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304" r:id="rId3"/>
    <p:sldId id="264" r:id="rId4"/>
    <p:sldId id="277" r:id="rId5"/>
    <p:sldId id="274" r:id="rId6"/>
    <p:sldId id="275" r:id="rId7"/>
    <p:sldId id="279" r:id="rId8"/>
    <p:sldId id="283" r:id="rId9"/>
    <p:sldId id="281" r:id="rId10"/>
    <p:sldId id="276" r:id="rId11"/>
    <p:sldId id="282" r:id="rId12"/>
    <p:sldId id="303" r:id="rId13"/>
    <p:sldId id="293" r:id="rId14"/>
    <p:sldId id="290" r:id="rId15"/>
    <p:sldId id="289" r:id="rId16"/>
    <p:sldId id="306" r:id="rId17"/>
    <p:sldId id="299" r:id="rId18"/>
    <p:sldId id="273" r:id="rId19"/>
    <p:sldId id="305" r:id="rId20"/>
    <p:sldId id="2007578498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6C6C6C"/>
    <a:srgbClr val="EAA400"/>
    <a:srgbClr val="FFC439"/>
    <a:srgbClr val="11405C"/>
    <a:srgbClr val="C2FDF2"/>
    <a:srgbClr val="FFFFFF"/>
    <a:srgbClr val="00AA91"/>
    <a:srgbClr val="F9F9F9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1" autoAdjust="0"/>
    <p:restoredTop sz="93505" autoAdjust="0"/>
  </p:normalViewPr>
  <p:slideViewPr>
    <p:cSldViewPr snapToGrid="0" showGuides="1">
      <p:cViewPr varScale="1">
        <p:scale>
          <a:sx n="79" d="100"/>
          <a:sy n="79" d="100"/>
        </p:scale>
        <p:origin x="21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372"/>
    </p:cViewPr>
  </p:sorterViewPr>
  <p:notesViewPr>
    <p:cSldViewPr snapToGrid="0">
      <p:cViewPr varScale="1">
        <p:scale>
          <a:sx n="49" d="100"/>
          <a:sy n="49" d="100"/>
        </p:scale>
        <p:origin x="274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84233D3-9B19-6B7D-3BE5-98871C82AE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3B58BB8-33EF-2F07-F9B3-FD56E13219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CC072-1E65-4F78-B0BE-5CAB6BC0070A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34DD9A7-B752-8856-45A7-0147E95907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A5503E-4726-DD08-C74D-34B1A2F5E4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834C1-D15B-4516-B2CD-443CC99082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8718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262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9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26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64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845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254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22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083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276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FDB19B7-D52D-3083-BB62-B1019F6A4354}"/>
              </a:ext>
            </a:extLst>
          </p:cNvPr>
          <p:cNvSpPr/>
          <p:nvPr userDrawn="1"/>
        </p:nvSpPr>
        <p:spPr>
          <a:xfrm>
            <a:off x="5424811" y="-9832"/>
            <a:ext cx="6767189" cy="6907161"/>
          </a:xfrm>
          <a:custGeom>
            <a:avLst/>
            <a:gdLst>
              <a:gd name="connsiteX0" fmla="*/ 6767189 w 6767189"/>
              <a:gd name="connsiteY0" fmla="*/ 0 h 6856473"/>
              <a:gd name="connsiteX1" fmla="*/ 6767189 w 6767189"/>
              <a:gd name="connsiteY1" fmla="*/ 6856473 h 6856473"/>
              <a:gd name="connsiteX2" fmla="*/ 0 w 6767189"/>
              <a:gd name="connsiteY2" fmla="*/ 6856473 h 6856473"/>
              <a:gd name="connsiteX3" fmla="*/ 3813 w 6767189"/>
              <a:gd name="connsiteY3" fmla="*/ 6798926 h 6856473"/>
              <a:gd name="connsiteX4" fmla="*/ 447916 w 6767189"/>
              <a:gd name="connsiteY4" fmla="*/ 6107173 h 6856473"/>
              <a:gd name="connsiteX5" fmla="*/ 2340216 w 6767189"/>
              <a:gd name="connsiteY5" fmla="*/ 5484873 h 6856473"/>
              <a:gd name="connsiteX6" fmla="*/ 4346816 w 6767189"/>
              <a:gd name="connsiteY6" fmla="*/ 4227573 h 6856473"/>
              <a:gd name="connsiteX7" fmla="*/ 4600816 w 6767189"/>
              <a:gd name="connsiteY7" fmla="*/ 3313173 h 6856473"/>
              <a:gd name="connsiteX8" fmla="*/ 4156316 w 6767189"/>
              <a:gd name="connsiteY8" fmla="*/ 2424173 h 6856473"/>
              <a:gd name="connsiteX9" fmla="*/ 4207116 w 6767189"/>
              <a:gd name="connsiteY9" fmla="*/ 1662173 h 6856473"/>
              <a:gd name="connsiteX10" fmla="*/ 5185016 w 6767189"/>
              <a:gd name="connsiteY10" fmla="*/ 620773 h 6856473"/>
              <a:gd name="connsiteX11" fmla="*/ 6688410 w 6767189"/>
              <a:gd name="connsiteY11" fmla="*/ 25389 h 685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67189" h="6856473">
                <a:moveTo>
                  <a:pt x="6767189" y="0"/>
                </a:moveTo>
                <a:lnTo>
                  <a:pt x="6767189" y="6856473"/>
                </a:lnTo>
                <a:lnTo>
                  <a:pt x="0" y="6856473"/>
                </a:lnTo>
                <a:lnTo>
                  <a:pt x="3813" y="6798926"/>
                </a:lnTo>
                <a:cubicBezTo>
                  <a:pt x="32785" y="6576676"/>
                  <a:pt x="155816" y="6296085"/>
                  <a:pt x="447916" y="6107173"/>
                </a:cubicBezTo>
                <a:cubicBezTo>
                  <a:pt x="837383" y="5855290"/>
                  <a:pt x="1690399" y="5798140"/>
                  <a:pt x="2340216" y="5484873"/>
                </a:cubicBezTo>
                <a:cubicBezTo>
                  <a:pt x="2990033" y="5171606"/>
                  <a:pt x="3970049" y="4589523"/>
                  <a:pt x="4346816" y="4227573"/>
                </a:cubicBezTo>
                <a:cubicBezTo>
                  <a:pt x="4723583" y="3865623"/>
                  <a:pt x="4632566" y="3613740"/>
                  <a:pt x="4600816" y="3313173"/>
                </a:cubicBezTo>
                <a:cubicBezTo>
                  <a:pt x="4569066" y="3012606"/>
                  <a:pt x="4234633" y="2648540"/>
                  <a:pt x="4156316" y="2424173"/>
                </a:cubicBezTo>
                <a:cubicBezTo>
                  <a:pt x="4077999" y="2199806"/>
                  <a:pt x="4035666" y="1962740"/>
                  <a:pt x="4207116" y="1662173"/>
                </a:cubicBezTo>
                <a:cubicBezTo>
                  <a:pt x="4378566" y="1361606"/>
                  <a:pt x="4732049" y="906523"/>
                  <a:pt x="5185016" y="620773"/>
                </a:cubicBezTo>
                <a:cubicBezTo>
                  <a:pt x="5553052" y="388601"/>
                  <a:pt x="6267625" y="160621"/>
                  <a:pt x="6688410" y="25389"/>
                </a:cubicBezTo>
                <a:close/>
              </a:path>
            </a:pathLst>
          </a:custGeom>
          <a:gradFill>
            <a:gsLst>
              <a:gs pos="1724">
                <a:schemeClr val="accent1">
                  <a:lumMod val="75000"/>
                </a:schemeClr>
              </a:gs>
              <a:gs pos="19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52600"/>
            <a:ext cx="6481068" cy="1757362"/>
          </a:xfr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5400" b="1" kern="12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  <a:gs pos="7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cs"/>
              </a:defRPr>
            </a:lvl1pPr>
          </a:lstStyle>
          <a:p>
            <a:pPr lvl="0" defTabSz="914354"/>
            <a:r>
              <a:rPr lang="zh-CN" altLang="en-US" dirty="0"/>
              <a:t>请输入标题</a:t>
            </a:r>
          </a:p>
        </p:txBody>
      </p: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4A9529F3-E9E8-41E8-90CF-4105B0FF07D1}"/>
              </a:ext>
            </a:extLst>
          </p:cNvPr>
          <p:cNvGrpSpPr/>
          <p:nvPr userDrawn="1"/>
        </p:nvGrpSpPr>
        <p:grpSpPr>
          <a:xfrm>
            <a:off x="660400" y="6060352"/>
            <a:ext cx="3788229" cy="45719"/>
            <a:chOff x="660400" y="6111240"/>
            <a:chExt cx="3788229" cy="45719"/>
          </a:xfrm>
        </p:grpSpPr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97694E2C-4E32-D08C-73F3-9D7B2F0986CF}"/>
                </a:ext>
              </a:extLst>
            </p:cNvPr>
            <p:cNvCxnSpPr>
              <a:cxnSpLocks/>
              <a:stCxn id="215" idx="1"/>
            </p:cNvCxnSpPr>
            <p:nvPr/>
          </p:nvCxnSpPr>
          <p:spPr>
            <a:xfrm flipV="1">
              <a:off x="660400" y="6133883"/>
              <a:ext cx="3788229" cy="217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矩形: 圆角 214">
              <a:extLst>
                <a:ext uri="{FF2B5EF4-FFF2-40B4-BE49-F238E27FC236}">
                  <a16:creationId xmlns:a16="http://schemas.microsoft.com/office/drawing/2014/main" id="{AE0DE200-621E-4BE6-057A-0284E3F407FB}"/>
                </a:ext>
              </a:extLst>
            </p:cNvPr>
            <p:cNvSpPr/>
            <p:nvPr/>
          </p:nvSpPr>
          <p:spPr>
            <a:xfrm>
              <a:off x="660400" y="6111240"/>
              <a:ext cx="1536081" cy="4571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id="{06AC7E6D-1052-24E4-1F31-337327CC4DFA}"/>
              </a:ext>
            </a:extLst>
          </p:cNvPr>
          <p:cNvSpPr/>
          <p:nvPr userDrawn="1"/>
        </p:nvSpPr>
        <p:spPr>
          <a:xfrm rot="20295717" flipH="1">
            <a:off x="-313884" y="-352854"/>
            <a:ext cx="2626338" cy="1190720"/>
          </a:xfrm>
          <a:custGeom>
            <a:avLst/>
            <a:gdLst>
              <a:gd name="connsiteX0" fmla="*/ 2151576 w 2626338"/>
              <a:gd name="connsiteY0" fmla="*/ 0 h 1190720"/>
              <a:gd name="connsiteX1" fmla="*/ 0 w 2626338"/>
              <a:gd name="connsiteY1" fmla="*/ 857872 h 1190720"/>
              <a:gd name="connsiteX2" fmla="*/ 64686 w 2626338"/>
              <a:gd name="connsiteY2" fmla="*/ 874890 h 1190720"/>
              <a:gd name="connsiteX3" fmla="*/ 1352166 w 2626338"/>
              <a:gd name="connsiteY3" fmla="*/ 655368 h 1190720"/>
              <a:gd name="connsiteX4" fmla="*/ 2483470 w 2626338"/>
              <a:gd name="connsiteY4" fmla="*/ 1140646 h 1190720"/>
              <a:gd name="connsiteX5" fmla="*/ 2626338 w 2626338"/>
              <a:gd name="connsiteY5" fmla="*/ 1190720 h 119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6338" h="1190720">
                <a:moveTo>
                  <a:pt x="2151576" y="0"/>
                </a:moveTo>
                <a:lnTo>
                  <a:pt x="0" y="857872"/>
                </a:lnTo>
                <a:lnTo>
                  <a:pt x="64686" y="874890"/>
                </a:lnTo>
                <a:cubicBezTo>
                  <a:pt x="479661" y="959762"/>
                  <a:pt x="816385" y="672191"/>
                  <a:pt x="1352166" y="655368"/>
                </a:cubicBezTo>
                <a:cubicBezTo>
                  <a:pt x="1852228" y="639666"/>
                  <a:pt x="2139995" y="985756"/>
                  <a:pt x="2483470" y="1140646"/>
                </a:cubicBezTo>
                <a:lnTo>
                  <a:pt x="2626338" y="119072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8851">
                <a:schemeClr val="accent1">
                  <a:lumMod val="75000"/>
                </a:schemeClr>
              </a:gs>
              <a:gs pos="7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7" name="文本占位符 216">
            <a:extLst>
              <a:ext uri="{FF2B5EF4-FFF2-40B4-BE49-F238E27FC236}">
                <a16:creationId xmlns:a16="http://schemas.microsoft.com/office/drawing/2014/main" id="{FCF0D275-D810-5226-4F68-8C277EC465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8355" y="3608026"/>
            <a:ext cx="8593537" cy="266701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请输入文字</a:t>
            </a:r>
            <a:endParaRPr lang="en-US" altLang="zh-CN" dirty="0"/>
          </a:p>
        </p:txBody>
      </p:sp>
      <p:grpSp>
        <p:nvGrpSpPr>
          <p:cNvPr id="357" name="组合 356">
            <a:extLst>
              <a:ext uri="{FF2B5EF4-FFF2-40B4-BE49-F238E27FC236}">
                <a16:creationId xmlns:a16="http://schemas.microsoft.com/office/drawing/2014/main" id="{D8A48A1C-3552-D5D3-4F0D-9EDEA0CF2457}"/>
              </a:ext>
            </a:extLst>
          </p:cNvPr>
          <p:cNvGrpSpPr/>
          <p:nvPr userDrawn="1"/>
        </p:nvGrpSpPr>
        <p:grpSpPr>
          <a:xfrm>
            <a:off x="6448682" y="1845269"/>
            <a:ext cx="5646420" cy="5052059"/>
            <a:chOff x="6448682" y="1845269"/>
            <a:chExt cx="5646420" cy="5052059"/>
          </a:xfrm>
        </p:grpSpPr>
        <p:grpSp>
          <p:nvGrpSpPr>
            <p:cNvPr id="358" name="图形 2">
              <a:extLst>
                <a:ext uri="{FF2B5EF4-FFF2-40B4-BE49-F238E27FC236}">
                  <a16:creationId xmlns:a16="http://schemas.microsoft.com/office/drawing/2014/main" id="{86BF4F8F-1FA0-8E3B-BE25-7557013938C5}"/>
                </a:ext>
              </a:extLst>
            </p:cNvPr>
            <p:cNvGrpSpPr/>
            <p:nvPr/>
          </p:nvGrpSpPr>
          <p:grpSpPr>
            <a:xfrm flipH="1">
              <a:off x="6448682" y="1845269"/>
              <a:ext cx="5646420" cy="5010175"/>
              <a:chOff x="3272790" y="902741"/>
              <a:chExt cx="5646420" cy="5010175"/>
            </a:xfrm>
          </p:grpSpPr>
          <p:grpSp>
            <p:nvGrpSpPr>
              <p:cNvPr id="485" name="图形 2">
                <a:extLst>
                  <a:ext uri="{FF2B5EF4-FFF2-40B4-BE49-F238E27FC236}">
                    <a16:creationId xmlns:a16="http://schemas.microsoft.com/office/drawing/2014/main" id="{7EE3158D-6321-53FE-CC84-31DC22166384}"/>
                  </a:ext>
                </a:extLst>
              </p:cNvPr>
              <p:cNvGrpSpPr/>
              <p:nvPr/>
            </p:nvGrpSpPr>
            <p:grpSpPr>
              <a:xfrm>
                <a:off x="3272790" y="3755618"/>
                <a:ext cx="5646420" cy="2157298"/>
                <a:chOff x="3272790" y="3755618"/>
                <a:chExt cx="5646420" cy="2157298"/>
              </a:xfrm>
            </p:grpSpPr>
            <p:sp>
              <p:nvSpPr>
                <p:cNvPr id="488" name="任意多边形: 形状 487">
                  <a:extLst>
                    <a:ext uri="{FF2B5EF4-FFF2-40B4-BE49-F238E27FC236}">
                      <a16:creationId xmlns:a16="http://schemas.microsoft.com/office/drawing/2014/main" id="{7F97C8C7-93C4-B48D-BA15-BA86DAFBD113}"/>
                    </a:ext>
                  </a:extLst>
                </p:cNvPr>
                <p:cNvSpPr/>
                <p:nvPr/>
              </p:nvSpPr>
              <p:spPr>
                <a:xfrm>
                  <a:off x="3555339" y="3755618"/>
                  <a:ext cx="4935931" cy="2157298"/>
                </a:xfrm>
                <a:custGeom>
                  <a:avLst/>
                  <a:gdLst>
                    <a:gd name="connsiteX0" fmla="*/ 4935932 w 4935931"/>
                    <a:gd name="connsiteY0" fmla="*/ 2157298 h 2157298"/>
                    <a:gd name="connsiteX1" fmla="*/ 0 w 4935931"/>
                    <a:gd name="connsiteY1" fmla="*/ 2157298 h 2157298"/>
                    <a:gd name="connsiteX2" fmla="*/ 492404 w 4935931"/>
                    <a:gd name="connsiteY2" fmla="*/ 1417092 h 2157298"/>
                    <a:gd name="connsiteX3" fmla="*/ 798043 w 4935931"/>
                    <a:gd name="connsiteY3" fmla="*/ 1316736 h 2157298"/>
                    <a:gd name="connsiteX4" fmla="*/ 1134542 w 4935931"/>
                    <a:gd name="connsiteY4" fmla="*/ 622021 h 2157298"/>
                    <a:gd name="connsiteX5" fmla="*/ 2343150 w 4935931"/>
                    <a:gd name="connsiteY5" fmla="*/ 0 h 2157298"/>
                    <a:gd name="connsiteX6" fmla="*/ 3822421 w 4935931"/>
                    <a:gd name="connsiteY6" fmla="*/ 1108253 h 2157298"/>
                    <a:gd name="connsiteX7" fmla="*/ 3917061 w 4935931"/>
                    <a:gd name="connsiteY7" fmla="*/ 1101852 h 2157298"/>
                    <a:gd name="connsiteX8" fmla="*/ 4762196 w 4935931"/>
                    <a:gd name="connsiteY8" fmla="*/ 2064487 h 2157298"/>
                    <a:gd name="connsiteX9" fmla="*/ 4761738 w 4935931"/>
                    <a:gd name="connsiteY9" fmla="*/ 2079117 h 2157298"/>
                    <a:gd name="connsiteX10" fmla="*/ 4935932 w 4935931"/>
                    <a:gd name="connsiteY10" fmla="*/ 2157298 h 2157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35931" h="2157298">
                      <a:moveTo>
                        <a:pt x="4935932" y="2157298"/>
                      </a:moveTo>
                      <a:lnTo>
                        <a:pt x="0" y="2157298"/>
                      </a:lnTo>
                      <a:cubicBezTo>
                        <a:pt x="52121" y="1831315"/>
                        <a:pt x="238887" y="1558595"/>
                        <a:pt x="492404" y="1417092"/>
                      </a:cubicBezTo>
                      <a:cubicBezTo>
                        <a:pt x="586130" y="1364285"/>
                        <a:pt x="689458" y="1329538"/>
                        <a:pt x="798043" y="1316736"/>
                      </a:cubicBezTo>
                      <a:cubicBezTo>
                        <a:pt x="865251" y="1056589"/>
                        <a:pt x="981380" y="820445"/>
                        <a:pt x="1134542" y="622021"/>
                      </a:cubicBezTo>
                      <a:cubicBezTo>
                        <a:pt x="1429436" y="240487"/>
                        <a:pt x="1861718" y="0"/>
                        <a:pt x="2343150" y="0"/>
                      </a:cubicBezTo>
                      <a:cubicBezTo>
                        <a:pt x="3006090" y="0"/>
                        <a:pt x="3575304" y="456286"/>
                        <a:pt x="3822421" y="1108253"/>
                      </a:cubicBezTo>
                      <a:cubicBezTo>
                        <a:pt x="3853739" y="1104595"/>
                        <a:pt x="3885286" y="1101852"/>
                        <a:pt x="3917061" y="1101852"/>
                      </a:cubicBezTo>
                      <a:cubicBezTo>
                        <a:pt x="4384091" y="1101852"/>
                        <a:pt x="4762196" y="1532992"/>
                        <a:pt x="4762196" y="2064487"/>
                      </a:cubicBezTo>
                      <a:cubicBezTo>
                        <a:pt x="4762196" y="2069973"/>
                        <a:pt x="4762196" y="2074317"/>
                        <a:pt x="4761738" y="2079117"/>
                      </a:cubicBezTo>
                      <a:cubicBezTo>
                        <a:pt x="4824375" y="2093976"/>
                        <a:pt x="4882896" y="2120951"/>
                        <a:pt x="4935932" y="2157298"/>
                      </a:cubicBezTo>
                      <a:close/>
                    </a:path>
                  </a:pathLst>
                </a:custGeom>
                <a:solidFill>
                  <a:srgbClr val="DCF4E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89" name="任意多边形: 形状 488">
                  <a:extLst>
                    <a:ext uri="{FF2B5EF4-FFF2-40B4-BE49-F238E27FC236}">
                      <a16:creationId xmlns:a16="http://schemas.microsoft.com/office/drawing/2014/main" id="{63AEC5BA-E401-0DAA-8C47-C77C230536B4}"/>
                    </a:ext>
                  </a:extLst>
                </p:cNvPr>
                <p:cNvSpPr/>
                <p:nvPr/>
              </p:nvSpPr>
              <p:spPr>
                <a:xfrm>
                  <a:off x="5012722" y="3977281"/>
                  <a:ext cx="787867" cy="759817"/>
                </a:xfrm>
                <a:custGeom>
                  <a:avLst/>
                  <a:gdLst>
                    <a:gd name="connsiteX0" fmla="*/ 24859 w 787867"/>
                    <a:gd name="connsiteY0" fmla="*/ 749481 h 759817"/>
                    <a:gd name="connsiteX1" fmla="*/ 699458 w 787867"/>
                    <a:gd name="connsiteY1" fmla="*/ 7445 h 759817"/>
                    <a:gd name="connsiteX2" fmla="*/ 24859 w 787867"/>
                    <a:gd name="connsiteY2" fmla="*/ 749481 h 759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87867" h="759817">
                      <a:moveTo>
                        <a:pt x="24859" y="749481"/>
                      </a:moveTo>
                      <a:cubicBezTo>
                        <a:pt x="127958" y="869268"/>
                        <a:pt x="1077334" y="-93596"/>
                        <a:pt x="699458" y="7445"/>
                      </a:cubicBezTo>
                      <a:cubicBezTo>
                        <a:pt x="321353" y="108715"/>
                        <a:pt x="-108643" y="594262"/>
                        <a:pt x="24859" y="74948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6B9D1679-27F6-8E51-6B72-6DAF85D7733D}"/>
                    </a:ext>
                  </a:extLst>
                </p:cNvPr>
                <p:cNvSpPr/>
                <p:nvPr/>
              </p:nvSpPr>
              <p:spPr>
                <a:xfrm>
                  <a:off x="7363587" y="5209542"/>
                  <a:ext cx="1555623" cy="703374"/>
                </a:xfrm>
                <a:custGeom>
                  <a:avLst/>
                  <a:gdLst>
                    <a:gd name="connsiteX0" fmla="*/ 0 w 1555623"/>
                    <a:gd name="connsiteY0" fmla="*/ 703374 h 703374"/>
                    <a:gd name="connsiteX1" fmla="*/ 1555623 w 1555623"/>
                    <a:gd name="connsiteY1" fmla="*/ 703374 h 703374"/>
                    <a:gd name="connsiteX2" fmla="*/ 1333424 w 1555623"/>
                    <a:gd name="connsiteY2" fmla="*/ 650339 h 703374"/>
                    <a:gd name="connsiteX3" fmla="*/ 1162431 w 1555623"/>
                    <a:gd name="connsiteY3" fmla="*/ 613077 h 703374"/>
                    <a:gd name="connsiteX4" fmla="*/ 1022299 w 1555623"/>
                    <a:gd name="connsiteY4" fmla="*/ 450543 h 703374"/>
                    <a:gd name="connsiteX5" fmla="*/ 816331 w 1555623"/>
                    <a:gd name="connsiteY5" fmla="*/ 886 h 703374"/>
                    <a:gd name="connsiteX6" fmla="*/ 575158 w 1555623"/>
                    <a:gd name="connsiteY6" fmla="*/ 422882 h 703374"/>
                    <a:gd name="connsiteX7" fmla="*/ 458343 w 1555623"/>
                    <a:gd name="connsiteY7" fmla="*/ 634337 h 703374"/>
                    <a:gd name="connsiteX8" fmla="*/ 0 w 1555623"/>
                    <a:gd name="connsiteY8" fmla="*/ 703374 h 703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55623" h="703374">
                      <a:moveTo>
                        <a:pt x="0" y="703374"/>
                      </a:moveTo>
                      <a:lnTo>
                        <a:pt x="1555623" y="703374"/>
                      </a:lnTo>
                      <a:cubicBezTo>
                        <a:pt x="1514475" y="629308"/>
                        <a:pt x="1427378" y="652168"/>
                        <a:pt x="1333424" y="650339"/>
                      </a:cubicBezTo>
                      <a:cubicBezTo>
                        <a:pt x="1315822" y="595018"/>
                        <a:pt x="1267130" y="596161"/>
                        <a:pt x="1162431" y="613077"/>
                      </a:cubicBezTo>
                      <a:cubicBezTo>
                        <a:pt x="1295248" y="491919"/>
                        <a:pt x="1253871" y="373047"/>
                        <a:pt x="1022299" y="450543"/>
                      </a:cubicBezTo>
                      <a:cubicBezTo>
                        <a:pt x="1286789" y="90498"/>
                        <a:pt x="876681" y="8202"/>
                        <a:pt x="816331" y="886"/>
                      </a:cubicBezTo>
                      <a:cubicBezTo>
                        <a:pt x="739978" y="-8258"/>
                        <a:pt x="389306" y="47978"/>
                        <a:pt x="575158" y="422882"/>
                      </a:cubicBezTo>
                      <a:cubicBezTo>
                        <a:pt x="349987" y="329385"/>
                        <a:pt x="288265" y="439799"/>
                        <a:pt x="458343" y="634337"/>
                      </a:cubicBezTo>
                      <a:cubicBezTo>
                        <a:pt x="295808" y="641881"/>
                        <a:pt x="101270" y="677543"/>
                        <a:pt x="0" y="703374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AFD6B001-56CB-68D9-3234-61C0C0E86F18}"/>
                    </a:ext>
                  </a:extLst>
                </p:cNvPr>
                <p:cNvSpPr/>
                <p:nvPr/>
              </p:nvSpPr>
              <p:spPr>
                <a:xfrm>
                  <a:off x="3272790" y="4683093"/>
                  <a:ext cx="2717368" cy="1229823"/>
                </a:xfrm>
                <a:custGeom>
                  <a:avLst/>
                  <a:gdLst>
                    <a:gd name="connsiteX0" fmla="*/ 0 w 2717368"/>
                    <a:gd name="connsiteY0" fmla="*/ 1229823 h 1229823"/>
                    <a:gd name="connsiteX1" fmla="*/ 2717368 w 2717368"/>
                    <a:gd name="connsiteY1" fmla="*/ 1229823 h 1229823"/>
                    <a:gd name="connsiteX2" fmla="*/ 2011680 w 2717368"/>
                    <a:gd name="connsiteY2" fmla="*/ 1137011 h 1229823"/>
                    <a:gd name="connsiteX3" fmla="*/ 1712443 w 2717368"/>
                    <a:gd name="connsiteY3" fmla="*/ 1072089 h 1229823"/>
                    <a:gd name="connsiteX4" fmla="*/ 1467155 w 2717368"/>
                    <a:gd name="connsiteY4" fmla="*/ 787939 h 1229823"/>
                    <a:gd name="connsiteX5" fmla="*/ 1106653 w 2717368"/>
                    <a:gd name="connsiteY5" fmla="*/ 1555 h 1229823"/>
                    <a:gd name="connsiteX6" fmla="*/ 684886 w 2717368"/>
                    <a:gd name="connsiteY6" fmla="*/ 739476 h 1229823"/>
                    <a:gd name="connsiteX7" fmla="*/ 480517 w 2717368"/>
                    <a:gd name="connsiteY7" fmla="*/ 1109122 h 1229823"/>
                    <a:gd name="connsiteX8" fmla="*/ 0 w 2717368"/>
                    <a:gd name="connsiteY8" fmla="*/ 1229823 h 122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17368" h="1229823">
                      <a:moveTo>
                        <a:pt x="0" y="1229823"/>
                      </a:moveTo>
                      <a:lnTo>
                        <a:pt x="2717368" y="1229823"/>
                      </a:lnTo>
                      <a:cubicBezTo>
                        <a:pt x="2541118" y="1188904"/>
                        <a:pt x="2175815" y="1140440"/>
                        <a:pt x="2011680" y="1137011"/>
                      </a:cubicBezTo>
                      <a:cubicBezTo>
                        <a:pt x="1981048" y="1040085"/>
                        <a:pt x="1895780" y="1042142"/>
                        <a:pt x="1712443" y="1072089"/>
                      </a:cubicBezTo>
                      <a:cubicBezTo>
                        <a:pt x="1944700" y="860405"/>
                        <a:pt x="1872234" y="652151"/>
                        <a:pt x="1467155" y="787939"/>
                      </a:cubicBezTo>
                      <a:cubicBezTo>
                        <a:pt x="1929841" y="158146"/>
                        <a:pt x="1212723" y="14128"/>
                        <a:pt x="1106653" y="1555"/>
                      </a:cubicBezTo>
                      <a:cubicBezTo>
                        <a:pt x="973150" y="-14447"/>
                        <a:pt x="359816" y="83622"/>
                        <a:pt x="684886" y="739476"/>
                      </a:cubicBezTo>
                      <a:cubicBezTo>
                        <a:pt x="291008" y="576027"/>
                        <a:pt x="183337" y="769194"/>
                        <a:pt x="480517" y="1109122"/>
                      </a:cubicBezTo>
                      <a:cubicBezTo>
                        <a:pt x="196596" y="1122381"/>
                        <a:pt x="95783" y="1155757"/>
                        <a:pt x="0" y="1229823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7431678B-40A7-2AD5-76B9-3A4C406E1FC4}"/>
                  </a:ext>
                </a:extLst>
              </p:cNvPr>
              <p:cNvSpPr/>
              <p:nvPr/>
            </p:nvSpPr>
            <p:spPr>
              <a:xfrm>
                <a:off x="7594793" y="2113178"/>
                <a:ext cx="1011933" cy="354862"/>
              </a:xfrm>
              <a:custGeom>
                <a:avLst/>
                <a:gdLst>
                  <a:gd name="connsiteX0" fmla="*/ 915680 w 1011933"/>
                  <a:gd name="connsiteY0" fmla="*/ 287579 h 354862"/>
                  <a:gd name="connsiteX1" fmla="*/ 874989 w 1011933"/>
                  <a:gd name="connsiteY1" fmla="*/ 294894 h 354862"/>
                  <a:gd name="connsiteX2" fmla="*/ 851672 w 1011933"/>
                  <a:gd name="connsiteY2" fmla="*/ 284607 h 354862"/>
                  <a:gd name="connsiteX3" fmla="*/ 839556 w 1011933"/>
                  <a:gd name="connsiteY3" fmla="*/ 287122 h 354862"/>
                  <a:gd name="connsiteX4" fmla="*/ 787436 w 1011933"/>
                  <a:gd name="connsiteY4" fmla="*/ 238887 h 354862"/>
                  <a:gd name="connsiteX5" fmla="*/ 755660 w 1011933"/>
                  <a:gd name="connsiteY5" fmla="*/ 249631 h 354862"/>
                  <a:gd name="connsiteX6" fmla="*/ 730514 w 1011933"/>
                  <a:gd name="connsiteY6" fmla="*/ 236830 h 354862"/>
                  <a:gd name="connsiteX7" fmla="*/ 725485 w 1011933"/>
                  <a:gd name="connsiteY7" fmla="*/ 237287 h 354862"/>
                  <a:gd name="connsiteX8" fmla="*/ 730971 w 1011933"/>
                  <a:gd name="connsiteY8" fmla="*/ 210769 h 354862"/>
                  <a:gd name="connsiteX9" fmla="*/ 663534 w 1011933"/>
                  <a:gd name="connsiteY9" fmla="*/ 143332 h 354862"/>
                  <a:gd name="connsiteX10" fmla="*/ 643646 w 1011933"/>
                  <a:gd name="connsiteY10" fmla="*/ 146304 h 354862"/>
                  <a:gd name="connsiteX11" fmla="*/ 615757 w 1011933"/>
                  <a:gd name="connsiteY11" fmla="*/ 128702 h 354862"/>
                  <a:gd name="connsiteX12" fmla="*/ 614843 w 1011933"/>
                  <a:gd name="connsiteY12" fmla="*/ 128702 h 354862"/>
                  <a:gd name="connsiteX13" fmla="*/ 615071 w 1011933"/>
                  <a:gd name="connsiteY13" fmla="*/ 121387 h 354862"/>
                  <a:gd name="connsiteX14" fmla="*/ 493684 w 1011933"/>
                  <a:gd name="connsiteY14" fmla="*/ 0 h 354862"/>
                  <a:gd name="connsiteX15" fmla="*/ 372298 w 1011933"/>
                  <a:gd name="connsiteY15" fmla="*/ 121387 h 354862"/>
                  <a:gd name="connsiteX16" fmla="*/ 372298 w 1011933"/>
                  <a:gd name="connsiteY16" fmla="*/ 124130 h 354862"/>
                  <a:gd name="connsiteX17" fmla="*/ 354010 w 1011933"/>
                  <a:gd name="connsiteY17" fmla="*/ 121844 h 354862"/>
                  <a:gd name="connsiteX18" fmla="*/ 319263 w 1011933"/>
                  <a:gd name="connsiteY18" fmla="*/ 130531 h 354862"/>
                  <a:gd name="connsiteX19" fmla="*/ 240853 w 1011933"/>
                  <a:gd name="connsiteY19" fmla="*/ 90754 h 354862"/>
                  <a:gd name="connsiteX20" fmla="*/ 143698 w 1011933"/>
                  <a:gd name="connsiteY20" fmla="*/ 187909 h 354862"/>
                  <a:gd name="connsiteX21" fmla="*/ 148498 w 1011933"/>
                  <a:gd name="connsiteY21" fmla="*/ 218084 h 354862"/>
                  <a:gd name="connsiteX22" fmla="*/ 145527 w 1011933"/>
                  <a:gd name="connsiteY22" fmla="*/ 218084 h 354862"/>
                  <a:gd name="connsiteX23" fmla="*/ 97749 w 1011933"/>
                  <a:gd name="connsiteY23" fmla="*/ 265862 h 354862"/>
                  <a:gd name="connsiteX24" fmla="*/ 98664 w 1011933"/>
                  <a:gd name="connsiteY24" fmla="*/ 275006 h 354862"/>
                  <a:gd name="connsiteX25" fmla="*/ 97749 w 1011933"/>
                  <a:gd name="connsiteY25" fmla="*/ 275006 h 354862"/>
                  <a:gd name="connsiteX26" fmla="*/ 70089 w 1011933"/>
                  <a:gd name="connsiteY26" fmla="*/ 301752 h 354862"/>
                  <a:gd name="connsiteX27" fmla="*/ 57287 w 1011933"/>
                  <a:gd name="connsiteY27" fmla="*/ 300609 h 354862"/>
                  <a:gd name="connsiteX28" fmla="*/ 12253 w 1011933"/>
                  <a:gd name="connsiteY28" fmla="*/ 317525 h 354862"/>
                  <a:gd name="connsiteX29" fmla="*/ 47914 w 1011933"/>
                  <a:gd name="connsiteY29" fmla="*/ 354559 h 354862"/>
                  <a:gd name="connsiteX30" fmla="*/ 90663 w 1011933"/>
                  <a:gd name="connsiteY30" fmla="*/ 354559 h 354862"/>
                  <a:gd name="connsiteX31" fmla="*/ 124267 w 1011933"/>
                  <a:gd name="connsiteY31" fmla="*/ 354559 h 354862"/>
                  <a:gd name="connsiteX32" fmla="*/ 810067 w 1011933"/>
                  <a:gd name="connsiteY32" fmla="*/ 354559 h 354862"/>
                  <a:gd name="connsiteX33" fmla="*/ 863559 w 1011933"/>
                  <a:gd name="connsiteY33" fmla="*/ 354559 h 354862"/>
                  <a:gd name="connsiteX34" fmla="*/ 951570 w 1011933"/>
                  <a:gd name="connsiteY34" fmla="*/ 354559 h 354862"/>
                  <a:gd name="connsiteX35" fmla="*/ 1000491 w 1011933"/>
                  <a:gd name="connsiteY35" fmla="*/ 324383 h 354862"/>
                  <a:gd name="connsiteX36" fmla="*/ 915680 w 1011933"/>
                  <a:gd name="connsiteY36" fmla="*/ 287579 h 35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11933" h="354862">
                    <a:moveTo>
                      <a:pt x="915680" y="287579"/>
                    </a:moveTo>
                    <a:cubicBezTo>
                      <a:pt x="901278" y="287579"/>
                      <a:pt x="887562" y="290093"/>
                      <a:pt x="874989" y="294894"/>
                    </a:cubicBezTo>
                    <a:cubicBezTo>
                      <a:pt x="869274" y="288493"/>
                      <a:pt x="861045" y="284607"/>
                      <a:pt x="851672" y="284607"/>
                    </a:cubicBezTo>
                    <a:cubicBezTo>
                      <a:pt x="847329" y="284607"/>
                      <a:pt x="843214" y="285521"/>
                      <a:pt x="839556" y="287122"/>
                    </a:cubicBezTo>
                    <a:cubicBezTo>
                      <a:pt x="837499" y="260147"/>
                      <a:pt x="814868" y="238887"/>
                      <a:pt x="787436" y="238887"/>
                    </a:cubicBezTo>
                    <a:cubicBezTo>
                      <a:pt x="775548" y="238887"/>
                      <a:pt x="764347" y="243002"/>
                      <a:pt x="755660" y="249631"/>
                    </a:cubicBezTo>
                    <a:cubicBezTo>
                      <a:pt x="749945" y="241859"/>
                      <a:pt x="740801" y="236830"/>
                      <a:pt x="730514" y="236830"/>
                    </a:cubicBezTo>
                    <a:cubicBezTo>
                      <a:pt x="728685" y="236830"/>
                      <a:pt x="727085" y="237058"/>
                      <a:pt x="725485" y="237287"/>
                    </a:cubicBezTo>
                    <a:cubicBezTo>
                      <a:pt x="728914" y="229057"/>
                      <a:pt x="730971" y="220142"/>
                      <a:pt x="730971" y="210769"/>
                    </a:cubicBezTo>
                    <a:cubicBezTo>
                      <a:pt x="730971" y="173507"/>
                      <a:pt x="700796" y="143332"/>
                      <a:pt x="663534" y="143332"/>
                    </a:cubicBezTo>
                    <a:cubicBezTo>
                      <a:pt x="656676" y="143332"/>
                      <a:pt x="649818" y="144475"/>
                      <a:pt x="643646" y="146304"/>
                    </a:cubicBezTo>
                    <a:cubicBezTo>
                      <a:pt x="638846" y="135788"/>
                      <a:pt x="628101" y="128702"/>
                      <a:pt x="615757" y="128702"/>
                    </a:cubicBezTo>
                    <a:lnTo>
                      <a:pt x="614843" y="128702"/>
                    </a:lnTo>
                    <a:cubicBezTo>
                      <a:pt x="615071" y="126187"/>
                      <a:pt x="615071" y="123901"/>
                      <a:pt x="615071" y="121387"/>
                    </a:cubicBezTo>
                    <a:cubicBezTo>
                      <a:pt x="615071" y="54407"/>
                      <a:pt x="560664" y="0"/>
                      <a:pt x="493684" y="0"/>
                    </a:cubicBezTo>
                    <a:cubicBezTo>
                      <a:pt x="426705" y="0"/>
                      <a:pt x="372298" y="54407"/>
                      <a:pt x="372298" y="121387"/>
                    </a:cubicBezTo>
                    <a:cubicBezTo>
                      <a:pt x="372298" y="122301"/>
                      <a:pt x="372298" y="123215"/>
                      <a:pt x="372298" y="124130"/>
                    </a:cubicBezTo>
                    <a:cubicBezTo>
                      <a:pt x="366354" y="122758"/>
                      <a:pt x="360411" y="121844"/>
                      <a:pt x="354010" y="121844"/>
                    </a:cubicBezTo>
                    <a:cubicBezTo>
                      <a:pt x="341437" y="121844"/>
                      <a:pt x="329550" y="125044"/>
                      <a:pt x="319263" y="130531"/>
                    </a:cubicBezTo>
                    <a:cubicBezTo>
                      <a:pt x="301660" y="106299"/>
                      <a:pt x="273085" y="90754"/>
                      <a:pt x="240853" y="90754"/>
                    </a:cubicBezTo>
                    <a:cubicBezTo>
                      <a:pt x="187132" y="90754"/>
                      <a:pt x="143698" y="134188"/>
                      <a:pt x="143698" y="187909"/>
                    </a:cubicBezTo>
                    <a:cubicBezTo>
                      <a:pt x="143698" y="198425"/>
                      <a:pt x="145298" y="208712"/>
                      <a:pt x="148498" y="218084"/>
                    </a:cubicBezTo>
                    <a:cubicBezTo>
                      <a:pt x="147584" y="218084"/>
                      <a:pt x="146670" y="218084"/>
                      <a:pt x="145527" y="218084"/>
                    </a:cubicBezTo>
                    <a:cubicBezTo>
                      <a:pt x="119009" y="218084"/>
                      <a:pt x="97749" y="239573"/>
                      <a:pt x="97749" y="265862"/>
                    </a:cubicBezTo>
                    <a:cubicBezTo>
                      <a:pt x="97749" y="269062"/>
                      <a:pt x="97978" y="272034"/>
                      <a:pt x="98664" y="275006"/>
                    </a:cubicBezTo>
                    <a:cubicBezTo>
                      <a:pt x="98435" y="275006"/>
                      <a:pt x="97978" y="275006"/>
                      <a:pt x="97749" y="275006"/>
                    </a:cubicBezTo>
                    <a:cubicBezTo>
                      <a:pt x="82890" y="275006"/>
                      <a:pt x="70546" y="286893"/>
                      <a:pt x="70089" y="301752"/>
                    </a:cubicBezTo>
                    <a:cubicBezTo>
                      <a:pt x="65974" y="301066"/>
                      <a:pt x="61630" y="300609"/>
                      <a:pt x="57287" y="300609"/>
                    </a:cubicBezTo>
                    <a:cubicBezTo>
                      <a:pt x="39913" y="300609"/>
                      <a:pt x="23911" y="306553"/>
                      <a:pt x="12253" y="317525"/>
                    </a:cubicBezTo>
                    <a:cubicBezTo>
                      <a:pt x="-18837" y="347015"/>
                      <a:pt x="15225" y="354559"/>
                      <a:pt x="47914" y="354559"/>
                    </a:cubicBezTo>
                    <a:lnTo>
                      <a:pt x="90663" y="354559"/>
                    </a:lnTo>
                    <a:lnTo>
                      <a:pt x="124267" y="354559"/>
                    </a:lnTo>
                    <a:lnTo>
                      <a:pt x="810067" y="354559"/>
                    </a:lnTo>
                    <a:lnTo>
                      <a:pt x="863559" y="354559"/>
                    </a:lnTo>
                    <a:lnTo>
                      <a:pt x="951570" y="354559"/>
                    </a:lnTo>
                    <a:cubicBezTo>
                      <a:pt x="985632" y="354559"/>
                      <a:pt x="1034324" y="360045"/>
                      <a:pt x="1000491" y="324383"/>
                    </a:cubicBezTo>
                    <a:cubicBezTo>
                      <a:pt x="979231" y="301523"/>
                      <a:pt x="949056" y="287579"/>
                      <a:pt x="915680" y="287579"/>
                    </a:cubicBezTo>
                    <a:close/>
                  </a:path>
                </a:pathLst>
              </a:custGeom>
              <a:solidFill>
                <a:srgbClr val="C2FD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3F3013B4-C8B1-C18B-001F-C0C7DB4C5BC3}"/>
                  </a:ext>
                </a:extLst>
              </p:cNvPr>
              <p:cNvSpPr/>
              <p:nvPr/>
            </p:nvSpPr>
            <p:spPr>
              <a:xfrm>
                <a:off x="3646651" y="902741"/>
                <a:ext cx="1771307" cy="620527"/>
              </a:xfrm>
              <a:custGeom>
                <a:avLst/>
                <a:gdLst>
                  <a:gd name="connsiteX0" fmla="*/ 168835 w 1771307"/>
                  <a:gd name="connsiteY0" fmla="*/ 503834 h 620527"/>
                  <a:gd name="connsiteX1" fmla="*/ 240158 w 1771307"/>
                  <a:gd name="connsiteY1" fmla="*/ 516636 h 620527"/>
                  <a:gd name="connsiteX2" fmla="*/ 280849 w 1771307"/>
                  <a:gd name="connsiteY2" fmla="*/ 498577 h 620527"/>
                  <a:gd name="connsiteX3" fmla="*/ 302108 w 1771307"/>
                  <a:gd name="connsiteY3" fmla="*/ 502691 h 620527"/>
                  <a:gd name="connsiteX4" fmla="*/ 393320 w 1771307"/>
                  <a:gd name="connsiteY4" fmla="*/ 418109 h 620527"/>
                  <a:gd name="connsiteX5" fmla="*/ 448870 w 1771307"/>
                  <a:gd name="connsiteY5" fmla="*/ 436855 h 620527"/>
                  <a:gd name="connsiteX6" fmla="*/ 492761 w 1771307"/>
                  <a:gd name="connsiteY6" fmla="*/ 414452 h 620527"/>
                  <a:gd name="connsiteX7" fmla="*/ 501676 w 1771307"/>
                  <a:gd name="connsiteY7" fmla="*/ 415138 h 620527"/>
                  <a:gd name="connsiteX8" fmla="*/ 492075 w 1771307"/>
                  <a:gd name="connsiteY8" fmla="*/ 368732 h 620527"/>
                  <a:gd name="connsiteX9" fmla="*/ 610261 w 1771307"/>
                  <a:gd name="connsiteY9" fmla="*/ 250546 h 620527"/>
                  <a:gd name="connsiteX10" fmla="*/ 645237 w 1771307"/>
                  <a:gd name="connsiteY10" fmla="*/ 255803 h 620527"/>
                  <a:gd name="connsiteX11" fmla="*/ 693929 w 1771307"/>
                  <a:gd name="connsiteY11" fmla="*/ 224942 h 620527"/>
                  <a:gd name="connsiteX12" fmla="*/ 695529 w 1771307"/>
                  <a:gd name="connsiteY12" fmla="*/ 224942 h 620527"/>
                  <a:gd name="connsiteX13" fmla="*/ 695072 w 1771307"/>
                  <a:gd name="connsiteY13" fmla="*/ 212141 h 620527"/>
                  <a:gd name="connsiteX14" fmla="*/ 907441 w 1771307"/>
                  <a:gd name="connsiteY14" fmla="*/ 0 h 620527"/>
                  <a:gd name="connsiteX15" fmla="*/ 1119811 w 1771307"/>
                  <a:gd name="connsiteY15" fmla="*/ 212141 h 620527"/>
                  <a:gd name="connsiteX16" fmla="*/ 1119811 w 1771307"/>
                  <a:gd name="connsiteY16" fmla="*/ 217170 h 620527"/>
                  <a:gd name="connsiteX17" fmla="*/ 1151815 w 1771307"/>
                  <a:gd name="connsiteY17" fmla="*/ 213284 h 620527"/>
                  <a:gd name="connsiteX18" fmla="*/ 1212622 w 1771307"/>
                  <a:gd name="connsiteY18" fmla="*/ 228371 h 620527"/>
                  <a:gd name="connsiteX19" fmla="*/ 1349782 w 1771307"/>
                  <a:gd name="connsiteY19" fmla="*/ 158648 h 620527"/>
                  <a:gd name="connsiteX20" fmla="*/ 1519861 w 1771307"/>
                  <a:gd name="connsiteY20" fmla="*/ 328727 h 620527"/>
                  <a:gd name="connsiteX21" fmla="*/ 1511402 w 1771307"/>
                  <a:gd name="connsiteY21" fmla="*/ 381533 h 620527"/>
                  <a:gd name="connsiteX22" fmla="*/ 1516432 w 1771307"/>
                  <a:gd name="connsiteY22" fmla="*/ 381305 h 620527"/>
                  <a:gd name="connsiteX23" fmla="*/ 1600099 w 1771307"/>
                  <a:gd name="connsiteY23" fmla="*/ 464972 h 620527"/>
                  <a:gd name="connsiteX24" fmla="*/ 1598499 w 1771307"/>
                  <a:gd name="connsiteY24" fmla="*/ 480746 h 620527"/>
                  <a:gd name="connsiteX25" fmla="*/ 1600328 w 1771307"/>
                  <a:gd name="connsiteY25" fmla="*/ 480746 h 620527"/>
                  <a:gd name="connsiteX26" fmla="*/ 1648562 w 1771307"/>
                  <a:gd name="connsiteY26" fmla="*/ 527380 h 620527"/>
                  <a:gd name="connsiteX27" fmla="*/ 1670965 w 1771307"/>
                  <a:gd name="connsiteY27" fmla="*/ 525323 h 620527"/>
                  <a:gd name="connsiteX28" fmla="*/ 1749832 w 1771307"/>
                  <a:gd name="connsiteY28" fmla="*/ 555041 h 620527"/>
                  <a:gd name="connsiteX29" fmla="*/ 1687653 w 1771307"/>
                  <a:gd name="connsiteY29" fmla="*/ 619963 h 620527"/>
                  <a:gd name="connsiteX30" fmla="*/ 1612672 w 1771307"/>
                  <a:gd name="connsiteY30" fmla="*/ 619963 h 620527"/>
                  <a:gd name="connsiteX31" fmla="*/ 1554151 w 1771307"/>
                  <a:gd name="connsiteY31" fmla="*/ 619963 h 620527"/>
                  <a:gd name="connsiteX32" fmla="*/ 353543 w 1771307"/>
                  <a:gd name="connsiteY32" fmla="*/ 619963 h 620527"/>
                  <a:gd name="connsiteX33" fmla="*/ 259817 w 1771307"/>
                  <a:gd name="connsiteY33" fmla="*/ 619963 h 620527"/>
                  <a:gd name="connsiteX34" fmla="*/ 105741 w 1771307"/>
                  <a:gd name="connsiteY34" fmla="*/ 619963 h 620527"/>
                  <a:gd name="connsiteX35" fmla="*/ 20016 w 1771307"/>
                  <a:gd name="connsiteY35" fmla="*/ 567385 h 620527"/>
                  <a:gd name="connsiteX36" fmla="*/ 168835 w 1771307"/>
                  <a:gd name="connsiteY36" fmla="*/ 503834 h 62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771307" h="620527">
                    <a:moveTo>
                      <a:pt x="168835" y="503834"/>
                    </a:moveTo>
                    <a:cubicBezTo>
                      <a:pt x="193981" y="503834"/>
                      <a:pt x="217984" y="508406"/>
                      <a:pt x="240158" y="516636"/>
                    </a:cubicBezTo>
                    <a:cubicBezTo>
                      <a:pt x="250216" y="505663"/>
                      <a:pt x="264618" y="498577"/>
                      <a:pt x="280849" y="498577"/>
                    </a:cubicBezTo>
                    <a:cubicBezTo>
                      <a:pt x="288392" y="498577"/>
                      <a:pt x="295479" y="499948"/>
                      <a:pt x="302108" y="502691"/>
                    </a:cubicBezTo>
                    <a:cubicBezTo>
                      <a:pt x="305766" y="455371"/>
                      <a:pt x="345085" y="418109"/>
                      <a:pt x="393320" y="418109"/>
                    </a:cubicBezTo>
                    <a:cubicBezTo>
                      <a:pt x="414351" y="418109"/>
                      <a:pt x="433553" y="425196"/>
                      <a:pt x="448870" y="436855"/>
                    </a:cubicBezTo>
                    <a:cubicBezTo>
                      <a:pt x="458699" y="423367"/>
                      <a:pt x="474701" y="414452"/>
                      <a:pt x="492761" y="414452"/>
                    </a:cubicBezTo>
                    <a:cubicBezTo>
                      <a:pt x="495733" y="414452"/>
                      <a:pt x="498704" y="414680"/>
                      <a:pt x="501676" y="415138"/>
                    </a:cubicBezTo>
                    <a:cubicBezTo>
                      <a:pt x="495504" y="400964"/>
                      <a:pt x="492075" y="385191"/>
                      <a:pt x="492075" y="368732"/>
                    </a:cubicBezTo>
                    <a:cubicBezTo>
                      <a:pt x="492075" y="303581"/>
                      <a:pt x="544882" y="250546"/>
                      <a:pt x="610261" y="250546"/>
                    </a:cubicBezTo>
                    <a:cubicBezTo>
                      <a:pt x="622377" y="250546"/>
                      <a:pt x="634036" y="252374"/>
                      <a:pt x="645237" y="255803"/>
                    </a:cubicBezTo>
                    <a:cubicBezTo>
                      <a:pt x="653924" y="237515"/>
                      <a:pt x="672441" y="224942"/>
                      <a:pt x="693929" y="224942"/>
                    </a:cubicBezTo>
                    <a:lnTo>
                      <a:pt x="695529" y="224942"/>
                    </a:lnTo>
                    <a:cubicBezTo>
                      <a:pt x="695301" y="220599"/>
                      <a:pt x="695072" y="216484"/>
                      <a:pt x="695072" y="212141"/>
                    </a:cubicBezTo>
                    <a:cubicBezTo>
                      <a:pt x="695072" y="94869"/>
                      <a:pt x="790170" y="0"/>
                      <a:pt x="907441" y="0"/>
                    </a:cubicBezTo>
                    <a:cubicBezTo>
                      <a:pt x="1024713" y="0"/>
                      <a:pt x="1119811" y="95098"/>
                      <a:pt x="1119811" y="212141"/>
                    </a:cubicBezTo>
                    <a:cubicBezTo>
                      <a:pt x="1119811" y="213741"/>
                      <a:pt x="1119811" y="215341"/>
                      <a:pt x="1119811" y="217170"/>
                    </a:cubicBezTo>
                    <a:cubicBezTo>
                      <a:pt x="1130098" y="214655"/>
                      <a:pt x="1140842" y="213284"/>
                      <a:pt x="1151815" y="213284"/>
                    </a:cubicBezTo>
                    <a:cubicBezTo>
                      <a:pt x="1173760" y="213284"/>
                      <a:pt x="1194563" y="218770"/>
                      <a:pt x="1212622" y="228371"/>
                    </a:cubicBezTo>
                    <a:cubicBezTo>
                      <a:pt x="1243483" y="186080"/>
                      <a:pt x="1293547" y="158648"/>
                      <a:pt x="1349782" y="158648"/>
                    </a:cubicBezTo>
                    <a:cubicBezTo>
                      <a:pt x="1443737" y="158648"/>
                      <a:pt x="1519861" y="234772"/>
                      <a:pt x="1519861" y="328727"/>
                    </a:cubicBezTo>
                    <a:cubicBezTo>
                      <a:pt x="1519861" y="347243"/>
                      <a:pt x="1516889" y="365074"/>
                      <a:pt x="1511402" y="381533"/>
                    </a:cubicBezTo>
                    <a:cubicBezTo>
                      <a:pt x="1513003" y="381533"/>
                      <a:pt x="1514831" y="381305"/>
                      <a:pt x="1516432" y="381305"/>
                    </a:cubicBezTo>
                    <a:cubicBezTo>
                      <a:pt x="1562609" y="381305"/>
                      <a:pt x="1600099" y="418795"/>
                      <a:pt x="1600099" y="464972"/>
                    </a:cubicBezTo>
                    <a:cubicBezTo>
                      <a:pt x="1600099" y="470459"/>
                      <a:pt x="1599642" y="475717"/>
                      <a:pt x="1598499" y="480746"/>
                    </a:cubicBezTo>
                    <a:cubicBezTo>
                      <a:pt x="1599185" y="480746"/>
                      <a:pt x="1599642" y="480746"/>
                      <a:pt x="1600328" y="480746"/>
                    </a:cubicBezTo>
                    <a:cubicBezTo>
                      <a:pt x="1626388" y="480746"/>
                      <a:pt x="1647648" y="501548"/>
                      <a:pt x="1648562" y="527380"/>
                    </a:cubicBezTo>
                    <a:cubicBezTo>
                      <a:pt x="1655878" y="526009"/>
                      <a:pt x="1663193" y="525323"/>
                      <a:pt x="1670965" y="525323"/>
                    </a:cubicBezTo>
                    <a:cubicBezTo>
                      <a:pt x="1701140" y="525323"/>
                      <a:pt x="1729487" y="535838"/>
                      <a:pt x="1749832" y="555041"/>
                    </a:cubicBezTo>
                    <a:cubicBezTo>
                      <a:pt x="1804239" y="606476"/>
                      <a:pt x="1744803" y="619963"/>
                      <a:pt x="1687653" y="619963"/>
                    </a:cubicBezTo>
                    <a:lnTo>
                      <a:pt x="1612672" y="619963"/>
                    </a:lnTo>
                    <a:lnTo>
                      <a:pt x="1554151" y="619963"/>
                    </a:lnTo>
                    <a:lnTo>
                      <a:pt x="353543" y="619963"/>
                    </a:lnTo>
                    <a:lnTo>
                      <a:pt x="259817" y="619963"/>
                    </a:lnTo>
                    <a:lnTo>
                      <a:pt x="105741" y="619963"/>
                    </a:lnTo>
                    <a:cubicBezTo>
                      <a:pt x="46076" y="619963"/>
                      <a:pt x="-39191" y="629793"/>
                      <a:pt x="20016" y="567385"/>
                    </a:cubicBezTo>
                    <a:cubicBezTo>
                      <a:pt x="57506" y="528295"/>
                      <a:pt x="110313" y="503834"/>
                      <a:pt x="168835" y="503834"/>
                    </a:cubicBezTo>
                    <a:close/>
                  </a:path>
                </a:pathLst>
              </a:custGeom>
              <a:solidFill>
                <a:srgbClr val="C2FD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359" name="图形 2">
              <a:extLst>
                <a:ext uri="{FF2B5EF4-FFF2-40B4-BE49-F238E27FC236}">
                  <a16:creationId xmlns:a16="http://schemas.microsoft.com/office/drawing/2014/main" id="{F7169A8D-E7EB-4BFA-0BE5-CDB4735C3B55}"/>
                </a:ext>
              </a:extLst>
            </p:cNvPr>
            <p:cNvGrpSpPr/>
            <p:nvPr/>
          </p:nvGrpSpPr>
          <p:grpSpPr>
            <a:xfrm flipH="1">
              <a:off x="8430873" y="2134448"/>
              <a:ext cx="1145743" cy="1669694"/>
              <a:chOff x="5791276" y="1191920"/>
              <a:chExt cx="1145743" cy="1669694"/>
            </a:xfrm>
          </p:grpSpPr>
          <p:grpSp>
            <p:nvGrpSpPr>
              <p:cNvPr id="466" name="图形 2">
                <a:extLst>
                  <a:ext uri="{FF2B5EF4-FFF2-40B4-BE49-F238E27FC236}">
                    <a16:creationId xmlns:a16="http://schemas.microsoft.com/office/drawing/2014/main" id="{792CD131-6A85-85BC-7589-E7524D37E814}"/>
                  </a:ext>
                </a:extLst>
              </p:cNvPr>
              <p:cNvGrpSpPr/>
              <p:nvPr/>
            </p:nvGrpSpPr>
            <p:grpSpPr>
              <a:xfrm>
                <a:off x="5791276" y="1191920"/>
                <a:ext cx="1145743" cy="1669694"/>
                <a:chOff x="5791276" y="1191920"/>
                <a:chExt cx="1145743" cy="1669694"/>
              </a:xfrm>
            </p:grpSpPr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0BCAA683-FBE2-FA14-653C-AA91C7BFF22B}"/>
                    </a:ext>
                  </a:extLst>
                </p:cNvPr>
                <p:cNvSpPr/>
                <p:nvPr/>
              </p:nvSpPr>
              <p:spPr>
                <a:xfrm>
                  <a:off x="6016447" y="2518714"/>
                  <a:ext cx="704545" cy="342900"/>
                </a:xfrm>
                <a:custGeom>
                  <a:avLst/>
                  <a:gdLst>
                    <a:gd name="connsiteX0" fmla="*/ 352273 w 704545"/>
                    <a:gd name="connsiteY0" fmla="*/ 0 h 342900"/>
                    <a:gd name="connsiteX1" fmla="*/ 0 w 704545"/>
                    <a:gd name="connsiteY1" fmla="*/ 102870 h 342900"/>
                    <a:gd name="connsiteX2" fmla="*/ 352273 w 704545"/>
                    <a:gd name="connsiteY2" fmla="*/ 342900 h 342900"/>
                    <a:gd name="connsiteX3" fmla="*/ 704545 w 704545"/>
                    <a:gd name="connsiteY3" fmla="*/ 102870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4545" h="342900">
                      <a:moveTo>
                        <a:pt x="352273" y="0"/>
                      </a:moveTo>
                      <a:lnTo>
                        <a:pt x="0" y="102870"/>
                      </a:lnTo>
                      <a:lnTo>
                        <a:pt x="352273" y="342900"/>
                      </a:lnTo>
                      <a:lnTo>
                        <a:pt x="704545" y="102870"/>
                      </a:lnTo>
                      <a:close/>
                    </a:path>
                  </a:pathLst>
                </a:custGeom>
                <a:gradFill>
                  <a:gsLst>
                    <a:gs pos="3720">
                      <a:srgbClr val="D4C95E"/>
                    </a:gs>
                    <a:gs pos="100000">
                      <a:srgbClr val="FF9444"/>
                    </a:gs>
                  </a:gsLst>
                  <a:lin ang="16200000" scaled="1"/>
                </a:gra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C7E0EEDD-77B8-A096-ED5A-32D78D9B6DE7}"/>
                    </a:ext>
                  </a:extLst>
                </p:cNvPr>
                <p:cNvSpPr/>
                <p:nvPr/>
              </p:nvSpPr>
              <p:spPr>
                <a:xfrm>
                  <a:off x="6016447" y="2116378"/>
                  <a:ext cx="704545" cy="480288"/>
                </a:xfrm>
                <a:custGeom>
                  <a:avLst/>
                  <a:gdLst>
                    <a:gd name="connsiteX0" fmla="*/ 352273 w 704545"/>
                    <a:gd name="connsiteY0" fmla="*/ 0 h 480288"/>
                    <a:gd name="connsiteX1" fmla="*/ 0 w 704545"/>
                    <a:gd name="connsiteY1" fmla="*/ 240259 h 480288"/>
                    <a:gd name="connsiteX2" fmla="*/ 352273 w 704545"/>
                    <a:gd name="connsiteY2" fmla="*/ 480289 h 480288"/>
                    <a:gd name="connsiteX3" fmla="*/ 704545 w 704545"/>
                    <a:gd name="connsiteY3" fmla="*/ 240259 h 480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4545" h="480288">
                      <a:moveTo>
                        <a:pt x="352273" y="0"/>
                      </a:moveTo>
                      <a:lnTo>
                        <a:pt x="0" y="240259"/>
                      </a:lnTo>
                      <a:lnTo>
                        <a:pt x="352273" y="480289"/>
                      </a:lnTo>
                      <a:lnTo>
                        <a:pt x="704545" y="24025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任意多边形: 形状 476">
                  <a:extLst>
                    <a:ext uri="{FF2B5EF4-FFF2-40B4-BE49-F238E27FC236}">
                      <a16:creationId xmlns:a16="http://schemas.microsoft.com/office/drawing/2014/main" id="{8B1BE99E-4885-E473-DC0B-01D57A048B06}"/>
                    </a:ext>
                  </a:extLst>
                </p:cNvPr>
                <p:cNvSpPr/>
                <p:nvPr/>
              </p:nvSpPr>
              <p:spPr>
                <a:xfrm>
                  <a:off x="6016447" y="2356408"/>
                  <a:ext cx="352272" cy="505206"/>
                </a:xfrm>
                <a:custGeom>
                  <a:avLst/>
                  <a:gdLst>
                    <a:gd name="connsiteX0" fmla="*/ 352273 w 352272"/>
                    <a:gd name="connsiteY0" fmla="*/ 240259 h 505206"/>
                    <a:gd name="connsiteX1" fmla="*/ 352273 w 352272"/>
                    <a:gd name="connsiteY1" fmla="*/ 505206 h 505206"/>
                    <a:gd name="connsiteX2" fmla="*/ 0 w 352272"/>
                    <a:gd name="connsiteY2" fmla="*/ 272948 h 505206"/>
                    <a:gd name="connsiteX3" fmla="*/ 0 w 352272"/>
                    <a:gd name="connsiteY3" fmla="*/ 0 h 505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272" h="505206">
                      <a:moveTo>
                        <a:pt x="352273" y="240259"/>
                      </a:moveTo>
                      <a:lnTo>
                        <a:pt x="352273" y="505206"/>
                      </a:lnTo>
                      <a:lnTo>
                        <a:pt x="0" y="27294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任意多边形: 形状 477">
                  <a:extLst>
                    <a:ext uri="{FF2B5EF4-FFF2-40B4-BE49-F238E27FC236}">
                      <a16:creationId xmlns:a16="http://schemas.microsoft.com/office/drawing/2014/main" id="{C95B31C9-6E66-CDEA-4086-A307B9C2327F}"/>
                    </a:ext>
                  </a:extLst>
                </p:cNvPr>
                <p:cNvSpPr/>
                <p:nvPr/>
              </p:nvSpPr>
              <p:spPr>
                <a:xfrm>
                  <a:off x="6368719" y="2356408"/>
                  <a:ext cx="352272" cy="505206"/>
                </a:xfrm>
                <a:custGeom>
                  <a:avLst/>
                  <a:gdLst>
                    <a:gd name="connsiteX0" fmla="*/ 352273 w 352272"/>
                    <a:gd name="connsiteY0" fmla="*/ 0 h 505206"/>
                    <a:gd name="connsiteX1" fmla="*/ 352273 w 352272"/>
                    <a:gd name="connsiteY1" fmla="*/ 272948 h 505206"/>
                    <a:gd name="connsiteX2" fmla="*/ 0 w 352272"/>
                    <a:gd name="connsiteY2" fmla="*/ 505206 h 505206"/>
                    <a:gd name="connsiteX3" fmla="*/ 0 w 352272"/>
                    <a:gd name="connsiteY3" fmla="*/ 240259 h 505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272" h="505206">
                      <a:moveTo>
                        <a:pt x="352273" y="0"/>
                      </a:moveTo>
                      <a:lnTo>
                        <a:pt x="352273" y="272948"/>
                      </a:lnTo>
                      <a:lnTo>
                        <a:pt x="0" y="505206"/>
                      </a:lnTo>
                      <a:lnTo>
                        <a:pt x="0" y="24025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id="{730810CD-604B-9A50-82A5-99276805613F}"/>
                    </a:ext>
                  </a:extLst>
                </p:cNvPr>
                <p:cNvSpPr/>
                <p:nvPr/>
              </p:nvSpPr>
              <p:spPr>
                <a:xfrm>
                  <a:off x="6141034" y="2206904"/>
                  <a:ext cx="443941" cy="563956"/>
                </a:xfrm>
                <a:custGeom>
                  <a:avLst/>
                  <a:gdLst>
                    <a:gd name="connsiteX0" fmla="*/ 0 w 443941"/>
                    <a:gd name="connsiteY0" fmla="*/ 256946 h 563956"/>
                    <a:gd name="connsiteX1" fmla="*/ 363703 w 443941"/>
                    <a:gd name="connsiteY1" fmla="*/ 0 h 563956"/>
                    <a:gd name="connsiteX2" fmla="*/ 443941 w 443941"/>
                    <a:gd name="connsiteY2" fmla="*/ 54864 h 563956"/>
                    <a:gd name="connsiteX3" fmla="*/ 90526 w 443941"/>
                    <a:gd name="connsiteY3" fmla="*/ 296266 h 563956"/>
                    <a:gd name="connsiteX4" fmla="*/ 90526 w 443941"/>
                    <a:gd name="connsiteY4" fmla="*/ 563956 h 563956"/>
                    <a:gd name="connsiteX5" fmla="*/ 0 w 443941"/>
                    <a:gd name="connsiteY5" fmla="*/ 504520 h 563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41" h="563956">
                      <a:moveTo>
                        <a:pt x="0" y="256946"/>
                      </a:moveTo>
                      <a:lnTo>
                        <a:pt x="363703" y="0"/>
                      </a:lnTo>
                      <a:lnTo>
                        <a:pt x="443941" y="54864"/>
                      </a:lnTo>
                      <a:lnTo>
                        <a:pt x="90526" y="296266"/>
                      </a:lnTo>
                      <a:lnTo>
                        <a:pt x="90526" y="563956"/>
                      </a:lnTo>
                      <a:lnTo>
                        <a:pt x="0" y="50452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2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" name="任意多边形: 形状 479">
                  <a:extLst>
                    <a:ext uri="{FF2B5EF4-FFF2-40B4-BE49-F238E27FC236}">
                      <a16:creationId xmlns:a16="http://schemas.microsoft.com/office/drawing/2014/main" id="{B211C8F0-4342-F58D-A5C9-211541EAD741}"/>
                    </a:ext>
                  </a:extLst>
                </p:cNvPr>
                <p:cNvSpPr/>
                <p:nvPr/>
              </p:nvSpPr>
              <p:spPr>
                <a:xfrm>
                  <a:off x="6152464" y="2210333"/>
                  <a:ext cx="455371" cy="553669"/>
                </a:xfrm>
                <a:custGeom>
                  <a:avLst/>
                  <a:gdLst>
                    <a:gd name="connsiteX0" fmla="*/ 455371 w 455371"/>
                    <a:gd name="connsiteY0" fmla="*/ 246659 h 553669"/>
                    <a:gd name="connsiteX1" fmla="*/ 80239 w 455371"/>
                    <a:gd name="connsiteY1" fmla="*/ 0 h 553669"/>
                    <a:gd name="connsiteX2" fmla="*/ 0 w 455371"/>
                    <a:gd name="connsiteY2" fmla="*/ 54864 h 553669"/>
                    <a:gd name="connsiteX3" fmla="*/ 365074 w 455371"/>
                    <a:gd name="connsiteY3" fmla="*/ 285750 h 553669"/>
                    <a:gd name="connsiteX4" fmla="*/ 365074 w 455371"/>
                    <a:gd name="connsiteY4" fmla="*/ 553669 h 553669"/>
                    <a:gd name="connsiteX5" fmla="*/ 455371 w 455371"/>
                    <a:gd name="connsiteY5" fmla="*/ 494233 h 553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5371" h="553669">
                      <a:moveTo>
                        <a:pt x="455371" y="246659"/>
                      </a:moveTo>
                      <a:lnTo>
                        <a:pt x="80239" y="0"/>
                      </a:lnTo>
                      <a:lnTo>
                        <a:pt x="0" y="54864"/>
                      </a:lnTo>
                      <a:lnTo>
                        <a:pt x="365074" y="285750"/>
                      </a:lnTo>
                      <a:lnTo>
                        <a:pt x="365074" y="553669"/>
                      </a:lnTo>
                      <a:lnTo>
                        <a:pt x="455371" y="49423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2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id="{BDA1E536-8444-9D41-616A-D251FFB06B9E}"/>
                    </a:ext>
                  </a:extLst>
                </p:cNvPr>
                <p:cNvSpPr/>
                <p:nvPr/>
              </p:nvSpPr>
              <p:spPr>
                <a:xfrm>
                  <a:off x="5806568" y="1647060"/>
                  <a:ext cx="1124074" cy="709348"/>
                </a:xfrm>
                <a:custGeom>
                  <a:avLst/>
                  <a:gdLst>
                    <a:gd name="connsiteX0" fmla="*/ 1120850 w 1124074"/>
                    <a:gd name="connsiteY0" fmla="*/ 53952 h 709348"/>
                    <a:gd name="connsiteX1" fmla="*/ 590269 w 1124074"/>
                    <a:gd name="connsiteY1" fmla="*/ 658371 h 709348"/>
                    <a:gd name="connsiteX2" fmla="*/ 795324 w 1124074"/>
                    <a:gd name="connsiteY2" fmla="*/ 3 h 709348"/>
                    <a:gd name="connsiteX3" fmla="*/ 562152 w 1124074"/>
                    <a:gd name="connsiteY3" fmla="*/ 684203 h 709348"/>
                    <a:gd name="connsiteX4" fmla="*/ 328980 w 1124074"/>
                    <a:gd name="connsiteY4" fmla="*/ 3 h 709348"/>
                    <a:gd name="connsiteX5" fmla="*/ 533805 w 1124074"/>
                    <a:gd name="connsiteY5" fmla="*/ 658371 h 709348"/>
                    <a:gd name="connsiteX6" fmla="*/ 3225 w 1124074"/>
                    <a:gd name="connsiteY6" fmla="*/ 53952 h 709348"/>
                    <a:gd name="connsiteX7" fmla="*/ 2310 w 1124074"/>
                    <a:gd name="connsiteY7" fmla="*/ 66983 h 709348"/>
                    <a:gd name="connsiteX8" fmla="*/ 550264 w 1124074"/>
                    <a:gd name="connsiteY8" fmla="*/ 706148 h 709348"/>
                    <a:gd name="connsiteX9" fmla="*/ 557351 w 1124074"/>
                    <a:gd name="connsiteY9" fmla="*/ 709349 h 709348"/>
                    <a:gd name="connsiteX10" fmla="*/ 561923 w 1124074"/>
                    <a:gd name="connsiteY10" fmla="*/ 708206 h 709348"/>
                    <a:gd name="connsiteX11" fmla="*/ 562152 w 1124074"/>
                    <a:gd name="connsiteY11" fmla="*/ 708206 h 709348"/>
                    <a:gd name="connsiteX12" fmla="*/ 562152 w 1124074"/>
                    <a:gd name="connsiteY12" fmla="*/ 708206 h 709348"/>
                    <a:gd name="connsiteX13" fmla="*/ 566724 w 1124074"/>
                    <a:gd name="connsiteY13" fmla="*/ 709349 h 709348"/>
                    <a:gd name="connsiteX14" fmla="*/ 573810 w 1124074"/>
                    <a:gd name="connsiteY14" fmla="*/ 706148 h 709348"/>
                    <a:gd name="connsiteX15" fmla="*/ 1121764 w 1124074"/>
                    <a:gd name="connsiteY15" fmla="*/ 66983 h 709348"/>
                    <a:gd name="connsiteX16" fmla="*/ 1120850 w 1124074"/>
                    <a:gd name="connsiteY16" fmla="*/ 53952 h 70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24074" h="709348">
                      <a:moveTo>
                        <a:pt x="1120850" y="53952"/>
                      </a:moveTo>
                      <a:cubicBezTo>
                        <a:pt x="1116964" y="50523"/>
                        <a:pt x="590269" y="658371"/>
                        <a:pt x="590269" y="658371"/>
                      </a:cubicBezTo>
                      <a:cubicBezTo>
                        <a:pt x="590269" y="658371"/>
                        <a:pt x="800124" y="1832"/>
                        <a:pt x="795324" y="3"/>
                      </a:cubicBezTo>
                      <a:cubicBezTo>
                        <a:pt x="790523" y="-1597"/>
                        <a:pt x="562152" y="684203"/>
                        <a:pt x="562152" y="684203"/>
                      </a:cubicBezTo>
                      <a:cubicBezTo>
                        <a:pt x="562152" y="684203"/>
                        <a:pt x="334009" y="-1597"/>
                        <a:pt x="328980" y="3"/>
                      </a:cubicBezTo>
                      <a:cubicBezTo>
                        <a:pt x="323950" y="1603"/>
                        <a:pt x="533805" y="658371"/>
                        <a:pt x="533805" y="658371"/>
                      </a:cubicBezTo>
                      <a:cubicBezTo>
                        <a:pt x="533805" y="658371"/>
                        <a:pt x="7111" y="50523"/>
                        <a:pt x="3225" y="53952"/>
                      </a:cubicBezTo>
                      <a:cubicBezTo>
                        <a:pt x="-662" y="57153"/>
                        <a:pt x="-1119" y="63096"/>
                        <a:pt x="2310" y="66983"/>
                      </a:cubicBezTo>
                      <a:lnTo>
                        <a:pt x="550264" y="706148"/>
                      </a:lnTo>
                      <a:cubicBezTo>
                        <a:pt x="552093" y="708206"/>
                        <a:pt x="554608" y="709349"/>
                        <a:pt x="557351" y="709349"/>
                      </a:cubicBezTo>
                      <a:cubicBezTo>
                        <a:pt x="558951" y="709349"/>
                        <a:pt x="560551" y="708891"/>
                        <a:pt x="561923" y="708206"/>
                      </a:cubicBezTo>
                      <a:cubicBezTo>
                        <a:pt x="562152" y="708206"/>
                        <a:pt x="562152" y="708206"/>
                        <a:pt x="562152" y="708206"/>
                      </a:cubicBezTo>
                      <a:cubicBezTo>
                        <a:pt x="562152" y="708206"/>
                        <a:pt x="562152" y="708206"/>
                        <a:pt x="562152" y="708206"/>
                      </a:cubicBezTo>
                      <a:cubicBezTo>
                        <a:pt x="563523" y="708891"/>
                        <a:pt x="565123" y="709349"/>
                        <a:pt x="566724" y="709349"/>
                      </a:cubicBezTo>
                      <a:cubicBezTo>
                        <a:pt x="569467" y="709349"/>
                        <a:pt x="571981" y="708206"/>
                        <a:pt x="573810" y="706148"/>
                      </a:cubicBezTo>
                      <a:lnTo>
                        <a:pt x="1121764" y="66983"/>
                      </a:lnTo>
                      <a:cubicBezTo>
                        <a:pt x="1125193" y="63096"/>
                        <a:pt x="1124736" y="57153"/>
                        <a:pt x="1120850" y="5395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AC6CBE56-B082-A076-C429-61A3611D61F1}"/>
                    </a:ext>
                  </a:extLst>
                </p:cNvPr>
                <p:cNvSpPr/>
                <p:nvPr/>
              </p:nvSpPr>
              <p:spPr>
                <a:xfrm>
                  <a:off x="5791276" y="1191920"/>
                  <a:ext cx="1145743" cy="525780"/>
                </a:xfrm>
                <a:custGeom>
                  <a:avLst/>
                  <a:gdLst>
                    <a:gd name="connsiteX0" fmla="*/ 1145743 w 1145743"/>
                    <a:gd name="connsiteY0" fmla="*/ 525780 h 525780"/>
                    <a:gd name="connsiteX1" fmla="*/ 908228 w 1145743"/>
                    <a:gd name="connsiteY1" fmla="*/ 476402 h 525780"/>
                    <a:gd name="connsiteX2" fmla="*/ 700888 w 1145743"/>
                    <a:gd name="connsiteY2" fmla="*/ 456971 h 525780"/>
                    <a:gd name="connsiteX3" fmla="*/ 572872 w 1145743"/>
                    <a:gd name="connsiteY3" fmla="*/ 453771 h 525780"/>
                    <a:gd name="connsiteX4" fmla="*/ 444856 w 1145743"/>
                    <a:gd name="connsiteY4" fmla="*/ 456971 h 525780"/>
                    <a:gd name="connsiteX5" fmla="*/ 237515 w 1145743"/>
                    <a:gd name="connsiteY5" fmla="*/ 476402 h 525780"/>
                    <a:gd name="connsiteX6" fmla="*/ 0 w 1145743"/>
                    <a:gd name="connsiteY6" fmla="*/ 525780 h 525780"/>
                    <a:gd name="connsiteX7" fmla="*/ 573100 w 1145743"/>
                    <a:gd name="connsiteY7" fmla="*/ 0 h 525780"/>
                    <a:gd name="connsiteX8" fmla="*/ 1145743 w 1145743"/>
                    <a:gd name="connsiteY8" fmla="*/ 525780 h 5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5743" h="525780">
                      <a:moveTo>
                        <a:pt x="1145743" y="525780"/>
                      </a:moveTo>
                      <a:cubicBezTo>
                        <a:pt x="1074420" y="505435"/>
                        <a:pt x="994410" y="488518"/>
                        <a:pt x="908228" y="476402"/>
                      </a:cubicBezTo>
                      <a:cubicBezTo>
                        <a:pt x="842391" y="467258"/>
                        <a:pt x="772897" y="460400"/>
                        <a:pt x="700888" y="456971"/>
                      </a:cubicBezTo>
                      <a:cubicBezTo>
                        <a:pt x="659054" y="454685"/>
                        <a:pt x="616306" y="453771"/>
                        <a:pt x="572872" y="453771"/>
                      </a:cubicBezTo>
                      <a:cubicBezTo>
                        <a:pt x="529438" y="453771"/>
                        <a:pt x="486689" y="454914"/>
                        <a:pt x="444856" y="456971"/>
                      </a:cubicBezTo>
                      <a:cubicBezTo>
                        <a:pt x="372618" y="460400"/>
                        <a:pt x="303352" y="467258"/>
                        <a:pt x="237515" y="476402"/>
                      </a:cubicBezTo>
                      <a:cubicBezTo>
                        <a:pt x="151333" y="488518"/>
                        <a:pt x="71323" y="505435"/>
                        <a:pt x="0" y="525780"/>
                      </a:cubicBezTo>
                      <a:cubicBezTo>
                        <a:pt x="25146" y="231115"/>
                        <a:pt x="272034" y="0"/>
                        <a:pt x="573100" y="0"/>
                      </a:cubicBezTo>
                      <a:cubicBezTo>
                        <a:pt x="873709" y="229"/>
                        <a:pt x="1120826" y="231343"/>
                        <a:pt x="1145743" y="52578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FB3A0BA3-0D15-3C11-F002-65182DFA2CF2}"/>
                    </a:ext>
                  </a:extLst>
                </p:cNvPr>
                <p:cNvSpPr/>
                <p:nvPr/>
              </p:nvSpPr>
              <p:spPr>
                <a:xfrm>
                  <a:off x="6028563" y="1192149"/>
                  <a:ext cx="335356" cy="476173"/>
                </a:xfrm>
                <a:custGeom>
                  <a:avLst/>
                  <a:gdLst>
                    <a:gd name="connsiteX0" fmla="*/ 335356 w 335356"/>
                    <a:gd name="connsiteY0" fmla="*/ 0 h 476173"/>
                    <a:gd name="connsiteX1" fmla="*/ 207340 w 335356"/>
                    <a:gd name="connsiteY1" fmla="*/ 456743 h 476173"/>
                    <a:gd name="connsiteX2" fmla="*/ 0 w 335356"/>
                    <a:gd name="connsiteY2" fmla="*/ 476174 h 476173"/>
                    <a:gd name="connsiteX3" fmla="*/ 335356 w 335356"/>
                    <a:gd name="connsiteY3" fmla="*/ 0 h 476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356" h="476173">
                      <a:moveTo>
                        <a:pt x="335356" y="0"/>
                      </a:moveTo>
                      <a:cubicBezTo>
                        <a:pt x="272263" y="0"/>
                        <a:pt x="219685" y="195910"/>
                        <a:pt x="207340" y="456743"/>
                      </a:cubicBezTo>
                      <a:cubicBezTo>
                        <a:pt x="135103" y="460172"/>
                        <a:pt x="65837" y="467030"/>
                        <a:pt x="0" y="476174"/>
                      </a:cubicBezTo>
                      <a:cubicBezTo>
                        <a:pt x="27661" y="205740"/>
                        <a:pt x="167335" y="0"/>
                        <a:pt x="33535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B2CC6544-839C-BD3A-54A0-526D38434051}"/>
                    </a:ext>
                  </a:extLst>
                </p:cNvPr>
                <p:cNvSpPr/>
                <p:nvPr/>
              </p:nvSpPr>
              <p:spPr>
                <a:xfrm>
                  <a:off x="6364147" y="1192149"/>
                  <a:ext cx="335356" cy="476173"/>
                </a:xfrm>
                <a:custGeom>
                  <a:avLst/>
                  <a:gdLst>
                    <a:gd name="connsiteX0" fmla="*/ 335356 w 335356"/>
                    <a:gd name="connsiteY0" fmla="*/ 476174 h 476173"/>
                    <a:gd name="connsiteX1" fmla="*/ 128016 w 335356"/>
                    <a:gd name="connsiteY1" fmla="*/ 456743 h 476173"/>
                    <a:gd name="connsiteX2" fmla="*/ 0 w 335356"/>
                    <a:gd name="connsiteY2" fmla="*/ 0 h 476173"/>
                    <a:gd name="connsiteX3" fmla="*/ 335356 w 335356"/>
                    <a:gd name="connsiteY3" fmla="*/ 476174 h 476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356" h="476173">
                      <a:moveTo>
                        <a:pt x="335356" y="476174"/>
                      </a:moveTo>
                      <a:cubicBezTo>
                        <a:pt x="269519" y="467030"/>
                        <a:pt x="200025" y="460172"/>
                        <a:pt x="128016" y="456743"/>
                      </a:cubicBezTo>
                      <a:cubicBezTo>
                        <a:pt x="115672" y="195910"/>
                        <a:pt x="62865" y="0"/>
                        <a:pt x="0" y="0"/>
                      </a:cubicBezTo>
                      <a:cubicBezTo>
                        <a:pt x="168021" y="0"/>
                        <a:pt x="307696" y="205740"/>
                        <a:pt x="335356" y="476174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7" name="图形 2">
                <a:extLst>
                  <a:ext uri="{FF2B5EF4-FFF2-40B4-BE49-F238E27FC236}">
                    <a16:creationId xmlns:a16="http://schemas.microsoft.com/office/drawing/2014/main" id="{2445F0E1-7FDC-935F-C4B3-7E1454889A71}"/>
                  </a:ext>
                </a:extLst>
              </p:cNvPr>
              <p:cNvGrpSpPr/>
              <p:nvPr/>
            </p:nvGrpSpPr>
            <p:grpSpPr>
              <a:xfrm>
                <a:off x="5849112" y="2377211"/>
                <a:ext cx="444855" cy="443255"/>
                <a:chOff x="5849112" y="2377211"/>
                <a:chExt cx="444855" cy="443255"/>
              </a:xfrm>
            </p:grpSpPr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FDF6B83C-F6D5-348F-FCDF-A5BD6A7B38C4}"/>
                    </a:ext>
                  </a:extLst>
                </p:cNvPr>
                <p:cNvSpPr/>
                <p:nvPr/>
              </p:nvSpPr>
              <p:spPr>
                <a:xfrm>
                  <a:off x="5849112" y="2377211"/>
                  <a:ext cx="444855" cy="443255"/>
                </a:xfrm>
                <a:custGeom>
                  <a:avLst/>
                  <a:gdLst>
                    <a:gd name="connsiteX0" fmla="*/ 444856 w 444855"/>
                    <a:gd name="connsiteY0" fmla="*/ 128702 h 443255"/>
                    <a:gd name="connsiteX1" fmla="*/ 317297 w 444855"/>
                    <a:gd name="connsiteY1" fmla="*/ 0 h 443255"/>
                    <a:gd name="connsiteX2" fmla="*/ 245516 w 444855"/>
                    <a:gd name="connsiteY2" fmla="*/ 36805 h 443255"/>
                    <a:gd name="connsiteX3" fmla="*/ 0 w 444855"/>
                    <a:gd name="connsiteY3" fmla="*/ 280035 h 443255"/>
                    <a:gd name="connsiteX4" fmla="*/ 17145 w 444855"/>
                    <a:gd name="connsiteY4" fmla="*/ 297409 h 443255"/>
                    <a:gd name="connsiteX5" fmla="*/ 144704 w 444855"/>
                    <a:gd name="connsiteY5" fmla="*/ 425882 h 443255"/>
                    <a:gd name="connsiteX6" fmla="*/ 161849 w 444855"/>
                    <a:gd name="connsiteY6" fmla="*/ 443255 h 443255"/>
                    <a:gd name="connsiteX7" fmla="*/ 407137 w 444855"/>
                    <a:gd name="connsiteY7" fmla="*/ 199796 h 443255"/>
                    <a:gd name="connsiteX8" fmla="*/ 444856 w 444855"/>
                    <a:gd name="connsiteY8" fmla="*/ 128702 h 443255"/>
                    <a:gd name="connsiteX9" fmla="*/ 340157 w 444855"/>
                    <a:gd name="connsiteY9" fmla="*/ 104927 h 443255"/>
                    <a:gd name="connsiteX10" fmla="*/ 340385 w 444855"/>
                    <a:gd name="connsiteY10" fmla="*/ 77724 h 443255"/>
                    <a:gd name="connsiteX11" fmla="*/ 367589 w 444855"/>
                    <a:gd name="connsiteY11" fmla="*/ 77724 h 443255"/>
                    <a:gd name="connsiteX12" fmla="*/ 367589 w 444855"/>
                    <a:gd name="connsiteY12" fmla="*/ 105156 h 443255"/>
                    <a:gd name="connsiteX13" fmla="*/ 340157 w 444855"/>
                    <a:gd name="connsiteY13" fmla="*/ 104927 h 443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44855" h="443255">
                      <a:moveTo>
                        <a:pt x="444856" y="128702"/>
                      </a:moveTo>
                      <a:lnTo>
                        <a:pt x="317297" y="0"/>
                      </a:lnTo>
                      <a:lnTo>
                        <a:pt x="245516" y="36805"/>
                      </a:lnTo>
                      <a:lnTo>
                        <a:pt x="0" y="280035"/>
                      </a:lnTo>
                      <a:lnTo>
                        <a:pt x="17145" y="297409"/>
                      </a:lnTo>
                      <a:lnTo>
                        <a:pt x="144704" y="425882"/>
                      </a:lnTo>
                      <a:lnTo>
                        <a:pt x="161849" y="443255"/>
                      </a:lnTo>
                      <a:lnTo>
                        <a:pt x="407137" y="199796"/>
                      </a:lnTo>
                      <a:lnTo>
                        <a:pt x="444856" y="128702"/>
                      </a:lnTo>
                      <a:close/>
                      <a:moveTo>
                        <a:pt x="340157" y="104927"/>
                      </a:moveTo>
                      <a:cubicBezTo>
                        <a:pt x="332613" y="97384"/>
                        <a:pt x="332842" y="85039"/>
                        <a:pt x="340385" y="77724"/>
                      </a:cubicBezTo>
                      <a:cubicBezTo>
                        <a:pt x="347929" y="70180"/>
                        <a:pt x="360045" y="70180"/>
                        <a:pt x="367589" y="77724"/>
                      </a:cubicBezTo>
                      <a:cubicBezTo>
                        <a:pt x="375133" y="85268"/>
                        <a:pt x="375133" y="97612"/>
                        <a:pt x="367589" y="105156"/>
                      </a:cubicBezTo>
                      <a:cubicBezTo>
                        <a:pt x="360045" y="112471"/>
                        <a:pt x="347701" y="112243"/>
                        <a:pt x="340157" y="104927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470" name="图形 2">
                  <a:extLst>
                    <a:ext uri="{FF2B5EF4-FFF2-40B4-BE49-F238E27FC236}">
                      <a16:creationId xmlns:a16="http://schemas.microsoft.com/office/drawing/2014/main" id="{B15D2FD7-CF4A-74C5-FAAB-0102D53BD91B}"/>
                    </a:ext>
                  </a:extLst>
                </p:cNvPr>
                <p:cNvGrpSpPr/>
                <p:nvPr/>
              </p:nvGrpSpPr>
              <p:grpSpPr>
                <a:xfrm>
                  <a:off x="5964147" y="2495626"/>
                  <a:ext cx="212320" cy="215341"/>
                  <a:chOff x="5964147" y="2495626"/>
                  <a:chExt cx="212320" cy="215341"/>
                </a:xfrm>
                <a:solidFill>
                  <a:srgbClr val="DBA12C"/>
                </a:solidFill>
              </p:grpSpPr>
              <p:sp>
                <p:nvSpPr>
                  <p:cNvPr id="471" name="任意多边形: 形状 470">
                    <a:extLst>
                      <a:ext uri="{FF2B5EF4-FFF2-40B4-BE49-F238E27FC236}">
                        <a16:creationId xmlns:a16="http://schemas.microsoft.com/office/drawing/2014/main" id="{7CF88CB1-6030-F8E8-376B-AFC9367E620D}"/>
                      </a:ext>
                    </a:extLst>
                  </p:cNvPr>
                  <p:cNvSpPr/>
                  <p:nvPr/>
                </p:nvSpPr>
                <p:spPr>
                  <a:xfrm>
                    <a:off x="5964147" y="2633243"/>
                    <a:ext cx="69345" cy="77724"/>
                  </a:xfrm>
                  <a:custGeom>
                    <a:avLst/>
                    <a:gdLst>
                      <a:gd name="connsiteX0" fmla="*/ 48643 w 69345"/>
                      <a:gd name="connsiteY0" fmla="*/ 56236 h 77724"/>
                      <a:gd name="connsiteX1" fmla="*/ 52300 w 69345"/>
                      <a:gd name="connsiteY1" fmla="*/ 51892 h 77724"/>
                      <a:gd name="connsiteX2" fmla="*/ 53672 w 69345"/>
                      <a:gd name="connsiteY2" fmla="*/ 48235 h 77724"/>
                      <a:gd name="connsiteX3" fmla="*/ 53215 w 69345"/>
                      <a:gd name="connsiteY3" fmla="*/ 45491 h 77724"/>
                      <a:gd name="connsiteX4" fmla="*/ 51614 w 69345"/>
                      <a:gd name="connsiteY4" fmla="*/ 42977 h 77724"/>
                      <a:gd name="connsiteX5" fmla="*/ 45214 w 69345"/>
                      <a:gd name="connsiteY5" fmla="*/ 41148 h 77724"/>
                      <a:gd name="connsiteX6" fmla="*/ 34012 w 69345"/>
                      <a:gd name="connsiteY6" fmla="*/ 45491 h 77724"/>
                      <a:gd name="connsiteX7" fmla="*/ 27154 w 69345"/>
                      <a:gd name="connsiteY7" fmla="*/ 48463 h 77724"/>
                      <a:gd name="connsiteX8" fmla="*/ 20068 w 69345"/>
                      <a:gd name="connsiteY8" fmla="*/ 50063 h 77724"/>
                      <a:gd name="connsiteX9" fmla="*/ 12981 w 69345"/>
                      <a:gd name="connsiteY9" fmla="*/ 49149 h 77724"/>
                      <a:gd name="connsiteX10" fmla="*/ 5894 w 69345"/>
                      <a:gd name="connsiteY10" fmla="*/ 44577 h 77724"/>
                      <a:gd name="connsiteX11" fmla="*/ 1094 w 69345"/>
                      <a:gd name="connsiteY11" fmla="*/ 37033 h 77724"/>
                      <a:gd name="connsiteX12" fmla="*/ 179 w 69345"/>
                      <a:gd name="connsiteY12" fmla="*/ 28575 h 77724"/>
                      <a:gd name="connsiteX13" fmla="*/ 2923 w 69345"/>
                      <a:gd name="connsiteY13" fmla="*/ 19888 h 77724"/>
                      <a:gd name="connsiteX14" fmla="*/ 9323 w 69345"/>
                      <a:gd name="connsiteY14" fmla="*/ 11430 h 77724"/>
                      <a:gd name="connsiteX15" fmla="*/ 19153 w 69345"/>
                      <a:gd name="connsiteY15" fmla="*/ 3658 h 77724"/>
                      <a:gd name="connsiteX16" fmla="*/ 27383 w 69345"/>
                      <a:gd name="connsiteY16" fmla="*/ 0 h 77724"/>
                      <a:gd name="connsiteX17" fmla="*/ 33098 w 69345"/>
                      <a:gd name="connsiteY17" fmla="*/ 11887 h 77724"/>
                      <a:gd name="connsiteX18" fmla="*/ 26468 w 69345"/>
                      <a:gd name="connsiteY18" fmla="*/ 14630 h 77724"/>
                      <a:gd name="connsiteX19" fmla="*/ 19610 w 69345"/>
                      <a:gd name="connsiteY19" fmla="*/ 19888 h 77724"/>
                      <a:gd name="connsiteX20" fmla="*/ 15038 w 69345"/>
                      <a:gd name="connsiteY20" fmla="*/ 26746 h 77724"/>
                      <a:gd name="connsiteX21" fmla="*/ 16639 w 69345"/>
                      <a:gd name="connsiteY21" fmla="*/ 32004 h 77724"/>
                      <a:gd name="connsiteX22" fmla="*/ 19610 w 69345"/>
                      <a:gd name="connsiteY22" fmla="*/ 33604 h 77724"/>
                      <a:gd name="connsiteX23" fmla="*/ 23039 w 69345"/>
                      <a:gd name="connsiteY23" fmla="*/ 33376 h 77724"/>
                      <a:gd name="connsiteX24" fmla="*/ 27154 w 69345"/>
                      <a:gd name="connsiteY24" fmla="*/ 32004 h 77724"/>
                      <a:gd name="connsiteX25" fmla="*/ 31726 w 69345"/>
                      <a:gd name="connsiteY25" fmla="*/ 29947 h 77724"/>
                      <a:gd name="connsiteX26" fmla="*/ 41099 w 69345"/>
                      <a:gd name="connsiteY26" fmla="*/ 26060 h 77724"/>
                      <a:gd name="connsiteX27" fmla="*/ 49328 w 69345"/>
                      <a:gd name="connsiteY27" fmla="*/ 24460 h 77724"/>
                      <a:gd name="connsiteX28" fmla="*/ 56415 w 69345"/>
                      <a:gd name="connsiteY28" fmla="*/ 26060 h 77724"/>
                      <a:gd name="connsiteX29" fmla="*/ 63273 w 69345"/>
                      <a:gd name="connsiteY29" fmla="*/ 31090 h 77724"/>
                      <a:gd name="connsiteX30" fmla="*/ 69217 w 69345"/>
                      <a:gd name="connsiteY30" fmla="*/ 46634 h 77724"/>
                      <a:gd name="connsiteX31" fmla="*/ 58472 w 69345"/>
                      <a:gd name="connsiteY31" fmla="*/ 65151 h 77724"/>
                      <a:gd name="connsiteX32" fmla="*/ 52072 w 69345"/>
                      <a:gd name="connsiteY32" fmla="*/ 70637 h 77724"/>
                      <a:gd name="connsiteX33" fmla="*/ 46357 w 69345"/>
                      <a:gd name="connsiteY33" fmla="*/ 74295 h 77724"/>
                      <a:gd name="connsiteX34" fmla="*/ 41556 w 69345"/>
                      <a:gd name="connsiteY34" fmla="*/ 76581 h 77724"/>
                      <a:gd name="connsiteX35" fmla="*/ 37898 w 69345"/>
                      <a:gd name="connsiteY35" fmla="*/ 77724 h 77724"/>
                      <a:gd name="connsiteX36" fmla="*/ 32183 w 69345"/>
                      <a:gd name="connsiteY36" fmla="*/ 65837 h 77724"/>
                      <a:gd name="connsiteX37" fmla="*/ 39727 w 69345"/>
                      <a:gd name="connsiteY37" fmla="*/ 62408 h 77724"/>
                      <a:gd name="connsiteX38" fmla="*/ 48643 w 69345"/>
                      <a:gd name="connsiteY38" fmla="*/ 56236 h 77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69345" h="77724">
                        <a:moveTo>
                          <a:pt x="48643" y="56236"/>
                        </a:moveTo>
                        <a:cubicBezTo>
                          <a:pt x="50243" y="54635"/>
                          <a:pt x="51386" y="53264"/>
                          <a:pt x="52300" y="51892"/>
                        </a:cubicBezTo>
                        <a:cubicBezTo>
                          <a:pt x="52986" y="50521"/>
                          <a:pt x="53443" y="49606"/>
                          <a:pt x="53672" y="48235"/>
                        </a:cubicBezTo>
                        <a:cubicBezTo>
                          <a:pt x="53900" y="47320"/>
                          <a:pt x="53672" y="46177"/>
                          <a:pt x="53215" y="45491"/>
                        </a:cubicBezTo>
                        <a:cubicBezTo>
                          <a:pt x="52986" y="44577"/>
                          <a:pt x="52300" y="43663"/>
                          <a:pt x="51614" y="42977"/>
                        </a:cubicBezTo>
                        <a:cubicBezTo>
                          <a:pt x="50014" y="41377"/>
                          <a:pt x="47957" y="40919"/>
                          <a:pt x="45214" y="41148"/>
                        </a:cubicBezTo>
                        <a:cubicBezTo>
                          <a:pt x="42699" y="41605"/>
                          <a:pt x="38813" y="42977"/>
                          <a:pt x="34012" y="45491"/>
                        </a:cubicBezTo>
                        <a:cubicBezTo>
                          <a:pt x="31726" y="46634"/>
                          <a:pt x="29669" y="47549"/>
                          <a:pt x="27154" y="48463"/>
                        </a:cubicBezTo>
                        <a:cubicBezTo>
                          <a:pt x="24868" y="49378"/>
                          <a:pt x="22582" y="49835"/>
                          <a:pt x="20068" y="50063"/>
                        </a:cubicBezTo>
                        <a:cubicBezTo>
                          <a:pt x="17782" y="50063"/>
                          <a:pt x="15267" y="49835"/>
                          <a:pt x="12981" y="49149"/>
                        </a:cubicBezTo>
                        <a:cubicBezTo>
                          <a:pt x="10466" y="48235"/>
                          <a:pt x="8180" y="46634"/>
                          <a:pt x="5894" y="44577"/>
                        </a:cubicBezTo>
                        <a:cubicBezTo>
                          <a:pt x="3608" y="42291"/>
                          <a:pt x="2008" y="39776"/>
                          <a:pt x="1094" y="37033"/>
                        </a:cubicBezTo>
                        <a:cubicBezTo>
                          <a:pt x="179" y="34290"/>
                          <a:pt x="-278" y="31547"/>
                          <a:pt x="179" y="28575"/>
                        </a:cubicBezTo>
                        <a:cubicBezTo>
                          <a:pt x="408" y="25832"/>
                          <a:pt x="1322" y="23089"/>
                          <a:pt x="2923" y="19888"/>
                        </a:cubicBezTo>
                        <a:cubicBezTo>
                          <a:pt x="4294" y="17145"/>
                          <a:pt x="6580" y="13945"/>
                          <a:pt x="9323" y="11430"/>
                        </a:cubicBezTo>
                        <a:cubicBezTo>
                          <a:pt x="12752" y="8001"/>
                          <a:pt x="15953" y="5486"/>
                          <a:pt x="19153" y="3658"/>
                        </a:cubicBezTo>
                        <a:cubicBezTo>
                          <a:pt x="22354" y="1829"/>
                          <a:pt x="24868" y="686"/>
                          <a:pt x="27383" y="0"/>
                        </a:cubicBezTo>
                        <a:lnTo>
                          <a:pt x="33098" y="11887"/>
                        </a:lnTo>
                        <a:cubicBezTo>
                          <a:pt x="31040" y="12573"/>
                          <a:pt x="28754" y="13487"/>
                          <a:pt x="26468" y="14630"/>
                        </a:cubicBezTo>
                        <a:cubicBezTo>
                          <a:pt x="24182" y="15773"/>
                          <a:pt x="21896" y="17602"/>
                          <a:pt x="19610" y="19888"/>
                        </a:cubicBezTo>
                        <a:cubicBezTo>
                          <a:pt x="16867" y="22631"/>
                          <a:pt x="15267" y="24917"/>
                          <a:pt x="15038" y="26746"/>
                        </a:cubicBezTo>
                        <a:cubicBezTo>
                          <a:pt x="14581" y="28575"/>
                          <a:pt x="15267" y="30404"/>
                          <a:pt x="16639" y="32004"/>
                        </a:cubicBezTo>
                        <a:cubicBezTo>
                          <a:pt x="17553" y="32690"/>
                          <a:pt x="18696" y="33376"/>
                          <a:pt x="19610" y="33604"/>
                        </a:cubicBezTo>
                        <a:cubicBezTo>
                          <a:pt x="20753" y="33604"/>
                          <a:pt x="21896" y="33604"/>
                          <a:pt x="23039" y="33376"/>
                        </a:cubicBezTo>
                        <a:cubicBezTo>
                          <a:pt x="24182" y="33147"/>
                          <a:pt x="25783" y="32690"/>
                          <a:pt x="27154" y="32004"/>
                        </a:cubicBezTo>
                        <a:cubicBezTo>
                          <a:pt x="28526" y="31547"/>
                          <a:pt x="30126" y="30632"/>
                          <a:pt x="31726" y="29947"/>
                        </a:cubicBezTo>
                        <a:cubicBezTo>
                          <a:pt x="35155" y="28346"/>
                          <a:pt x="38356" y="26975"/>
                          <a:pt x="41099" y="26060"/>
                        </a:cubicBezTo>
                        <a:cubicBezTo>
                          <a:pt x="44071" y="25146"/>
                          <a:pt x="46814" y="24460"/>
                          <a:pt x="49328" y="24460"/>
                        </a:cubicBezTo>
                        <a:cubicBezTo>
                          <a:pt x="51843" y="24460"/>
                          <a:pt x="54129" y="24917"/>
                          <a:pt x="56415" y="26060"/>
                        </a:cubicBezTo>
                        <a:cubicBezTo>
                          <a:pt x="58701" y="27203"/>
                          <a:pt x="60987" y="28804"/>
                          <a:pt x="63273" y="31090"/>
                        </a:cubicBezTo>
                        <a:cubicBezTo>
                          <a:pt x="67845" y="35662"/>
                          <a:pt x="69902" y="40919"/>
                          <a:pt x="69217" y="46634"/>
                        </a:cubicBezTo>
                        <a:cubicBezTo>
                          <a:pt x="68531" y="52578"/>
                          <a:pt x="65102" y="58522"/>
                          <a:pt x="58472" y="65151"/>
                        </a:cubicBezTo>
                        <a:cubicBezTo>
                          <a:pt x="56186" y="67437"/>
                          <a:pt x="54129" y="69037"/>
                          <a:pt x="52072" y="70637"/>
                        </a:cubicBezTo>
                        <a:cubicBezTo>
                          <a:pt x="50014" y="72009"/>
                          <a:pt x="48185" y="73381"/>
                          <a:pt x="46357" y="74295"/>
                        </a:cubicBezTo>
                        <a:cubicBezTo>
                          <a:pt x="44528" y="75438"/>
                          <a:pt x="42928" y="76124"/>
                          <a:pt x="41556" y="76581"/>
                        </a:cubicBezTo>
                        <a:cubicBezTo>
                          <a:pt x="40184" y="77038"/>
                          <a:pt x="39041" y="77495"/>
                          <a:pt x="37898" y="77724"/>
                        </a:cubicBezTo>
                        <a:lnTo>
                          <a:pt x="32183" y="65837"/>
                        </a:lnTo>
                        <a:cubicBezTo>
                          <a:pt x="34469" y="65151"/>
                          <a:pt x="36984" y="64008"/>
                          <a:pt x="39727" y="62408"/>
                        </a:cubicBezTo>
                        <a:cubicBezTo>
                          <a:pt x="42699" y="61493"/>
                          <a:pt x="45671" y="59207"/>
                          <a:pt x="48643" y="56236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2" name="任意多边形: 形状 471">
                    <a:extLst>
                      <a:ext uri="{FF2B5EF4-FFF2-40B4-BE49-F238E27FC236}">
                        <a16:creationId xmlns:a16="http://schemas.microsoft.com/office/drawing/2014/main" id="{42FE4FC4-1B3E-4718-6E1E-26D43A35221B}"/>
                      </a:ext>
                    </a:extLst>
                  </p:cNvPr>
                  <p:cNvSpPr/>
                  <p:nvPr/>
                </p:nvSpPr>
                <p:spPr>
                  <a:xfrm>
                    <a:off x="6014618" y="2595524"/>
                    <a:ext cx="79781" cy="79552"/>
                  </a:xfrm>
                  <a:custGeom>
                    <a:avLst/>
                    <a:gdLst>
                      <a:gd name="connsiteX0" fmla="*/ 68123 w 79781"/>
                      <a:gd name="connsiteY0" fmla="*/ 41148 h 79552"/>
                      <a:gd name="connsiteX1" fmla="*/ 61036 w 79781"/>
                      <a:gd name="connsiteY1" fmla="*/ 37719 h 79552"/>
                      <a:gd name="connsiteX2" fmla="*/ 53721 w 79781"/>
                      <a:gd name="connsiteY2" fmla="*/ 34290 h 79552"/>
                      <a:gd name="connsiteX3" fmla="*/ 34290 w 79781"/>
                      <a:gd name="connsiteY3" fmla="*/ 53721 h 79552"/>
                      <a:gd name="connsiteX4" fmla="*/ 37719 w 79781"/>
                      <a:gd name="connsiteY4" fmla="*/ 61036 h 79552"/>
                      <a:gd name="connsiteX5" fmla="*/ 41148 w 79781"/>
                      <a:gd name="connsiteY5" fmla="*/ 68123 h 79552"/>
                      <a:gd name="connsiteX6" fmla="*/ 29718 w 79781"/>
                      <a:gd name="connsiteY6" fmla="*/ 79553 h 79552"/>
                      <a:gd name="connsiteX7" fmla="*/ 20117 w 79781"/>
                      <a:gd name="connsiteY7" fmla="*/ 59436 h 79552"/>
                      <a:gd name="connsiteX8" fmla="*/ 12344 w 79781"/>
                      <a:gd name="connsiteY8" fmla="*/ 41834 h 79552"/>
                      <a:gd name="connsiteX9" fmla="*/ 5715 w 79781"/>
                      <a:gd name="connsiteY9" fmla="*/ 25832 h 79552"/>
                      <a:gd name="connsiteX10" fmla="*/ 0 w 79781"/>
                      <a:gd name="connsiteY10" fmla="*/ 10516 h 79552"/>
                      <a:gd name="connsiteX11" fmla="*/ 10744 w 79781"/>
                      <a:gd name="connsiteY11" fmla="*/ 0 h 79552"/>
                      <a:gd name="connsiteX12" fmla="*/ 26060 w 79781"/>
                      <a:gd name="connsiteY12" fmla="*/ 5715 h 79552"/>
                      <a:gd name="connsiteX13" fmla="*/ 42062 w 79781"/>
                      <a:gd name="connsiteY13" fmla="*/ 12344 h 79552"/>
                      <a:gd name="connsiteX14" fmla="*/ 59893 w 79781"/>
                      <a:gd name="connsiteY14" fmla="*/ 20117 h 79552"/>
                      <a:gd name="connsiteX15" fmla="*/ 79781 w 79781"/>
                      <a:gd name="connsiteY15" fmla="*/ 29489 h 79552"/>
                      <a:gd name="connsiteX16" fmla="*/ 68123 w 79781"/>
                      <a:gd name="connsiteY16" fmla="*/ 41148 h 79552"/>
                      <a:gd name="connsiteX17" fmla="*/ 16459 w 79781"/>
                      <a:gd name="connsiteY17" fmla="*/ 16459 h 79552"/>
                      <a:gd name="connsiteX18" fmla="*/ 18288 w 79781"/>
                      <a:gd name="connsiteY18" fmla="*/ 20345 h 79552"/>
                      <a:gd name="connsiteX19" fmla="*/ 20803 w 79781"/>
                      <a:gd name="connsiteY19" fmla="*/ 26289 h 79552"/>
                      <a:gd name="connsiteX20" fmla="*/ 24232 w 79781"/>
                      <a:gd name="connsiteY20" fmla="*/ 33604 h 79552"/>
                      <a:gd name="connsiteX21" fmla="*/ 28118 w 79781"/>
                      <a:gd name="connsiteY21" fmla="*/ 42062 h 79552"/>
                      <a:gd name="connsiteX22" fmla="*/ 42291 w 79781"/>
                      <a:gd name="connsiteY22" fmla="*/ 28118 h 79552"/>
                      <a:gd name="connsiteX23" fmla="*/ 34061 w 79781"/>
                      <a:gd name="connsiteY23" fmla="*/ 24232 h 79552"/>
                      <a:gd name="connsiteX24" fmla="*/ 26746 w 79781"/>
                      <a:gd name="connsiteY24" fmla="*/ 20803 h 79552"/>
                      <a:gd name="connsiteX25" fmla="*/ 20803 w 79781"/>
                      <a:gd name="connsiteY25" fmla="*/ 18288 h 79552"/>
                      <a:gd name="connsiteX26" fmla="*/ 16459 w 79781"/>
                      <a:gd name="connsiteY26" fmla="*/ 16459 h 79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9781" h="79552">
                        <a:moveTo>
                          <a:pt x="68123" y="41148"/>
                        </a:moveTo>
                        <a:cubicBezTo>
                          <a:pt x="65608" y="40005"/>
                          <a:pt x="63551" y="38862"/>
                          <a:pt x="61036" y="37719"/>
                        </a:cubicBezTo>
                        <a:cubicBezTo>
                          <a:pt x="58522" y="36576"/>
                          <a:pt x="56236" y="35433"/>
                          <a:pt x="53721" y="34290"/>
                        </a:cubicBezTo>
                        <a:lnTo>
                          <a:pt x="34290" y="53721"/>
                        </a:lnTo>
                        <a:cubicBezTo>
                          <a:pt x="35433" y="56236"/>
                          <a:pt x="36576" y="58522"/>
                          <a:pt x="37719" y="61036"/>
                        </a:cubicBezTo>
                        <a:cubicBezTo>
                          <a:pt x="38862" y="63551"/>
                          <a:pt x="40005" y="65837"/>
                          <a:pt x="41148" y="68123"/>
                        </a:cubicBezTo>
                        <a:lnTo>
                          <a:pt x="29718" y="79553"/>
                        </a:lnTo>
                        <a:cubicBezTo>
                          <a:pt x="26289" y="72466"/>
                          <a:pt x="23089" y="65837"/>
                          <a:pt x="20117" y="59436"/>
                        </a:cubicBezTo>
                        <a:cubicBezTo>
                          <a:pt x="17374" y="53492"/>
                          <a:pt x="14859" y="47549"/>
                          <a:pt x="12344" y="41834"/>
                        </a:cubicBezTo>
                        <a:cubicBezTo>
                          <a:pt x="9830" y="36347"/>
                          <a:pt x="7772" y="30861"/>
                          <a:pt x="5715" y="25832"/>
                        </a:cubicBezTo>
                        <a:cubicBezTo>
                          <a:pt x="3658" y="20574"/>
                          <a:pt x="1829" y="15545"/>
                          <a:pt x="0" y="10516"/>
                        </a:cubicBezTo>
                        <a:lnTo>
                          <a:pt x="10744" y="0"/>
                        </a:lnTo>
                        <a:cubicBezTo>
                          <a:pt x="15773" y="1829"/>
                          <a:pt x="20803" y="3886"/>
                          <a:pt x="26060" y="5715"/>
                        </a:cubicBezTo>
                        <a:cubicBezTo>
                          <a:pt x="31318" y="7772"/>
                          <a:pt x="36576" y="10058"/>
                          <a:pt x="42062" y="12344"/>
                        </a:cubicBezTo>
                        <a:cubicBezTo>
                          <a:pt x="47777" y="14630"/>
                          <a:pt x="53492" y="17374"/>
                          <a:pt x="59893" y="20117"/>
                        </a:cubicBezTo>
                        <a:cubicBezTo>
                          <a:pt x="66065" y="23089"/>
                          <a:pt x="72695" y="26289"/>
                          <a:pt x="79781" y="29489"/>
                        </a:cubicBezTo>
                        <a:lnTo>
                          <a:pt x="68123" y="41148"/>
                        </a:lnTo>
                        <a:close/>
                        <a:moveTo>
                          <a:pt x="16459" y="16459"/>
                        </a:moveTo>
                        <a:cubicBezTo>
                          <a:pt x="16916" y="17374"/>
                          <a:pt x="17602" y="18745"/>
                          <a:pt x="18288" y="20345"/>
                        </a:cubicBezTo>
                        <a:cubicBezTo>
                          <a:pt x="18974" y="22174"/>
                          <a:pt x="19888" y="24003"/>
                          <a:pt x="20803" y="26289"/>
                        </a:cubicBezTo>
                        <a:cubicBezTo>
                          <a:pt x="21946" y="28346"/>
                          <a:pt x="22860" y="31090"/>
                          <a:pt x="24232" y="33604"/>
                        </a:cubicBezTo>
                        <a:cubicBezTo>
                          <a:pt x="25375" y="36347"/>
                          <a:pt x="26746" y="39091"/>
                          <a:pt x="28118" y="42062"/>
                        </a:cubicBezTo>
                        <a:lnTo>
                          <a:pt x="42291" y="28118"/>
                        </a:lnTo>
                        <a:cubicBezTo>
                          <a:pt x="39319" y="26746"/>
                          <a:pt x="36576" y="25375"/>
                          <a:pt x="34061" y="24232"/>
                        </a:cubicBezTo>
                        <a:cubicBezTo>
                          <a:pt x="31318" y="22860"/>
                          <a:pt x="28804" y="21946"/>
                          <a:pt x="26746" y="20803"/>
                        </a:cubicBezTo>
                        <a:cubicBezTo>
                          <a:pt x="24460" y="19888"/>
                          <a:pt x="22403" y="18974"/>
                          <a:pt x="20803" y="18288"/>
                        </a:cubicBezTo>
                        <a:cubicBezTo>
                          <a:pt x="18745" y="17374"/>
                          <a:pt x="17374" y="16688"/>
                          <a:pt x="16459" y="16459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3" name="任意多边形: 形状 472">
                    <a:extLst>
                      <a:ext uri="{FF2B5EF4-FFF2-40B4-BE49-F238E27FC236}">
                        <a16:creationId xmlns:a16="http://schemas.microsoft.com/office/drawing/2014/main" id="{8E5745FE-0FE4-C85C-CE25-43E6EA0BC75D}"/>
                      </a:ext>
                    </a:extLst>
                  </p:cNvPr>
                  <p:cNvSpPr/>
                  <p:nvPr/>
                </p:nvSpPr>
                <p:spPr>
                  <a:xfrm>
                    <a:off x="6051423" y="2558034"/>
                    <a:ext cx="82524" cy="60350"/>
                  </a:xfrm>
                  <a:custGeom>
                    <a:avLst/>
                    <a:gdLst>
                      <a:gd name="connsiteX0" fmla="*/ 72923 w 82524"/>
                      <a:gd name="connsiteY0" fmla="*/ 17831 h 60350"/>
                      <a:gd name="connsiteX1" fmla="*/ 82525 w 82524"/>
                      <a:gd name="connsiteY1" fmla="*/ 27432 h 60350"/>
                      <a:gd name="connsiteX2" fmla="*/ 49606 w 82524"/>
                      <a:gd name="connsiteY2" fmla="*/ 60350 h 60350"/>
                      <a:gd name="connsiteX3" fmla="*/ 0 w 82524"/>
                      <a:gd name="connsiteY3" fmla="*/ 10973 h 60350"/>
                      <a:gd name="connsiteX4" fmla="*/ 11201 w 82524"/>
                      <a:gd name="connsiteY4" fmla="*/ 0 h 60350"/>
                      <a:gd name="connsiteX5" fmla="*/ 50978 w 82524"/>
                      <a:gd name="connsiteY5" fmla="*/ 39776 h 60350"/>
                      <a:gd name="connsiteX6" fmla="*/ 72923 w 82524"/>
                      <a:gd name="connsiteY6" fmla="*/ 17831 h 60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524" h="60350">
                        <a:moveTo>
                          <a:pt x="72923" y="17831"/>
                        </a:moveTo>
                        <a:lnTo>
                          <a:pt x="82525" y="27432"/>
                        </a:lnTo>
                        <a:lnTo>
                          <a:pt x="49606" y="60350"/>
                        </a:lnTo>
                        <a:lnTo>
                          <a:pt x="0" y="10973"/>
                        </a:lnTo>
                        <a:lnTo>
                          <a:pt x="11201" y="0"/>
                        </a:lnTo>
                        <a:lnTo>
                          <a:pt x="50978" y="39776"/>
                        </a:lnTo>
                        <a:lnTo>
                          <a:pt x="72923" y="17831"/>
                        </a:ln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234F8937-B94B-B47F-5DF8-D63BF497B364}"/>
                      </a:ext>
                    </a:extLst>
                  </p:cNvPr>
                  <p:cNvSpPr/>
                  <p:nvPr/>
                </p:nvSpPr>
                <p:spPr>
                  <a:xfrm>
                    <a:off x="6091656" y="2495626"/>
                    <a:ext cx="84810" cy="82753"/>
                  </a:xfrm>
                  <a:custGeom>
                    <a:avLst/>
                    <a:gdLst>
                      <a:gd name="connsiteX0" fmla="*/ 49378 w 84810"/>
                      <a:gd name="connsiteY0" fmla="*/ 82753 h 82753"/>
                      <a:gd name="connsiteX1" fmla="*/ 0 w 84810"/>
                      <a:gd name="connsiteY1" fmla="*/ 33376 h 82753"/>
                      <a:gd name="connsiteX2" fmla="*/ 33604 w 84810"/>
                      <a:gd name="connsiteY2" fmla="*/ 0 h 82753"/>
                      <a:gd name="connsiteX3" fmla="*/ 42977 w 84810"/>
                      <a:gd name="connsiteY3" fmla="*/ 9373 h 82753"/>
                      <a:gd name="connsiteX4" fmla="*/ 20803 w 84810"/>
                      <a:gd name="connsiteY4" fmla="*/ 31547 h 82753"/>
                      <a:gd name="connsiteX5" fmla="*/ 30404 w 84810"/>
                      <a:gd name="connsiteY5" fmla="*/ 41148 h 82753"/>
                      <a:gd name="connsiteX6" fmla="*/ 50292 w 84810"/>
                      <a:gd name="connsiteY6" fmla="*/ 21260 h 82753"/>
                      <a:gd name="connsiteX7" fmla="*/ 59436 w 84810"/>
                      <a:gd name="connsiteY7" fmla="*/ 30404 h 82753"/>
                      <a:gd name="connsiteX8" fmla="*/ 39548 w 84810"/>
                      <a:gd name="connsiteY8" fmla="*/ 50063 h 82753"/>
                      <a:gd name="connsiteX9" fmla="*/ 51435 w 84810"/>
                      <a:gd name="connsiteY9" fmla="*/ 61951 h 82753"/>
                      <a:gd name="connsiteX10" fmla="*/ 75438 w 84810"/>
                      <a:gd name="connsiteY10" fmla="*/ 38176 h 82753"/>
                      <a:gd name="connsiteX11" fmla="*/ 84811 w 84810"/>
                      <a:gd name="connsiteY11" fmla="*/ 47549 h 82753"/>
                      <a:gd name="connsiteX12" fmla="*/ 49378 w 84810"/>
                      <a:gd name="connsiteY12" fmla="*/ 82753 h 82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4810" h="82753">
                        <a:moveTo>
                          <a:pt x="49378" y="82753"/>
                        </a:moveTo>
                        <a:lnTo>
                          <a:pt x="0" y="33376"/>
                        </a:lnTo>
                        <a:lnTo>
                          <a:pt x="33604" y="0"/>
                        </a:lnTo>
                        <a:lnTo>
                          <a:pt x="42977" y="9373"/>
                        </a:lnTo>
                        <a:lnTo>
                          <a:pt x="20803" y="31547"/>
                        </a:lnTo>
                        <a:lnTo>
                          <a:pt x="30404" y="41148"/>
                        </a:lnTo>
                        <a:lnTo>
                          <a:pt x="50292" y="21260"/>
                        </a:lnTo>
                        <a:lnTo>
                          <a:pt x="59436" y="30404"/>
                        </a:lnTo>
                        <a:lnTo>
                          <a:pt x="39548" y="50063"/>
                        </a:lnTo>
                        <a:lnTo>
                          <a:pt x="51435" y="61951"/>
                        </a:lnTo>
                        <a:lnTo>
                          <a:pt x="75438" y="38176"/>
                        </a:lnTo>
                        <a:lnTo>
                          <a:pt x="84811" y="47549"/>
                        </a:lnTo>
                        <a:lnTo>
                          <a:pt x="49378" y="82753"/>
                        </a:ln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0CC2C1D-4072-C5AE-ADD9-315703E9B2FC}"/>
                  </a:ext>
                </a:extLst>
              </p:cNvPr>
              <p:cNvSpPr/>
              <p:nvPr/>
            </p:nvSpPr>
            <p:spPr>
              <a:xfrm>
                <a:off x="6208707" y="2343285"/>
                <a:ext cx="165145" cy="117596"/>
              </a:xfrm>
              <a:custGeom>
                <a:avLst/>
                <a:gdLst>
                  <a:gd name="connsiteX0" fmla="*/ 4107 w 165145"/>
                  <a:gd name="connsiteY0" fmla="*/ 107307 h 117596"/>
                  <a:gd name="connsiteX1" fmla="*/ 152240 w 165145"/>
                  <a:gd name="connsiteY1" fmla="*/ 93 h 117596"/>
                  <a:gd name="connsiteX2" fmla="*/ 164813 w 165145"/>
                  <a:gd name="connsiteY2" fmla="*/ 13352 h 117596"/>
                  <a:gd name="connsiteX3" fmla="*/ 9365 w 165145"/>
                  <a:gd name="connsiteY3" fmla="*/ 113479 h 117596"/>
                  <a:gd name="connsiteX4" fmla="*/ 4107 w 165145"/>
                  <a:gd name="connsiteY4" fmla="*/ 107307 h 11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45" h="117596">
                    <a:moveTo>
                      <a:pt x="4107" y="107307"/>
                    </a:moveTo>
                    <a:cubicBezTo>
                      <a:pt x="6393" y="105021"/>
                      <a:pt x="81831" y="19982"/>
                      <a:pt x="152240" y="93"/>
                    </a:cubicBezTo>
                    <a:cubicBezTo>
                      <a:pt x="157040" y="-1278"/>
                      <a:pt x="167099" y="12895"/>
                      <a:pt x="164813" y="13352"/>
                    </a:cubicBezTo>
                    <a:cubicBezTo>
                      <a:pt x="100805" y="26154"/>
                      <a:pt x="11422" y="110050"/>
                      <a:pt x="9365" y="113479"/>
                    </a:cubicBezTo>
                    <a:cubicBezTo>
                      <a:pt x="4564" y="121251"/>
                      <a:pt x="-5723" y="117365"/>
                      <a:pt x="4107" y="107307"/>
                    </a:cubicBezTo>
                    <a:close/>
                  </a:path>
                </a:pathLst>
              </a:custGeom>
              <a:solidFill>
                <a:srgbClr val="CDEE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0" name="图形 2">
              <a:extLst>
                <a:ext uri="{FF2B5EF4-FFF2-40B4-BE49-F238E27FC236}">
                  <a16:creationId xmlns:a16="http://schemas.microsoft.com/office/drawing/2014/main" id="{75DC8246-B3BA-F5A0-D69B-D67D6E71E9FA}"/>
                </a:ext>
              </a:extLst>
            </p:cNvPr>
            <p:cNvGrpSpPr/>
            <p:nvPr/>
          </p:nvGrpSpPr>
          <p:grpSpPr>
            <a:xfrm flipH="1">
              <a:off x="7427297" y="4978888"/>
              <a:ext cx="2446297" cy="1918440"/>
              <a:chOff x="5494298" y="4036360"/>
              <a:chExt cx="2446297" cy="1918440"/>
            </a:xfrm>
          </p:grpSpPr>
          <p:grpSp>
            <p:nvGrpSpPr>
              <p:cNvPr id="430" name="图形 2">
                <a:extLst>
                  <a:ext uri="{FF2B5EF4-FFF2-40B4-BE49-F238E27FC236}">
                    <a16:creationId xmlns:a16="http://schemas.microsoft.com/office/drawing/2014/main" id="{7EF47C14-68F4-DEE4-F87A-E43246DC8631}"/>
                  </a:ext>
                </a:extLst>
              </p:cNvPr>
              <p:cNvGrpSpPr/>
              <p:nvPr/>
            </p:nvGrpSpPr>
            <p:grpSpPr>
              <a:xfrm>
                <a:off x="6920788" y="4423638"/>
                <a:ext cx="733806" cy="980236"/>
                <a:chOff x="6920788" y="4423638"/>
                <a:chExt cx="733806" cy="980236"/>
              </a:xfrm>
            </p:grpSpPr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2E4C14E9-F84B-BC20-B203-FF41E5F5D74A}"/>
                    </a:ext>
                  </a:extLst>
                </p:cNvPr>
                <p:cNvSpPr/>
                <p:nvPr/>
              </p:nvSpPr>
              <p:spPr>
                <a:xfrm>
                  <a:off x="6920788" y="4423638"/>
                  <a:ext cx="644423" cy="980236"/>
                </a:xfrm>
                <a:custGeom>
                  <a:avLst/>
                  <a:gdLst>
                    <a:gd name="connsiteX0" fmla="*/ 605104 w 644423"/>
                    <a:gd name="connsiteY0" fmla="*/ 980237 h 980236"/>
                    <a:gd name="connsiteX1" fmla="*/ 0 w 644423"/>
                    <a:gd name="connsiteY1" fmla="*/ 872338 h 980236"/>
                    <a:gd name="connsiteX2" fmla="*/ 115443 w 644423"/>
                    <a:gd name="connsiteY2" fmla="*/ 0 h 980236"/>
                    <a:gd name="connsiteX3" fmla="*/ 644423 w 644423"/>
                    <a:gd name="connsiteY3" fmla="*/ 46177 h 980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4423" h="980236">
                      <a:moveTo>
                        <a:pt x="605104" y="980237"/>
                      </a:moveTo>
                      <a:lnTo>
                        <a:pt x="0" y="872338"/>
                      </a:lnTo>
                      <a:lnTo>
                        <a:pt x="115443" y="0"/>
                      </a:lnTo>
                      <a:lnTo>
                        <a:pt x="644423" y="46177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B59CE970-FCDF-C78C-EB22-8A406071145D}"/>
                    </a:ext>
                  </a:extLst>
                </p:cNvPr>
                <p:cNvSpPr/>
                <p:nvPr/>
              </p:nvSpPr>
              <p:spPr>
                <a:xfrm>
                  <a:off x="7525893" y="4469815"/>
                  <a:ext cx="128701" cy="934059"/>
                </a:xfrm>
                <a:custGeom>
                  <a:avLst/>
                  <a:gdLst>
                    <a:gd name="connsiteX0" fmla="*/ 39319 w 128701"/>
                    <a:gd name="connsiteY0" fmla="*/ 0 h 934059"/>
                    <a:gd name="connsiteX1" fmla="*/ 63322 w 128701"/>
                    <a:gd name="connsiteY1" fmla="*/ 20574 h 934059"/>
                    <a:gd name="connsiteX2" fmla="*/ 80924 w 128701"/>
                    <a:gd name="connsiteY2" fmla="*/ 3658 h 934059"/>
                    <a:gd name="connsiteX3" fmla="*/ 128702 w 128701"/>
                    <a:gd name="connsiteY3" fmla="*/ 877595 h 934059"/>
                    <a:gd name="connsiteX4" fmla="*/ 81839 w 128701"/>
                    <a:gd name="connsiteY4" fmla="*/ 888339 h 934059"/>
                    <a:gd name="connsiteX5" fmla="*/ 0 w 128701"/>
                    <a:gd name="connsiteY5" fmla="*/ 934059 h 934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8701" h="934059">
                      <a:moveTo>
                        <a:pt x="39319" y="0"/>
                      </a:moveTo>
                      <a:lnTo>
                        <a:pt x="63322" y="20574"/>
                      </a:lnTo>
                      <a:lnTo>
                        <a:pt x="80924" y="3658"/>
                      </a:lnTo>
                      <a:lnTo>
                        <a:pt x="128702" y="877595"/>
                      </a:lnTo>
                      <a:lnTo>
                        <a:pt x="81839" y="888339"/>
                      </a:lnTo>
                      <a:lnTo>
                        <a:pt x="0" y="93405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D10DC679-A8C5-8598-E0AD-DCA63DC22760}"/>
                    </a:ext>
                  </a:extLst>
                </p:cNvPr>
                <p:cNvSpPr/>
                <p:nvPr/>
              </p:nvSpPr>
              <p:spPr>
                <a:xfrm>
                  <a:off x="7139330" y="4538853"/>
                  <a:ext cx="32461" cy="45720"/>
                </a:xfrm>
                <a:custGeom>
                  <a:avLst/>
                  <a:gdLst>
                    <a:gd name="connsiteX0" fmla="*/ 32461 w 32461"/>
                    <a:gd name="connsiteY0" fmla="*/ 22860 h 45720"/>
                    <a:gd name="connsiteX1" fmla="*/ 16231 w 32461"/>
                    <a:gd name="connsiteY1" fmla="*/ 45720 h 45720"/>
                    <a:gd name="connsiteX2" fmla="*/ 0 w 32461"/>
                    <a:gd name="connsiteY2" fmla="*/ 22860 h 45720"/>
                    <a:gd name="connsiteX3" fmla="*/ 16231 w 32461"/>
                    <a:gd name="connsiteY3" fmla="*/ 0 h 45720"/>
                    <a:gd name="connsiteX4" fmla="*/ 32461 w 32461"/>
                    <a:gd name="connsiteY4" fmla="*/ 2286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61" h="45720">
                      <a:moveTo>
                        <a:pt x="32461" y="22860"/>
                      </a:moveTo>
                      <a:cubicBezTo>
                        <a:pt x="32461" y="35433"/>
                        <a:pt x="25146" y="45720"/>
                        <a:pt x="16231" y="45720"/>
                      </a:cubicBezTo>
                      <a:cubicBezTo>
                        <a:pt x="7315" y="45720"/>
                        <a:pt x="0" y="35433"/>
                        <a:pt x="0" y="22860"/>
                      </a:cubicBezTo>
                      <a:cubicBezTo>
                        <a:pt x="0" y="10287"/>
                        <a:pt x="7315" y="0"/>
                        <a:pt x="16231" y="0"/>
                      </a:cubicBezTo>
                      <a:cubicBezTo>
                        <a:pt x="25146" y="0"/>
                        <a:pt x="32461" y="10287"/>
                        <a:pt x="32461" y="22860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B193CFB0-3B07-C615-7AB3-2506CD460F23}"/>
                    </a:ext>
                  </a:extLst>
                </p:cNvPr>
                <p:cNvSpPr/>
                <p:nvPr/>
              </p:nvSpPr>
              <p:spPr>
                <a:xfrm>
                  <a:off x="7345070" y="4549368"/>
                  <a:ext cx="31546" cy="44348"/>
                </a:xfrm>
                <a:custGeom>
                  <a:avLst/>
                  <a:gdLst>
                    <a:gd name="connsiteX0" fmla="*/ 31547 w 31546"/>
                    <a:gd name="connsiteY0" fmla="*/ 22174 h 44348"/>
                    <a:gd name="connsiteX1" fmla="*/ 15773 w 31546"/>
                    <a:gd name="connsiteY1" fmla="*/ 44348 h 44348"/>
                    <a:gd name="connsiteX2" fmla="*/ 0 w 31546"/>
                    <a:gd name="connsiteY2" fmla="*/ 22174 h 44348"/>
                    <a:gd name="connsiteX3" fmla="*/ 15773 w 31546"/>
                    <a:gd name="connsiteY3" fmla="*/ 0 h 44348"/>
                    <a:gd name="connsiteX4" fmla="*/ 31547 w 31546"/>
                    <a:gd name="connsiteY4" fmla="*/ 22174 h 44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46" h="44348">
                      <a:moveTo>
                        <a:pt x="31547" y="22174"/>
                      </a:moveTo>
                      <a:cubicBezTo>
                        <a:pt x="31547" y="34519"/>
                        <a:pt x="24460" y="44348"/>
                        <a:pt x="15773" y="44348"/>
                      </a:cubicBezTo>
                      <a:cubicBezTo>
                        <a:pt x="7087" y="44348"/>
                        <a:pt x="0" y="34519"/>
                        <a:pt x="0" y="22174"/>
                      </a:cubicBezTo>
                      <a:cubicBezTo>
                        <a:pt x="0" y="9830"/>
                        <a:pt x="7087" y="0"/>
                        <a:pt x="15773" y="0"/>
                      </a:cubicBezTo>
                      <a:cubicBezTo>
                        <a:pt x="24460" y="0"/>
                        <a:pt x="31547" y="10058"/>
                        <a:pt x="31547" y="22174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83066B94-D5E2-13C1-76EA-63033B9C7A5E}"/>
                    </a:ext>
                  </a:extLst>
                </p:cNvPr>
                <p:cNvSpPr/>
                <p:nvPr/>
              </p:nvSpPr>
              <p:spPr>
                <a:xfrm>
                  <a:off x="7114990" y="4556542"/>
                  <a:ext cx="251139" cy="345589"/>
                </a:xfrm>
                <a:custGeom>
                  <a:avLst/>
                  <a:gdLst>
                    <a:gd name="connsiteX0" fmla="*/ 31427 w 251139"/>
                    <a:gd name="connsiteY0" fmla="*/ 4484 h 345589"/>
                    <a:gd name="connsiteX1" fmla="*/ 13139 w 251139"/>
                    <a:gd name="connsiteY1" fmla="*/ 111469 h 345589"/>
                    <a:gd name="connsiteX2" fmla="*/ 109 w 251139"/>
                    <a:gd name="connsiteY2" fmla="*/ 204052 h 345589"/>
                    <a:gd name="connsiteX3" fmla="*/ 76918 w 251139"/>
                    <a:gd name="connsiteY3" fmla="*/ 330239 h 345589"/>
                    <a:gd name="connsiteX4" fmla="*/ 160814 w 251139"/>
                    <a:gd name="connsiteY4" fmla="*/ 345555 h 345589"/>
                    <a:gd name="connsiteX5" fmla="*/ 220936 w 251139"/>
                    <a:gd name="connsiteY5" fmla="*/ 324524 h 345589"/>
                    <a:gd name="connsiteX6" fmla="*/ 205849 w 251139"/>
                    <a:gd name="connsiteY6" fmla="*/ 264631 h 345589"/>
                    <a:gd name="connsiteX7" fmla="*/ 148241 w 251139"/>
                    <a:gd name="connsiteY7" fmla="*/ 198566 h 345589"/>
                    <a:gd name="connsiteX8" fmla="*/ 178645 w 251139"/>
                    <a:gd name="connsiteY8" fmla="*/ 148274 h 345589"/>
                    <a:gd name="connsiteX9" fmla="*/ 209506 w 251139"/>
                    <a:gd name="connsiteY9" fmla="*/ 111698 h 345589"/>
                    <a:gd name="connsiteX10" fmla="*/ 250883 w 251139"/>
                    <a:gd name="connsiteY10" fmla="*/ 23230 h 345589"/>
                    <a:gd name="connsiteX11" fmla="*/ 238310 w 251139"/>
                    <a:gd name="connsiteY11" fmla="*/ 23230 h 345589"/>
                    <a:gd name="connsiteX12" fmla="*/ 202191 w 251139"/>
                    <a:gd name="connsiteY12" fmla="*/ 100725 h 345589"/>
                    <a:gd name="connsiteX13" fmla="*/ 151442 w 251139"/>
                    <a:gd name="connsiteY13" fmla="*/ 160161 h 345589"/>
                    <a:gd name="connsiteX14" fmla="*/ 138412 w 251139"/>
                    <a:gd name="connsiteY14" fmla="*/ 215939 h 345589"/>
                    <a:gd name="connsiteX15" fmla="*/ 180245 w 251139"/>
                    <a:gd name="connsiteY15" fmla="*/ 257544 h 345589"/>
                    <a:gd name="connsiteX16" fmla="*/ 208592 w 251139"/>
                    <a:gd name="connsiteY16" fmla="*/ 287948 h 345589"/>
                    <a:gd name="connsiteX17" fmla="*/ 190532 w 251139"/>
                    <a:gd name="connsiteY17" fmla="*/ 330011 h 345589"/>
                    <a:gd name="connsiteX18" fmla="*/ 105950 w 251139"/>
                    <a:gd name="connsiteY18" fmla="*/ 326810 h 345589"/>
                    <a:gd name="connsiteX19" fmla="*/ 12453 w 251139"/>
                    <a:gd name="connsiteY19" fmla="*/ 206795 h 345589"/>
                    <a:gd name="connsiteX20" fmla="*/ 25712 w 251139"/>
                    <a:gd name="connsiteY20" fmla="*/ 111241 h 345589"/>
                    <a:gd name="connsiteX21" fmla="*/ 43314 w 251139"/>
                    <a:gd name="connsiteY21" fmla="*/ 7456 h 345589"/>
                    <a:gd name="connsiteX22" fmla="*/ 31427 w 251139"/>
                    <a:gd name="connsiteY22" fmla="*/ 4484 h 345589"/>
                    <a:gd name="connsiteX23" fmla="*/ 31427 w 251139"/>
                    <a:gd name="connsiteY23" fmla="*/ 4484 h 345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1139" h="345589">
                      <a:moveTo>
                        <a:pt x="31427" y="4484"/>
                      </a:moveTo>
                      <a:cubicBezTo>
                        <a:pt x="25255" y="40146"/>
                        <a:pt x="19311" y="75808"/>
                        <a:pt x="13139" y="111469"/>
                      </a:cubicBezTo>
                      <a:cubicBezTo>
                        <a:pt x="7881" y="142101"/>
                        <a:pt x="1252" y="172962"/>
                        <a:pt x="109" y="204052"/>
                      </a:cubicBezTo>
                      <a:cubicBezTo>
                        <a:pt x="-1949" y="260059"/>
                        <a:pt x="25255" y="307379"/>
                        <a:pt x="76918" y="330239"/>
                      </a:cubicBezTo>
                      <a:cubicBezTo>
                        <a:pt x="103207" y="341898"/>
                        <a:pt x="132239" y="346013"/>
                        <a:pt x="160814" y="345555"/>
                      </a:cubicBezTo>
                      <a:cubicBezTo>
                        <a:pt x="182303" y="345327"/>
                        <a:pt x="207449" y="343498"/>
                        <a:pt x="220936" y="324524"/>
                      </a:cubicBezTo>
                      <a:cubicBezTo>
                        <a:pt x="236253" y="303036"/>
                        <a:pt x="220936" y="281319"/>
                        <a:pt x="205849" y="264631"/>
                      </a:cubicBezTo>
                      <a:cubicBezTo>
                        <a:pt x="188246" y="245200"/>
                        <a:pt x="146641" y="228741"/>
                        <a:pt x="148241" y="198566"/>
                      </a:cubicBezTo>
                      <a:cubicBezTo>
                        <a:pt x="149384" y="177763"/>
                        <a:pt x="165386" y="162218"/>
                        <a:pt x="178645" y="148274"/>
                      </a:cubicBezTo>
                      <a:cubicBezTo>
                        <a:pt x="189618" y="136615"/>
                        <a:pt x="199905" y="124499"/>
                        <a:pt x="209506" y="111698"/>
                      </a:cubicBezTo>
                      <a:cubicBezTo>
                        <a:pt x="226651" y="88609"/>
                        <a:pt x="254083" y="53862"/>
                        <a:pt x="250883" y="23230"/>
                      </a:cubicBezTo>
                      <a:cubicBezTo>
                        <a:pt x="249969" y="15229"/>
                        <a:pt x="237396" y="15229"/>
                        <a:pt x="238310" y="23230"/>
                      </a:cubicBezTo>
                      <a:cubicBezTo>
                        <a:pt x="241282" y="49290"/>
                        <a:pt x="216821" y="80380"/>
                        <a:pt x="202191" y="100725"/>
                      </a:cubicBezTo>
                      <a:cubicBezTo>
                        <a:pt x="186875" y="121985"/>
                        <a:pt x="167215" y="139358"/>
                        <a:pt x="151442" y="160161"/>
                      </a:cubicBezTo>
                      <a:cubicBezTo>
                        <a:pt x="139555" y="175934"/>
                        <a:pt x="131325" y="196508"/>
                        <a:pt x="138412" y="215939"/>
                      </a:cubicBezTo>
                      <a:cubicBezTo>
                        <a:pt x="145270" y="235370"/>
                        <a:pt x="165158" y="245200"/>
                        <a:pt x="180245" y="257544"/>
                      </a:cubicBezTo>
                      <a:cubicBezTo>
                        <a:pt x="190761" y="266231"/>
                        <a:pt x="201048" y="276518"/>
                        <a:pt x="208592" y="287948"/>
                      </a:cubicBezTo>
                      <a:cubicBezTo>
                        <a:pt x="220936" y="307151"/>
                        <a:pt x="210878" y="324067"/>
                        <a:pt x="190532" y="330011"/>
                      </a:cubicBezTo>
                      <a:cubicBezTo>
                        <a:pt x="164929" y="337554"/>
                        <a:pt x="131325" y="333440"/>
                        <a:pt x="105950" y="326810"/>
                      </a:cubicBezTo>
                      <a:cubicBezTo>
                        <a:pt x="48115" y="311723"/>
                        <a:pt x="11081" y="267146"/>
                        <a:pt x="12453" y="206795"/>
                      </a:cubicBezTo>
                      <a:cubicBezTo>
                        <a:pt x="13139" y="174791"/>
                        <a:pt x="20454" y="142787"/>
                        <a:pt x="25712" y="111241"/>
                      </a:cubicBezTo>
                      <a:cubicBezTo>
                        <a:pt x="31655" y="76722"/>
                        <a:pt x="37370" y="42203"/>
                        <a:pt x="43314" y="7456"/>
                      </a:cubicBezTo>
                      <a:cubicBezTo>
                        <a:pt x="44686" y="-88"/>
                        <a:pt x="32570" y="-3288"/>
                        <a:pt x="31427" y="4484"/>
                      </a:cubicBezTo>
                      <a:lnTo>
                        <a:pt x="31427" y="4484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1" name="图形 2">
                <a:extLst>
                  <a:ext uri="{FF2B5EF4-FFF2-40B4-BE49-F238E27FC236}">
                    <a16:creationId xmlns:a16="http://schemas.microsoft.com/office/drawing/2014/main" id="{446275B3-DE26-E9E8-5002-0662FD311AF0}"/>
                  </a:ext>
                </a:extLst>
              </p:cNvPr>
              <p:cNvGrpSpPr/>
              <p:nvPr/>
            </p:nvGrpSpPr>
            <p:grpSpPr>
              <a:xfrm>
                <a:off x="6311341" y="4789398"/>
                <a:ext cx="1296390" cy="650138"/>
                <a:chOff x="6311341" y="4789398"/>
                <a:chExt cx="1296390" cy="650138"/>
              </a:xfrm>
            </p:grpSpPr>
            <p:grpSp>
              <p:nvGrpSpPr>
                <p:cNvPr id="445" name="图形 2">
                  <a:extLst>
                    <a:ext uri="{FF2B5EF4-FFF2-40B4-BE49-F238E27FC236}">
                      <a16:creationId xmlns:a16="http://schemas.microsoft.com/office/drawing/2014/main" id="{FE1D1577-0CEB-D708-74F3-0DF1DCCDE95B}"/>
                    </a:ext>
                  </a:extLst>
                </p:cNvPr>
                <p:cNvGrpSpPr/>
                <p:nvPr/>
              </p:nvGrpSpPr>
              <p:grpSpPr>
                <a:xfrm>
                  <a:off x="6311341" y="4789398"/>
                  <a:ext cx="872337" cy="650138"/>
                  <a:chOff x="6311341" y="4789398"/>
                  <a:chExt cx="872337" cy="650138"/>
                </a:xfrm>
              </p:grpSpPr>
              <p:grpSp>
                <p:nvGrpSpPr>
                  <p:cNvPr id="454" name="图形 2">
                    <a:extLst>
                      <a:ext uri="{FF2B5EF4-FFF2-40B4-BE49-F238E27FC236}">
                        <a16:creationId xmlns:a16="http://schemas.microsoft.com/office/drawing/2014/main" id="{8DFB1587-20AD-EDC5-7B35-6867325F71A5}"/>
                      </a:ext>
                    </a:extLst>
                  </p:cNvPr>
                  <p:cNvGrpSpPr/>
                  <p:nvPr/>
                </p:nvGrpSpPr>
                <p:grpSpPr>
                  <a:xfrm>
                    <a:off x="6311341" y="4789398"/>
                    <a:ext cx="872337" cy="650138"/>
                    <a:chOff x="6311341" y="4789398"/>
                    <a:chExt cx="872337" cy="650138"/>
                  </a:xfrm>
                </p:grpSpPr>
                <p:sp>
                  <p:nvSpPr>
                    <p:cNvPr id="456" name="任意多边形: 形状 455">
                      <a:extLst>
                        <a:ext uri="{FF2B5EF4-FFF2-40B4-BE49-F238E27FC236}">
                          <a16:creationId xmlns:a16="http://schemas.microsoft.com/office/drawing/2014/main" id="{1057AA62-2A44-1564-6AE5-A47CDDD302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341" y="4789398"/>
                      <a:ext cx="864565" cy="209854"/>
                    </a:xfrm>
                    <a:custGeom>
                      <a:avLst/>
                      <a:gdLst>
                        <a:gd name="connsiteX0" fmla="*/ 0 w 864565"/>
                        <a:gd name="connsiteY0" fmla="*/ 91897 h 209854"/>
                        <a:gd name="connsiteX1" fmla="*/ 432283 w 864565"/>
                        <a:gd name="connsiteY1" fmla="*/ 0 h 209854"/>
                        <a:gd name="connsiteX2" fmla="*/ 864565 w 864565"/>
                        <a:gd name="connsiteY2" fmla="*/ 63550 h 209854"/>
                        <a:gd name="connsiteX3" fmla="*/ 439826 w 864565"/>
                        <a:gd name="connsiteY3" fmla="*/ 209854 h 2098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64565" h="209854">
                          <a:moveTo>
                            <a:pt x="0" y="91897"/>
                          </a:moveTo>
                          <a:lnTo>
                            <a:pt x="432283" y="0"/>
                          </a:lnTo>
                          <a:lnTo>
                            <a:pt x="864565" y="63550"/>
                          </a:lnTo>
                          <a:lnTo>
                            <a:pt x="439826" y="209854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457" name="任意多边形: 形状 456">
                      <a:extLst>
                        <a:ext uri="{FF2B5EF4-FFF2-40B4-BE49-F238E27FC236}">
                          <a16:creationId xmlns:a16="http://schemas.microsoft.com/office/drawing/2014/main" id="{5405F1DE-3403-DA71-E94D-7F82418BA7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49796" y="4852949"/>
                      <a:ext cx="433882" cy="586587"/>
                    </a:xfrm>
                    <a:custGeom>
                      <a:avLst/>
                      <a:gdLst>
                        <a:gd name="connsiteX0" fmla="*/ 13259 w 433882"/>
                        <a:gd name="connsiteY0" fmla="*/ 586588 h 586587"/>
                        <a:gd name="connsiteX1" fmla="*/ 433883 w 433882"/>
                        <a:gd name="connsiteY1" fmla="*/ 483718 h 586587"/>
                        <a:gd name="connsiteX2" fmla="*/ 426110 w 433882"/>
                        <a:gd name="connsiteY2" fmla="*/ 0 h 586587"/>
                        <a:gd name="connsiteX3" fmla="*/ 0 w 433882"/>
                        <a:gd name="connsiteY3" fmla="*/ 90526 h 586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33882" h="586587">
                          <a:moveTo>
                            <a:pt x="13259" y="586588"/>
                          </a:moveTo>
                          <a:lnTo>
                            <a:pt x="433883" y="483718"/>
                          </a:lnTo>
                          <a:lnTo>
                            <a:pt x="426110" y="0"/>
                          </a:lnTo>
                          <a:lnTo>
                            <a:pt x="0" y="90526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458" name="任意多边形: 形状 457">
                      <a:extLst>
                        <a:ext uri="{FF2B5EF4-FFF2-40B4-BE49-F238E27FC236}">
                          <a16:creationId xmlns:a16="http://schemas.microsoft.com/office/drawing/2014/main" id="{35309F90-478B-CF40-F374-D9A320EF43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4736" y="4812258"/>
                      <a:ext cx="523036" cy="205054"/>
                    </a:xfrm>
                    <a:custGeom>
                      <a:avLst/>
                      <a:gdLst>
                        <a:gd name="connsiteX0" fmla="*/ 0 w 523036"/>
                        <a:gd name="connsiteY0" fmla="*/ 27889 h 205054"/>
                        <a:gd name="connsiteX1" fmla="*/ 135331 w 523036"/>
                        <a:gd name="connsiteY1" fmla="*/ 0 h 205054"/>
                        <a:gd name="connsiteX2" fmla="*/ 518465 w 523036"/>
                        <a:gd name="connsiteY2" fmla="*/ 70637 h 205054"/>
                        <a:gd name="connsiteX3" fmla="*/ 523037 w 523036"/>
                        <a:gd name="connsiteY3" fmla="*/ 167792 h 205054"/>
                        <a:gd name="connsiteX4" fmla="*/ 469773 w 523036"/>
                        <a:gd name="connsiteY4" fmla="*/ 184251 h 205054"/>
                        <a:gd name="connsiteX5" fmla="*/ 459943 w 523036"/>
                        <a:gd name="connsiteY5" fmla="*/ 168478 h 205054"/>
                        <a:gd name="connsiteX6" fmla="*/ 454685 w 523036"/>
                        <a:gd name="connsiteY6" fmla="*/ 190881 h 205054"/>
                        <a:gd name="connsiteX7" fmla="*/ 413995 w 523036"/>
                        <a:gd name="connsiteY7" fmla="*/ 205054 h 205054"/>
                        <a:gd name="connsiteX8" fmla="*/ 412623 w 523036"/>
                        <a:gd name="connsiteY8" fmla="*/ 100812 h 2050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23036" h="205054">
                          <a:moveTo>
                            <a:pt x="0" y="27889"/>
                          </a:moveTo>
                          <a:lnTo>
                            <a:pt x="135331" y="0"/>
                          </a:lnTo>
                          <a:lnTo>
                            <a:pt x="518465" y="70637"/>
                          </a:lnTo>
                          <a:lnTo>
                            <a:pt x="523037" y="167792"/>
                          </a:lnTo>
                          <a:lnTo>
                            <a:pt x="469773" y="184251"/>
                          </a:lnTo>
                          <a:lnTo>
                            <a:pt x="459943" y="168478"/>
                          </a:lnTo>
                          <a:lnTo>
                            <a:pt x="454685" y="190881"/>
                          </a:lnTo>
                          <a:lnTo>
                            <a:pt x="413995" y="205054"/>
                          </a:lnTo>
                          <a:lnTo>
                            <a:pt x="412623" y="100812"/>
                          </a:lnTo>
                          <a:close/>
                        </a:path>
                      </a:pathLst>
                    </a:custGeom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9" name="任意多边形: 形状 458">
                      <a:extLst>
                        <a:ext uri="{FF2B5EF4-FFF2-40B4-BE49-F238E27FC236}">
                          <a16:creationId xmlns:a16="http://schemas.microsoft.com/office/drawing/2014/main" id="{7BAE4A69-7803-821E-4359-85EE68102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64680" y="5286603"/>
                      <a:ext cx="111328" cy="103784"/>
                    </a:xfrm>
                    <a:custGeom>
                      <a:avLst/>
                      <a:gdLst>
                        <a:gd name="connsiteX0" fmla="*/ 229 w 111328"/>
                        <a:gd name="connsiteY0" fmla="*/ 103784 h 103784"/>
                        <a:gd name="connsiteX1" fmla="*/ 0 w 111328"/>
                        <a:gd name="connsiteY1" fmla="*/ 28117 h 103784"/>
                        <a:gd name="connsiteX2" fmla="*/ 26289 w 111328"/>
                        <a:gd name="connsiteY2" fmla="*/ 23088 h 103784"/>
                        <a:gd name="connsiteX3" fmla="*/ 32004 w 111328"/>
                        <a:gd name="connsiteY3" fmla="*/ 32461 h 103784"/>
                        <a:gd name="connsiteX4" fmla="*/ 34976 w 111328"/>
                        <a:gd name="connsiteY4" fmla="*/ 19431 h 103784"/>
                        <a:gd name="connsiteX5" fmla="*/ 103099 w 111328"/>
                        <a:gd name="connsiteY5" fmla="*/ 0 h 103784"/>
                        <a:gd name="connsiteX6" fmla="*/ 111328 w 111328"/>
                        <a:gd name="connsiteY6" fmla="*/ 76581 h 1037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1328" h="103784">
                          <a:moveTo>
                            <a:pt x="229" y="103784"/>
                          </a:moveTo>
                          <a:lnTo>
                            <a:pt x="0" y="28117"/>
                          </a:lnTo>
                          <a:lnTo>
                            <a:pt x="26289" y="23088"/>
                          </a:lnTo>
                          <a:lnTo>
                            <a:pt x="32004" y="32461"/>
                          </a:lnTo>
                          <a:lnTo>
                            <a:pt x="34976" y="19431"/>
                          </a:lnTo>
                          <a:lnTo>
                            <a:pt x="103099" y="0"/>
                          </a:lnTo>
                          <a:lnTo>
                            <a:pt x="111328" y="76581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0" name="任意多边形: 形状 459">
                      <a:extLst>
                        <a:ext uri="{FF2B5EF4-FFF2-40B4-BE49-F238E27FC236}">
                          <a16:creationId xmlns:a16="http://schemas.microsoft.com/office/drawing/2014/main" id="{9A0D692D-E0DA-0714-ACDF-F1A1B0AF4F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341" y="4881295"/>
                      <a:ext cx="451713" cy="558241"/>
                    </a:xfrm>
                    <a:custGeom>
                      <a:avLst/>
                      <a:gdLst>
                        <a:gd name="connsiteX0" fmla="*/ 0 w 451713"/>
                        <a:gd name="connsiteY0" fmla="*/ 0 h 558241"/>
                        <a:gd name="connsiteX1" fmla="*/ 13945 w 451713"/>
                        <a:gd name="connsiteY1" fmla="*/ 496976 h 558241"/>
                        <a:gd name="connsiteX2" fmla="*/ 451714 w 451713"/>
                        <a:gd name="connsiteY2" fmla="*/ 558241 h 558241"/>
                        <a:gd name="connsiteX3" fmla="*/ 438455 w 451713"/>
                        <a:gd name="connsiteY3" fmla="*/ 62179 h 5582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1713" h="558241">
                          <a:moveTo>
                            <a:pt x="0" y="0"/>
                          </a:moveTo>
                          <a:lnTo>
                            <a:pt x="13945" y="496976"/>
                          </a:lnTo>
                          <a:lnTo>
                            <a:pt x="451714" y="558241"/>
                          </a:lnTo>
                          <a:lnTo>
                            <a:pt x="438455" y="62179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 dirty="0"/>
                    </a:p>
                  </p:txBody>
                </p:sp>
              </p:grpSp>
              <p:sp>
                <p:nvSpPr>
                  <p:cNvPr id="455" name="任意多边形: 形状 454">
                    <a:extLst>
                      <a:ext uri="{FF2B5EF4-FFF2-40B4-BE49-F238E27FC236}">
                        <a16:creationId xmlns:a16="http://schemas.microsoft.com/office/drawing/2014/main" id="{9B8C7480-DA91-6674-8D41-BD6EE8408B0C}"/>
                      </a:ext>
                    </a:extLst>
                  </p:cNvPr>
                  <p:cNvSpPr/>
                  <p:nvPr/>
                </p:nvSpPr>
                <p:spPr>
                  <a:xfrm>
                    <a:off x="6311341" y="4881295"/>
                    <a:ext cx="438454" cy="69291"/>
                  </a:xfrm>
                  <a:custGeom>
                    <a:avLst/>
                    <a:gdLst>
                      <a:gd name="connsiteX0" fmla="*/ 0 w 438454"/>
                      <a:gd name="connsiteY0" fmla="*/ 0 h 69291"/>
                      <a:gd name="connsiteX1" fmla="*/ 438455 w 438454"/>
                      <a:gd name="connsiteY1" fmla="*/ 62179 h 69291"/>
                      <a:gd name="connsiteX2" fmla="*/ 210769 w 438454"/>
                      <a:gd name="connsiteY2" fmla="*/ 62179 h 69291"/>
                      <a:gd name="connsiteX3" fmla="*/ 0 w 438454"/>
                      <a:gd name="connsiteY3" fmla="*/ 0 h 69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8454" h="69291">
                        <a:moveTo>
                          <a:pt x="0" y="0"/>
                        </a:moveTo>
                        <a:lnTo>
                          <a:pt x="438455" y="62179"/>
                        </a:lnTo>
                        <a:cubicBezTo>
                          <a:pt x="438455" y="62179"/>
                          <a:pt x="301752" y="78181"/>
                          <a:pt x="210769" y="62179"/>
                        </a:cubicBezTo>
                        <a:cubicBezTo>
                          <a:pt x="120015" y="4617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  <p:grpSp>
              <p:nvGrpSpPr>
                <p:cNvPr id="446" name="图形 2">
                  <a:extLst>
                    <a:ext uri="{FF2B5EF4-FFF2-40B4-BE49-F238E27FC236}">
                      <a16:creationId xmlns:a16="http://schemas.microsoft.com/office/drawing/2014/main" id="{CB41C122-2761-9C9D-DD8E-D1F0E443BFF7}"/>
                    </a:ext>
                  </a:extLst>
                </p:cNvPr>
                <p:cNvGrpSpPr/>
                <p:nvPr/>
              </p:nvGrpSpPr>
              <p:grpSpPr>
                <a:xfrm>
                  <a:off x="6917359" y="4925187"/>
                  <a:ext cx="690372" cy="514350"/>
                  <a:chOff x="6917359" y="4925187"/>
                  <a:chExt cx="690372" cy="514350"/>
                </a:xfrm>
              </p:grpSpPr>
              <p:grpSp>
                <p:nvGrpSpPr>
                  <p:cNvPr id="447" name="图形 2">
                    <a:extLst>
                      <a:ext uri="{FF2B5EF4-FFF2-40B4-BE49-F238E27FC236}">
                        <a16:creationId xmlns:a16="http://schemas.microsoft.com/office/drawing/2014/main" id="{1C8A4CE9-6626-408A-04FF-F4E648047D6A}"/>
                      </a:ext>
                    </a:extLst>
                  </p:cNvPr>
                  <p:cNvGrpSpPr/>
                  <p:nvPr/>
                </p:nvGrpSpPr>
                <p:grpSpPr>
                  <a:xfrm>
                    <a:off x="6917359" y="4925187"/>
                    <a:ext cx="690372" cy="514350"/>
                    <a:chOff x="6917359" y="4925187"/>
                    <a:chExt cx="690372" cy="514350"/>
                  </a:xfrm>
                </p:grpSpPr>
                <p:sp>
                  <p:nvSpPr>
                    <p:cNvPr id="449" name="任意多边形: 形状 448">
                      <a:extLst>
                        <a:ext uri="{FF2B5EF4-FFF2-40B4-BE49-F238E27FC236}">
                          <a16:creationId xmlns:a16="http://schemas.microsoft.com/office/drawing/2014/main" id="{7E24C6A1-4EFD-7065-DA29-318B9A8075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7359" y="4925187"/>
                      <a:ext cx="684199" cy="165963"/>
                    </a:xfrm>
                    <a:custGeom>
                      <a:avLst/>
                      <a:gdLst>
                        <a:gd name="connsiteX0" fmla="*/ 0 w 684199"/>
                        <a:gd name="connsiteY0" fmla="*/ 72695 h 165963"/>
                        <a:gd name="connsiteX1" fmla="*/ 342214 w 684199"/>
                        <a:gd name="connsiteY1" fmla="*/ 0 h 165963"/>
                        <a:gd name="connsiteX2" fmla="*/ 684200 w 684199"/>
                        <a:gd name="connsiteY2" fmla="*/ 50063 h 165963"/>
                        <a:gd name="connsiteX3" fmla="*/ 348158 w 684199"/>
                        <a:gd name="connsiteY3" fmla="*/ 165964 h 1659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84199" h="165963">
                          <a:moveTo>
                            <a:pt x="0" y="72695"/>
                          </a:moveTo>
                          <a:lnTo>
                            <a:pt x="342214" y="0"/>
                          </a:lnTo>
                          <a:lnTo>
                            <a:pt x="684200" y="50063"/>
                          </a:lnTo>
                          <a:lnTo>
                            <a:pt x="348158" y="165964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450" name="任意多边形: 形状 449">
                      <a:extLst>
                        <a:ext uri="{FF2B5EF4-FFF2-40B4-BE49-F238E27FC236}">
                          <a16:creationId xmlns:a16="http://schemas.microsoft.com/office/drawing/2014/main" id="{FFEF6949-3ACA-55E6-68C9-37486F9CEA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64374" y="4975250"/>
                      <a:ext cx="343357" cy="464286"/>
                    </a:xfrm>
                    <a:custGeom>
                      <a:avLst/>
                      <a:gdLst>
                        <a:gd name="connsiteX0" fmla="*/ 10516 w 343357"/>
                        <a:gd name="connsiteY0" fmla="*/ 464287 h 464286"/>
                        <a:gd name="connsiteX1" fmla="*/ 343357 w 343357"/>
                        <a:gd name="connsiteY1" fmla="*/ 382905 h 464286"/>
                        <a:gd name="connsiteX2" fmla="*/ 337185 w 343357"/>
                        <a:gd name="connsiteY2" fmla="*/ 0 h 464286"/>
                        <a:gd name="connsiteX3" fmla="*/ 0 w 343357"/>
                        <a:gd name="connsiteY3" fmla="*/ 71781 h 464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3357" h="464286">
                          <a:moveTo>
                            <a:pt x="10516" y="464287"/>
                          </a:moveTo>
                          <a:lnTo>
                            <a:pt x="343357" y="382905"/>
                          </a:lnTo>
                          <a:lnTo>
                            <a:pt x="337185" y="0"/>
                          </a:lnTo>
                          <a:lnTo>
                            <a:pt x="0" y="71781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451" name="任意多边形: 形状 450">
                      <a:extLst>
                        <a:ext uri="{FF2B5EF4-FFF2-40B4-BE49-F238E27FC236}">
                          <a16:creationId xmlns:a16="http://schemas.microsoft.com/office/drawing/2014/main" id="{F4288A60-4831-4A25-154B-AD605C3B4B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70521" y="4943246"/>
                      <a:ext cx="413766" cy="162077"/>
                    </a:xfrm>
                    <a:custGeom>
                      <a:avLst/>
                      <a:gdLst>
                        <a:gd name="connsiteX0" fmla="*/ 0 w 413766"/>
                        <a:gd name="connsiteY0" fmla="*/ 21946 h 162077"/>
                        <a:gd name="connsiteX1" fmla="*/ 106985 w 413766"/>
                        <a:gd name="connsiteY1" fmla="*/ 0 h 162077"/>
                        <a:gd name="connsiteX2" fmla="*/ 410108 w 413766"/>
                        <a:gd name="connsiteY2" fmla="*/ 55779 h 162077"/>
                        <a:gd name="connsiteX3" fmla="*/ 413766 w 413766"/>
                        <a:gd name="connsiteY3" fmla="*/ 132817 h 162077"/>
                        <a:gd name="connsiteX4" fmla="*/ 371703 w 413766"/>
                        <a:gd name="connsiteY4" fmla="*/ 145847 h 162077"/>
                        <a:gd name="connsiteX5" fmla="*/ 363931 w 413766"/>
                        <a:gd name="connsiteY5" fmla="*/ 133274 h 162077"/>
                        <a:gd name="connsiteX6" fmla="*/ 359816 w 413766"/>
                        <a:gd name="connsiteY6" fmla="*/ 151105 h 162077"/>
                        <a:gd name="connsiteX7" fmla="*/ 327584 w 413766"/>
                        <a:gd name="connsiteY7" fmla="*/ 162078 h 162077"/>
                        <a:gd name="connsiteX8" fmla="*/ 326441 w 413766"/>
                        <a:gd name="connsiteY8" fmla="*/ 79782 h 1620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13766" h="162077">
                          <a:moveTo>
                            <a:pt x="0" y="21946"/>
                          </a:moveTo>
                          <a:lnTo>
                            <a:pt x="106985" y="0"/>
                          </a:lnTo>
                          <a:lnTo>
                            <a:pt x="410108" y="55779"/>
                          </a:lnTo>
                          <a:lnTo>
                            <a:pt x="413766" y="132817"/>
                          </a:lnTo>
                          <a:lnTo>
                            <a:pt x="371703" y="145847"/>
                          </a:lnTo>
                          <a:lnTo>
                            <a:pt x="363931" y="133274"/>
                          </a:lnTo>
                          <a:lnTo>
                            <a:pt x="359816" y="151105"/>
                          </a:lnTo>
                          <a:lnTo>
                            <a:pt x="327584" y="162078"/>
                          </a:lnTo>
                          <a:lnTo>
                            <a:pt x="326441" y="79782"/>
                          </a:lnTo>
                          <a:close/>
                        </a:path>
                      </a:pathLst>
                    </a:custGeom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452" name="任意多边形: 形状 451">
                      <a:extLst>
                        <a:ext uri="{FF2B5EF4-FFF2-40B4-BE49-F238E27FC236}">
                          <a16:creationId xmlns:a16="http://schemas.microsoft.com/office/drawing/2014/main" id="{519966D1-F919-3ABA-DA3C-361DFC89F7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34453" y="5318607"/>
                      <a:ext cx="88011" cy="81838"/>
                    </a:xfrm>
                    <a:custGeom>
                      <a:avLst/>
                      <a:gdLst>
                        <a:gd name="connsiteX0" fmla="*/ 229 w 88011"/>
                        <a:gd name="connsiteY0" fmla="*/ 81838 h 81838"/>
                        <a:gd name="connsiteX1" fmla="*/ 0 w 88011"/>
                        <a:gd name="connsiteY1" fmla="*/ 22174 h 81838"/>
                        <a:gd name="connsiteX2" fmla="*/ 20574 w 88011"/>
                        <a:gd name="connsiteY2" fmla="*/ 18288 h 81838"/>
                        <a:gd name="connsiteX3" fmla="*/ 25146 w 88011"/>
                        <a:gd name="connsiteY3" fmla="*/ 25603 h 81838"/>
                        <a:gd name="connsiteX4" fmla="*/ 27661 w 88011"/>
                        <a:gd name="connsiteY4" fmla="*/ 15316 h 81838"/>
                        <a:gd name="connsiteX5" fmla="*/ 81610 w 88011"/>
                        <a:gd name="connsiteY5" fmla="*/ 0 h 81838"/>
                        <a:gd name="connsiteX6" fmla="*/ 88011 w 88011"/>
                        <a:gd name="connsiteY6" fmla="*/ 60579 h 81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011" h="81838">
                          <a:moveTo>
                            <a:pt x="229" y="81838"/>
                          </a:moveTo>
                          <a:lnTo>
                            <a:pt x="0" y="22174"/>
                          </a:lnTo>
                          <a:lnTo>
                            <a:pt x="20574" y="18288"/>
                          </a:lnTo>
                          <a:lnTo>
                            <a:pt x="25146" y="25603"/>
                          </a:lnTo>
                          <a:lnTo>
                            <a:pt x="27661" y="15316"/>
                          </a:lnTo>
                          <a:lnTo>
                            <a:pt x="81610" y="0"/>
                          </a:lnTo>
                          <a:lnTo>
                            <a:pt x="88011" y="60579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3" name="任意多边形: 形状 452">
                      <a:extLst>
                        <a:ext uri="{FF2B5EF4-FFF2-40B4-BE49-F238E27FC236}">
                          <a16:creationId xmlns:a16="http://schemas.microsoft.com/office/drawing/2014/main" id="{5D497D74-B160-9318-E201-1439070957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7359" y="4997881"/>
                      <a:ext cx="357530" cy="441655"/>
                    </a:xfrm>
                    <a:custGeom>
                      <a:avLst/>
                      <a:gdLst>
                        <a:gd name="connsiteX0" fmla="*/ 0 w 357530"/>
                        <a:gd name="connsiteY0" fmla="*/ 0 h 441655"/>
                        <a:gd name="connsiteX1" fmla="*/ 11201 w 357530"/>
                        <a:gd name="connsiteY1" fmla="*/ 393192 h 441655"/>
                        <a:gd name="connsiteX2" fmla="*/ 357530 w 357530"/>
                        <a:gd name="connsiteY2" fmla="*/ 441655 h 441655"/>
                        <a:gd name="connsiteX3" fmla="*/ 347015 w 357530"/>
                        <a:gd name="connsiteY3" fmla="*/ 49149 h 4416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57530" h="441655">
                          <a:moveTo>
                            <a:pt x="0" y="0"/>
                          </a:moveTo>
                          <a:lnTo>
                            <a:pt x="11201" y="393192"/>
                          </a:lnTo>
                          <a:lnTo>
                            <a:pt x="357530" y="441655"/>
                          </a:lnTo>
                          <a:lnTo>
                            <a:pt x="347015" y="49149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CFAFE076-1C3C-6C92-5BDE-101E34E42EEC}"/>
                      </a:ext>
                    </a:extLst>
                  </p:cNvPr>
                  <p:cNvSpPr/>
                  <p:nvPr/>
                </p:nvSpPr>
                <p:spPr>
                  <a:xfrm>
                    <a:off x="6917359" y="4997881"/>
                    <a:ext cx="346786" cy="55066"/>
                  </a:xfrm>
                  <a:custGeom>
                    <a:avLst/>
                    <a:gdLst>
                      <a:gd name="connsiteX0" fmla="*/ 0 w 346786"/>
                      <a:gd name="connsiteY0" fmla="*/ 0 h 55066"/>
                      <a:gd name="connsiteX1" fmla="*/ 346786 w 346786"/>
                      <a:gd name="connsiteY1" fmla="*/ 49377 h 55066"/>
                      <a:gd name="connsiteX2" fmla="*/ 166649 w 346786"/>
                      <a:gd name="connsiteY2" fmla="*/ 49377 h 55066"/>
                      <a:gd name="connsiteX3" fmla="*/ 0 w 346786"/>
                      <a:gd name="connsiteY3" fmla="*/ 0 h 5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786" h="55066">
                        <a:moveTo>
                          <a:pt x="0" y="0"/>
                        </a:moveTo>
                        <a:lnTo>
                          <a:pt x="346786" y="49377"/>
                        </a:lnTo>
                        <a:cubicBezTo>
                          <a:pt x="346786" y="49377"/>
                          <a:pt x="238658" y="62179"/>
                          <a:pt x="166649" y="49377"/>
                        </a:cubicBezTo>
                        <a:cubicBezTo>
                          <a:pt x="95098" y="3634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2" name="图形 2">
                <a:extLst>
                  <a:ext uri="{FF2B5EF4-FFF2-40B4-BE49-F238E27FC236}">
                    <a16:creationId xmlns:a16="http://schemas.microsoft.com/office/drawing/2014/main" id="{B955DD23-602B-7A5A-AC1E-7B443865A900}"/>
                  </a:ext>
                </a:extLst>
              </p:cNvPr>
              <p:cNvGrpSpPr/>
              <p:nvPr/>
            </p:nvGrpSpPr>
            <p:grpSpPr>
              <a:xfrm>
                <a:off x="5494298" y="4036360"/>
                <a:ext cx="2446297" cy="1918440"/>
                <a:chOff x="5494298" y="4036360"/>
                <a:chExt cx="2446297" cy="1918440"/>
              </a:xfrm>
            </p:grpSpPr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613651C4-B562-D5B0-C4D3-606336EB84EB}"/>
                    </a:ext>
                  </a:extLst>
                </p:cNvPr>
                <p:cNvSpPr/>
                <p:nvPr/>
              </p:nvSpPr>
              <p:spPr>
                <a:xfrm>
                  <a:off x="6240246" y="4363059"/>
                  <a:ext cx="1575054" cy="999210"/>
                </a:xfrm>
                <a:custGeom>
                  <a:avLst/>
                  <a:gdLst>
                    <a:gd name="connsiteX0" fmla="*/ 1575054 w 1575054"/>
                    <a:gd name="connsiteY0" fmla="*/ 368960 h 999210"/>
                    <a:gd name="connsiteX1" fmla="*/ 1575054 w 1575054"/>
                    <a:gd name="connsiteY1" fmla="*/ 327127 h 999210"/>
                    <a:gd name="connsiteX2" fmla="*/ 1381201 w 1575054"/>
                    <a:gd name="connsiteY2" fmla="*/ 327127 h 999210"/>
                    <a:gd name="connsiteX3" fmla="*/ 1436980 w 1575054"/>
                    <a:gd name="connsiteY3" fmla="*/ 0 h 999210"/>
                    <a:gd name="connsiteX4" fmla="*/ 1366800 w 1575054"/>
                    <a:gd name="connsiteY4" fmla="*/ 0 h 999210"/>
                    <a:gd name="connsiteX5" fmla="*/ 1320165 w 1575054"/>
                    <a:gd name="connsiteY5" fmla="*/ 327127 h 999210"/>
                    <a:gd name="connsiteX6" fmla="*/ 1006069 w 1575054"/>
                    <a:gd name="connsiteY6" fmla="*/ 327127 h 999210"/>
                    <a:gd name="connsiteX7" fmla="*/ 1027786 w 1575054"/>
                    <a:gd name="connsiteY7" fmla="*/ 0 h 999210"/>
                    <a:gd name="connsiteX8" fmla="*/ 956920 w 1575054"/>
                    <a:gd name="connsiteY8" fmla="*/ 0 h 999210"/>
                    <a:gd name="connsiteX9" fmla="*/ 944575 w 1575054"/>
                    <a:gd name="connsiteY9" fmla="*/ 327127 h 999210"/>
                    <a:gd name="connsiteX10" fmla="*/ 630707 w 1575054"/>
                    <a:gd name="connsiteY10" fmla="*/ 327127 h 999210"/>
                    <a:gd name="connsiteX11" fmla="*/ 618363 w 1575054"/>
                    <a:gd name="connsiteY11" fmla="*/ 0 h 999210"/>
                    <a:gd name="connsiteX12" fmla="*/ 547497 w 1575054"/>
                    <a:gd name="connsiteY12" fmla="*/ 0 h 999210"/>
                    <a:gd name="connsiteX13" fmla="*/ 569214 w 1575054"/>
                    <a:gd name="connsiteY13" fmla="*/ 327127 h 999210"/>
                    <a:gd name="connsiteX14" fmla="*/ 255118 w 1575054"/>
                    <a:gd name="connsiteY14" fmla="*/ 327127 h 999210"/>
                    <a:gd name="connsiteX15" fmla="*/ 208483 w 1575054"/>
                    <a:gd name="connsiteY15" fmla="*/ 0 h 999210"/>
                    <a:gd name="connsiteX16" fmla="*/ 138074 w 1575054"/>
                    <a:gd name="connsiteY16" fmla="*/ 0 h 999210"/>
                    <a:gd name="connsiteX17" fmla="*/ 193853 w 1575054"/>
                    <a:gd name="connsiteY17" fmla="*/ 327127 h 999210"/>
                    <a:gd name="connsiteX18" fmla="*/ 0 w 1575054"/>
                    <a:gd name="connsiteY18" fmla="*/ 327127 h 999210"/>
                    <a:gd name="connsiteX19" fmla="*/ 0 w 1575054"/>
                    <a:gd name="connsiteY19" fmla="*/ 368960 h 999210"/>
                    <a:gd name="connsiteX20" fmla="*/ 200939 w 1575054"/>
                    <a:gd name="connsiteY20" fmla="*/ 368960 h 999210"/>
                    <a:gd name="connsiteX21" fmla="*/ 248488 w 1575054"/>
                    <a:gd name="connsiteY21" fmla="*/ 647167 h 999210"/>
                    <a:gd name="connsiteX22" fmla="*/ 22631 w 1575054"/>
                    <a:gd name="connsiteY22" fmla="*/ 647167 h 999210"/>
                    <a:gd name="connsiteX23" fmla="*/ 22631 w 1575054"/>
                    <a:gd name="connsiteY23" fmla="*/ 689000 h 999210"/>
                    <a:gd name="connsiteX24" fmla="*/ 255803 w 1575054"/>
                    <a:gd name="connsiteY24" fmla="*/ 689000 h 999210"/>
                    <a:gd name="connsiteX25" fmla="*/ 308839 w 1575054"/>
                    <a:gd name="connsiteY25" fmla="*/ 999211 h 999210"/>
                    <a:gd name="connsiteX26" fmla="*/ 350901 w 1575054"/>
                    <a:gd name="connsiteY26" fmla="*/ 999211 h 999210"/>
                    <a:gd name="connsiteX27" fmla="*/ 306781 w 1575054"/>
                    <a:gd name="connsiteY27" fmla="*/ 689000 h 999210"/>
                    <a:gd name="connsiteX28" fmla="*/ 593217 w 1575054"/>
                    <a:gd name="connsiteY28" fmla="*/ 689000 h 999210"/>
                    <a:gd name="connsiteX29" fmla="*/ 613791 w 1575054"/>
                    <a:gd name="connsiteY29" fmla="*/ 999211 h 999210"/>
                    <a:gd name="connsiteX30" fmla="*/ 656311 w 1575054"/>
                    <a:gd name="connsiteY30" fmla="*/ 999211 h 999210"/>
                    <a:gd name="connsiteX31" fmla="*/ 644423 w 1575054"/>
                    <a:gd name="connsiteY31" fmla="*/ 689000 h 999210"/>
                    <a:gd name="connsiteX32" fmla="*/ 930859 w 1575054"/>
                    <a:gd name="connsiteY32" fmla="*/ 689000 h 999210"/>
                    <a:gd name="connsiteX33" fmla="*/ 919201 w 1575054"/>
                    <a:gd name="connsiteY33" fmla="*/ 999211 h 999210"/>
                    <a:gd name="connsiteX34" fmla="*/ 961720 w 1575054"/>
                    <a:gd name="connsiteY34" fmla="*/ 999211 h 999210"/>
                    <a:gd name="connsiteX35" fmla="*/ 982294 w 1575054"/>
                    <a:gd name="connsiteY35" fmla="*/ 689000 h 999210"/>
                    <a:gd name="connsiteX36" fmla="*/ 1268730 w 1575054"/>
                    <a:gd name="connsiteY36" fmla="*/ 689000 h 999210"/>
                    <a:gd name="connsiteX37" fmla="*/ 1224610 w 1575054"/>
                    <a:gd name="connsiteY37" fmla="*/ 999211 h 999210"/>
                    <a:gd name="connsiteX38" fmla="*/ 1266673 w 1575054"/>
                    <a:gd name="connsiteY38" fmla="*/ 999211 h 999210"/>
                    <a:gd name="connsiteX39" fmla="*/ 1319708 w 1575054"/>
                    <a:gd name="connsiteY39" fmla="*/ 689000 h 999210"/>
                    <a:gd name="connsiteX40" fmla="*/ 1552651 w 1575054"/>
                    <a:gd name="connsiteY40" fmla="*/ 689000 h 999210"/>
                    <a:gd name="connsiteX41" fmla="*/ 1552651 w 1575054"/>
                    <a:gd name="connsiteY41" fmla="*/ 647167 h 999210"/>
                    <a:gd name="connsiteX42" fmla="*/ 1326795 w 1575054"/>
                    <a:gd name="connsiteY42" fmla="*/ 647167 h 999210"/>
                    <a:gd name="connsiteX43" fmla="*/ 1374343 w 1575054"/>
                    <a:gd name="connsiteY43" fmla="*/ 368960 h 999210"/>
                    <a:gd name="connsiteX44" fmla="*/ 1575054 w 1575054"/>
                    <a:gd name="connsiteY44" fmla="*/ 368960 h 999210"/>
                    <a:gd name="connsiteX45" fmla="*/ 1575054 w 1575054"/>
                    <a:gd name="connsiteY45" fmla="*/ 368960 h 999210"/>
                    <a:gd name="connsiteX46" fmla="*/ 300838 w 1575054"/>
                    <a:gd name="connsiteY46" fmla="*/ 647167 h 999210"/>
                    <a:gd name="connsiteX47" fmla="*/ 261290 w 1575054"/>
                    <a:gd name="connsiteY47" fmla="*/ 368960 h 999210"/>
                    <a:gd name="connsiteX48" fmla="*/ 572186 w 1575054"/>
                    <a:gd name="connsiteY48" fmla="*/ 368960 h 999210"/>
                    <a:gd name="connsiteX49" fmla="*/ 590702 w 1575054"/>
                    <a:gd name="connsiteY49" fmla="*/ 647167 h 999210"/>
                    <a:gd name="connsiteX50" fmla="*/ 300838 w 1575054"/>
                    <a:gd name="connsiteY50" fmla="*/ 647167 h 999210"/>
                    <a:gd name="connsiteX51" fmla="*/ 300838 w 1575054"/>
                    <a:gd name="connsiteY51" fmla="*/ 647167 h 999210"/>
                    <a:gd name="connsiteX52" fmla="*/ 643052 w 1575054"/>
                    <a:gd name="connsiteY52" fmla="*/ 647167 h 999210"/>
                    <a:gd name="connsiteX53" fmla="*/ 632536 w 1575054"/>
                    <a:gd name="connsiteY53" fmla="*/ 368960 h 999210"/>
                    <a:gd name="connsiteX54" fmla="*/ 943204 w 1575054"/>
                    <a:gd name="connsiteY54" fmla="*/ 368960 h 999210"/>
                    <a:gd name="connsiteX55" fmla="*/ 932688 w 1575054"/>
                    <a:gd name="connsiteY55" fmla="*/ 647167 h 999210"/>
                    <a:gd name="connsiteX56" fmla="*/ 643052 w 1575054"/>
                    <a:gd name="connsiteY56" fmla="*/ 647167 h 999210"/>
                    <a:gd name="connsiteX57" fmla="*/ 643052 w 1575054"/>
                    <a:gd name="connsiteY57" fmla="*/ 647167 h 999210"/>
                    <a:gd name="connsiteX58" fmla="*/ 1274674 w 1575054"/>
                    <a:gd name="connsiteY58" fmla="*/ 647167 h 999210"/>
                    <a:gd name="connsiteX59" fmla="*/ 985037 w 1575054"/>
                    <a:gd name="connsiteY59" fmla="*/ 647167 h 999210"/>
                    <a:gd name="connsiteX60" fmla="*/ 1003554 w 1575054"/>
                    <a:gd name="connsiteY60" fmla="*/ 368960 h 999210"/>
                    <a:gd name="connsiteX61" fmla="*/ 1314450 w 1575054"/>
                    <a:gd name="connsiteY61" fmla="*/ 368960 h 999210"/>
                    <a:gd name="connsiteX62" fmla="*/ 1274674 w 1575054"/>
                    <a:gd name="connsiteY62" fmla="*/ 647167 h 999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575054" h="999210">
                      <a:moveTo>
                        <a:pt x="1575054" y="368960"/>
                      </a:moveTo>
                      <a:lnTo>
                        <a:pt x="1575054" y="327127"/>
                      </a:lnTo>
                      <a:lnTo>
                        <a:pt x="1381201" y="327127"/>
                      </a:lnTo>
                      <a:lnTo>
                        <a:pt x="1436980" y="0"/>
                      </a:lnTo>
                      <a:lnTo>
                        <a:pt x="1366800" y="0"/>
                      </a:lnTo>
                      <a:lnTo>
                        <a:pt x="1320165" y="327127"/>
                      </a:lnTo>
                      <a:lnTo>
                        <a:pt x="1006069" y="327127"/>
                      </a:lnTo>
                      <a:lnTo>
                        <a:pt x="1027786" y="0"/>
                      </a:lnTo>
                      <a:lnTo>
                        <a:pt x="956920" y="0"/>
                      </a:lnTo>
                      <a:lnTo>
                        <a:pt x="944575" y="327127"/>
                      </a:lnTo>
                      <a:lnTo>
                        <a:pt x="630707" y="327127"/>
                      </a:lnTo>
                      <a:lnTo>
                        <a:pt x="618363" y="0"/>
                      </a:lnTo>
                      <a:lnTo>
                        <a:pt x="547497" y="0"/>
                      </a:lnTo>
                      <a:lnTo>
                        <a:pt x="569214" y="327127"/>
                      </a:lnTo>
                      <a:lnTo>
                        <a:pt x="255118" y="327127"/>
                      </a:lnTo>
                      <a:lnTo>
                        <a:pt x="208483" y="0"/>
                      </a:lnTo>
                      <a:lnTo>
                        <a:pt x="138074" y="0"/>
                      </a:lnTo>
                      <a:lnTo>
                        <a:pt x="193853" y="327127"/>
                      </a:lnTo>
                      <a:lnTo>
                        <a:pt x="0" y="327127"/>
                      </a:lnTo>
                      <a:lnTo>
                        <a:pt x="0" y="368960"/>
                      </a:lnTo>
                      <a:lnTo>
                        <a:pt x="200939" y="368960"/>
                      </a:lnTo>
                      <a:lnTo>
                        <a:pt x="248488" y="647167"/>
                      </a:lnTo>
                      <a:lnTo>
                        <a:pt x="22631" y="647167"/>
                      </a:lnTo>
                      <a:lnTo>
                        <a:pt x="22631" y="689000"/>
                      </a:lnTo>
                      <a:lnTo>
                        <a:pt x="255803" y="689000"/>
                      </a:lnTo>
                      <a:lnTo>
                        <a:pt x="308839" y="999211"/>
                      </a:lnTo>
                      <a:lnTo>
                        <a:pt x="350901" y="999211"/>
                      </a:lnTo>
                      <a:lnTo>
                        <a:pt x="306781" y="689000"/>
                      </a:lnTo>
                      <a:lnTo>
                        <a:pt x="593217" y="689000"/>
                      </a:lnTo>
                      <a:lnTo>
                        <a:pt x="613791" y="999211"/>
                      </a:lnTo>
                      <a:lnTo>
                        <a:pt x="656311" y="999211"/>
                      </a:lnTo>
                      <a:lnTo>
                        <a:pt x="644423" y="689000"/>
                      </a:lnTo>
                      <a:lnTo>
                        <a:pt x="930859" y="689000"/>
                      </a:lnTo>
                      <a:lnTo>
                        <a:pt x="919201" y="999211"/>
                      </a:lnTo>
                      <a:lnTo>
                        <a:pt x="961720" y="999211"/>
                      </a:lnTo>
                      <a:lnTo>
                        <a:pt x="982294" y="689000"/>
                      </a:lnTo>
                      <a:lnTo>
                        <a:pt x="1268730" y="689000"/>
                      </a:lnTo>
                      <a:lnTo>
                        <a:pt x="1224610" y="999211"/>
                      </a:lnTo>
                      <a:lnTo>
                        <a:pt x="1266673" y="999211"/>
                      </a:lnTo>
                      <a:lnTo>
                        <a:pt x="1319708" y="689000"/>
                      </a:lnTo>
                      <a:lnTo>
                        <a:pt x="1552651" y="689000"/>
                      </a:lnTo>
                      <a:lnTo>
                        <a:pt x="1552651" y="647167"/>
                      </a:lnTo>
                      <a:lnTo>
                        <a:pt x="1326795" y="647167"/>
                      </a:lnTo>
                      <a:lnTo>
                        <a:pt x="1374343" y="368960"/>
                      </a:lnTo>
                      <a:lnTo>
                        <a:pt x="1575054" y="368960"/>
                      </a:lnTo>
                      <a:lnTo>
                        <a:pt x="1575054" y="368960"/>
                      </a:lnTo>
                      <a:close/>
                      <a:moveTo>
                        <a:pt x="300838" y="647167"/>
                      </a:moveTo>
                      <a:lnTo>
                        <a:pt x="261290" y="368960"/>
                      </a:lnTo>
                      <a:lnTo>
                        <a:pt x="572186" y="368960"/>
                      </a:lnTo>
                      <a:lnTo>
                        <a:pt x="590702" y="647167"/>
                      </a:lnTo>
                      <a:lnTo>
                        <a:pt x="300838" y="647167"/>
                      </a:lnTo>
                      <a:lnTo>
                        <a:pt x="300838" y="647167"/>
                      </a:lnTo>
                      <a:close/>
                      <a:moveTo>
                        <a:pt x="643052" y="647167"/>
                      </a:moveTo>
                      <a:lnTo>
                        <a:pt x="632536" y="368960"/>
                      </a:lnTo>
                      <a:lnTo>
                        <a:pt x="943204" y="368960"/>
                      </a:lnTo>
                      <a:lnTo>
                        <a:pt x="932688" y="647167"/>
                      </a:lnTo>
                      <a:lnTo>
                        <a:pt x="643052" y="647167"/>
                      </a:lnTo>
                      <a:lnTo>
                        <a:pt x="643052" y="647167"/>
                      </a:lnTo>
                      <a:close/>
                      <a:moveTo>
                        <a:pt x="1274674" y="647167"/>
                      </a:moveTo>
                      <a:lnTo>
                        <a:pt x="985037" y="647167"/>
                      </a:lnTo>
                      <a:lnTo>
                        <a:pt x="1003554" y="368960"/>
                      </a:lnTo>
                      <a:lnTo>
                        <a:pt x="1314450" y="368960"/>
                      </a:lnTo>
                      <a:lnTo>
                        <a:pt x="1274674" y="647167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AC31F7C4-1964-B722-AF27-F6FA46C8C4AC}"/>
                    </a:ext>
                  </a:extLst>
                </p:cNvPr>
                <p:cNvSpPr/>
                <p:nvPr/>
              </p:nvSpPr>
              <p:spPr>
                <a:xfrm>
                  <a:off x="6114958" y="4308424"/>
                  <a:ext cx="1825637" cy="1107338"/>
                </a:xfrm>
                <a:custGeom>
                  <a:avLst/>
                  <a:gdLst>
                    <a:gd name="connsiteX0" fmla="*/ 1387 w 1825637"/>
                    <a:gd name="connsiteY0" fmla="*/ 98069 h 1107338"/>
                    <a:gd name="connsiteX1" fmla="*/ 174895 w 1825637"/>
                    <a:gd name="connsiteY1" fmla="*/ 1039444 h 1107338"/>
                    <a:gd name="connsiteX2" fmla="*/ 256505 w 1825637"/>
                    <a:gd name="connsiteY2" fmla="*/ 1107339 h 1107338"/>
                    <a:gd name="connsiteX3" fmla="*/ 1569126 w 1825637"/>
                    <a:gd name="connsiteY3" fmla="*/ 1107339 h 1107338"/>
                    <a:gd name="connsiteX4" fmla="*/ 1650736 w 1825637"/>
                    <a:gd name="connsiteY4" fmla="*/ 1039444 h 1107338"/>
                    <a:gd name="connsiteX5" fmla="*/ 1824244 w 1825637"/>
                    <a:gd name="connsiteY5" fmla="*/ 98069 h 1107338"/>
                    <a:gd name="connsiteX6" fmla="*/ 1742634 w 1825637"/>
                    <a:gd name="connsiteY6" fmla="*/ 0 h 1107338"/>
                    <a:gd name="connsiteX7" fmla="*/ 82997 w 1825637"/>
                    <a:gd name="connsiteY7" fmla="*/ 0 h 1107338"/>
                    <a:gd name="connsiteX8" fmla="*/ 1387 w 1825637"/>
                    <a:gd name="connsiteY8" fmla="*/ 98069 h 1107338"/>
                    <a:gd name="connsiteX9" fmla="*/ 181295 w 1825637"/>
                    <a:gd name="connsiteY9" fmla="*/ 81610 h 1107338"/>
                    <a:gd name="connsiteX10" fmla="*/ 1644793 w 1825637"/>
                    <a:gd name="connsiteY10" fmla="*/ 81610 h 1107338"/>
                    <a:gd name="connsiteX11" fmla="*/ 1726403 w 1825637"/>
                    <a:gd name="connsiteY11" fmla="*/ 179680 h 1107338"/>
                    <a:gd name="connsiteX12" fmla="*/ 1583071 w 1825637"/>
                    <a:gd name="connsiteY12" fmla="*/ 957834 h 1107338"/>
                    <a:gd name="connsiteX13" fmla="*/ 1501461 w 1825637"/>
                    <a:gd name="connsiteY13" fmla="*/ 1025728 h 1107338"/>
                    <a:gd name="connsiteX14" fmla="*/ 324628 w 1825637"/>
                    <a:gd name="connsiteY14" fmla="*/ 1025728 h 1107338"/>
                    <a:gd name="connsiteX15" fmla="*/ 243017 w 1825637"/>
                    <a:gd name="connsiteY15" fmla="*/ 957834 h 1107338"/>
                    <a:gd name="connsiteX16" fmla="*/ 99685 w 1825637"/>
                    <a:gd name="connsiteY16" fmla="*/ 179680 h 1107338"/>
                    <a:gd name="connsiteX17" fmla="*/ 181295 w 1825637"/>
                    <a:gd name="connsiteY17" fmla="*/ 81610 h 1107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25637" h="1107338">
                      <a:moveTo>
                        <a:pt x="1387" y="98069"/>
                      </a:moveTo>
                      <a:lnTo>
                        <a:pt x="174895" y="1039444"/>
                      </a:lnTo>
                      <a:cubicBezTo>
                        <a:pt x="182210" y="1078764"/>
                        <a:pt x="216500" y="1107339"/>
                        <a:pt x="256505" y="1107339"/>
                      </a:cubicBezTo>
                      <a:lnTo>
                        <a:pt x="1569126" y="1107339"/>
                      </a:lnTo>
                      <a:cubicBezTo>
                        <a:pt x="1609131" y="1107339"/>
                        <a:pt x="1643650" y="1078764"/>
                        <a:pt x="1650736" y="1039444"/>
                      </a:cubicBezTo>
                      <a:lnTo>
                        <a:pt x="1824244" y="98069"/>
                      </a:lnTo>
                      <a:cubicBezTo>
                        <a:pt x="1833616" y="47092"/>
                        <a:pt x="1794526" y="0"/>
                        <a:pt x="1742634" y="0"/>
                      </a:cubicBezTo>
                      <a:lnTo>
                        <a:pt x="82997" y="0"/>
                      </a:lnTo>
                      <a:cubicBezTo>
                        <a:pt x="31334" y="0"/>
                        <a:pt x="-7985" y="47092"/>
                        <a:pt x="1387" y="98069"/>
                      </a:cubicBezTo>
                      <a:close/>
                      <a:moveTo>
                        <a:pt x="181295" y="81610"/>
                      </a:moveTo>
                      <a:lnTo>
                        <a:pt x="1644793" y="81610"/>
                      </a:lnTo>
                      <a:cubicBezTo>
                        <a:pt x="1696685" y="81610"/>
                        <a:pt x="1735776" y="128702"/>
                        <a:pt x="1726403" y="179680"/>
                      </a:cubicBezTo>
                      <a:lnTo>
                        <a:pt x="1583071" y="957834"/>
                      </a:lnTo>
                      <a:cubicBezTo>
                        <a:pt x="1575756" y="997153"/>
                        <a:pt x="1541466" y="1025728"/>
                        <a:pt x="1501461" y="1025728"/>
                      </a:cubicBezTo>
                      <a:lnTo>
                        <a:pt x="324628" y="1025728"/>
                      </a:lnTo>
                      <a:cubicBezTo>
                        <a:pt x="284623" y="1025728"/>
                        <a:pt x="250104" y="997153"/>
                        <a:pt x="243017" y="957834"/>
                      </a:cubicBezTo>
                      <a:lnTo>
                        <a:pt x="99685" y="179680"/>
                      </a:lnTo>
                      <a:cubicBezTo>
                        <a:pt x="90084" y="128702"/>
                        <a:pt x="129403" y="81610"/>
                        <a:pt x="181295" y="81610"/>
                      </a:cubicBez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74D7E66E-CB25-5630-2642-DA2755DB53A6}"/>
                    </a:ext>
                  </a:extLst>
                </p:cNvPr>
                <p:cNvSpPr/>
                <p:nvPr/>
              </p:nvSpPr>
              <p:spPr>
                <a:xfrm>
                  <a:off x="5637657" y="4058793"/>
                  <a:ext cx="2155554" cy="1794281"/>
                </a:xfrm>
                <a:custGeom>
                  <a:avLst/>
                  <a:gdLst>
                    <a:gd name="connsiteX0" fmla="*/ 2109292 w 2155554"/>
                    <a:gd name="connsiteY0" fmla="*/ 1352398 h 1794281"/>
                    <a:gd name="connsiteX1" fmla="*/ 809930 w 2155554"/>
                    <a:gd name="connsiteY1" fmla="*/ 1352626 h 1794281"/>
                    <a:gd name="connsiteX2" fmla="*/ 681228 w 2155554"/>
                    <a:gd name="connsiteY2" fmla="*/ 1248385 h 1794281"/>
                    <a:gd name="connsiteX3" fmla="*/ 435026 w 2155554"/>
                    <a:gd name="connsiteY3" fmla="*/ 84125 h 1794281"/>
                    <a:gd name="connsiteX4" fmla="*/ 432968 w 2155554"/>
                    <a:gd name="connsiteY4" fmla="*/ 75895 h 1794281"/>
                    <a:gd name="connsiteX5" fmla="*/ 339471 w 2155554"/>
                    <a:gd name="connsiteY5" fmla="*/ 1600 h 1794281"/>
                    <a:gd name="connsiteX6" fmla="*/ 4115 w 2155554"/>
                    <a:gd name="connsiteY6" fmla="*/ 0 h 1794281"/>
                    <a:gd name="connsiteX7" fmla="*/ 0 w 2155554"/>
                    <a:gd name="connsiteY7" fmla="*/ 82296 h 1794281"/>
                    <a:gd name="connsiteX8" fmla="*/ 329184 w 2155554"/>
                    <a:gd name="connsiteY8" fmla="*/ 83896 h 1794281"/>
                    <a:gd name="connsiteX9" fmla="*/ 355473 w 2155554"/>
                    <a:gd name="connsiteY9" fmla="*/ 104699 h 1794281"/>
                    <a:gd name="connsiteX10" fmla="*/ 642595 w 2155554"/>
                    <a:gd name="connsiteY10" fmla="*/ 1361999 h 1794281"/>
                    <a:gd name="connsiteX11" fmla="*/ 485318 w 2155554"/>
                    <a:gd name="connsiteY11" fmla="*/ 1581455 h 1794281"/>
                    <a:gd name="connsiteX12" fmla="*/ 711632 w 2155554"/>
                    <a:gd name="connsiteY12" fmla="*/ 1794281 h 1794281"/>
                    <a:gd name="connsiteX13" fmla="*/ 1618260 w 2155554"/>
                    <a:gd name="connsiteY13" fmla="*/ 1794281 h 1794281"/>
                    <a:gd name="connsiteX14" fmla="*/ 1618488 w 2155554"/>
                    <a:gd name="connsiteY14" fmla="*/ 1794281 h 1794281"/>
                    <a:gd name="connsiteX15" fmla="*/ 1705356 w 2155554"/>
                    <a:gd name="connsiteY15" fmla="*/ 1794281 h 1794281"/>
                    <a:gd name="connsiteX16" fmla="*/ 1751533 w 2155554"/>
                    <a:gd name="connsiteY16" fmla="*/ 1745590 h 1794281"/>
                    <a:gd name="connsiteX17" fmla="*/ 1702613 w 2155554"/>
                    <a:gd name="connsiteY17" fmla="*/ 1701698 h 1794281"/>
                    <a:gd name="connsiteX18" fmla="*/ 1618717 w 2155554"/>
                    <a:gd name="connsiteY18" fmla="*/ 1701698 h 1794281"/>
                    <a:gd name="connsiteX19" fmla="*/ 1618260 w 2155554"/>
                    <a:gd name="connsiteY19" fmla="*/ 1701698 h 1794281"/>
                    <a:gd name="connsiteX20" fmla="*/ 710260 w 2155554"/>
                    <a:gd name="connsiteY20" fmla="*/ 1701698 h 1794281"/>
                    <a:gd name="connsiteX21" fmla="*/ 577672 w 2155554"/>
                    <a:gd name="connsiteY21" fmla="*/ 1575740 h 1794281"/>
                    <a:gd name="connsiteX22" fmla="*/ 705917 w 2155554"/>
                    <a:gd name="connsiteY22" fmla="*/ 1444981 h 1794281"/>
                    <a:gd name="connsiteX23" fmla="*/ 2106549 w 2155554"/>
                    <a:gd name="connsiteY23" fmla="*/ 1444981 h 1794281"/>
                    <a:gd name="connsiteX24" fmla="*/ 2155469 w 2155554"/>
                    <a:gd name="connsiteY24" fmla="*/ 1401089 h 1794281"/>
                    <a:gd name="connsiteX25" fmla="*/ 2109292 w 2155554"/>
                    <a:gd name="connsiteY25" fmla="*/ 1352398 h 179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155554" h="1794281">
                      <a:moveTo>
                        <a:pt x="2109292" y="1352398"/>
                      </a:moveTo>
                      <a:cubicBezTo>
                        <a:pt x="2109292" y="1352398"/>
                        <a:pt x="1137742" y="1352398"/>
                        <a:pt x="809930" y="1352626"/>
                      </a:cubicBezTo>
                      <a:cubicBezTo>
                        <a:pt x="747751" y="1352626"/>
                        <a:pt x="694258" y="1309192"/>
                        <a:pt x="681228" y="1248385"/>
                      </a:cubicBezTo>
                      <a:lnTo>
                        <a:pt x="435026" y="84125"/>
                      </a:lnTo>
                      <a:lnTo>
                        <a:pt x="432968" y="75895"/>
                      </a:lnTo>
                      <a:cubicBezTo>
                        <a:pt x="422681" y="32461"/>
                        <a:pt x="384048" y="1829"/>
                        <a:pt x="339471" y="1600"/>
                      </a:cubicBezTo>
                      <a:lnTo>
                        <a:pt x="4115" y="0"/>
                      </a:lnTo>
                      <a:lnTo>
                        <a:pt x="0" y="82296"/>
                      </a:lnTo>
                      <a:lnTo>
                        <a:pt x="329184" y="83896"/>
                      </a:lnTo>
                      <a:cubicBezTo>
                        <a:pt x="341757" y="83896"/>
                        <a:pt x="352501" y="92583"/>
                        <a:pt x="355473" y="104699"/>
                      </a:cubicBezTo>
                      <a:lnTo>
                        <a:pt x="642595" y="1361999"/>
                      </a:lnTo>
                      <a:cubicBezTo>
                        <a:pt x="549097" y="1390117"/>
                        <a:pt x="481660" y="1478128"/>
                        <a:pt x="485318" y="1581455"/>
                      </a:cubicBezTo>
                      <a:cubicBezTo>
                        <a:pt x="489661" y="1701241"/>
                        <a:pt x="591845" y="1794281"/>
                        <a:pt x="711632" y="1794281"/>
                      </a:cubicBezTo>
                      <a:lnTo>
                        <a:pt x="1618260" y="1794281"/>
                      </a:lnTo>
                      <a:cubicBezTo>
                        <a:pt x="1618260" y="1794281"/>
                        <a:pt x="1618260" y="1794281"/>
                        <a:pt x="1618488" y="1794281"/>
                      </a:cubicBezTo>
                      <a:lnTo>
                        <a:pt x="1705356" y="1794281"/>
                      </a:lnTo>
                      <a:cubicBezTo>
                        <a:pt x="1731645" y="1794281"/>
                        <a:pt x="1752905" y="1772107"/>
                        <a:pt x="1751533" y="1745590"/>
                      </a:cubicBezTo>
                      <a:cubicBezTo>
                        <a:pt x="1750162" y="1721358"/>
                        <a:pt x="1726844" y="1701698"/>
                        <a:pt x="1702613" y="1701698"/>
                      </a:cubicBezTo>
                      <a:lnTo>
                        <a:pt x="1618717" y="1701698"/>
                      </a:lnTo>
                      <a:cubicBezTo>
                        <a:pt x="1618488" y="1701698"/>
                        <a:pt x="1618488" y="1701698"/>
                        <a:pt x="1618260" y="1701698"/>
                      </a:cubicBezTo>
                      <a:lnTo>
                        <a:pt x="710260" y="1701698"/>
                      </a:lnTo>
                      <a:cubicBezTo>
                        <a:pt x="639623" y="1701698"/>
                        <a:pt x="579044" y="1646377"/>
                        <a:pt x="577672" y="1575740"/>
                      </a:cubicBezTo>
                      <a:cubicBezTo>
                        <a:pt x="576301" y="1503731"/>
                        <a:pt x="634365" y="1444981"/>
                        <a:pt x="705917" y="1444981"/>
                      </a:cubicBezTo>
                      <a:lnTo>
                        <a:pt x="2106549" y="1444981"/>
                      </a:lnTo>
                      <a:cubicBezTo>
                        <a:pt x="2130781" y="1444981"/>
                        <a:pt x="2154098" y="1425321"/>
                        <a:pt x="2155469" y="1401089"/>
                      </a:cubicBezTo>
                      <a:cubicBezTo>
                        <a:pt x="2157070" y="1374343"/>
                        <a:pt x="2135810" y="1352398"/>
                        <a:pt x="2109292" y="1352398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6" name="图形 2">
                  <a:extLst>
                    <a:ext uri="{FF2B5EF4-FFF2-40B4-BE49-F238E27FC236}">
                      <a16:creationId xmlns:a16="http://schemas.microsoft.com/office/drawing/2014/main" id="{7CF1700C-F635-9B3A-500C-764F2F7079A2}"/>
                    </a:ext>
                  </a:extLst>
                </p:cNvPr>
                <p:cNvGrpSpPr/>
                <p:nvPr/>
              </p:nvGrpSpPr>
              <p:grpSpPr>
                <a:xfrm>
                  <a:off x="6991883" y="5661279"/>
                  <a:ext cx="293979" cy="293522"/>
                  <a:chOff x="6991883" y="5661279"/>
                  <a:chExt cx="293979" cy="293522"/>
                </a:xfrm>
              </p:grpSpPr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7C3D7379-69EC-C5C7-EF8F-5F1F17E7E93E}"/>
                      </a:ext>
                    </a:extLst>
                  </p:cNvPr>
                  <p:cNvSpPr/>
                  <p:nvPr/>
                </p:nvSpPr>
                <p:spPr>
                  <a:xfrm>
                    <a:off x="6991883" y="5661279"/>
                    <a:ext cx="293979" cy="293522"/>
                  </a:xfrm>
                  <a:custGeom>
                    <a:avLst/>
                    <a:gdLst>
                      <a:gd name="connsiteX0" fmla="*/ 264947 w 293979"/>
                      <a:gd name="connsiteY0" fmla="*/ 59665 h 293522"/>
                      <a:gd name="connsiteX1" fmla="*/ 146761 w 293979"/>
                      <a:gd name="connsiteY1" fmla="*/ 0 h 293522"/>
                      <a:gd name="connsiteX2" fmla="*/ 28575 w 293979"/>
                      <a:gd name="connsiteY2" fmla="*/ 59665 h 293522"/>
                      <a:gd name="connsiteX3" fmla="*/ 0 w 293979"/>
                      <a:gd name="connsiteY3" fmla="*/ 146761 h 293522"/>
                      <a:gd name="connsiteX4" fmla="*/ 146990 w 293979"/>
                      <a:gd name="connsiteY4" fmla="*/ 293522 h 293522"/>
                      <a:gd name="connsiteX5" fmla="*/ 293980 w 293979"/>
                      <a:gd name="connsiteY5" fmla="*/ 146761 h 293522"/>
                      <a:gd name="connsiteX6" fmla="*/ 264947 w 293979"/>
                      <a:gd name="connsiteY6" fmla="*/ 59665 h 293522"/>
                      <a:gd name="connsiteX7" fmla="*/ 146761 w 293979"/>
                      <a:gd name="connsiteY7" fmla="*/ 234315 h 293522"/>
                      <a:gd name="connsiteX8" fmla="*/ 59665 w 293979"/>
                      <a:gd name="connsiteY8" fmla="*/ 146990 h 293522"/>
                      <a:gd name="connsiteX9" fmla="*/ 146761 w 293979"/>
                      <a:gd name="connsiteY9" fmla="*/ 59893 h 293522"/>
                      <a:gd name="connsiteX10" fmla="*/ 234086 w 293979"/>
                      <a:gd name="connsiteY10" fmla="*/ 146990 h 293522"/>
                      <a:gd name="connsiteX11" fmla="*/ 146761 w 293979"/>
                      <a:gd name="connsiteY11" fmla="*/ 234315 h 293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93979" h="293522">
                        <a:moveTo>
                          <a:pt x="264947" y="59665"/>
                        </a:moveTo>
                        <a:cubicBezTo>
                          <a:pt x="238201" y="23317"/>
                          <a:pt x="195224" y="0"/>
                          <a:pt x="146761" y="0"/>
                        </a:cubicBezTo>
                        <a:cubicBezTo>
                          <a:pt x="98298" y="0"/>
                          <a:pt x="55093" y="23317"/>
                          <a:pt x="28575" y="59665"/>
                        </a:cubicBezTo>
                        <a:cubicBezTo>
                          <a:pt x="10516" y="84125"/>
                          <a:pt x="0" y="114300"/>
                          <a:pt x="0" y="146761"/>
                        </a:cubicBezTo>
                        <a:cubicBezTo>
                          <a:pt x="0" y="227914"/>
                          <a:pt x="65608" y="293522"/>
                          <a:pt x="146990" y="293522"/>
                        </a:cubicBezTo>
                        <a:cubicBezTo>
                          <a:pt x="228143" y="293522"/>
                          <a:pt x="293980" y="227914"/>
                          <a:pt x="293980" y="146761"/>
                        </a:cubicBezTo>
                        <a:cubicBezTo>
                          <a:pt x="293751" y="114300"/>
                          <a:pt x="283007" y="84125"/>
                          <a:pt x="264947" y="59665"/>
                        </a:cubicBezTo>
                        <a:close/>
                        <a:moveTo>
                          <a:pt x="146761" y="234315"/>
                        </a:moveTo>
                        <a:cubicBezTo>
                          <a:pt x="98527" y="234315"/>
                          <a:pt x="59665" y="195224"/>
                          <a:pt x="59665" y="146990"/>
                        </a:cubicBezTo>
                        <a:cubicBezTo>
                          <a:pt x="59665" y="98984"/>
                          <a:pt x="98527" y="59893"/>
                          <a:pt x="146761" y="59893"/>
                        </a:cubicBezTo>
                        <a:cubicBezTo>
                          <a:pt x="194996" y="59893"/>
                          <a:pt x="234086" y="98984"/>
                          <a:pt x="234086" y="146990"/>
                        </a:cubicBezTo>
                        <a:cubicBezTo>
                          <a:pt x="234086" y="194996"/>
                          <a:pt x="194996" y="234315"/>
                          <a:pt x="146761" y="23431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59781241-E720-AE0E-80D0-D105CF3036D4}"/>
                      </a:ext>
                    </a:extLst>
                  </p:cNvPr>
                  <p:cNvSpPr/>
                  <p:nvPr/>
                </p:nvSpPr>
                <p:spPr>
                  <a:xfrm>
                    <a:off x="7051548" y="5721171"/>
                    <a:ext cx="174421" cy="174422"/>
                  </a:xfrm>
                  <a:custGeom>
                    <a:avLst/>
                    <a:gdLst>
                      <a:gd name="connsiteX0" fmla="*/ 174422 w 174421"/>
                      <a:gd name="connsiteY0" fmla="*/ 87098 h 174422"/>
                      <a:gd name="connsiteX1" fmla="*/ 87097 w 174421"/>
                      <a:gd name="connsiteY1" fmla="*/ 174423 h 174422"/>
                      <a:gd name="connsiteX2" fmla="*/ 0 w 174421"/>
                      <a:gd name="connsiteY2" fmla="*/ 87098 h 174422"/>
                      <a:gd name="connsiteX3" fmla="*/ 87097 w 174421"/>
                      <a:gd name="connsiteY3" fmla="*/ 1 h 174422"/>
                      <a:gd name="connsiteX4" fmla="*/ 174422 w 174421"/>
                      <a:gd name="connsiteY4" fmla="*/ 87098 h 174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421" h="174422">
                        <a:moveTo>
                          <a:pt x="174422" y="87098"/>
                        </a:moveTo>
                        <a:cubicBezTo>
                          <a:pt x="174422" y="135332"/>
                          <a:pt x="135331" y="174423"/>
                          <a:pt x="87097" y="174423"/>
                        </a:cubicBezTo>
                        <a:cubicBezTo>
                          <a:pt x="38862" y="174423"/>
                          <a:pt x="0" y="135332"/>
                          <a:pt x="0" y="87098"/>
                        </a:cubicBezTo>
                        <a:cubicBezTo>
                          <a:pt x="0" y="39092"/>
                          <a:pt x="38862" y="1"/>
                          <a:pt x="87097" y="1"/>
                        </a:cubicBezTo>
                        <a:cubicBezTo>
                          <a:pt x="135331" y="-227"/>
                          <a:pt x="174422" y="39092"/>
                          <a:pt x="174422" y="870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BFDCC2A5-3C67-0AD7-5374-94479BD0EC4E}"/>
                      </a:ext>
                    </a:extLst>
                  </p:cNvPr>
                  <p:cNvSpPr/>
                  <p:nvPr/>
                </p:nvSpPr>
                <p:spPr>
                  <a:xfrm>
                    <a:off x="7105726" y="5775121"/>
                    <a:ext cx="65836" cy="65836"/>
                  </a:xfrm>
                  <a:custGeom>
                    <a:avLst/>
                    <a:gdLst>
                      <a:gd name="connsiteX0" fmla="*/ 65837 w 65836"/>
                      <a:gd name="connsiteY0" fmla="*/ 32918 h 65836"/>
                      <a:gd name="connsiteX1" fmla="*/ 32918 w 65836"/>
                      <a:gd name="connsiteY1" fmla="*/ 65837 h 65836"/>
                      <a:gd name="connsiteX2" fmla="*/ 0 w 65836"/>
                      <a:gd name="connsiteY2" fmla="*/ 32918 h 65836"/>
                      <a:gd name="connsiteX3" fmla="*/ 32918 w 65836"/>
                      <a:gd name="connsiteY3" fmla="*/ 0 h 65836"/>
                      <a:gd name="connsiteX4" fmla="*/ 65837 w 65836"/>
                      <a:gd name="connsiteY4" fmla="*/ 32918 h 65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6" h="65836">
                        <a:moveTo>
                          <a:pt x="65837" y="32918"/>
                        </a:moveTo>
                        <a:cubicBezTo>
                          <a:pt x="65837" y="51206"/>
                          <a:pt x="51206" y="65837"/>
                          <a:pt x="32918" y="65837"/>
                        </a:cubicBezTo>
                        <a:cubicBezTo>
                          <a:pt x="14859" y="65837"/>
                          <a:pt x="0" y="50978"/>
                          <a:pt x="0" y="32918"/>
                        </a:cubicBezTo>
                        <a:cubicBezTo>
                          <a:pt x="0" y="14859"/>
                          <a:pt x="14630" y="0"/>
                          <a:pt x="32918" y="0"/>
                        </a:cubicBezTo>
                        <a:cubicBezTo>
                          <a:pt x="50978" y="228"/>
                          <a:pt x="65837" y="14859"/>
                          <a:pt x="65837" y="3291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7" name="图形 2">
                  <a:extLst>
                    <a:ext uri="{FF2B5EF4-FFF2-40B4-BE49-F238E27FC236}">
                      <a16:creationId xmlns:a16="http://schemas.microsoft.com/office/drawing/2014/main" id="{CF6BDE87-A2BB-F542-B8D4-5CC8A8E51685}"/>
                    </a:ext>
                  </a:extLst>
                </p:cNvPr>
                <p:cNvGrpSpPr/>
                <p:nvPr/>
              </p:nvGrpSpPr>
              <p:grpSpPr>
                <a:xfrm>
                  <a:off x="6453759" y="5661279"/>
                  <a:ext cx="293979" cy="293522"/>
                  <a:chOff x="6453759" y="5661279"/>
                  <a:chExt cx="293979" cy="293522"/>
                </a:xfrm>
              </p:grpSpPr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A6CB5B68-7C7D-2D44-433B-86FEBFC92C3C}"/>
                      </a:ext>
                    </a:extLst>
                  </p:cNvPr>
                  <p:cNvSpPr/>
                  <p:nvPr/>
                </p:nvSpPr>
                <p:spPr>
                  <a:xfrm>
                    <a:off x="6453759" y="5661279"/>
                    <a:ext cx="293979" cy="293522"/>
                  </a:xfrm>
                  <a:custGeom>
                    <a:avLst/>
                    <a:gdLst>
                      <a:gd name="connsiteX0" fmla="*/ 264947 w 293979"/>
                      <a:gd name="connsiteY0" fmla="*/ 59665 h 293522"/>
                      <a:gd name="connsiteX1" fmla="*/ 146761 w 293979"/>
                      <a:gd name="connsiteY1" fmla="*/ 0 h 293522"/>
                      <a:gd name="connsiteX2" fmla="*/ 28575 w 293979"/>
                      <a:gd name="connsiteY2" fmla="*/ 59665 h 293522"/>
                      <a:gd name="connsiteX3" fmla="*/ 0 w 293979"/>
                      <a:gd name="connsiteY3" fmla="*/ 146761 h 293522"/>
                      <a:gd name="connsiteX4" fmla="*/ 146990 w 293979"/>
                      <a:gd name="connsiteY4" fmla="*/ 293522 h 293522"/>
                      <a:gd name="connsiteX5" fmla="*/ 293980 w 293979"/>
                      <a:gd name="connsiteY5" fmla="*/ 146761 h 293522"/>
                      <a:gd name="connsiteX6" fmla="*/ 264947 w 293979"/>
                      <a:gd name="connsiteY6" fmla="*/ 59665 h 293522"/>
                      <a:gd name="connsiteX7" fmla="*/ 146761 w 293979"/>
                      <a:gd name="connsiteY7" fmla="*/ 234315 h 293522"/>
                      <a:gd name="connsiteX8" fmla="*/ 59665 w 293979"/>
                      <a:gd name="connsiteY8" fmla="*/ 146990 h 293522"/>
                      <a:gd name="connsiteX9" fmla="*/ 146761 w 293979"/>
                      <a:gd name="connsiteY9" fmla="*/ 59893 h 293522"/>
                      <a:gd name="connsiteX10" fmla="*/ 233858 w 293979"/>
                      <a:gd name="connsiteY10" fmla="*/ 146990 h 293522"/>
                      <a:gd name="connsiteX11" fmla="*/ 146761 w 293979"/>
                      <a:gd name="connsiteY11" fmla="*/ 234315 h 293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93979" h="293522">
                        <a:moveTo>
                          <a:pt x="264947" y="59665"/>
                        </a:moveTo>
                        <a:cubicBezTo>
                          <a:pt x="238201" y="23317"/>
                          <a:pt x="195224" y="0"/>
                          <a:pt x="146761" y="0"/>
                        </a:cubicBezTo>
                        <a:cubicBezTo>
                          <a:pt x="98298" y="0"/>
                          <a:pt x="55093" y="23317"/>
                          <a:pt x="28575" y="59665"/>
                        </a:cubicBezTo>
                        <a:cubicBezTo>
                          <a:pt x="10516" y="84125"/>
                          <a:pt x="0" y="114300"/>
                          <a:pt x="0" y="146761"/>
                        </a:cubicBezTo>
                        <a:cubicBezTo>
                          <a:pt x="0" y="227914"/>
                          <a:pt x="65608" y="293522"/>
                          <a:pt x="146990" y="293522"/>
                        </a:cubicBezTo>
                        <a:cubicBezTo>
                          <a:pt x="228371" y="293522"/>
                          <a:pt x="293980" y="227914"/>
                          <a:pt x="293980" y="146761"/>
                        </a:cubicBezTo>
                        <a:cubicBezTo>
                          <a:pt x="293751" y="114300"/>
                          <a:pt x="283007" y="84125"/>
                          <a:pt x="264947" y="59665"/>
                        </a:cubicBezTo>
                        <a:close/>
                        <a:moveTo>
                          <a:pt x="146761" y="234315"/>
                        </a:moveTo>
                        <a:cubicBezTo>
                          <a:pt x="98527" y="234315"/>
                          <a:pt x="59665" y="195224"/>
                          <a:pt x="59665" y="146990"/>
                        </a:cubicBezTo>
                        <a:cubicBezTo>
                          <a:pt x="59665" y="98984"/>
                          <a:pt x="98527" y="59893"/>
                          <a:pt x="146761" y="59893"/>
                        </a:cubicBezTo>
                        <a:cubicBezTo>
                          <a:pt x="194996" y="59893"/>
                          <a:pt x="233858" y="98984"/>
                          <a:pt x="233858" y="146990"/>
                        </a:cubicBezTo>
                        <a:cubicBezTo>
                          <a:pt x="233858" y="194996"/>
                          <a:pt x="194767" y="234315"/>
                          <a:pt x="146761" y="23431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A1D13485-81A3-2225-007E-849E3A5825E7}"/>
                      </a:ext>
                    </a:extLst>
                  </p:cNvPr>
                  <p:cNvSpPr/>
                  <p:nvPr/>
                </p:nvSpPr>
                <p:spPr>
                  <a:xfrm>
                    <a:off x="6513423" y="5721172"/>
                    <a:ext cx="174193" cy="174421"/>
                  </a:xfrm>
                  <a:custGeom>
                    <a:avLst/>
                    <a:gdLst>
                      <a:gd name="connsiteX0" fmla="*/ 174193 w 174193"/>
                      <a:gd name="connsiteY0" fmla="*/ 87097 h 174421"/>
                      <a:gd name="connsiteX1" fmla="*/ 87097 w 174193"/>
                      <a:gd name="connsiteY1" fmla="*/ 174422 h 174421"/>
                      <a:gd name="connsiteX2" fmla="*/ 0 w 174193"/>
                      <a:gd name="connsiteY2" fmla="*/ 87097 h 174421"/>
                      <a:gd name="connsiteX3" fmla="*/ 87097 w 174193"/>
                      <a:gd name="connsiteY3" fmla="*/ 0 h 174421"/>
                      <a:gd name="connsiteX4" fmla="*/ 174193 w 174193"/>
                      <a:gd name="connsiteY4" fmla="*/ 87097 h 174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193" h="174421">
                        <a:moveTo>
                          <a:pt x="174193" y="87097"/>
                        </a:moveTo>
                        <a:cubicBezTo>
                          <a:pt x="174193" y="135331"/>
                          <a:pt x="135331" y="174422"/>
                          <a:pt x="87097" y="174422"/>
                        </a:cubicBezTo>
                        <a:cubicBezTo>
                          <a:pt x="38862" y="174422"/>
                          <a:pt x="0" y="135331"/>
                          <a:pt x="0" y="87097"/>
                        </a:cubicBezTo>
                        <a:cubicBezTo>
                          <a:pt x="0" y="39091"/>
                          <a:pt x="38862" y="0"/>
                          <a:pt x="87097" y="0"/>
                        </a:cubicBezTo>
                        <a:cubicBezTo>
                          <a:pt x="135331" y="0"/>
                          <a:pt x="174193" y="39091"/>
                          <a:pt x="174193" y="870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0549837B-9705-0054-3831-EFD8605FE086}"/>
                      </a:ext>
                    </a:extLst>
                  </p:cNvPr>
                  <p:cNvSpPr/>
                  <p:nvPr/>
                </p:nvSpPr>
                <p:spPr>
                  <a:xfrm>
                    <a:off x="6567373" y="5775121"/>
                    <a:ext cx="65836" cy="65836"/>
                  </a:xfrm>
                  <a:custGeom>
                    <a:avLst/>
                    <a:gdLst>
                      <a:gd name="connsiteX0" fmla="*/ 65837 w 65836"/>
                      <a:gd name="connsiteY0" fmla="*/ 32918 h 65836"/>
                      <a:gd name="connsiteX1" fmla="*/ 32918 w 65836"/>
                      <a:gd name="connsiteY1" fmla="*/ 65837 h 65836"/>
                      <a:gd name="connsiteX2" fmla="*/ 0 w 65836"/>
                      <a:gd name="connsiteY2" fmla="*/ 32918 h 65836"/>
                      <a:gd name="connsiteX3" fmla="*/ 32918 w 65836"/>
                      <a:gd name="connsiteY3" fmla="*/ 0 h 65836"/>
                      <a:gd name="connsiteX4" fmla="*/ 65837 w 65836"/>
                      <a:gd name="connsiteY4" fmla="*/ 32918 h 65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6" h="65836">
                        <a:moveTo>
                          <a:pt x="65837" y="32918"/>
                        </a:moveTo>
                        <a:cubicBezTo>
                          <a:pt x="65837" y="51206"/>
                          <a:pt x="51206" y="65837"/>
                          <a:pt x="32918" y="65837"/>
                        </a:cubicBezTo>
                        <a:cubicBezTo>
                          <a:pt x="14859" y="65837"/>
                          <a:pt x="0" y="50978"/>
                          <a:pt x="0" y="32918"/>
                        </a:cubicBezTo>
                        <a:cubicBezTo>
                          <a:pt x="0" y="14859"/>
                          <a:pt x="14630" y="0"/>
                          <a:pt x="32918" y="0"/>
                        </a:cubicBezTo>
                        <a:cubicBezTo>
                          <a:pt x="51206" y="228"/>
                          <a:pt x="65837" y="14859"/>
                          <a:pt x="65837" y="3291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4F27DCD5-9D94-D6E8-2003-D47E49E27ED8}"/>
                    </a:ext>
                  </a:extLst>
                </p:cNvPr>
                <p:cNvSpPr/>
                <p:nvPr/>
              </p:nvSpPr>
              <p:spPr>
                <a:xfrm>
                  <a:off x="5494298" y="4036360"/>
                  <a:ext cx="429211" cy="126228"/>
                </a:xfrm>
                <a:custGeom>
                  <a:avLst/>
                  <a:gdLst>
                    <a:gd name="connsiteX0" fmla="*/ 27 w 429211"/>
                    <a:gd name="connsiteY0" fmla="*/ 98099 h 126228"/>
                    <a:gd name="connsiteX1" fmla="*/ 27230 w 429211"/>
                    <a:gd name="connsiteY1" fmla="*/ 126217 h 126228"/>
                    <a:gd name="connsiteX2" fmla="*/ 365329 w 429211"/>
                    <a:gd name="connsiteY2" fmla="*/ 116844 h 126228"/>
                    <a:gd name="connsiteX3" fmla="*/ 412650 w 429211"/>
                    <a:gd name="connsiteY3" fmla="*/ 115244 h 126228"/>
                    <a:gd name="connsiteX4" fmla="*/ 428880 w 429211"/>
                    <a:gd name="connsiteY4" fmla="*/ 89183 h 126228"/>
                    <a:gd name="connsiteX5" fmla="*/ 420422 w 429211"/>
                    <a:gd name="connsiteY5" fmla="*/ 33176 h 126228"/>
                    <a:gd name="connsiteX6" fmla="*/ 403963 w 429211"/>
                    <a:gd name="connsiteY6" fmla="*/ 15346 h 126228"/>
                    <a:gd name="connsiteX7" fmla="*/ 403963 w 429211"/>
                    <a:gd name="connsiteY7" fmla="*/ 15346 h 126228"/>
                    <a:gd name="connsiteX8" fmla="*/ 30202 w 429211"/>
                    <a:gd name="connsiteY8" fmla="*/ 29 h 126228"/>
                    <a:gd name="connsiteX9" fmla="*/ 2770 w 429211"/>
                    <a:gd name="connsiteY9" fmla="*/ 25633 h 126228"/>
                    <a:gd name="connsiteX10" fmla="*/ 27 w 429211"/>
                    <a:gd name="connsiteY10" fmla="*/ 98099 h 12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9211" h="126228">
                      <a:moveTo>
                        <a:pt x="27" y="98099"/>
                      </a:moveTo>
                      <a:cubicBezTo>
                        <a:pt x="-659" y="113872"/>
                        <a:pt x="11914" y="126674"/>
                        <a:pt x="27230" y="126217"/>
                      </a:cubicBezTo>
                      <a:lnTo>
                        <a:pt x="365329" y="116844"/>
                      </a:lnTo>
                      <a:lnTo>
                        <a:pt x="412650" y="115244"/>
                      </a:lnTo>
                      <a:cubicBezTo>
                        <a:pt x="423165" y="115015"/>
                        <a:pt x="430938" y="102442"/>
                        <a:pt x="428880" y="89183"/>
                      </a:cubicBezTo>
                      <a:lnTo>
                        <a:pt x="420422" y="33176"/>
                      </a:lnTo>
                      <a:cubicBezTo>
                        <a:pt x="418822" y="23118"/>
                        <a:pt x="411964" y="15574"/>
                        <a:pt x="403963" y="15346"/>
                      </a:cubicBezTo>
                      <a:lnTo>
                        <a:pt x="403963" y="15346"/>
                      </a:lnTo>
                      <a:lnTo>
                        <a:pt x="30202" y="29"/>
                      </a:lnTo>
                      <a:cubicBezTo>
                        <a:pt x="15571" y="-656"/>
                        <a:pt x="3456" y="10774"/>
                        <a:pt x="2770" y="25633"/>
                      </a:cubicBezTo>
                      <a:lnTo>
                        <a:pt x="27" y="98099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1" name="图形 2">
              <a:extLst>
                <a:ext uri="{FF2B5EF4-FFF2-40B4-BE49-F238E27FC236}">
                  <a16:creationId xmlns:a16="http://schemas.microsoft.com/office/drawing/2014/main" id="{6D8ADB42-B32A-9954-5159-6C0FFC0CAA64}"/>
                </a:ext>
              </a:extLst>
            </p:cNvPr>
            <p:cNvGrpSpPr/>
            <p:nvPr/>
          </p:nvGrpSpPr>
          <p:grpSpPr>
            <a:xfrm flipH="1">
              <a:off x="7997905" y="3827002"/>
              <a:ext cx="373303" cy="545896"/>
              <a:chOff x="6996684" y="2884474"/>
              <a:chExt cx="373303" cy="545896"/>
            </a:xfrm>
          </p:grpSpPr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32706DB9-086E-62D7-2AC7-89DA963702D7}"/>
                  </a:ext>
                </a:extLst>
              </p:cNvPr>
              <p:cNvSpPr/>
              <p:nvPr/>
            </p:nvSpPr>
            <p:spPr>
              <a:xfrm>
                <a:off x="6996684" y="2884474"/>
                <a:ext cx="373303" cy="545896"/>
              </a:xfrm>
              <a:custGeom>
                <a:avLst/>
                <a:gdLst>
                  <a:gd name="connsiteX0" fmla="*/ 208483 w 373303"/>
                  <a:gd name="connsiteY0" fmla="*/ 0 h 545896"/>
                  <a:gd name="connsiteX1" fmla="*/ 2972 w 373303"/>
                  <a:gd name="connsiteY1" fmla="*/ 58750 h 545896"/>
                  <a:gd name="connsiteX2" fmla="*/ 0 w 373303"/>
                  <a:gd name="connsiteY2" fmla="*/ 153619 h 545896"/>
                  <a:gd name="connsiteX3" fmla="*/ 112014 w 373303"/>
                  <a:gd name="connsiteY3" fmla="*/ 545897 h 545896"/>
                  <a:gd name="connsiteX4" fmla="*/ 139903 w 373303"/>
                  <a:gd name="connsiteY4" fmla="*/ 538124 h 545896"/>
                  <a:gd name="connsiteX5" fmla="*/ 345415 w 373303"/>
                  <a:gd name="connsiteY5" fmla="*/ 479374 h 545896"/>
                  <a:gd name="connsiteX6" fmla="*/ 373304 w 373303"/>
                  <a:gd name="connsiteY6" fmla="*/ 471373 h 545896"/>
                  <a:gd name="connsiteX7" fmla="*/ 261290 w 373303"/>
                  <a:gd name="connsiteY7" fmla="*/ 79324 h 545896"/>
                  <a:gd name="connsiteX8" fmla="*/ 208483 w 373303"/>
                  <a:gd name="connsiteY8" fmla="*/ 0 h 545896"/>
                  <a:gd name="connsiteX9" fmla="*/ 124130 w 373303"/>
                  <a:gd name="connsiteY9" fmla="*/ 94640 h 545896"/>
                  <a:gd name="connsiteX10" fmla="*/ 96012 w 373303"/>
                  <a:gd name="connsiteY10" fmla="*/ 79096 h 545896"/>
                  <a:gd name="connsiteX11" fmla="*/ 111785 w 373303"/>
                  <a:gd name="connsiteY11" fmla="*/ 50749 h 545896"/>
                  <a:gd name="connsiteX12" fmla="*/ 140132 w 373303"/>
                  <a:gd name="connsiteY12" fmla="*/ 66523 h 545896"/>
                  <a:gd name="connsiteX13" fmla="*/ 124130 w 373303"/>
                  <a:gd name="connsiteY13" fmla="*/ 94640 h 5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3303" h="545896">
                    <a:moveTo>
                      <a:pt x="208483" y="0"/>
                    </a:moveTo>
                    <a:lnTo>
                      <a:pt x="2972" y="58750"/>
                    </a:lnTo>
                    <a:lnTo>
                      <a:pt x="0" y="153619"/>
                    </a:lnTo>
                    <a:lnTo>
                      <a:pt x="112014" y="545897"/>
                    </a:lnTo>
                    <a:lnTo>
                      <a:pt x="139903" y="538124"/>
                    </a:lnTo>
                    <a:lnTo>
                      <a:pt x="345415" y="479374"/>
                    </a:lnTo>
                    <a:lnTo>
                      <a:pt x="373304" y="471373"/>
                    </a:lnTo>
                    <a:lnTo>
                      <a:pt x="261290" y="79324"/>
                    </a:lnTo>
                    <a:lnTo>
                      <a:pt x="208483" y="0"/>
                    </a:lnTo>
                    <a:close/>
                    <a:moveTo>
                      <a:pt x="124130" y="94640"/>
                    </a:moveTo>
                    <a:cubicBezTo>
                      <a:pt x="112014" y="98069"/>
                      <a:pt x="99441" y="90983"/>
                      <a:pt x="96012" y="79096"/>
                    </a:cubicBezTo>
                    <a:cubicBezTo>
                      <a:pt x="92583" y="66980"/>
                      <a:pt x="99441" y="54407"/>
                      <a:pt x="111785" y="50749"/>
                    </a:cubicBezTo>
                    <a:cubicBezTo>
                      <a:pt x="123673" y="47320"/>
                      <a:pt x="136474" y="54178"/>
                      <a:pt x="140132" y="66523"/>
                    </a:cubicBezTo>
                    <a:cubicBezTo>
                      <a:pt x="143332" y="78638"/>
                      <a:pt x="136474" y="91211"/>
                      <a:pt x="124130" y="94640"/>
                    </a:cubicBezTo>
                    <a:close/>
                  </a:path>
                </a:pathLst>
              </a:custGeom>
              <a:solidFill>
                <a:srgbClr val="FFC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82647CE0-610B-1859-4D29-D1787AFCD1C0}"/>
                  </a:ext>
                </a:extLst>
              </p:cNvPr>
              <p:cNvSpPr/>
              <p:nvPr/>
            </p:nvSpPr>
            <p:spPr>
              <a:xfrm>
                <a:off x="7113515" y="3066669"/>
                <a:ext cx="138227" cy="253517"/>
              </a:xfrm>
              <a:custGeom>
                <a:avLst/>
                <a:gdLst>
                  <a:gd name="connsiteX0" fmla="*/ 24215 w 138227"/>
                  <a:gd name="connsiteY0" fmla="*/ 24003 h 253517"/>
                  <a:gd name="connsiteX1" fmla="*/ 19643 w 138227"/>
                  <a:gd name="connsiteY1" fmla="*/ 8001 h 253517"/>
                  <a:gd name="connsiteX2" fmla="*/ 47532 w 138227"/>
                  <a:gd name="connsiteY2" fmla="*/ 0 h 253517"/>
                  <a:gd name="connsiteX3" fmla="*/ 52333 w 138227"/>
                  <a:gd name="connsiteY3" fmla="*/ 16002 h 253517"/>
                  <a:gd name="connsiteX4" fmla="*/ 103996 w 138227"/>
                  <a:gd name="connsiteY4" fmla="*/ 58750 h 253517"/>
                  <a:gd name="connsiteX5" fmla="*/ 106054 w 138227"/>
                  <a:gd name="connsiteY5" fmla="*/ 65608 h 253517"/>
                  <a:gd name="connsiteX6" fmla="*/ 73593 w 138227"/>
                  <a:gd name="connsiteY6" fmla="*/ 74981 h 253517"/>
                  <a:gd name="connsiteX7" fmla="*/ 70849 w 138227"/>
                  <a:gd name="connsiteY7" fmla="*/ 66065 h 253517"/>
                  <a:gd name="connsiteX8" fmla="*/ 47761 w 138227"/>
                  <a:gd name="connsiteY8" fmla="*/ 49378 h 253517"/>
                  <a:gd name="connsiteX9" fmla="*/ 36788 w 138227"/>
                  <a:gd name="connsiteY9" fmla="*/ 75667 h 253517"/>
                  <a:gd name="connsiteX10" fmla="*/ 134857 w 138227"/>
                  <a:gd name="connsiteY10" fmla="*/ 165735 h 253517"/>
                  <a:gd name="connsiteX11" fmla="*/ 113140 w 138227"/>
                  <a:gd name="connsiteY11" fmla="*/ 229743 h 253517"/>
                  <a:gd name="connsiteX12" fmla="*/ 117712 w 138227"/>
                  <a:gd name="connsiteY12" fmla="*/ 245516 h 253517"/>
                  <a:gd name="connsiteX13" fmla="*/ 89823 w 138227"/>
                  <a:gd name="connsiteY13" fmla="*/ 253517 h 253517"/>
                  <a:gd name="connsiteX14" fmla="*/ 85251 w 138227"/>
                  <a:gd name="connsiteY14" fmla="*/ 237515 h 253517"/>
                  <a:gd name="connsiteX15" fmla="*/ 33130 w 138227"/>
                  <a:gd name="connsiteY15" fmla="*/ 194539 h 253517"/>
                  <a:gd name="connsiteX16" fmla="*/ 29016 w 138227"/>
                  <a:gd name="connsiteY16" fmla="*/ 179680 h 253517"/>
                  <a:gd name="connsiteX17" fmla="*/ 61248 w 138227"/>
                  <a:gd name="connsiteY17" fmla="*/ 170536 h 253517"/>
                  <a:gd name="connsiteX18" fmla="*/ 66049 w 138227"/>
                  <a:gd name="connsiteY18" fmla="*/ 187452 h 253517"/>
                  <a:gd name="connsiteX19" fmla="*/ 89823 w 138227"/>
                  <a:gd name="connsiteY19" fmla="*/ 203454 h 253517"/>
                  <a:gd name="connsiteX20" fmla="*/ 101482 w 138227"/>
                  <a:gd name="connsiteY20" fmla="*/ 177165 h 253517"/>
                  <a:gd name="connsiteX21" fmla="*/ 3641 w 138227"/>
                  <a:gd name="connsiteY21" fmla="*/ 87325 h 253517"/>
                  <a:gd name="connsiteX22" fmla="*/ 24215 w 138227"/>
                  <a:gd name="connsiteY22" fmla="*/ 24003 h 25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8227" h="253517">
                    <a:moveTo>
                      <a:pt x="24215" y="24003"/>
                    </a:moveTo>
                    <a:lnTo>
                      <a:pt x="19643" y="8001"/>
                    </a:lnTo>
                    <a:lnTo>
                      <a:pt x="47532" y="0"/>
                    </a:lnTo>
                    <a:lnTo>
                      <a:pt x="52333" y="16002"/>
                    </a:lnTo>
                    <a:cubicBezTo>
                      <a:pt x="77936" y="14173"/>
                      <a:pt x="95767" y="29261"/>
                      <a:pt x="103996" y="58750"/>
                    </a:cubicBezTo>
                    <a:lnTo>
                      <a:pt x="106054" y="65608"/>
                    </a:lnTo>
                    <a:lnTo>
                      <a:pt x="73593" y="74981"/>
                    </a:lnTo>
                    <a:lnTo>
                      <a:pt x="70849" y="66065"/>
                    </a:lnTo>
                    <a:cubicBezTo>
                      <a:pt x="66506" y="50521"/>
                      <a:pt x="58505" y="46406"/>
                      <a:pt x="47761" y="49378"/>
                    </a:cubicBezTo>
                    <a:cubicBezTo>
                      <a:pt x="36788" y="52349"/>
                      <a:pt x="32445" y="60122"/>
                      <a:pt x="36788" y="75667"/>
                    </a:cubicBezTo>
                    <a:cubicBezTo>
                      <a:pt x="49590" y="120244"/>
                      <a:pt x="117027" y="103327"/>
                      <a:pt x="134857" y="165735"/>
                    </a:cubicBezTo>
                    <a:cubicBezTo>
                      <a:pt x="143316" y="195224"/>
                      <a:pt x="135772" y="217856"/>
                      <a:pt x="113140" y="229743"/>
                    </a:cubicBezTo>
                    <a:lnTo>
                      <a:pt x="117712" y="245516"/>
                    </a:lnTo>
                    <a:lnTo>
                      <a:pt x="89823" y="253517"/>
                    </a:lnTo>
                    <a:lnTo>
                      <a:pt x="85251" y="237515"/>
                    </a:lnTo>
                    <a:cubicBezTo>
                      <a:pt x="59191" y="239573"/>
                      <a:pt x="41589" y="224257"/>
                      <a:pt x="33130" y="194539"/>
                    </a:cubicBezTo>
                    <a:lnTo>
                      <a:pt x="29016" y="179680"/>
                    </a:lnTo>
                    <a:lnTo>
                      <a:pt x="61248" y="170536"/>
                    </a:lnTo>
                    <a:lnTo>
                      <a:pt x="66049" y="187452"/>
                    </a:lnTo>
                    <a:cubicBezTo>
                      <a:pt x="70621" y="202997"/>
                      <a:pt x="79079" y="206654"/>
                      <a:pt x="89823" y="203454"/>
                    </a:cubicBezTo>
                    <a:cubicBezTo>
                      <a:pt x="100796" y="200254"/>
                      <a:pt x="106054" y="192938"/>
                      <a:pt x="101482" y="177165"/>
                    </a:cubicBezTo>
                    <a:cubicBezTo>
                      <a:pt x="88680" y="132359"/>
                      <a:pt x="21243" y="149276"/>
                      <a:pt x="3641" y="87325"/>
                    </a:cubicBezTo>
                    <a:cubicBezTo>
                      <a:pt x="-5046" y="58293"/>
                      <a:pt x="1812" y="36119"/>
                      <a:pt x="24215" y="24003"/>
                    </a:cubicBezTo>
                    <a:close/>
                  </a:path>
                </a:pathLst>
              </a:custGeom>
              <a:solidFill>
                <a:srgbClr val="DBA12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2" name="图形 2">
              <a:extLst>
                <a:ext uri="{FF2B5EF4-FFF2-40B4-BE49-F238E27FC236}">
                  <a16:creationId xmlns:a16="http://schemas.microsoft.com/office/drawing/2014/main" id="{4A09D58C-7F31-6B0E-7C7A-2EFE6E885D4F}"/>
                </a:ext>
              </a:extLst>
            </p:cNvPr>
            <p:cNvGrpSpPr/>
            <p:nvPr/>
          </p:nvGrpSpPr>
          <p:grpSpPr>
            <a:xfrm flipH="1">
              <a:off x="10887866" y="3283620"/>
              <a:ext cx="536295" cy="648668"/>
              <a:chOff x="3943731" y="2341092"/>
              <a:chExt cx="536295" cy="648668"/>
            </a:xfrm>
          </p:grpSpPr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DDAD42-E58C-D5EF-7C4E-8F6005D6008A}"/>
                  </a:ext>
                </a:extLst>
              </p:cNvPr>
              <p:cNvSpPr/>
              <p:nvPr/>
            </p:nvSpPr>
            <p:spPr>
              <a:xfrm>
                <a:off x="3943731" y="2341092"/>
                <a:ext cx="536295" cy="648668"/>
              </a:xfrm>
              <a:custGeom>
                <a:avLst/>
                <a:gdLst>
                  <a:gd name="connsiteX0" fmla="*/ 97155 w 536295"/>
                  <a:gd name="connsiteY0" fmla="*/ 0 h 648668"/>
                  <a:gd name="connsiteX1" fmla="*/ 0 w 536295"/>
                  <a:gd name="connsiteY1" fmla="*/ 500405 h 648668"/>
                  <a:gd name="connsiteX2" fmla="*/ 326212 w 536295"/>
                  <a:gd name="connsiteY2" fmla="*/ 648081 h 648668"/>
                  <a:gd name="connsiteX3" fmla="*/ 536296 w 536295"/>
                  <a:gd name="connsiteY3" fmla="*/ 163449 h 648668"/>
                  <a:gd name="connsiteX4" fmla="*/ 97155 w 536295"/>
                  <a:gd name="connsiteY4" fmla="*/ 0 h 64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295" h="648668">
                    <a:moveTo>
                      <a:pt x="97155" y="0"/>
                    </a:moveTo>
                    <a:lnTo>
                      <a:pt x="0" y="500405"/>
                    </a:lnTo>
                    <a:cubicBezTo>
                      <a:pt x="0" y="500405"/>
                      <a:pt x="314782" y="659511"/>
                      <a:pt x="326212" y="648081"/>
                    </a:cubicBezTo>
                    <a:cubicBezTo>
                      <a:pt x="337642" y="636651"/>
                      <a:pt x="536296" y="163449"/>
                      <a:pt x="536296" y="163449"/>
                    </a:cubicBezTo>
                    <a:lnTo>
                      <a:pt x="97155" y="0"/>
                    </a:lnTo>
                    <a:close/>
                  </a:path>
                </a:pathLst>
              </a:custGeom>
              <a:solidFill>
                <a:srgbClr val="FFC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1069323C-8EE4-46F1-C8DE-5030E4F7A8EF}"/>
                  </a:ext>
                </a:extLst>
              </p:cNvPr>
              <p:cNvSpPr/>
              <p:nvPr/>
            </p:nvSpPr>
            <p:spPr>
              <a:xfrm>
                <a:off x="4086377" y="2557242"/>
                <a:ext cx="225856" cy="205258"/>
              </a:xfrm>
              <a:custGeom>
                <a:avLst/>
                <a:gdLst>
                  <a:gd name="connsiteX0" fmla="*/ 115443 w 225856"/>
                  <a:gd name="connsiteY0" fmla="*/ 4449 h 205258"/>
                  <a:gd name="connsiteX1" fmla="*/ 130073 w 225856"/>
                  <a:gd name="connsiteY1" fmla="*/ 56798 h 205258"/>
                  <a:gd name="connsiteX2" fmla="*/ 68351 w 225856"/>
                  <a:gd name="connsiteY2" fmla="*/ 76001 h 205258"/>
                  <a:gd name="connsiteX3" fmla="*/ 53264 w 225856"/>
                  <a:gd name="connsiteY3" fmla="*/ 23423 h 205258"/>
                  <a:gd name="connsiteX4" fmla="*/ 115443 w 225856"/>
                  <a:gd name="connsiteY4" fmla="*/ 4449 h 205258"/>
                  <a:gd name="connsiteX5" fmla="*/ 187909 w 225856"/>
                  <a:gd name="connsiteY5" fmla="*/ 38739 h 205258"/>
                  <a:gd name="connsiteX6" fmla="*/ 225857 w 225856"/>
                  <a:gd name="connsiteY6" fmla="*/ 55198 h 205258"/>
                  <a:gd name="connsiteX7" fmla="*/ 37948 w 225856"/>
                  <a:gd name="connsiteY7" fmla="*/ 166298 h 205258"/>
                  <a:gd name="connsiteX8" fmla="*/ 0 w 225856"/>
                  <a:gd name="connsiteY8" fmla="*/ 149838 h 205258"/>
                  <a:gd name="connsiteX9" fmla="*/ 187909 w 225856"/>
                  <a:gd name="connsiteY9" fmla="*/ 38739 h 205258"/>
                  <a:gd name="connsiteX10" fmla="*/ 80696 w 225856"/>
                  <a:gd name="connsiteY10" fmla="*/ 35310 h 205258"/>
                  <a:gd name="connsiteX11" fmla="*/ 82296 w 225856"/>
                  <a:gd name="connsiteY11" fmla="*/ 54284 h 205258"/>
                  <a:gd name="connsiteX12" fmla="*/ 103099 w 225856"/>
                  <a:gd name="connsiteY12" fmla="*/ 44911 h 205258"/>
                  <a:gd name="connsiteX13" fmla="*/ 101270 w 225856"/>
                  <a:gd name="connsiteY13" fmla="*/ 25709 h 205258"/>
                  <a:gd name="connsiteX14" fmla="*/ 80696 w 225856"/>
                  <a:gd name="connsiteY14" fmla="*/ 35310 h 205258"/>
                  <a:gd name="connsiteX15" fmla="*/ 157963 w 225856"/>
                  <a:gd name="connsiteY15" fmla="*/ 129264 h 205258"/>
                  <a:gd name="connsiteX16" fmla="*/ 172364 w 225856"/>
                  <a:gd name="connsiteY16" fmla="*/ 181614 h 205258"/>
                  <a:gd name="connsiteX17" fmla="*/ 110642 w 225856"/>
                  <a:gd name="connsiteY17" fmla="*/ 200816 h 205258"/>
                  <a:gd name="connsiteX18" fmla="*/ 96012 w 225856"/>
                  <a:gd name="connsiteY18" fmla="*/ 148467 h 205258"/>
                  <a:gd name="connsiteX19" fmla="*/ 157963 w 225856"/>
                  <a:gd name="connsiteY19" fmla="*/ 129264 h 205258"/>
                  <a:gd name="connsiteX20" fmla="*/ 122987 w 225856"/>
                  <a:gd name="connsiteY20" fmla="*/ 159897 h 205258"/>
                  <a:gd name="connsiteX21" fmla="*/ 124816 w 225856"/>
                  <a:gd name="connsiteY21" fmla="*/ 179099 h 205258"/>
                  <a:gd name="connsiteX22" fmla="*/ 145390 w 225856"/>
                  <a:gd name="connsiteY22" fmla="*/ 169727 h 205258"/>
                  <a:gd name="connsiteX23" fmla="*/ 143789 w 225856"/>
                  <a:gd name="connsiteY23" fmla="*/ 150753 h 205258"/>
                  <a:gd name="connsiteX24" fmla="*/ 122987 w 225856"/>
                  <a:gd name="connsiteY24" fmla="*/ 159897 h 2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5856" h="205258">
                    <a:moveTo>
                      <a:pt x="115443" y="4449"/>
                    </a:moveTo>
                    <a:cubicBezTo>
                      <a:pt x="137389" y="14050"/>
                      <a:pt x="145847" y="33481"/>
                      <a:pt x="130073" y="56798"/>
                    </a:cubicBezTo>
                    <a:cubicBezTo>
                      <a:pt x="114757" y="80344"/>
                      <a:pt x="90297" y="85373"/>
                      <a:pt x="68351" y="76001"/>
                    </a:cubicBezTo>
                    <a:cubicBezTo>
                      <a:pt x="46177" y="66399"/>
                      <a:pt x="37719" y="46740"/>
                      <a:pt x="53264" y="23423"/>
                    </a:cubicBezTo>
                    <a:cubicBezTo>
                      <a:pt x="68809" y="105"/>
                      <a:pt x="93497" y="-4924"/>
                      <a:pt x="115443" y="4449"/>
                    </a:cubicBezTo>
                    <a:close/>
                    <a:moveTo>
                      <a:pt x="187909" y="38739"/>
                    </a:moveTo>
                    <a:lnTo>
                      <a:pt x="225857" y="55198"/>
                    </a:lnTo>
                    <a:lnTo>
                      <a:pt x="37948" y="166298"/>
                    </a:lnTo>
                    <a:lnTo>
                      <a:pt x="0" y="149838"/>
                    </a:lnTo>
                    <a:lnTo>
                      <a:pt x="187909" y="38739"/>
                    </a:lnTo>
                    <a:close/>
                    <a:moveTo>
                      <a:pt x="80696" y="35310"/>
                    </a:moveTo>
                    <a:cubicBezTo>
                      <a:pt x="74295" y="45140"/>
                      <a:pt x="75438" y="51312"/>
                      <a:pt x="82296" y="54284"/>
                    </a:cubicBezTo>
                    <a:cubicBezTo>
                      <a:pt x="89154" y="57255"/>
                      <a:pt x="96698" y="54741"/>
                      <a:pt x="103099" y="44911"/>
                    </a:cubicBezTo>
                    <a:cubicBezTo>
                      <a:pt x="109499" y="35081"/>
                      <a:pt x="108128" y="28680"/>
                      <a:pt x="101270" y="25709"/>
                    </a:cubicBezTo>
                    <a:cubicBezTo>
                      <a:pt x="94412" y="22965"/>
                      <a:pt x="87097" y="25480"/>
                      <a:pt x="80696" y="35310"/>
                    </a:cubicBezTo>
                    <a:close/>
                    <a:moveTo>
                      <a:pt x="157963" y="129264"/>
                    </a:moveTo>
                    <a:cubicBezTo>
                      <a:pt x="179908" y="138866"/>
                      <a:pt x="188138" y="158297"/>
                      <a:pt x="172364" y="181614"/>
                    </a:cubicBezTo>
                    <a:cubicBezTo>
                      <a:pt x="157048" y="205160"/>
                      <a:pt x="132588" y="210189"/>
                      <a:pt x="110642" y="200816"/>
                    </a:cubicBezTo>
                    <a:cubicBezTo>
                      <a:pt x="88697" y="191215"/>
                      <a:pt x="80239" y="171784"/>
                      <a:pt x="96012" y="148467"/>
                    </a:cubicBezTo>
                    <a:cubicBezTo>
                      <a:pt x="111328" y="124921"/>
                      <a:pt x="136017" y="119663"/>
                      <a:pt x="157963" y="129264"/>
                    </a:cubicBezTo>
                    <a:close/>
                    <a:moveTo>
                      <a:pt x="122987" y="159897"/>
                    </a:moveTo>
                    <a:cubicBezTo>
                      <a:pt x="116586" y="169727"/>
                      <a:pt x="117729" y="175899"/>
                      <a:pt x="124816" y="179099"/>
                    </a:cubicBezTo>
                    <a:cubicBezTo>
                      <a:pt x="131445" y="182071"/>
                      <a:pt x="138989" y="179556"/>
                      <a:pt x="145390" y="169727"/>
                    </a:cubicBezTo>
                    <a:cubicBezTo>
                      <a:pt x="151790" y="159897"/>
                      <a:pt x="150419" y="153496"/>
                      <a:pt x="143789" y="150753"/>
                    </a:cubicBezTo>
                    <a:cubicBezTo>
                      <a:pt x="136703" y="147552"/>
                      <a:pt x="129388" y="150296"/>
                      <a:pt x="122987" y="159897"/>
                    </a:cubicBezTo>
                    <a:close/>
                  </a:path>
                </a:pathLst>
              </a:custGeom>
              <a:solidFill>
                <a:srgbClr val="DBA12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3" name="图形 2">
              <a:extLst>
                <a:ext uri="{FF2B5EF4-FFF2-40B4-BE49-F238E27FC236}">
                  <a16:creationId xmlns:a16="http://schemas.microsoft.com/office/drawing/2014/main" id="{DBE1320A-5EB8-8C44-5027-064236BA46AA}"/>
                </a:ext>
              </a:extLst>
            </p:cNvPr>
            <p:cNvGrpSpPr/>
            <p:nvPr/>
          </p:nvGrpSpPr>
          <p:grpSpPr>
            <a:xfrm flipH="1">
              <a:off x="7608534" y="2071126"/>
              <a:ext cx="409716" cy="430911"/>
              <a:chOff x="7349642" y="1128598"/>
              <a:chExt cx="409716" cy="430911"/>
            </a:xfrm>
          </p:grpSpPr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9266C25-0852-BB8A-DACC-7D952232F129}"/>
                  </a:ext>
                </a:extLst>
              </p:cNvPr>
              <p:cNvSpPr/>
              <p:nvPr/>
            </p:nvSpPr>
            <p:spPr>
              <a:xfrm>
                <a:off x="7349642" y="1128598"/>
                <a:ext cx="409716" cy="430911"/>
              </a:xfrm>
              <a:custGeom>
                <a:avLst/>
                <a:gdLst>
                  <a:gd name="connsiteX0" fmla="*/ 0 w 409716"/>
                  <a:gd name="connsiteY0" fmla="*/ 78867 h 430911"/>
                  <a:gd name="connsiteX1" fmla="*/ 145390 w 409716"/>
                  <a:gd name="connsiteY1" fmla="*/ 430911 h 430911"/>
                  <a:gd name="connsiteX2" fmla="*/ 409652 w 409716"/>
                  <a:gd name="connsiteY2" fmla="*/ 388620 h 430911"/>
                  <a:gd name="connsiteX3" fmla="*/ 341072 w 409716"/>
                  <a:gd name="connsiteY3" fmla="*/ 0 h 430911"/>
                  <a:gd name="connsiteX4" fmla="*/ 0 w 409716"/>
                  <a:gd name="connsiteY4" fmla="*/ 78867 h 430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716" h="430911">
                    <a:moveTo>
                      <a:pt x="0" y="78867"/>
                    </a:moveTo>
                    <a:lnTo>
                      <a:pt x="145390" y="430911"/>
                    </a:lnTo>
                    <a:cubicBezTo>
                      <a:pt x="145390" y="430911"/>
                      <a:pt x="407137" y="400507"/>
                      <a:pt x="409652" y="388620"/>
                    </a:cubicBezTo>
                    <a:cubicBezTo>
                      <a:pt x="412166" y="376733"/>
                      <a:pt x="341072" y="0"/>
                      <a:pt x="341072" y="0"/>
                    </a:cubicBezTo>
                    <a:lnTo>
                      <a:pt x="0" y="78867"/>
                    </a:lnTo>
                    <a:close/>
                  </a:path>
                </a:pathLst>
              </a:custGeom>
              <a:solidFill>
                <a:srgbClr val="FFC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670563FA-748B-EA84-609A-035EA9F1F7BE}"/>
                  </a:ext>
                </a:extLst>
              </p:cNvPr>
              <p:cNvSpPr/>
              <p:nvPr/>
            </p:nvSpPr>
            <p:spPr>
              <a:xfrm>
                <a:off x="7510119" y="1265072"/>
                <a:ext cx="139217" cy="152019"/>
              </a:xfrm>
              <a:custGeom>
                <a:avLst/>
                <a:gdLst>
                  <a:gd name="connsiteX0" fmla="*/ 30861 w 139217"/>
                  <a:gd name="connsiteY0" fmla="*/ 13716 h 152019"/>
                  <a:gd name="connsiteX1" fmla="*/ 61722 w 139217"/>
                  <a:gd name="connsiteY1" fmla="*/ 40234 h 152019"/>
                  <a:gd name="connsiteX2" fmla="*/ 31089 w 139217"/>
                  <a:gd name="connsiteY2" fmla="*/ 77495 h 152019"/>
                  <a:gd name="connsiteX3" fmla="*/ 0 w 139217"/>
                  <a:gd name="connsiteY3" fmla="*/ 50978 h 152019"/>
                  <a:gd name="connsiteX4" fmla="*/ 30861 w 139217"/>
                  <a:gd name="connsiteY4" fmla="*/ 13716 h 152019"/>
                  <a:gd name="connsiteX5" fmla="*/ 90068 w 139217"/>
                  <a:gd name="connsiteY5" fmla="*/ 5258 h 152019"/>
                  <a:gd name="connsiteX6" fmla="*/ 120472 w 139217"/>
                  <a:gd name="connsiteY6" fmla="*/ 0 h 152019"/>
                  <a:gd name="connsiteX7" fmla="*/ 49149 w 139217"/>
                  <a:gd name="connsiteY7" fmla="*/ 146761 h 152019"/>
                  <a:gd name="connsiteX8" fmla="*/ 18745 w 139217"/>
                  <a:gd name="connsiteY8" fmla="*/ 152019 h 152019"/>
                  <a:gd name="connsiteX9" fmla="*/ 90068 w 139217"/>
                  <a:gd name="connsiteY9" fmla="*/ 5258 h 152019"/>
                  <a:gd name="connsiteX10" fmla="*/ 21945 w 139217"/>
                  <a:gd name="connsiteY10" fmla="*/ 47320 h 152019"/>
                  <a:gd name="connsiteX11" fmla="*/ 30861 w 139217"/>
                  <a:gd name="connsiteY11" fmla="*/ 58522 h 152019"/>
                  <a:gd name="connsiteX12" fmla="*/ 40005 w 139217"/>
                  <a:gd name="connsiteY12" fmla="*/ 44120 h 152019"/>
                  <a:gd name="connsiteX13" fmla="*/ 31089 w 139217"/>
                  <a:gd name="connsiteY13" fmla="*/ 32918 h 152019"/>
                  <a:gd name="connsiteX14" fmla="*/ 21945 w 139217"/>
                  <a:gd name="connsiteY14" fmla="*/ 47320 h 152019"/>
                  <a:gd name="connsiteX15" fmla="*/ 108585 w 139217"/>
                  <a:gd name="connsiteY15" fmla="*/ 74066 h 152019"/>
                  <a:gd name="connsiteX16" fmla="*/ 139217 w 139217"/>
                  <a:gd name="connsiteY16" fmla="*/ 100813 h 152019"/>
                  <a:gd name="connsiteX17" fmla="*/ 108585 w 139217"/>
                  <a:gd name="connsiteY17" fmla="*/ 138074 h 152019"/>
                  <a:gd name="connsiteX18" fmla="*/ 77724 w 139217"/>
                  <a:gd name="connsiteY18" fmla="*/ 111557 h 152019"/>
                  <a:gd name="connsiteX19" fmla="*/ 108585 w 139217"/>
                  <a:gd name="connsiteY19" fmla="*/ 74066 h 152019"/>
                  <a:gd name="connsiteX20" fmla="*/ 99441 w 139217"/>
                  <a:gd name="connsiteY20" fmla="*/ 107671 h 152019"/>
                  <a:gd name="connsiteX21" fmla="*/ 108356 w 139217"/>
                  <a:gd name="connsiteY21" fmla="*/ 118872 h 152019"/>
                  <a:gd name="connsiteX22" fmla="*/ 117271 w 139217"/>
                  <a:gd name="connsiteY22" fmla="*/ 104470 h 152019"/>
                  <a:gd name="connsiteX23" fmla="*/ 108356 w 139217"/>
                  <a:gd name="connsiteY23" fmla="*/ 93269 h 152019"/>
                  <a:gd name="connsiteX24" fmla="*/ 99441 w 139217"/>
                  <a:gd name="connsiteY24" fmla="*/ 107671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9217" h="152019">
                    <a:moveTo>
                      <a:pt x="30861" y="13716"/>
                    </a:moveTo>
                    <a:cubicBezTo>
                      <a:pt x="48463" y="10744"/>
                      <a:pt x="61722" y="19431"/>
                      <a:pt x="61722" y="40234"/>
                    </a:cubicBezTo>
                    <a:cubicBezTo>
                      <a:pt x="61722" y="61265"/>
                      <a:pt x="48691" y="74524"/>
                      <a:pt x="31089" y="77495"/>
                    </a:cubicBezTo>
                    <a:cubicBezTo>
                      <a:pt x="13258" y="80696"/>
                      <a:pt x="0" y="72009"/>
                      <a:pt x="0" y="50978"/>
                    </a:cubicBezTo>
                    <a:cubicBezTo>
                      <a:pt x="0" y="30175"/>
                      <a:pt x="13258" y="16916"/>
                      <a:pt x="30861" y="13716"/>
                    </a:cubicBezTo>
                    <a:close/>
                    <a:moveTo>
                      <a:pt x="90068" y="5258"/>
                    </a:moveTo>
                    <a:lnTo>
                      <a:pt x="120472" y="0"/>
                    </a:lnTo>
                    <a:lnTo>
                      <a:pt x="49149" y="146761"/>
                    </a:lnTo>
                    <a:lnTo>
                      <a:pt x="18745" y="152019"/>
                    </a:lnTo>
                    <a:lnTo>
                      <a:pt x="90068" y="5258"/>
                    </a:lnTo>
                    <a:close/>
                    <a:moveTo>
                      <a:pt x="21945" y="47320"/>
                    </a:moveTo>
                    <a:cubicBezTo>
                      <a:pt x="21945" y="56007"/>
                      <a:pt x="25146" y="59436"/>
                      <a:pt x="30861" y="58522"/>
                    </a:cubicBezTo>
                    <a:cubicBezTo>
                      <a:pt x="36347" y="57607"/>
                      <a:pt x="40005" y="53035"/>
                      <a:pt x="40005" y="44120"/>
                    </a:cubicBezTo>
                    <a:cubicBezTo>
                      <a:pt x="40005" y="35433"/>
                      <a:pt x="36576" y="32004"/>
                      <a:pt x="31089" y="32918"/>
                    </a:cubicBezTo>
                    <a:cubicBezTo>
                      <a:pt x="25146" y="34061"/>
                      <a:pt x="21945" y="38633"/>
                      <a:pt x="21945" y="47320"/>
                    </a:cubicBezTo>
                    <a:close/>
                    <a:moveTo>
                      <a:pt x="108585" y="74066"/>
                    </a:moveTo>
                    <a:cubicBezTo>
                      <a:pt x="126187" y="71095"/>
                      <a:pt x="139217" y="79781"/>
                      <a:pt x="139217" y="100813"/>
                    </a:cubicBezTo>
                    <a:cubicBezTo>
                      <a:pt x="139217" y="121844"/>
                      <a:pt x="126187" y="135103"/>
                      <a:pt x="108585" y="138074"/>
                    </a:cubicBezTo>
                    <a:cubicBezTo>
                      <a:pt x="90982" y="141046"/>
                      <a:pt x="77724" y="132359"/>
                      <a:pt x="77724" y="111557"/>
                    </a:cubicBezTo>
                    <a:cubicBezTo>
                      <a:pt x="77724" y="90526"/>
                      <a:pt x="91211" y="77038"/>
                      <a:pt x="108585" y="74066"/>
                    </a:cubicBezTo>
                    <a:close/>
                    <a:moveTo>
                      <a:pt x="99441" y="107671"/>
                    </a:moveTo>
                    <a:cubicBezTo>
                      <a:pt x="99441" y="116357"/>
                      <a:pt x="102641" y="119786"/>
                      <a:pt x="108356" y="118872"/>
                    </a:cubicBezTo>
                    <a:cubicBezTo>
                      <a:pt x="113614" y="117958"/>
                      <a:pt x="117271" y="113386"/>
                      <a:pt x="117271" y="104470"/>
                    </a:cubicBezTo>
                    <a:cubicBezTo>
                      <a:pt x="117271" y="95783"/>
                      <a:pt x="113842" y="92354"/>
                      <a:pt x="108356" y="93269"/>
                    </a:cubicBezTo>
                    <a:cubicBezTo>
                      <a:pt x="103098" y="94183"/>
                      <a:pt x="99441" y="98984"/>
                      <a:pt x="99441" y="107671"/>
                    </a:cubicBezTo>
                    <a:close/>
                  </a:path>
                </a:pathLst>
              </a:custGeom>
              <a:solidFill>
                <a:srgbClr val="DBA12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4" name="图形 2">
              <a:extLst>
                <a:ext uri="{FF2B5EF4-FFF2-40B4-BE49-F238E27FC236}">
                  <a16:creationId xmlns:a16="http://schemas.microsoft.com/office/drawing/2014/main" id="{C97CCDD0-4F8F-EB5E-152D-F92A4708ECB8}"/>
                </a:ext>
              </a:extLst>
            </p:cNvPr>
            <p:cNvGrpSpPr/>
            <p:nvPr/>
          </p:nvGrpSpPr>
          <p:grpSpPr>
            <a:xfrm flipH="1">
              <a:off x="9090216" y="3432636"/>
              <a:ext cx="2757222" cy="3431383"/>
              <a:chOff x="3520454" y="2490108"/>
              <a:chExt cx="2757222" cy="3431383"/>
            </a:xfrm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714F16BB-0B6A-D7EB-A4CA-D110EC542F6A}"/>
                  </a:ext>
                </a:extLst>
              </p:cNvPr>
              <p:cNvSpPr/>
              <p:nvPr/>
            </p:nvSpPr>
            <p:spPr>
              <a:xfrm>
                <a:off x="5383453" y="3063468"/>
                <a:ext cx="722833" cy="500107"/>
              </a:xfrm>
              <a:custGeom>
                <a:avLst/>
                <a:gdLst>
                  <a:gd name="connsiteX0" fmla="*/ 118415 w 722833"/>
                  <a:gd name="connsiteY0" fmla="*/ 0 h 500107"/>
                  <a:gd name="connsiteX1" fmla="*/ 225628 w 722833"/>
                  <a:gd name="connsiteY1" fmla="*/ 299695 h 500107"/>
                  <a:gd name="connsiteX2" fmla="*/ 671398 w 722833"/>
                  <a:gd name="connsiteY2" fmla="*/ 117958 h 500107"/>
                  <a:gd name="connsiteX3" fmla="*/ 722833 w 722833"/>
                  <a:gd name="connsiteY3" fmla="*/ 220828 h 500107"/>
                  <a:gd name="connsiteX4" fmla="*/ 180137 w 722833"/>
                  <a:gd name="connsiteY4" fmla="*/ 497434 h 500107"/>
                  <a:gd name="connsiteX5" fmla="*/ 0 w 722833"/>
                  <a:gd name="connsiteY5" fmla="*/ 191338 h 500107"/>
                  <a:gd name="connsiteX6" fmla="*/ 118415 w 722833"/>
                  <a:gd name="connsiteY6" fmla="*/ 0 h 5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2833" h="500107">
                    <a:moveTo>
                      <a:pt x="118415" y="0"/>
                    </a:moveTo>
                    <a:lnTo>
                      <a:pt x="225628" y="299695"/>
                    </a:lnTo>
                    <a:lnTo>
                      <a:pt x="671398" y="117958"/>
                    </a:lnTo>
                    <a:lnTo>
                      <a:pt x="722833" y="220828"/>
                    </a:lnTo>
                    <a:cubicBezTo>
                      <a:pt x="722833" y="220828"/>
                      <a:pt x="304724" y="531952"/>
                      <a:pt x="180137" y="497434"/>
                    </a:cubicBezTo>
                    <a:cubicBezTo>
                      <a:pt x="94640" y="473659"/>
                      <a:pt x="0" y="191338"/>
                      <a:pt x="0" y="191338"/>
                    </a:cubicBezTo>
                    <a:lnTo>
                      <a:pt x="118415" y="0"/>
                    </a:ln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58978CF7-9ED9-C4DF-98E8-D37E99E13BB4}"/>
                  </a:ext>
                </a:extLst>
              </p:cNvPr>
              <p:cNvSpPr/>
              <p:nvPr/>
            </p:nvSpPr>
            <p:spPr>
              <a:xfrm>
                <a:off x="5411571" y="3258235"/>
                <a:ext cx="182880" cy="199567"/>
              </a:xfrm>
              <a:custGeom>
                <a:avLst/>
                <a:gdLst>
                  <a:gd name="connsiteX0" fmla="*/ 160020 w 182880"/>
                  <a:gd name="connsiteY0" fmla="*/ 0 h 199567"/>
                  <a:gd name="connsiteX1" fmla="*/ 182880 w 182880"/>
                  <a:gd name="connsiteY1" fmla="*/ 63779 h 199567"/>
                  <a:gd name="connsiteX2" fmla="*/ 121615 w 182880"/>
                  <a:gd name="connsiteY2" fmla="*/ 91897 h 199567"/>
                  <a:gd name="connsiteX3" fmla="*/ 59665 w 182880"/>
                  <a:gd name="connsiteY3" fmla="*/ 199568 h 199567"/>
                  <a:gd name="connsiteX4" fmla="*/ 0 w 182880"/>
                  <a:gd name="connsiteY4" fmla="*/ 72238 h 199567"/>
                  <a:gd name="connsiteX5" fmla="*/ 160020 w 182880"/>
                  <a:gd name="connsiteY5" fmla="*/ 0 h 19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" h="199567">
                    <a:moveTo>
                      <a:pt x="160020" y="0"/>
                    </a:moveTo>
                    <a:lnTo>
                      <a:pt x="182880" y="63779"/>
                    </a:lnTo>
                    <a:lnTo>
                      <a:pt x="121615" y="91897"/>
                    </a:lnTo>
                    <a:cubicBezTo>
                      <a:pt x="121615" y="91897"/>
                      <a:pt x="56236" y="168935"/>
                      <a:pt x="59665" y="199568"/>
                    </a:cubicBezTo>
                    <a:lnTo>
                      <a:pt x="0" y="72238"/>
                    </a:lnTo>
                    <a:cubicBezTo>
                      <a:pt x="0" y="72238"/>
                      <a:pt x="113157" y="3429"/>
                      <a:pt x="160020" y="0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D0273809-B3E6-E10B-4569-B5A74D21DF10}"/>
                  </a:ext>
                </a:extLst>
              </p:cNvPr>
              <p:cNvSpPr/>
              <p:nvPr/>
            </p:nvSpPr>
            <p:spPr>
              <a:xfrm>
                <a:off x="5598678" y="3371164"/>
                <a:ext cx="18455" cy="83912"/>
              </a:xfrm>
              <a:custGeom>
                <a:avLst/>
                <a:gdLst>
                  <a:gd name="connsiteX0" fmla="*/ 10633 w 18455"/>
                  <a:gd name="connsiteY0" fmla="*/ 0 h 83912"/>
                  <a:gd name="connsiteX1" fmla="*/ 10633 w 18455"/>
                  <a:gd name="connsiteY1" fmla="*/ 83439 h 83912"/>
                  <a:gd name="connsiteX2" fmla="*/ 10633 w 18455"/>
                  <a:gd name="connsiteY2" fmla="*/ 0 h 8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55" h="83912">
                    <a:moveTo>
                      <a:pt x="10633" y="0"/>
                    </a:moveTo>
                    <a:cubicBezTo>
                      <a:pt x="10633" y="0"/>
                      <a:pt x="28235" y="76124"/>
                      <a:pt x="10633" y="83439"/>
                    </a:cubicBezTo>
                    <a:cubicBezTo>
                      <a:pt x="-6970" y="90754"/>
                      <a:pt x="346" y="10973"/>
                      <a:pt x="10633" y="0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8" name="图形 2">
                <a:extLst>
                  <a:ext uri="{FF2B5EF4-FFF2-40B4-BE49-F238E27FC236}">
                    <a16:creationId xmlns:a16="http://schemas.microsoft.com/office/drawing/2014/main" id="{ED43DE14-BB2D-FD2B-E8B5-72233A6DC452}"/>
                  </a:ext>
                </a:extLst>
              </p:cNvPr>
              <p:cNvGrpSpPr/>
              <p:nvPr/>
            </p:nvGrpSpPr>
            <p:grpSpPr>
              <a:xfrm>
                <a:off x="6010275" y="3057296"/>
                <a:ext cx="267402" cy="248488"/>
                <a:chOff x="6010275" y="3057296"/>
                <a:chExt cx="267402" cy="248488"/>
              </a:xfrm>
            </p:grpSpPr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22DFD0CC-BE85-2DC5-D2D7-A01DA0F37206}"/>
                    </a:ext>
                  </a:extLst>
                </p:cNvPr>
                <p:cNvSpPr/>
                <p:nvPr/>
              </p:nvSpPr>
              <p:spPr>
                <a:xfrm>
                  <a:off x="6010275" y="3057296"/>
                  <a:ext cx="267402" cy="248488"/>
                </a:xfrm>
                <a:custGeom>
                  <a:avLst/>
                  <a:gdLst>
                    <a:gd name="connsiteX0" fmla="*/ 136931 w 267402"/>
                    <a:gd name="connsiteY0" fmla="*/ 0 h 248488"/>
                    <a:gd name="connsiteX1" fmla="*/ 144704 w 267402"/>
                    <a:gd name="connsiteY1" fmla="*/ 19660 h 248488"/>
                    <a:gd name="connsiteX2" fmla="*/ 120015 w 267402"/>
                    <a:gd name="connsiteY2" fmla="*/ 82525 h 248488"/>
                    <a:gd name="connsiteX3" fmla="*/ 243916 w 267402"/>
                    <a:gd name="connsiteY3" fmla="*/ 29032 h 248488"/>
                    <a:gd name="connsiteX4" fmla="*/ 243459 w 267402"/>
                    <a:gd name="connsiteY4" fmla="*/ 43663 h 248488"/>
                    <a:gd name="connsiteX5" fmla="*/ 233401 w 267402"/>
                    <a:gd name="connsiteY5" fmla="*/ 53492 h 248488"/>
                    <a:gd name="connsiteX6" fmla="*/ 187681 w 267402"/>
                    <a:gd name="connsiteY6" fmla="*/ 84353 h 248488"/>
                    <a:gd name="connsiteX7" fmla="*/ 266319 w 267402"/>
                    <a:gd name="connsiteY7" fmla="*/ 61722 h 248488"/>
                    <a:gd name="connsiteX8" fmla="*/ 264719 w 267402"/>
                    <a:gd name="connsiteY8" fmla="*/ 75895 h 248488"/>
                    <a:gd name="connsiteX9" fmla="*/ 250774 w 267402"/>
                    <a:gd name="connsiteY9" fmla="*/ 85496 h 248488"/>
                    <a:gd name="connsiteX10" fmla="*/ 200939 w 267402"/>
                    <a:gd name="connsiteY10" fmla="*/ 113157 h 248488"/>
                    <a:gd name="connsiteX11" fmla="*/ 264947 w 267402"/>
                    <a:gd name="connsiteY11" fmla="*/ 101270 h 248488"/>
                    <a:gd name="connsiteX12" fmla="*/ 264490 w 267402"/>
                    <a:gd name="connsiteY12" fmla="*/ 112928 h 248488"/>
                    <a:gd name="connsiteX13" fmla="*/ 256718 w 267402"/>
                    <a:gd name="connsiteY13" fmla="*/ 119558 h 248488"/>
                    <a:gd name="connsiteX14" fmla="*/ 207340 w 267402"/>
                    <a:gd name="connsiteY14" fmla="*/ 142646 h 248488"/>
                    <a:gd name="connsiteX15" fmla="*/ 251003 w 267402"/>
                    <a:gd name="connsiteY15" fmla="*/ 138989 h 248488"/>
                    <a:gd name="connsiteX16" fmla="*/ 227228 w 267402"/>
                    <a:gd name="connsiteY16" fmla="*/ 157734 h 248488"/>
                    <a:gd name="connsiteX17" fmla="*/ 104699 w 267402"/>
                    <a:gd name="connsiteY17" fmla="*/ 222428 h 248488"/>
                    <a:gd name="connsiteX18" fmla="*/ 50292 w 267402"/>
                    <a:gd name="connsiteY18" fmla="*/ 248488 h 248488"/>
                    <a:gd name="connsiteX19" fmla="*/ 0 w 267402"/>
                    <a:gd name="connsiteY19" fmla="*/ 147676 h 248488"/>
                    <a:gd name="connsiteX20" fmla="*/ 34747 w 267402"/>
                    <a:gd name="connsiteY20" fmla="*/ 130073 h 248488"/>
                    <a:gd name="connsiteX21" fmla="*/ 136931 w 267402"/>
                    <a:gd name="connsiteY21" fmla="*/ 0 h 248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7402" h="248488">
                      <a:moveTo>
                        <a:pt x="136931" y="0"/>
                      </a:moveTo>
                      <a:cubicBezTo>
                        <a:pt x="145390" y="2286"/>
                        <a:pt x="148133" y="9830"/>
                        <a:pt x="144704" y="19660"/>
                      </a:cubicBezTo>
                      <a:cubicBezTo>
                        <a:pt x="137617" y="40919"/>
                        <a:pt x="128473" y="61036"/>
                        <a:pt x="120015" y="82525"/>
                      </a:cubicBezTo>
                      <a:cubicBezTo>
                        <a:pt x="160249" y="64922"/>
                        <a:pt x="203911" y="46634"/>
                        <a:pt x="243916" y="29032"/>
                      </a:cubicBezTo>
                      <a:cubicBezTo>
                        <a:pt x="247117" y="33604"/>
                        <a:pt x="245974" y="39776"/>
                        <a:pt x="243459" y="43663"/>
                      </a:cubicBezTo>
                      <a:cubicBezTo>
                        <a:pt x="240944" y="47549"/>
                        <a:pt x="237287" y="50749"/>
                        <a:pt x="233401" y="53492"/>
                      </a:cubicBezTo>
                      <a:cubicBezTo>
                        <a:pt x="218770" y="64694"/>
                        <a:pt x="203454" y="74981"/>
                        <a:pt x="187681" y="84353"/>
                      </a:cubicBezTo>
                      <a:cubicBezTo>
                        <a:pt x="217170" y="75667"/>
                        <a:pt x="238201" y="68809"/>
                        <a:pt x="266319" y="61722"/>
                      </a:cubicBezTo>
                      <a:cubicBezTo>
                        <a:pt x="268148" y="65837"/>
                        <a:pt x="267691" y="72466"/>
                        <a:pt x="264719" y="75895"/>
                      </a:cubicBezTo>
                      <a:cubicBezTo>
                        <a:pt x="261976" y="79324"/>
                        <a:pt x="254660" y="83439"/>
                        <a:pt x="250774" y="85496"/>
                      </a:cubicBezTo>
                      <a:cubicBezTo>
                        <a:pt x="233172" y="95326"/>
                        <a:pt x="218770" y="103327"/>
                        <a:pt x="200939" y="113157"/>
                      </a:cubicBezTo>
                      <a:cubicBezTo>
                        <a:pt x="221742" y="108585"/>
                        <a:pt x="244145" y="105842"/>
                        <a:pt x="264947" y="101270"/>
                      </a:cubicBezTo>
                      <a:cubicBezTo>
                        <a:pt x="267005" y="104013"/>
                        <a:pt x="266319" y="110185"/>
                        <a:pt x="264490" y="112928"/>
                      </a:cubicBezTo>
                      <a:cubicBezTo>
                        <a:pt x="262661" y="115900"/>
                        <a:pt x="259690" y="117958"/>
                        <a:pt x="256718" y="119558"/>
                      </a:cubicBezTo>
                      <a:cubicBezTo>
                        <a:pt x="241173" y="127787"/>
                        <a:pt x="219913" y="136474"/>
                        <a:pt x="207340" y="142646"/>
                      </a:cubicBezTo>
                      <a:cubicBezTo>
                        <a:pt x="221742" y="141046"/>
                        <a:pt x="236601" y="140589"/>
                        <a:pt x="251003" y="138989"/>
                      </a:cubicBezTo>
                      <a:cubicBezTo>
                        <a:pt x="254432" y="152019"/>
                        <a:pt x="236830" y="152705"/>
                        <a:pt x="227228" y="157734"/>
                      </a:cubicBezTo>
                      <a:cubicBezTo>
                        <a:pt x="186995" y="178994"/>
                        <a:pt x="144932" y="201397"/>
                        <a:pt x="104699" y="222428"/>
                      </a:cubicBezTo>
                      <a:cubicBezTo>
                        <a:pt x="104699" y="222428"/>
                        <a:pt x="74295" y="238430"/>
                        <a:pt x="50292" y="248488"/>
                      </a:cubicBezTo>
                      <a:cubicBezTo>
                        <a:pt x="49835" y="247117"/>
                        <a:pt x="4343" y="155219"/>
                        <a:pt x="0" y="147676"/>
                      </a:cubicBezTo>
                      <a:cubicBezTo>
                        <a:pt x="11201" y="142189"/>
                        <a:pt x="34747" y="130073"/>
                        <a:pt x="34747" y="130073"/>
                      </a:cubicBezTo>
                      <a:cubicBezTo>
                        <a:pt x="50292" y="72466"/>
                        <a:pt x="81153" y="65380"/>
                        <a:pt x="136931" y="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58CFF208-EDB2-D1B8-DD3A-EF460140F986}"/>
                    </a:ext>
                  </a:extLst>
                </p:cNvPr>
                <p:cNvSpPr/>
                <p:nvPr/>
              </p:nvSpPr>
              <p:spPr>
                <a:xfrm>
                  <a:off x="6186516" y="3137184"/>
                  <a:ext cx="21048" cy="9158"/>
                </a:xfrm>
                <a:custGeom>
                  <a:avLst/>
                  <a:gdLst>
                    <a:gd name="connsiteX0" fmla="*/ 9 w 21048"/>
                    <a:gd name="connsiteY0" fmla="*/ 8809 h 9158"/>
                    <a:gd name="connsiteX1" fmla="*/ 11210 w 21048"/>
                    <a:gd name="connsiteY1" fmla="*/ 6523 h 9158"/>
                    <a:gd name="connsiteX2" fmla="*/ 21040 w 21048"/>
                    <a:gd name="connsiteY2" fmla="*/ 350 h 9158"/>
                    <a:gd name="connsiteX3" fmla="*/ 9839 w 21048"/>
                    <a:gd name="connsiteY3" fmla="*/ 2636 h 9158"/>
                    <a:gd name="connsiteX4" fmla="*/ 9 w 21048"/>
                    <a:gd name="connsiteY4" fmla="*/ 8809 h 9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48" h="9158">
                      <a:moveTo>
                        <a:pt x="9" y="8809"/>
                      </a:moveTo>
                      <a:cubicBezTo>
                        <a:pt x="466" y="9723"/>
                        <a:pt x="5495" y="8809"/>
                        <a:pt x="11210" y="6523"/>
                      </a:cubicBezTo>
                      <a:cubicBezTo>
                        <a:pt x="16925" y="4237"/>
                        <a:pt x="21269" y="1493"/>
                        <a:pt x="21040" y="350"/>
                      </a:cubicBezTo>
                      <a:cubicBezTo>
                        <a:pt x="20583" y="-564"/>
                        <a:pt x="15554" y="350"/>
                        <a:pt x="9839" y="2636"/>
                      </a:cubicBezTo>
                      <a:cubicBezTo>
                        <a:pt x="4124" y="5151"/>
                        <a:pt x="-220" y="7894"/>
                        <a:pt x="9" y="8809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6823601C-1AD1-E81A-03DB-D176339FE7A1}"/>
                    </a:ext>
                  </a:extLst>
                </p:cNvPr>
                <p:cNvSpPr/>
                <p:nvPr/>
              </p:nvSpPr>
              <p:spPr>
                <a:xfrm>
                  <a:off x="6196803" y="3167817"/>
                  <a:ext cx="21048" cy="9158"/>
                </a:xfrm>
                <a:custGeom>
                  <a:avLst/>
                  <a:gdLst>
                    <a:gd name="connsiteX0" fmla="*/ 9 w 21048"/>
                    <a:gd name="connsiteY0" fmla="*/ 8809 h 9158"/>
                    <a:gd name="connsiteX1" fmla="*/ 11210 w 21048"/>
                    <a:gd name="connsiteY1" fmla="*/ 6523 h 9158"/>
                    <a:gd name="connsiteX2" fmla="*/ 21040 w 21048"/>
                    <a:gd name="connsiteY2" fmla="*/ 350 h 9158"/>
                    <a:gd name="connsiteX3" fmla="*/ 9839 w 21048"/>
                    <a:gd name="connsiteY3" fmla="*/ 2636 h 9158"/>
                    <a:gd name="connsiteX4" fmla="*/ 9 w 21048"/>
                    <a:gd name="connsiteY4" fmla="*/ 8809 h 9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48" h="9158">
                      <a:moveTo>
                        <a:pt x="9" y="8809"/>
                      </a:moveTo>
                      <a:cubicBezTo>
                        <a:pt x="466" y="9723"/>
                        <a:pt x="5495" y="8809"/>
                        <a:pt x="11210" y="6523"/>
                      </a:cubicBezTo>
                      <a:cubicBezTo>
                        <a:pt x="16925" y="4237"/>
                        <a:pt x="21269" y="1493"/>
                        <a:pt x="21040" y="350"/>
                      </a:cubicBezTo>
                      <a:cubicBezTo>
                        <a:pt x="20583" y="-564"/>
                        <a:pt x="15554" y="350"/>
                        <a:pt x="9839" y="2636"/>
                      </a:cubicBezTo>
                      <a:cubicBezTo>
                        <a:pt x="4124" y="4922"/>
                        <a:pt x="-220" y="7666"/>
                        <a:pt x="9" y="8809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CC88A1E1-E838-4DD4-2EEA-8323A80BAA59}"/>
                    </a:ext>
                  </a:extLst>
                </p:cNvPr>
                <p:cNvSpPr/>
                <p:nvPr/>
              </p:nvSpPr>
              <p:spPr>
                <a:xfrm>
                  <a:off x="6204094" y="3197077"/>
                  <a:ext cx="21072" cy="9159"/>
                </a:xfrm>
                <a:custGeom>
                  <a:avLst/>
                  <a:gdLst>
                    <a:gd name="connsiteX0" fmla="*/ 33 w 21072"/>
                    <a:gd name="connsiteY0" fmla="*/ 8809 h 9159"/>
                    <a:gd name="connsiteX1" fmla="*/ 11234 w 21072"/>
                    <a:gd name="connsiteY1" fmla="*/ 6523 h 9159"/>
                    <a:gd name="connsiteX2" fmla="*/ 21064 w 21072"/>
                    <a:gd name="connsiteY2" fmla="*/ 350 h 9159"/>
                    <a:gd name="connsiteX3" fmla="*/ 9863 w 21072"/>
                    <a:gd name="connsiteY3" fmla="*/ 2636 h 9159"/>
                    <a:gd name="connsiteX4" fmla="*/ 33 w 21072"/>
                    <a:gd name="connsiteY4" fmla="*/ 8809 h 9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72" h="9159">
                      <a:moveTo>
                        <a:pt x="33" y="8809"/>
                      </a:moveTo>
                      <a:cubicBezTo>
                        <a:pt x="490" y="9723"/>
                        <a:pt x="5519" y="8809"/>
                        <a:pt x="11234" y="6523"/>
                      </a:cubicBezTo>
                      <a:cubicBezTo>
                        <a:pt x="16949" y="4237"/>
                        <a:pt x="21293" y="1493"/>
                        <a:pt x="21064" y="350"/>
                      </a:cubicBezTo>
                      <a:cubicBezTo>
                        <a:pt x="20607" y="-564"/>
                        <a:pt x="15578" y="350"/>
                        <a:pt x="9863" y="2636"/>
                      </a:cubicBezTo>
                      <a:cubicBezTo>
                        <a:pt x="3919" y="5151"/>
                        <a:pt x="-424" y="7894"/>
                        <a:pt x="33" y="8809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632A0739-F67F-2FAF-C943-4795AD5B3784}"/>
                    </a:ext>
                  </a:extLst>
                </p:cNvPr>
                <p:cNvSpPr/>
                <p:nvPr/>
              </p:nvSpPr>
              <p:spPr>
                <a:xfrm>
                  <a:off x="6163086" y="3157639"/>
                  <a:ext cx="23560" cy="55117"/>
                </a:xfrm>
                <a:custGeom>
                  <a:avLst/>
                  <a:gdLst>
                    <a:gd name="connsiteX0" fmla="*/ 23439 w 23560"/>
                    <a:gd name="connsiteY0" fmla="*/ 55105 h 55117"/>
                    <a:gd name="connsiteX1" fmla="*/ 13609 w 23560"/>
                    <a:gd name="connsiteY1" fmla="*/ 26759 h 55117"/>
                    <a:gd name="connsiteX2" fmla="*/ 121 w 23560"/>
                    <a:gd name="connsiteY2" fmla="*/ 13 h 55117"/>
                    <a:gd name="connsiteX3" fmla="*/ 9951 w 23560"/>
                    <a:gd name="connsiteY3" fmla="*/ 28359 h 55117"/>
                    <a:gd name="connsiteX4" fmla="*/ 23439 w 23560"/>
                    <a:gd name="connsiteY4" fmla="*/ 55105 h 5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60" h="55117">
                      <a:moveTo>
                        <a:pt x="23439" y="55105"/>
                      </a:moveTo>
                      <a:cubicBezTo>
                        <a:pt x="24353" y="54648"/>
                        <a:pt x="20010" y="42075"/>
                        <a:pt x="13609" y="26759"/>
                      </a:cubicBezTo>
                      <a:cubicBezTo>
                        <a:pt x="7208" y="11443"/>
                        <a:pt x="1036" y="-445"/>
                        <a:pt x="121" y="13"/>
                      </a:cubicBezTo>
                      <a:cubicBezTo>
                        <a:pt x="-793" y="470"/>
                        <a:pt x="3550" y="13043"/>
                        <a:pt x="9951" y="28359"/>
                      </a:cubicBezTo>
                      <a:cubicBezTo>
                        <a:pt x="16352" y="43447"/>
                        <a:pt x="22524" y="55562"/>
                        <a:pt x="23439" y="55105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07BB4837-DF13-DF2D-F3EE-2573C96D5AB1}"/>
                    </a:ext>
                  </a:extLst>
                </p:cNvPr>
                <p:cNvSpPr/>
                <p:nvPr/>
              </p:nvSpPr>
              <p:spPr>
                <a:xfrm>
                  <a:off x="6106058" y="3136392"/>
                  <a:ext cx="30154" cy="61807"/>
                </a:xfrm>
                <a:custGeom>
                  <a:avLst/>
                  <a:gdLst>
                    <a:gd name="connsiteX0" fmla="*/ 0 w 30154"/>
                    <a:gd name="connsiteY0" fmla="*/ 61722 h 61807"/>
                    <a:gd name="connsiteX1" fmla="*/ 2972 w 30154"/>
                    <a:gd name="connsiteY1" fmla="*/ 61036 h 61807"/>
                    <a:gd name="connsiteX2" fmla="*/ 10287 w 30154"/>
                    <a:gd name="connsiteY2" fmla="*/ 57607 h 61807"/>
                    <a:gd name="connsiteX3" fmla="*/ 27203 w 30154"/>
                    <a:gd name="connsiteY3" fmla="*/ 37033 h 61807"/>
                    <a:gd name="connsiteX4" fmla="*/ 29261 w 30154"/>
                    <a:gd name="connsiteY4" fmla="*/ 10516 h 61807"/>
                    <a:gd name="connsiteX5" fmla="*/ 25603 w 30154"/>
                    <a:gd name="connsiteY5" fmla="*/ 0 h 61807"/>
                    <a:gd name="connsiteX6" fmla="*/ 26518 w 30154"/>
                    <a:gd name="connsiteY6" fmla="*/ 10744 h 61807"/>
                    <a:gd name="connsiteX7" fmla="*/ 23546 w 30154"/>
                    <a:gd name="connsiteY7" fmla="*/ 35662 h 61807"/>
                    <a:gd name="connsiteX8" fmla="*/ 8687 w 30154"/>
                    <a:gd name="connsiteY8" fmla="*/ 55321 h 61807"/>
                    <a:gd name="connsiteX9" fmla="*/ 2286 w 30154"/>
                    <a:gd name="connsiteY9" fmla="*/ 59665 h 61807"/>
                    <a:gd name="connsiteX10" fmla="*/ 0 w 30154"/>
                    <a:gd name="connsiteY10" fmla="*/ 61722 h 61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54" h="61807">
                      <a:moveTo>
                        <a:pt x="0" y="61722"/>
                      </a:moveTo>
                      <a:cubicBezTo>
                        <a:pt x="0" y="61951"/>
                        <a:pt x="1143" y="61722"/>
                        <a:pt x="2972" y="61036"/>
                      </a:cubicBezTo>
                      <a:cubicBezTo>
                        <a:pt x="4801" y="60350"/>
                        <a:pt x="7544" y="59665"/>
                        <a:pt x="10287" y="57607"/>
                      </a:cubicBezTo>
                      <a:cubicBezTo>
                        <a:pt x="16231" y="54178"/>
                        <a:pt x="23546" y="47092"/>
                        <a:pt x="27203" y="37033"/>
                      </a:cubicBezTo>
                      <a:cubicBezTo>
                        <a:pt x="31090" y="26975"/>
                        <a:pt x="30404" y="17145"/>
                        <a:pt x="29261" y="10516"/>
                      </a:cubicBezTo>
                      <a:cubicBezTo>
                        <a:pt x="28118" y="3886"/>
                        <a:pt x="26060" y="0"/>
                        <a:pt x="25603" y="0"/>
                      </a:cubicBezTo>
                      <a:cubicBezTo>
                        <a:pt x="25146" y="229"/>
                        <a:pt x="25832" y="4115"/>
                        <a:pt x="26518" y="10744"/>
                      </a:cubicBezTo>
                      <a:cubicBezTo>
                        <a:pt x="26975" y="17145"/>
                        <a:pt x="26975" y="26518"/>
                        <a:pt x="23546" y="35662"/>
                      </a:cubicBezTo>
                      <a:cubicBezTo>
                        <a:pt x="20117" y="44806"/>
                        <a:pt x="13945" y="51664"/>
                        <a:pt x="8687" y="55321"/>
                      </a:cubicBezTo>
                      <a:cubicBezTo>
                        <a:pt x="6172" y="57379"/>
                        <a:pt x="3886" y="58522"/>
                        <a:pt x="2286" y="59665"/>
                      </a:cubicBezTo>
                      <a:cubicBezTo>
                        <a:pt x="686" y="60808"/>
                        <a:pt x="0" y="61493"/>
                        <a:pt x="0" y="61722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BE838700-2D97-5184-089E-024373EFCD5B}"/>
                    </a:ext>
                  </a:extLst>
                </p:cNvPr>
                <p:cNvSpPr/>
                <p:nvPr/>
              </p:nvSpPr>
              <p:spPr>
                <a:xfrm>
                  <a:off x="6049042" y="3193542"/>
                  <a:ext cx="38980" cy="77539"/>
                </a:xfrm>
                <a:custGeom>
                  <a:avLst/>
                  <a:gdLst>
                    <a:gd name="connsiteX0" fmla="*/ 323 w 38980"/>
                    <a:gd name="connsiteY0" fmla="*/ 0 h 77539"/>
                    <a:gd name="connsiteX1" fmla="*/ 95 w 38980"/>
                    <a:gd name="connsiteY1" fmla="*/ 3429 h 77539"/>
                    <a:gd name="connsiteX2" fmla="*/ 1009 w 38980"/>
                    <a:gd name="connsiteY2" fmla="*/ 13030 h 77539"/>
                    <a:gd name="connsiteX3" fmla="*/ 11068 w 38980"/>
                    <a:gd name="connsiteY3" fmla="*/ 42977 h 77539"/>
                    <a:gd name="connsiteX4" fmla="*/ 38957 w 38980"/>
                    <a:gd name="connsiteY4" fmla="*/ 77495 h 77539"/>
                    <a:gd name="connsiteX5" fmla="*/ 14725 w 38980"/>
                    <a:gd name="connsiteY5" fmla="*/ 41377 h 77539"/>
                    <a:gd name="connsiteX6" fmla="*/ 323 w 38980"/>
                    <a:gd name="connsiteY6" fmla="*/ 0 h 7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0" h="77539">
                      <a:moveTo>
                        <a:pt x="323" y="0"/>
                      </a:moveTo>
                      <a:cubicBezTo>
                        <a:pt x="95" y="0"/>
                        <a:pt x="-134" y="1372"/>
                        <a:pt x="95" y="3429"/>
                      </a:cubicBezTo>
                      <a:cubicBezTo>
                        <a:pt x="95" y="5715"/>
                        <a:pt x="323" y="8915"/>
                        <a:pt x="1009" y="13030"/>
                      </a:cubicBezTo>
                      <a:cubicBezTo>
                        <a:pt x="2152" y="21031"/>
                        <a:pt x="5353" y="32004"/>
                        <a:pt x="11068" y="42977"/>
                      </a:cubicBezTo>
                      <a:cubicBezTo>
                        <a:pt x="22269" y="65151"/>
                        <a:pt x="38271" y="78410"/>
                        <a:pt x="38957" y="77495"/>
                      </a:cubicBezTo>
                      <a:cubicBezTo>
                        <a:pt x="39643" y="76810"/>
                        <a:pt x="25469" y="62865"/>
                        <a:pt x="14725" y="41377"/>
                      </a:cubicBezTo>
                      <a:cubicBezTo>
                        <a:pt x="3295" y="19888"/>
                        <a:pt x="1466" y="0"/>
                        <a:pt x="323" y="0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F49846A7-483D-EB42-DCCC-F2E5A87AC28B}"/>
                  </a:ext>
                </a:extLst>
              </p:cNvPr>
              <p:cNvSpPr/>
              <p:nvPr/>
            </p:nvSpPr>
            <p:spPr>
              <a:xfrm>
                <a:off x="5403698" y="2968371"/>
                <a:ext cx="207595" cy="362102"/>
              </a:xfrm>
              <a:custGeom>
                <a:avLst/>
                <a:gdLst>
                  <a:gd name="connsiteX0" fmla="*/ 42849 w 207595"/>
                  <a:gd name="connsiteY0" fmla="*/ 362102 h 362102"/>
                  <a:gd name="connsiteX1" fmla="*/ 205384 w 207595"/>
                  <a:gd name="connsiteY1" fmla="*/ 285521 h 362102"/>
                  <a:gd name="connsiteX2" fmla="*/ 121945 w 207595"/>
                  <a:gd name="connsiteY2" fmla="*/ 27661 h 362102"/>
                  <a:gd name="connsiteX3" fmla="*/ 71424 w 207595"/>
                  <a:gd name="connsiteY3" fmla="*/ 0 h 362102"/>
                  <a:gd name="connsiteX4" fmla="*/ 101 w 207595"/>
                  <a:gd name="connsiteY4" fmla="*/ 179222 h 362102"/>
                  <a:gd name="connsiteX5" fmla="*/ 42849 w 207595"/>
                  <a:gd name="connsiteY5" fmla="*/ 362102 h 36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95" h="362102">
                    <a:moveTo>
                      <a:pt x="42849" y="362102"/>
                    </a:moveTo>
                    <a:cubicBezTo>
                      <a:pt x="106171" y="362102"/>
                      <a:pt x="225272" y="327127"/>
                      <a:pt x="205384" y="285521"/>
                    </a:cubicBezTo>
                    <a:cubicBezTo>
                      <a:pt x="159664" y="189281"/>
                      <a:pt x="133146" y="35204"/>
                      <a:pt x="121945" y="27661"/>
                    </a:cubicBezTo>
                    <a:cubicBezTo>
                      <a:pt x="110743" y="20345"/>
                      <a:pt x="71424" y="0"/>
                      <a:pt x="71424" y="0"/>
                    </a:cubicBezTo>
                    <a:cubicBezTo>
                      <a:pt x="71424" y="0"/>
                      <a:pt x="2616" y="156591"/>
                      <a:pt x="101" y="179222"/>
                    </a:cubicBezTo>
                    <a:cubicBezTo>
                      <a:pt x="-2414" y="201854"/>
                      <a:pt x="42849" y="362102"/>
                      <a:pt x="42849" y="3621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1963D3F2-2825-8562-2626-C0BF97B478E2}"/>
                  </a:ext>
                </a:extLst>
              </p:cNvPr>
              <p:cNvSpPr/>
              <p:nvPr/>
            </p:nvSpPr>
            <p:spPr>
              <a:xfrm>
                <a:off x="5489295" y="3094101"/>
                <a:ext cx="118643" cy="232257"/>
              </a:xfrm>
              <a:custGeom>
                <a:avLst/>
                <a:gdLst>
                  <a:gd name="connsiteX0" fmla="*/ 118643 w 118643"/>
                  <a:gd name="connsiteY0" fmla="*/ 180365 h 232257"/>
                  <a:gd name="connsiteX1" fmla="*/ 0 w 118643"/>
                  <a:gd name="connsiteY1" fmla="*/ 232258 h 232257"/>
                  <a:gd name="connsiteX2" fmla="*/ 0 w 118643"/>
                  <a:gd name="connsiteY2" fmla="*/ 0 h 232257"/>
                  <a:gd name="connsiteX3" fmla="*/ 118643 w 118643"/>
                  <a:gd name="connsiteY3" fmla="*/ 180365 h 232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643" h="232257">
                    <a:moveTo>
                      <a:pt x="118643" y="180365"/>
                    </a:moveTo>
                    <a:cubicBezTo>
                      <a:pt x="104699" y="204597"/>
                      <a:pt x="49149" y="224257"/>
                      <a:pt x="0" y="232258"/>
                    </a:cubicBezTo>
                    <a:lnTo>
                      <a:pt x="0" y="0"/>
                    </a:lnTo>
                    <a:cubicBezTo>
                      <a:pt x="0" y="229"/>
                      <a:pt x="27661" y="163220"/>
                      <a:pt x="118643" y="18036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grpSp>
            <p:nvGrpSpPr>
              <p:cNvPr id="371" name="图形 2">
                <a:extLst>
                  <a:ext uri="{FF2B5EF4-FFF2-40B4-BE49-F238E27FC236}">
                    <a16:creationId xmlns:a16="http://schemas.microsoft.com/office/drawing/2014/main" id="{35D939AC-CADE-F44A-8C20-271067E80BAA}"/>
                  </a:ext>
                </a:extLst>
              </p:cNvPr>
              <p:cNvGrpSpPr/>
              <p:nvPr/>
            </p:nvGrpSpPr>
            <p:grpSpPr>
              <a:xfrm>
                <a:off x="3520454" y="2490108"/>
                <a:ext cx="2042775" cy="3431383"/>
                <a:chOff x="3520454" y="2490108"/>
                <a:chExt cx="2042775" cy="3431383"/>
              </a:xfrm>
            </p:grpSpPr>
            <p:grpSp>
              <p:nvGrpSpPr>
                <p:cNvPr id="382" name="图形 2">
                  <a:extLst>
                    <a:ext uri="{FF2B5EF4-FFF2-40B4-BE49-F238E27FC236}">
                      <a16:creationId xmlns:a16="http://schemas.microsoft.com/office/drawing/2014/main" id="{5DF6CC5C-5066-DA32-A09F-E8B5C86B717C}"/>
                    </a:ext>
                  </a:extLst>
                </p:cNvPr>
                <p:cNvGrpSpPr/>
                <p:nvPr/>
              </p:nvGrpSpPr>
              <p:grpSpPr>
                <a:xfrm>
                  <a:off x="3520454" y="2490108"/>
                  <a:ext cx="2042775" cy="3431383"/>
                  <a:chOff x="3520454" y="2490108"/>
                  <a:chExt cx="2042775" cy="3431383"/>
                </a:xfrm>
              </p:grpSpPr>
              <p:grpSp>
                <p:nvGrpSpPr>
                  <p:cNvPr id="400" name="图形 2">
                    <a:extLst>
                      <a:ext uri="{FF2B5EF4-FFF2-40B4-BE49-F238E27FC236}">
                        <a16:creationId xmlns:a16="http://schemas.microsoft.com/office/drawing/2014/main" id="{55EB17DC-ABC7-2CA9-71AE-A607F03D703C}"/>
                      </a:ext>
                    </a:extLst>
                  </p:cNvPr>
                  <p:cNvGrpSpPr/>
                  <p:nvPr/>
                </p:nvGrpSpPr>
                <p:grpSpPr>
                  <a:xfrm>
                    <a:off x="3520454" y="4174653"/>
                    <a:ext cx="1369908" cy="883777"/>
                    <a:chOff x="3520454" y="4174653"/>
                    <a:chExt cx="1369908" cy="883777"/>
                  </a:xfrm>
                </p:grpSpPr>
                <p:sp>
                  <p:nvSpPr>
                    <p:cNvPr id="410" name="任意多边形: 形状 409">
                      <a:extLst>
                        <a:ext uri="{FF2B5EF4-FFF2-40B4-BE49-F238E27FC236}">
                          <a16:creationId xmlns:a16="http://schemas.microsoft.com/office/drawing/2014/main" id="{43A1E27E-B3B8-44B1-96CE-34B6A490E9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91869" y="4174653"/>
                      <a:ext cx="1198494" cy="687211"/>
                    </a:xfrm>
                    <a:custGeom>
                      <a:avLst/>
                      <a:gdLst>
                        <a:gd name="connsiteX0" fmla="*/ 1198494 w 1198494"/>
                        <a:gd name="connsiteY0" fmla="*/ 160974 h 687211"/>
                        <a:gd name="connsiteX1" fmla="*/ 907258 w 1198494"/>
                        <a:gd name="connsiteY1" fmla="*/ 616803 h 687211"/>
                        <a:gd name="connsiteX2" fmla="*/ 51380 w 1198494"/>
                        <a:gd name="connsiteY2" fmla="*/ 687212 h 687211"/>
                        <a:gd name="connsiteX3" fmla="*/ 29205 w 1198494"/>
                        <a:gd name="connsiteY3" fmla="*/ 586171 h 687211"/>
                        <a:gd name="connsiteX4" fmla="*/ 763697 w 1198494"/>
                        <a:gd name="connsiteY4" fmla="*/ 425236 h 687211"/>
                        <a:gd name="connsiteX5" fmla="*/ 881426 w 1198494"/>
                        <a:gd name="connsiteY5" fmla="*/ 22443 h 687211"/>
                        <a:gd name="connsiteX6" fmla="*/ 1198494 w 1198494"/>
                        <a:gd name="connsiteY6" fmla="*/ 160974 h 6872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98494" h="687211">
                          <a:moveTo>
                            <a:pt x="1198494" y="160974"/>
                          </a:moveTo>
                          <a:cubicBezTo>
                            <a:pt x="1198494" y="160974"/>
                            <a:pt x="1035503" y="573826"/>
                            <a:pt x="907258" y="616803"/>
                          </a:cubicBezTo>
                          <a:cubicBezTo>
                            <a:pt x="725064" y="677839"/>
                            <a:pt x="51380" y="687212"/>
                            <a:pt x="51380" y="687212"/>
                          </a:cubicBezTo>
                          <a:cubicBezTo>
                            <a:pt x="51380" y="687212"/>
                            <a:pt x="-47604" y="679439"/>
                            <a:pt x="29205" y="586171"/>
                          </a:cubicBezTo>
                          <a:lnTo>
                            <a:pt x="763697" y="425236"/>
                          </a:lnTo>
                          <a:cubicBezTo>
                            <a:pt x="763697" y="425236"/>
                            <a:pt x="844164" y="116626"/>
                            <a:pt x="881426" y="22443"/>
                          </a:cubicBezTo>
                          <a:cubicBezTo>
                            <a:pt x="918688" y="-71740"/>
                            <a:pt x="1198494" y="160974"/>
                            <a:pt x="1198494" y="160974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1" name="任意多边形: 形状 410">
                      <a:extLst>
                        <a:ext uri="{FF2B5EF4-FFF2-40B4-BE49-F238E27FC236}">
                          <a16:creationId xmlns:a16="http://schemas.microsoft.com/office/drawing/2014/main" id="{230D8103-6B44-C8F4-EC90-EE0AF0C0EB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2666" y="4342942"/>
                      <a:ext cx="774039" cy="506120"/>
                    </a:xfrm>
                    <a:custGeom>
                      <a:avLst/>
                      <a:gdLst>
                        <a:gd name="connsiteX0" fmla="*/ 520294 w 774039"/>
                        <a:gd name="connsiteY0" fmla="*/ 0 h 506120"/>
                        <a:gd name="connsiteX1" fmla="*/ 534924 w 774039"/>
                        <a:gd name="connsiteY1" fmla="*/ 47092 h 506120"/>
                        <a:gd name="connsiteX2" fmla="*/ 641452 w 774039"/>
                        <a:gd name="connsiteY2" fmla="*/ 119101 h 506120"/>
                        <a:gd name="connsiteX3" fmla="*/ 482117 w 774039"/>
                        <a:gd name="connsiteY3" fmla="*/ 419481 h 506120"/>
                        <a:gd name="connsiteX4" fmla="*/ 0 w 774039"/>
                        <a:gd name="connsiteY4" fmla="*/ 506120 h 506120"/>
                        <a:gd name="connsiteX5" fmla="*/ 524408 w 774039"/>
                        <a:gd name="connsiteY5" fmla="*/ 455371 h 506120"/>
                        <a:gd name="connsiteX6" fmla="*/ 774040 w 774039"/>
                        <a:gd name="connsiteY6" fmla="*/ 50292 h 506120"/>
                        <a:gd name="connsiteX7" fmla="*/ 520294 w 774039"/>
                        <a:gd name="connsiteY7" fmla="*/ 0 h 5061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74039" h="506120">
                          <a:moveTo>
                            <a:pt x="520294" y="0"/>
                          </a:moveTo>
                          <a:lnTo>
                            <a:pt x="534924" y="47092"/>
                          </a:lnTo>
                          <a:cubicBezTo>
                            <a:pt x="534924" y="47092"/>
                            <a:pt x="632993" y="87782"/>
                            <a:pt x="641452" y="119101"/>
                          </a:cubicBezTo>
                          <a:cubicBezTo>
                            <a:pt x="649681" y="150419"/>
                            <a:pt x="597103" y="364845"/>
                            <a:pt x="482117" y="419481"/>
                          </a:cubicBezTo>
                          <a:cubicBezTo>
                            <a:pt x="367360" y="473888"/>
                            <a:pt x="0" y="506120"/>
                            <a:pt x="0" y="506120"/>
                          </a:cubicBezTo>
                          <a:cubicBezTo>
                            <a:pt x="0" y="506120"/>
                            <a:pt x="496519" y="464515"/>
                            <a:pt x="524408" y="455371"/>
                          </a:cubicBezTo>
                          <a:cubicBezTo>
                            <a:pt x="552298" y="446227"/>
                            <a:pt x="774040" y="50292"/>
                            <a:pt x="774040" y="50292"/>
                          </a:cubicBezTo>
                          <a:lnTo>
                            <a:pt x="520294" y="0"/>
                          </a:ln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2" name="任意多边形: 形状 411">
                      <a:extLst>
                        <a:ext uri="{FF2B5EF4-FFF2-40B4-BE49-F238E27FC236}">
                          <a16:creationId xmlns:a16="http://schemas.microsoft.com/office/drawing/2014/main" id="{E7739AD2-C35C-7000-0054-E62EFA616D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8780" y="4601250"/>
                      <a:ext cx="91305" cy="117506"/>
                    </a:xfrm>
                    <a:custGeom>
                      <a:avLst/>
                      <a:gdLst>
                        <a:gd name="connsiteX0" fmla="*/ 15473 w 91305"/>
                        <a:gd name="connsiteY0" fmla="*/ 467 h 117506"/>
                        <a:gd name="connsiteX1" fmla="*/ 91139 w 91305"/>
                        <a:gd name="connsiteY1" fmla="*/ 51445 h 117506"/>
                        <a:gd name="connsiteX2" fmla="*/ 25302 w 91305"/>
                        <a:gd name="connsiteY2" fmla="*/ 17612 h 117506"/>
                        <a:gd name="connsiteX3" fmla="*/ 47705 w 91305"/>
                        <a:gd name="connsiteY3" fmla="*/ 117282 h 117506"/>
                        <a:gd name="connsiteX4" fmla="*/ 15473 w 91305"/>
                        <a:gd name="connsiteY4" fmla="*/ 467 h 1175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305" h="117506">
                          <a:moveTo>
                            <a:pt x="15473" y="467"/>
                          </a:moveTo>
                          <a:cubicBezTo>
                            <a:pt x="29874" y="-5248"/>
                            <a:pt x="95025" y="43215"/>
                            <a:pt x="91139" y="51445"/>
                          </a:cubicBezTo>
                          <a:cubicBezTo>
                            <a:pt x="87253" y="59675"/>
                            <a:pt x="25302" y="17612"/>
                            <a:pt x="25302" y="17612"/>
                          </a:cubicBezTo>
                          <a:cubicBezTo>
                            <a:pt x="25302" y="17612"/>
                            <a:pt x="85196" y="122997"/>
                            <a:pt x="47705" y="117282"/>
                          </a:cubicBezTo>
                          <a:cubicBezTo>
                            <a:pt x="10215" y="111567"/>
                            <a:pt x="-19275" y="14183"/>
                            <a:pt x="15473" y="467"/>
                          </a:cubicBez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3" name="任意多边形: 形状 412">
                      <a:extLst>
                        <a:ext uri="{FF2B5EF4-FFF2-40B4-BE49-F238E27FC236}">
                          <a16:creationId xmlns:a16="http://schemas.microsoft.com/office/drawing/2014/main" id="{E1830134-44E3-9DE1-2EC0-C4205F461F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1573" y="4763795"/>
                      <a:ext cx="108926" cy="77266"/>
                    </a:xfrm>
                    <a:custGeom>
                      <a:avLst/>
                      <a:gdLst>
                        <a:gd name="connsiteX0" fmla="*/ 108927 w 108926"/>
                        <a:gd name="connsiteY0" fmla="*/ 0 h 77266"/>
                        <a:gd name="connsiteX1" fmla="*/ 799 w 108926"/>
                        <a:gd name="connsiteY1" fmla="*/ 35433 h 77266"/>
                        <a:gd name="connsiteX2" fmla="*/ 3999 w 108926"/>
                        <a:gd name="connsiteY2" fmla="*/ 74524 h 77266"/>
                        <a:gd name="connsiteX3" fmla="*/ 49034 w 108926"/>
                        <a:gd name="connsiteY3" fmla="*/ 77267 h 77266"/>
                        <a:gd name="connsiteX4" fmla="*/ 108927 w 108926"/>
                        <a:gd name="connsiteY4" fmla="*/ 0 h 772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926" h="77266">
                          <a:moveTo>
                            <a:pt x="108927" y="0"/>
                          </a:moveTo>
                          <a:cubicBezTo>
                            <a:pt x="108927" y="0"/>
                            <a:pt x="2171" y="13716"/>
                            <a:pt x="799" y="35433"/>
                          </a:cubicBezTo>
                          <a:cubicBezTo>
                            <a:pt x="-573" y="57150"/>
                            <a:pt x="-573" y="74295"/>
                            <a:pt x="3999" y="74524"/>
                          </a:cubicBezTo>
                          <a:cubicBezTo>
                            <a:pt x="8571" y="74753"/>
                            <a:pt x="49034" y="77267"/>
                            <a:pt x="49034" y="77267"/>
                          </a:cubicBezTo>
                          <a:cubicBezTo>
                            <a:pt x="49034" y="77267"/>
                            <a:pt x="105498" y="39548"/>
                            <a:pt x="108927" y="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4" name="任意多边形: 形状 413">
                      <a:extLst>
                        <a:ext uri="{FF2B5EF4-FFF2-40B4-BE49-F238E27FC236}">
                          <a16:creationId xmlns:a16="http://schemas.microsoft.com/office/drawing/2014/main" id="{1AE22AEE-096B-0F68-918D-2B82B94F75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20454" y="4747594"/>
                      <a:ext cx="233538" cy="310835"/>
                    </a:xfrm>
                    <a:custGeom>
                      <a:avLst/>
                      <a:gdLst>
                        <a:gd name="connsiteX0" fmla="*/ 233538 w 233538"/>
                        <a:gd name="connsiteY0" fmla="*/ 114956 h 310835"/>
                        <a:gd name="connsiteX1" fmla="*/ 18654 w 233538"/>
                        <a:gd name="connsiteY1" fmla="*/ 310637 h 310835"/>
                        <a:gd name="connsiteX2" fmla="*/ 15911 w 233538"/>
                        <a:gd name="connsiteY2" fmla="*/ 214397 h 310835"/>
                        <a:gd name="connsiteX3" fmla="*/ 213193 w 233538"/>
                        <a:gd name="connsiteY3" fmla="*/ 9114 h 310835"/>
                        <a:gd name="connsiteX4" fmla="*/ 233538 w 233538"/>
                        <a:gd name="connsiteY4" fmla="*/ 114956 h 310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3538" h="310835">
                          <a:moveTo>
                            <a:pt x="233538" y="114956"/>
                          </a:moveTo>
                          <a:cubicBezTo>
                            <a:pt x="233538" y="114956"/>
                            <a:pt x="82434" y="300807"/>
                            <a:pt x="18654" y="310637"/>
                          </a:cubicBezTo>
                          <a:cubicBezTo>
                            <a:pt x="-2834" y="314066"/>
                            <a:pt x="-8321" y="272690"/>
                            <a:pt x="15911" y="214397"/>
                          </a:cubicBezTo>
                          <a:cubicBezTo>
                            <a:pt x="40143" y="155875"/>
                            <a:pt x="182332" y="-44836"/>
                            <a:pt x="213193" y="9114"/>
                          </a:cubicBezTo>
                          <a:cubicBezTo>
                            <a:pt x="213193" y="9114"/>
                            <a:pt x="163358" y="65121"/>
                            <a:pt x="233538" y="114956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5" name="任意多边形: 形状 414">
                      <a:extLst>
                        <a:ext uri="{FF2B5EF4-FFF2-40B4-BE49-F238E27FC236}">
                          <a16:creationId xmlns:a16="http://schemas.microsoft.com/office/drawing/2014/main" id="{76FF5359-9942-E049-04B1-75FC88D493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4111" y="4788712"/>
                      <a:ext cx="48441" cy="55063"/>
                    </a:xfrm>
                    <a:custGeom>
                      <a:avLst/>
                      <a:gdLst>
                        <a:gd name="connsiteX0" fmla="*/ 48442 w 48441"/>
                        <a:gd name="connsiteY0" fmla="*/ 0 h 55063"/>
                        <a:gd name="connsiteX1" fmla="*/ 207 w 48441"/>
                        <a:gd name="connsiteY1" fmla="*/ 53264 h 55063"/>
                        <a:gd name="connsiteX2" fmla="*/ 48442 w 48441"/>
                        <a:gd name="connsiteY2" fmla="*/ 0 h 5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8441" h="55063">
                          <a:moveTo>
                            <a:pt x="48442" y="0"/>
                          </a:moveTo>
                          <a:cubicBezTo>
                            <a:pt x="48442" y="0"/>
                            <a:pt x="-3679" y="66751"/>
                            <a:pt x="207" y="53264"/>
                          </a:cubicBezTo>
                          <a:cubicBezTo>
                            <a:pt x="4093" y="39776"/>
                            <a:pt x="18038" y="12344"/>
                            <a:pt x="48442" y="0"/>
                          </a:cubicBezTo>
                          <a:close/>
                        </a:path>
                      </a:pathLst>
                    </a:custGeom>
                    <a:solidFill>
                      <a:srgbClr val="2F62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6" name="任意多边形: 形状 415">
                      <a:extLst>
                        <a:ext uri="{FF2B5EF4-FFF2-40B4-BE49-F238E27FC236}">
                          <a16:creationId xmlns:a16="http://schemas.microsoft.com/office/drawing/2014/main" id="{22DE6DB2-4C47-9261-C866-DFF38EA63B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04031" y="4807458"/>
                      <a:ext cx="139902" cy="170553"/>
                    </a:xfrm>
                    <a:custGeom>
                      <a:avLst/>
                      <a:gdLst>
                        <a:gd name="connsiteX0" fmla="*/ 139903 w 139902"/>
                        <a:gd name="connsiteY0" fmla="*/ 48463 h 170553"/>
                        <a:gd name="connsiteX1" fmla="*/ 4343 w 139902"/>
                        <a:gd name="connsiteY1" fmla="*/ 170536 h 170553"/>
                        <a:gd name="connsiteX2" fmla="*/ 112928 w 139902"/>
                        <a:gd name="connsiteY2" fmla="*/ 0 h 170553"/>
                        <a:gd name="connsiteX3" fmla="*/ 139903 w 139902"/>
                        <a:gd name="connsiteY3" fmla="*/ 48463 h 170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9902" h="170553">
                          <a:moveTo>
                            <a:pt x="139903" y="48463"/>
                          </a:moveTo>
                          <a:cubicBezTo>
                            <a:pt x="98297" y="75667"/>
                            <a:pt x="26517" y="169164"/>
                            <a:pt x="4343" y="170536"/>
                          </a:cubicBezTo>
                          <a:cubicBezTo>
                            <a:pt x="-21489" y="172364"/>
                            <a:pt x="74752" y="33376"/>
                            <a:pt x="112928" y="0"/>
                          </a:cubicBezTo>
                          <a:cubicBezTo>
                            <a:pt x="109270" y="16231"/>
                            <a:pt x="125272" y="43205"/>
                            <a:pt x="139903" y="48463"/>
                          </a:cubicBezTo>
                          <a:close/>
                        </a:path>
                      </a:pathLst>
                    </a:custGeom>
                    <a:solidFill>
                      <a:srgbClr val="2F62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01" name="任意多边形: 形状 400">
                    <a:extLst>
                      <a:ext uri="{FF2B5EF4-FFF2-40B4-BE49-F238E27FC236}">
                        <a16:creationId xmlns:a16="http://schemas.microsoft.com/office/drawing/2014/main" id="{202FF7A0-777C-C0F0-3253-742D2A38F3D6}"/>
                      </a:ext>
                    </a:extLst>
                  </p:cNvPr>
                  <p:cNvSpPr/>
                  <p:nvPr/>
                </p:nvSpPr>
                <p:spPr>
                  <a:xfrm>
                    <a:off x="4711637" y="2490108"/>
                    <a:ext cx="851593" cy="711119"/>
                  </a:xfrm>
                  <a:custGeom>
                    <a:avLst/>
                    <a:gdLst>
                      <a:gd name="connsiteX0" fmla="*/ 552487 w 851593"/>
                      <a:gd name="connsiteY0" fmla="*/ 588676 h 711119"/>
                      <a:gd name="connsiteX1" fmla="*/ 130949 w 851593"/>
                      <a:gd name="connsiteY1" fmla="*/ 511409 h 711119"/>
                      <a:gd name="connsiteX2" fmla="*/ 186727 w 851593"/>
                      <a:gd name="connsiteY2" fmla="*/ 193198 h 711119"/>
                      <a:gd name="connsiteX3" fmla="*/ 822464 w 851593"/>
                      <a:gd name="connsiteY3" fmla="*/ 302012 h 711119"/>
                      <a:gd name="connsiteX4" fmla="*/ 553630 w 851593"/>
                      <a:gd name="connsiteY4" fmla="*/ 432771 h 711119"/>
                      <a:gd name="connsiteX5" fmla="*/ 552487 w 851593"/>
                      <a:gd name="connsiteY5" fmla="*/ 588676 h 71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1593" h="711119">
                        <a:moveTo>
                          <a:pt x="552487" y="588676"/>
                        </a:moveTo>
                        <a:cubicBezTo>
                          <a:pt x="578091" y="726065"/>
                          <a:pt x="183070" y="803560"/>
                          <a:pt x="130949" y="511409"/>
                        </a:cubicBezTo>
                        <a:cubicBezTo>
                          <a:pt x="-106795" y="489006"/>
                          <a:pt x="20535" y="220630"/>
                          <a:pt x="186727" y="193198"/>
                        </a:cubicBezTo>
                        <a:cubicBezTo>
                          <a:pt x="415327" y="-74264"/>
                          <a:pt x="986370" y="-87294"/>
                          <a:pt x="822464" y="302012"/>
                        </a:cubicBezTo>
                        <a:cubicBezTo>
                          <a:pt x="770115" y="426141"/>
                          <a:pt x="695591" y="435743"/>
                          <a:pt x="553630" y="432771"/>
                        </a:cubicBezTo>
                        <a:lnTo>
                          <a:pt x="552487" y="588676"/>
                        </a:ln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任意多边形: 形状 401">
                    <a:extLst>
                      <a:ext uri="{FF2B5EF4-FFF2-40B4-BE49-F238E27FC236}">
                        <a16:creationId xmlns:a16="http://schemas.microsoft.com/office/drawing/2014/main" id="{0AD592C2-05FB-44F3-9E4F-17A1E74B6757}"/>
                      </a:ext>
                    </a:extLst>
                  </p:cNvPr>
                  <p:cNvSpPr/>
                  <p:nvPr/>
                </p:nvSpPr>
                <p:spPr>
                  <a:xfrm>
                    <a:off x="4925796" y="4227271"/>
                    <a:ext cx="520750" cy="1475260"/>
                  </a:xfrm>
                  <a:custGeom>
                    <a:avLst/>
                    <a:gdLst>
                      <a:gd name="connsiteX0" fmla="*/ 0 w 520750"/>
                      <a:gd name="connsiteY0" fmla="*/ 26975 h 1475260"/>
                      <a:gd name="connsiteX1" fmla="*/ 251003 w 520750"/>
                      <a:gd name="connsiteY1" fmla="*/ 604647 h 1475260"/>
                      <a:gd name="connsiteX2" fmla="*/ 294437 w 520750"/>
                      <a:gd name="connsiteY2" fmla="*/ 1378001 h 1475260"/>
                      <a:gd name="connsiteX3" fmla="*/ 407365 w 520750"/>
                      <a:gd name="connsiteY3" fmla="*/ 1425093 h 1475260"/>
                      <a:gd name="connsiteX4" fmla="*/ 520751 w 520750"/>
                      <a:gd name="connsiteY4" fmla="*/ 605333 h 1475260"/>
                      <a:gd name="connsiteX5" fmla="*/ 359816 w 520750"/>
                      <a:gd name="connsiteY5" fmla="*/ 0 h 1475260"/>
                      <a:gd name="connsiteX6" fmla="*/ 0 w 520750"/>
                      <a:gd name="connsiteY6" fmla="*/ 26975 h 1475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0750" h="1475260">
                        <a:moveTo>
                          <a:pt x="0" y="26975"/>
                        </a:moveTo>
                        <a:cubicBezTo>
                          <a:pt x="0" y="26975"/>
                          <a:pt x="189509" y="422910"/>
                          <a:pt x="251003" y="604647"/>
                        </a:cubicBezTo>
                        <a:cubicBezTo>
                          <a:pt x="251003" y="604647"/>
                          <a:pt x="316611" y="1201979"/>
                          <a:pt x="294437" y="1378001"/>
                        </a:cubicBezTo>
                        <a:cubicBezTo>
                          <a:pt x="294437" y="1378001"/>
                          <a:pt x="367817" y="1560881"/>
                          <a:pt x="407365" y="1425093"/>
                        </a:cubicBezTo>
                        <a:cubicBezTo>
                          <a:pt x="417652" y="1260958"/>
                          <a:pt x="520751" y="605333"/>
                          <a:pt x="520751" y="605333"/>
                        </a:cubicBezTo>
                        <a:lnTo>
                          <a:pt x="359816" y="0"/>
                        </a:lnTo>
                        <a:lnTo>
                          <a:pt x="0" y="26975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3" name="任意多边形: 形状 402">
                    <a:extLst>
                      <a:ext uri="{FF2B5EF4-FFF2-40B4-BE49-F238E27FC236}">
                        <a16:creationId xmlns:a16="http://schemas.microsoft.com/office/drawing/2014/main" id="{DED8DDE1-5D40-7E0E-70D0-93C750EEA8AC}"/>
                      </a:ext>
                    </a:extLst>
                  </p:cNvPr>
                  <p:cNvSpPr/>
                  <p:nvPr/>
                </p:nvSpPr>
                <p:spPr>
                  <a:xfrm>
                    <a:off x="4959629" y="4315053"/>
                    <a:ext cx="397153" cy="1275130"/>
                  </a:xfrm>
                  <a:custGeom>
                    <a:avLst/>
                    <a:gdLst>
                      <a:gd name="connsiteX0" fmla="*/ 360502 w 397153"/>
                      <a:gd name="connsiteY0" fmla="*/ 41377 h 1275130"/>
                      <a:gd name="connsiteX1" fmla="*/ 376961 w 397153"/>
                      <a:gd name="connsiteY1" fmla="*/ 104699 h 1275130"/>
                      <a:gd name="connsiteX2" fmla="*/ 139675 w 397153"/>
                      <a:gd name="connsiteY2" fmla="*/ 165278 h 1275130"/>
                      <a:gd name="connsiteX3" fmla="*/ 218313 w 397153"/>
                      <a:gd name="connsiteY3" fmla="*/ 397993 h 1275130"/>
                      <a:gd name="connsiteX4" fmla="*/ 323469 w 397153"/>
                      <a:gd name="connsiteY4" fmla="*/ 430454 h 1275130"/>
                      <a:gd name="connsiteX5" fmla="*/ 249860 w 397153"/>
                      <a:gd name="connsiteY5" fmla="*/ 472288 h 1275130"/>
                      <a:gd name="connsiteX6" fmla="*/ 384277 w 397153"/>
                      <a:gd name="connsiteY6" fmla="*/ 541553 h 1275130"/>
                      <a:gd name="connsiteX7" fmla="*/ 264490 w 397153"/>
                      <a:gd name="connsiteY7" fmla="*/ 558698 h 1275130"/>
                      <a:gd name="connsiteX8" fmla="*/ 279349 w 397153"/>
                      <a:gd name="connsiteY8" fmla="*/ 1275131 h 1275130"/>
                      <a:gd name="connsiteX9" fmla="*/ 262890 w 397153"/>
                      <a:gd name="connsiteY9" fmla="*/ 1252500 h 1275130"/>
                      <a:gd name="connsiteX10" fmla="*/ 216713 w 397153"/>
                      <a:gd name="connsiteY10" fmla="*/ 516636 h 1275130"/>
                      <a:gd name="connsiteX11" fmla="*/ 0 w 397153"/>
                      <a:gd name="connsiteY11" fmla="*/ 0 h 1275130"/>
                      <a:gd name="connsiteX12" fmla="*/ 360502 w 397153"/>
                      <a:gd name="connsiteY12" fmla="*/ 41377 h 1275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97153" h="1275130">
                        <a:moveTo>
                          <a:pt x="360502" y="41377"/>
                        </a:moveTo>
                        <a:lnTo>
                          <a:pt x="376961" y="104699"/>
                        </a:lnTo>
                        <a:cubicBezTo>
                          <a:pt x="376961" y="104699"/>
                          <a:pt x="133731" y="145618"/>
                          <a:pt x="139675" y="165278"/>
                        </a:cubicBezTo>
                        <a:cubicBezTo>
                          <a:pt x="145618" y="184937"/>
                          <a:pt x="171221" y="373990"/>
                          <a:pt x="218313" y="397993"/>
                        </a:cubicBezTo>
                        <a:cubicBezTo>
                          <a:pt x="265405" y="421996"/>
                          <a:pt x="347472" y="420167"/>
                          <a:pt x="323469" y="430454"/>
                        </a:cubicBezTo>
                        <a:cubicBezTo>
                          <a:pt x="299466" y="440741"/>
                          <a:pt x="237058" y="462001"/>
                          <a:pt x="249860" y="472288"/>
                        </a:cubicBezTo>
                        <a:cubicBezTo>
                          <a:pt x="262661" y="482575"/>
                          <a:pt x="446684" y="531266"/>
                          <a:pt x="384277" y="541553"/>
                        </a:cubicBezTo>
                        <a:cubicBezTo>
                          <a:pt x="321869" y="551840"/>
                          <a:pt x="257632" y="532181"/>
                          <a:pt x="264490" y="558698"/>
                        </a:cubicBezTo>
                        <a:cubicBezTo>
                          <a:pt x="271348" y="585216"/>
                          <a:pt x="279349" y="1275131"/>
                          <a:pt x="279349" y="1275131"/>
                        </a:cubicBezTo>
                        <a:lnTo>
                          <a:pt x="262890" y="1252500"/>
                        </a:lnTo>
                        <a:lnTo>
                          <a:pt x="216713" y="516636"/>
                        </a:lnTo>
                        <a:lnTo>
                          <a:pt x="0" y="0"/>
                        </a:lnTo>
                        <a:lnTo>
                          <a:pt x="360502" y="41377"/>
                        </a:ln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4" name="任意多边形: 形状 403">
                    <a:extLst>
                      <a:ext uri="{FF2B5EF4-FFF2-40B4-BE49-F238E27FC236}">
                        <a16:creationId xmlns:a16="http://schemas.microsoft.com/office/drawing/2014/main" id="{89D356EB-11EC-7790-EE3C-D467C3068C4E}"/>
                      </a:ext>
                    </a:extLst>
                  </p:cNvPr>
                  <p:cNvSpPr/>
                  <p:nvPr/>
                </p:nvSpPr>
                <p:spPr>
                  <a:xfrm>
                    <a:off x="4454194" y="2914192"/>
                    <a:ext cx="1071401" cy="1496910"/>
                  </a:xfrm>
                  <a:custGeom>
                    <a:avLst/>
                    <a:gdLst>
                      <a:gd name="connsiteX0" fmla="*/ 1060247 w 1071401"/>
                      <a:gd name="connsiteY0" fmla="*/ 183794 h 1496910"/>
                      <a:gd name="connsiteX1" fmla="*/ 1070077 w 1071401"/>
                      <a:gd name="connsiteY1" fmla="*/ 391592 h 1496910"/>
                      <a:gd name="connsiteX2" fmla="*/ 834847 w 1071401"/>
                      <a:gd name="connsiteY2" fmla="*/ 697459 h 1496910"/>
                      <a:gd name="connsiteX3" fmla="*/ 903656 w 1071401"/>
                      <a:gd name="connsiteY3" fmla="*/ 1479499 h 1496910"/>
                      <a:gd name="connsiteX4" fmla="*/ 0 w 1071401"/>
                      <a:gd name="connsiteY4" fmla="*/ 1343482 h 1496910"/>
                      <a:gd name="connsiteX5" fmla="*/ 385877 w 1071401"/>
                      <a:gd name="connsiteY5" fmla="*/ 681914 h 1496910"/>
                      <a:gd name="connsiteX6" fmla="*/ 549326 w 1071401"/>
                      <a:gd name="connsiteY6" fmla="*/ 207569 h 1496910"/>
                      <a:gd name="connsiteX7" fmla="*/ 768325 w 1071401"/>
                      <a:gd name="connsiteY7" fmla="*/ 0 h 1496910"/>
                      <a:gd name="connsiteX8" fmla="*/ 1007440 w 1071401"/>
                      <a:gd name="connsiteY8" fmla="*/ 54635 h 1496910"/>
                      <a:gd name="connsiteX9" fmla="*/ 1060247 w 1071401"/>
                      <a:gd name="connsiteY9" fmla="*/ 183794 h 1496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71401" h="1496910">
                        <a:moveTo>
                          <a:pt x="1060247" y="183794"/>
                        </a:moveTo>
                        <a:cubicBezTo>
                          <a:pt x="1060018" y="221056"/>
                          <a:pt x="1076020" y="375590"/>
                          <a:pt x="1070077" y="391592"/>
                        </a:cubicBezTo>
                        <a:cubicBezTo>
                          <a:pt x="1043330" y="462458"/>
                          <a:pt x="848335" y="526009"/>
                          <a:pt x="834847" y="697459"/>
                        </a:cubicBezTo>
                        <a:cubicBezTo>
                          <a:pt x="821131" y="868680"/>
                          <a:pt x="903656" y="1479499"/>
                          <a:pt x="903656" y="1479499"/>
                        </a:cubicBezTo>
                        <a:cubicBezTo>
                          <a:pt x="903656" y="1479499"/>
                          <a:pt x="170307" y="1568653"/>
                          <a:pt x="0" y="1343482"/>
                        </a:cubicBezTo>
                        <a:cubicBezTo>
                          <a:pt x="0" y="1343482"/>
                          <a:pt x="175108" y="886282"/>
                          <a:pt x="385877" y="681914"/>
                        </a:cubicBezTo>
                        <a:cubicBezTo>
                          <a:pt x="596646" y="476860"/>
                          <a:pt x="555955" y="330784"/>
                          <a:pt x="549326" y="207569"/>
                        </a:cubicBezTo>
                        <a:cubicBezTo>
                          <a:pt x="542696" y="84811"/>
                          <a:pt x="768325" y="0"/>
                          <a:pt x="768325" y="0"/>
                        </a:cubicBezTo>
                        <a:cubicBezTo>
                          <a:pt x="768325" y="0"/>
                          <a:pt x="936803" y="77038"/>
                          <a:pt x="1007440" y="54635"/>
                        </a:cubicBezTo>
                        <a:cubicBezTo>
                          <a:pt x="1060018" y="38176"/>
                          <a:pt x="1060247" y="183794"/>
                          <a:pt x="1060247" y="18379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405" name="任意多边形: 形状 404">
                    <a:extLst>
                      <a:ext uri="{FF2B5EF4-FFF2-40B4-BE49-F238E27FC236}">
                        <a16:creationId xmlns:a16="http://schemas.microsoft.com/office/drawing/2014/main" id="{8CA9E2DD-0C2A-B23A-59AA-F222DA19C8E6}"/>
                      </a:ext>
                    </a:extLst>
                  </p:cNvPr>
                  <p:cNvSpPr/>
                  <p:nvPr/>
                </p:nvSpPr>
                <p:spPr>
                  <a:xfrm>
                    <a:off x="4940073" y="3457803"/>
                    <a:ext cx="296260" cy="409652"/>
                  </a:xfrm>
                  <a:custGeom>
                    <a:avLst/>
                    <a:gdLst>
                      <a:gd name="connsiteX0" fmla="*/ 101166 w 296260"/>
                      <a:gd name="connsiteY0" fmla="*/ 0 h 409652"/>
                      <a:gd name="connsiteX1" fmla="*/ 290219 w 296260"/>
                      <a:gd name="connsiteY1" fmla="*/ 291236 h 409652"/>
                      <a:gd name="connsiteX2" fmla="*/ 156716 w 296260"/>
                      <a:gd name="connsiteY2" fmla="*/ 291236 h 409652"/>
                      <a:gd name="connsiteX3" fmla="*/ 235355 w 296260"/>
                      <a:gd name="connsiteY3" fmla="*/ 400736 h 409652"/>
                      <a:gd name="connsiteX4" fmla="*/ 14070 w 296260"/>
                      <a:gd name="connsiteY4" fmla="*/ 244831 h 409652"/>
                      <a:gd name="connsiteX5" fmla="*/ 114197 w 296260"/>
                      <a:gd name="connsiteY5" fmla="*/ 244831 h 409652"/>
                      <a:gd name="connsiteX6" fmla="*/ 101166 w 296260"/>
                      <a:gd name="connsiteY6" fmla="*/ 0 h 40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260" h="409652">
                        <a:moveTo>
                          <a:pt x="101166" y="0"/>
                        </a:moveTo>
                        <a:cubicBezTo>
                          <a:pt x="186206" y="197510"/>
                          <a:pt x="250214" y="258318"/>
                          <a:pt x="290219" y="291236"/>
                        </a:cubicBezTo>
                        <a:cubicBezTo>
                          <a:pt x="330224" y="324155"/>
                          <a:pt x="158545" y="229972"/>
                          <a:pt x="156716" y="291236"/>
                        </a:cubicBezTo>
                        <a:cubicBezTo>
                          <a:pt x="154887" y="352501"/>
                          <a:pt x="226668" y="363474"/>
                          <a:pt x="235355" y="400736"/>
                        </a:cubicBezTo>
                        <a:cubicBezTo>
                          <a:pt x="244041" y="437769"/>
                          <a:pt x="54761" y="354330"/>
                          <a:pt x="14070" y="244831"/>
                        </a:cubicBezTo>
                        <a:cubicBezTo>
                          <a:pt x="-26621" y="135331"/>
                          <a:pt x="25271" y="250317"/>
                          <a:pt x="114197" y="244831"/>
                        </a:cubicBezTo>
                        <a:cubicBezTo>
                          <a:pt x="203122" y="239344"/>
                          <a:pt x="95451" y="50063"/>
                          <a:pt x="101166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406" name="任意多边形: 形状 405">
                    <a:extLst>
                      <a:ext uri="{FF2B5EF4-FFF2-40B4-BE49-F238E27FC236}">
                        <a16:creationId xmlns:a16="http://schemas.microsoft.com/office/drawing/2014/main" id="{3BD022B8-F5A3-952E-10AC-EC1F55D36F9D}"/>
                      </a:ext>
                    </a:extLst>
                  </p:cNvPr>
                  <p:cNvSpPr/>
                  <p:nvPr/>
                </p:nvSpPr>
                <p:spPr>
                  <a:xfrm>
                    <a:off x="4581260" y="4036114"/>
                    <a:ext cx="35468" cy="182012"/>
                  </a:xfrm>
                  <a:custGeom>
                    <a:avLst/>
                    <a:gdLst>
                      <a:gd name="connsiteX0" fmla="*/ 35469 w 35468"/>
                      <a:gd name="connsiteY0" fmla="*/ 182013 h 182012"/>
                      <a:gd name="connsiteX1" fmla="*/ 8265 w 35468"/>
                      <a:gd name="connsiteY1" fmla="*/ 47 h 182012"/>
                      <a:gd name="connsiteX2" fmla="*/ 35469 w 35468"/>
                      <a:gd name="connsiteY2" fmla="*/ 182013 h 182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8" h="182012">
                        <a:moveTo>
                          <a:pt x="35469" y="182013"/>
                        </a:moveTo>
                        <a:cubicBezTo>
                          <a:pt x="19924" y="137207"/>
                          <a:pt x="-16195" y="3247"/>
                          <a:pt x="8265" y="47"/>
                        </a:cubicBezTo>
                        <a:cubicBezTo>
                          <a:pt x="32954" y="-3382"/>
                          <a:pt x="35469" y="182013"/>
                          <a:pt x="35469" y="182013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407" name="任意多边形: 形状 406">
                    <a:extLst>
                      <a:ext uri="{FF2B5EF4-FFF2-40B4-BE49-F238E27FC236}">
                        <a16:creationId xmlns:a16="http://schemas.microsoft.com/office/drawing/2014/main" id="{D9855710-594B-8CE8-BAC5-287A97B527AF}"/>
                      </a:ext>
                    </a:extLst>
                  </p:cNvPr>
                  <p:cNvSpPr/>
                  <p:nvPr/>
                </p:nvSpPr>
                <p:spPr>
                  <a:xfrm>
                    <a:off x="4526910" y="4143692"/>
                    <a:ext cx="98962" cy="177304"/>
                  </a:xfrm>
                  <a:custGeom>
                    <a:avLst/>
                    <a:gdLst>
                      <a:gd name="connsiteX0" fmla="*/ 3179 w 98962"/>
                      <a:gd name="connsiteY0" fmla="*/ 31915 h 177304"/>
                      <a:gd name="connsiteX1" fmla="*/ 98963 w 98962"/>
                      <a:gd name="connsiteY1" fmla="*/ 177305 h 177304"/>
                      <a:gd name="connsiteX2" fmla="*/ 3179 w 98962"/>
                      <a:gd name="connsiteY2" fmla="*/ 31915 h 177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962" h="177304">
                        <a:moveTo>
                          <a:pt x="3179" y="31915"/>
                        </a:moveTo>
                        <a:cubicBezTo>
                          <a:pt x="25125" y="-90157"/>
                          <a:pt x="98963" y="177305"/>
                          <a:pt x="98963" y="177305"/>
                        </a:cubicBezTo>
                        <a:cubicBezTo>
                          <a:pt x="98963" y="177305"/>
                          <a:pt x="-20824" y="165418"/>
                          <a:pt x="3179" y="319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408" name="任意多边形: 形状 407">
                    <a:extLst>
                      <a:ext uri="{FF2B5EF4-FFF2-40B4-BE49-F238E27FC236}">
                        <a16:creationId xmlns:a16="http://schemas.microsoft.com/office/drawing/2014/main" id="{1AFF734C-AB29-1677-7672-8345F207EE2D}"/>
                      </a:ext>
                    </a:extLst>
                  </p:cNvPr>
                  <p:cNvSpPr/>
                  <p:nvPr/>
                </p:nvSpPr>
                <p:spPr>
                  <a:xfrm>
                    <a:off x="5197830" y="3337102"/>
                    <a:ext cx="228142" cy="54897"/>
                  </a:xfrm>
                  <a:custGeom>
                    <a:avLst/>
                    <a:gdLst>
                      <a:gd name="connsiteX0" fmla="*/ 0 w 228142"/>
                      <a:gd name="connsiteY0" fmla="*/ 0 h 54897"/>
                      <a:gd name="connsiteX1" fmla="*/ 150419 w 228142"/>
                      <a:gd name="connsiteY1" fmla="*/ 0 h 54897"/>
                      <a:gd name="connsiteX2" fmla="*/ 228143 w 228142"/>
                      <a:gd name="connsiteY2" fmla="*/ 37033 h 54897"/>
                      <a:gd name="connsiteX3" fmla="*/ 130073 w 228142"/>
                      <a:gd name="connsiteY3" fmla="*/ 39776 h 54897"/>
                      <a:gd name="connsiteX4" fmla="*/ 69723 w 228142"/>
                      <a:gd name="connsiteY4" fmla="*/ 54864 h 54897"/>
                      <a:gd name="connsiteX5" fmla="*/ 0 w 228142"/>
                      <a:gd name="connsiteY5" fmla="*/ 0 h 54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142" h="54897">
                        <a:moveTo>
                          <a:pt x="0" y="0"/>
                        </a:moveTo>
                        <a:cubicBezTo>
                          <a:pt x="73609" y="48006"/>
                          <a:pt x="150419" y="0"/>
                          <a:pt x="150419" y="0"/>
                        </a:cubicBezTo>
                        <a:cubicBezTo>
                          <a:pt x="150419" y="0"/>
                          <a:pt x="141503" y="51892"/>
                          <a:pt x="228143" y="37033"/>
                        </a:cubicBezTo>
                        <a:cubicBezTo>
                          <a:pt x="228143" y="37033"/>
                          <a:pt x="169393" y="67437"/>
                          <a:pt x="130073" y="39776"/>
                        </a:cubicBezTo>
                        <a:cubicBezTo>
                          <a:pt x="130073" y="39776"/>
                          <a:pt x="99898" y="53035"/>
                          <a:pt x="69723" y="54864"/>
                        </a:cubicBezTo>
                        <a:cubicBezTo>
                          <a:pt x="39548" y="5646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 dirty="0"/>
                  </a:p>
                </p:txBody>
              </p:sp>
              <p:sp>
                <p:nvSpPr>
                  <p:cNvPr id="409" name="任意多边形: 形状 408">
                    <a:extLst>
                      <a:ext uri="{FF2B5EF4-FFF2-40B4-BE49-F238E27FC236}">
                        <a16:creationId xmlns:a16="http://schemas.microsoft.com/office/drawing/2014/main" id="{B2993C11-6753-E562-CC26-2BF26ACEE7A9}"/>
                      </a:ext>
                    </a:extLst>
                  </p:cNvPr>
                  <p:cNvSpPr/>
                  <p:nvPr/>
                </p:nvSpPr>
                <p:spPr>
                  <a:xfrm>
                    <a:off x="5132869" y="5567781"/>
                    <a:ext cx="356694" cy="353710"/>
                  </a:xfrm>
                  <a:custGeom>
                    <a:avLst/>
                    <a:gdLst>
                      <a:gd name="connsiteX0" fmla="*/ 90107 w 356694"/>
                      <a:gd name="connsiteY0" fmla="*/ 0 h 353710"/>
                      <a:gd name="connsiteX1" fmla="*/ 38672 w 356694"/>
                      <a:gd name="connsiteY1" fmla="*/ 100812 h 353710"/>
                      <a:gd name="connsiteX2" fmla="*/ 1868 w 356694"/>
                      <a:gd name="connsiteY2" fmla="*/ 223113 h 353710"/>
                      <a:gd name="connsiteX3" fmla="*/ 61075 w 356694"/>
                      <a:gd name="connsiteY3" fmla="*/ 241630 h 353710"/>
                      <a:gd name="connsiteX4" fmla="*/ 90793 w 356694"/>
                      <a:gd name="connsiteY4" fmla="*/ 197510 h 353710"/>
                      <a:gd name="connsiteX5" fmla="*/ 213323 w 356694"/>
                      <a:gd name="connsiteY5" fmla="*/ 309981 h 353710"/>
                      <a:gd name="connsiteX6" fmla="*/ 356198 w 356694"/>
                      <a:gd name="connsiteY6" fmla="*/ 338556 h 353710"/>
                      <a:gd name="connsiteX7" fmla="*/ 230239 w 356694"/>
                      <a:gd name="connsiteY7" fmla="*/ 175107 h 353710"/>
                      <a:gd name="connsiteX8" fmla="*/ 202579 w 356694"/>
                      <a:gd name="connsiteY8" fmla="*/ 55778 h 353710"/>
                      <a:gd name="connsiteX9" fmla="*/ 90107 w 356694"/>
                      <a:gd name="connsiteY9" fmla="*/ 0 h 353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6694" h="353710">
                        <a:moveTo>
                          <a:pt x="90107" y="0"/>
                        </a:moveTo>
                        <a:cubicBezTo>
                          <a:pt x="90107" y="0"/>
                          <a:pt x="24271" y="63322"/>
                          <a:pt x="38672" y="100812"/>
                        </a:cubicBezTo>
                        <a:cubicBezTo>
                          <a:pt x="52846" y="138074"/>
                          <a:pt x="-11620" y="228600"/>
                          <a:pt x="1868" y="223113"/>
                        </a:cubicBezTo>
                        <a:cubicBezTo>
                          <a:pt x="7126" y="221056"/>
                          <a:pt x="30671" y="229285"/>
                          <a:pt x="61075" y="241630"/>
                        </a:cubicBezTo>
                        <a:cubicBezTo>
                          <a:pt x="67933" y="244373"/>
                          <a:pt x="83249" y="194310"/>
                          <a:pt x="90793" y="197510"/>
                        </a:cubicBezTo>
                        <a:cubicBezTo>
                          <a:pt x="136970" y="216941"/>
                          <a:pt x="183148" y="295351"/>
                          <a:pt x="213323" y="309981"/>
                        </a:cubicBezTo>
                        <a:cubicBezTo>
                          <a:pt x="213323" y="309981"/>
                          <a:pt x="346597" y="384962"/>
                          <a:pt x="356198" y="338556"/>
                        </a:cubicBezTo>
                        <a:cubicBezTo>
                          <a:pt x="365799" y="292150"/>
                          <a:pt x="233211" y="203225"/>
                          <a:pt x="230239" y="175107"/>
                        </a:cubicBezTo>
                        <a:cubicBezTo>
                          <a:pt x="227267" y="146989"/>
                          <a:pt x="202579" y="55778"/>
                          <a:pt x="202579" y="55778"/>
                        </a:cubicBezTo>
                        <a:cubicBezTo>
                          <a:pt x="202579" y="55778"/>
                          <a:pt x="140628" y="82296"/>
                          <a:pt x="90107" y="0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3" name="图形 2">
                  <a:extLst>
                    <a:ext uri="{FF2B5EF4-FFF2-40B4-BE49-F238E27FC236}">
                      <a16:creationId xmlns:a16="http://schemas.microsoft.com/office/drawing/2014/main" id="{5ED03E0C-B276-04FC-69B3-1279C1309872}"/>
                    </a:ext>
                  </a:extLst>
                </p:cNvPr>
                <p:cNvGrpSpPr/>
                <p:nvPr/>
              </p:nvGrpSpPr>
              <p:grpSpPr>
                <a:xfrm>
                  <a:off x="5252724" y="2580342"/>
                  <a:ext cx="248964" cy="502591"/>
                  <a:chOff x="5252724" y="2580342"/>
                  <a:chExt cx="248964" cy="502591"/>
                </a:xfrm>
              </p:grpSpPr>
              <p:sp>
                <p:nvSpPr>
                  <p:cNvPr id="385" name="任意多边形: 形状 384">
                    <a:extLst>
                      <a:ext uri="{FF2B5EF4-FFF2-40B4-BE49-F238E27FC236}">
                        <a16:creationId xmlns:a16="http://schemas.microsoft.com/office/drawing/2014/main" id="{AF02E623-82D8-3DAC-09B4-603CE93FABD2}"/>
                      </a:ext>
                    </a:extLst>
                  </p:cNvPr>
                  <p:cNvSpPr/>
                  <p:nvPr/>
                </p:nvSpPr>
                <p:spPr>
                  <a:xfrm>
                    <a:off x="5275766" y="2778705"/>
                    <a:ext cx="139123" cy="304227"/>
                  </a:xfrm>
                  <a:custGeom>
                    <a:avLst/>
                    <a:gdLst>
                      <a:gd name="connsiteX0" fmla="*/ 17 w 139123"/>
                      <a:gd name="connsiteY0" fmla="*/ 164976 h 304227"/>
                      <a:gd name="connsiteX1" fmla="*/ 28363 w 139123"/>
                      <a:gd name="connsiteY1" fmla="*/ 613 h 304227"/>
                      <a:gd name="connsiteX2" fmla="*/ 111802 w 139123"/>
                      <a:gd name="connsiteY2" fmla="*/ 53877 h 304227"/>
                      <a:gd name="connsiteX3" fmla="*/ 138091 w 139123"/>
                      <a:gd name="connsiteY3" fmla="*/ 206810 h 304227"/>
                      <a:gd name="connsiteX4" fmla="*/ 87571 w 139123"/>
                      <a:gd name="connsiteY4" fmla="*/ 304194 h 304227"/>
                      <a:gd name="connsiteX5" fmla="*/ 17 w 139123"/>
                      <a:gd name="connsiteY5" fmla="*/ 164976 h 304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123" h="304227">
                        <a:moveTo>
                          <a:pt x="17" y="164976"/>
                        </a:moveTo>
                        <a:cubicBezTo>
                          <a:pt x="2531" y="132744"/>
                          <a:pt x="26534" y="25073"/>
                          <a:pt x="28363" y="613"/>
                        </a:cubicBezTo>
                        <a:cubicBezTo>
                          <a:pt x="29049" y="-6702"/>
                          <a:pt x="111802" y="53877"/>
                          <a:pt x="111802" y="53877"/>
                        </a:cubicBezTo>
                        <a:cubicBezTo>
                          <a:pt x="111802" y="53877"/>
                          <a:pt x="136491" y="171606"/>
                          <a:pt x="138091" y="206810"/>
                        </a:cubicBezTo>
                        <a:cubicBezTo>
                          <a:pt x="144721" y="213211"/>
                          <a:pt x="118432" y="306251"/>
                          <a:pt x="87571" y="304194"/>
                        </a:cubicBezTo>
                        <a:cubicBezTo>
                          <a:pt x="56938" y="301908"/>
                          <a:pt x="-1126" y="179150"/>
                          <a:pt x="17" y="164976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386" name="任意多边形: 形状 385">
                    <a:extLst>
                      <a:ext uri="{FF2B5EF4-FFF2-40B4-BE49-F238E27FC236}">
                        <a16:creationId xmlns:a16="http://schemas.microsoft.com/office/drawing/2014/main" id="{38CC8E2D-F6A8-2996-3B9B-B79C3A97D30D}"/>
                      </a:ext>
                    </a:extLst>
                  </p:cNvPr>
                  <p:cNvSpPr/>
                  <p:nvPr/>
                </p:nvSpPr>
                <p:spPr>
                  <a:xfrm>
                    <a:off x="5326081" y="2806987"/>
                    <a:ext cx="77717" cy="108348"/>
                  </a:xfrm>
                  <a:custGeom>
                    <a:avLst/>
                    <a:gdLst>
                      <a:gd name="connsiteX0" fmla="*/ 62630 w 77717"/>
                      <a:gd name="connsiteY0" fmla="*/ 31996 h 108348"/>
                      <a:gd name="connsiteX1" fmla="*/ 77717 w 77717"/>
                      <a:gd name="connsiteY1" fmla="*/ 108348 h 108348"/>
                      <a:gd name="connsiteX2" fmla="*/ 679 w 77717"/>
                      <a:gd name="connsiteY2" fmla="*/ 3878 h 108348"/>
                      <a:gd name="connsiteX3" fmla="*/ 62630 w 77717"/>
                      <a:gd name="connsiteY3" fmla="*/ 31996 h 108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7717" h="108348">
                        <a:moveTo>
                          <a:pt x="62630" y="31996"/>
                        </a:moveTo>
                        <a:lnTo>
                          <a:pt x="77717" y="108348"/>
                        </a:lnTo>
                        <a:cubicBezTo>
                          <a:pt x="77717" y="108348"/>
                          <a:pt x="-8465" y="21251"/>
                          <a:pt x="679" y="3878"/>
                        </a:cubicBezTo>
                        <a:cubicBezTo>
                          <a:pt x="9823" y="-13267"/>
                          <a:pt x="62630" y="31996"/>
                          <a:pt x="62630" y="3199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任意多边形: 形状 386">
                    <a:extLst>
                      <a:ext uri="{FF2B5EF4-FFF2-40B4-BE49-F238E27FC236}">
                        <a16:creationId xmlns:a16="http://schemas.microsoft.com/office/drawing/2014/main" id="{17DBC873-3B92-2942-0F28-87D900DC5CD9}"/>
                      </a:ext>
                    </a:extLst>
                  </p:cNvPr>
                  <p:cNvSpPr/>
                  <p:nvPr/>
                </p:nvSpPr>
                <p:spPr>
                  <a:xfrm>
                    <a:off x="5252724" y="2593051"/>
                    <a:ext cx="248964" cy="269781"/>
                  </a:xfrm>
                  <a:custGeom>
                    <a:avLst/>
                    <a:gdLst>
                      <a:gd name="connsiteX0" fmla="*/ 225827 w 248964"/>
                      <a:gd name="connsiteY0" fmla="*/ 246160 h 269781"/>
                      <a:gd name="connsiteX1" fmla="*/ 49805 w 248964"/>
                      <a:gd name="connsiteY1" fmla="*/ 194268 h 269781"/>
                      <a:gd name="connsiteX2" fmla="*/ 38603 w 248964"/>
                      <a:gd name="connsiteY2" fmla="*/ 198611 h 269781"/>
                      <a:gd name="connsiteX3" fmla="*/ 5228 w 248964"/>
                      <a:gd name="connsiteY3" fmla="*/ 165236 h 269781"/>
                      <a:gd name="connsiteX4" fmla="*/ 32431 w 248964"/>
                      <a:gd name="connsiteY4" fmla="*/ 133003 h 269781"/>
                      <a:gd name="connsiteX5" fmla="*/ 99868 w 248964"/>
                      <a:gd name="connsiteY5" fmla="*/ 3616 h 269781"/>
                      <a:gd name="connsiteX6" fmla="*/ 198623 w 248964"/>
                      <a:gd name="connsiteY6" fmla="*/ 41563 h 269781"/>
                      <a:gd name="connsiteX7" fmla="*/ 247315 w 248964"/>
                      <a:gd name="connsiteY7" fmla="*/ 204555 h 269781"/>
                      <a:gd name="connsiteX8" fmla="*/ 225827 w 248964"/>
                      <a:gd name="connsiteY8" fmla="*/ 246160 h 269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8964" h="269781">
                        <a:moveTo>
                          <a:pt x="225827" y="246160"/>
                        </a:moveTo>
                        <a:cubicBezTo>
                          <a:pt x="138959" y="321141"/>
                          <a:pt x="53691" y="193582"/>
                          <a:pt x="49805" y="194268"/>
                        </a:cubicBezTo>
                        <a:cubicBezTo>
                          <a:pt x="45918" y="194954"/>
                          <a:pt x="42489" y="197468"/>
                          <a:pt x="38603" y="198611"/>
                        </a:cubicBezTo>
                        <a:cubicBezTo>
                          <a:pt x="23744" y="203412"/>
                          <a:pt x="11171" y="179638"/>
                          <a:pt x="5228" y="165236"/>
                        </a:cubicBezTo>
                        <a:cubicBezTo>
                          <a:pt x="-13746" y="118830"/>
                          <a:pt x="24430" y="123402"/>
                          <a:pt x="32431" y="133003"/>
                        </a:cubicBezTo>
                        <a:cubicBezTo>
                          <a:pt x="38146" y="131860"/>
                          <a:pt x="-10774" y="48193"/>
                          <a:pt x="99868" y="3616"/>
                        </a:cubicBezTo>
                        <a:cubicBezTo>
                          <a:pt x="156332" y="-9643"/>
                          <a:pt x="178506" y="15960"/>
                          <a:pt x="198623" y="41563"/>
                        </a:cubicBezTo>
                        <a:cubicBezTo>
                          <a:pt x="231999" y="83854"/>
                          <a:pt x="255545" y="151291"/>
                          <a:pt x="247315" y="204555"/>
                        </a:cubicBezTo>
                        <a:cubicBezTo>
                          <a:pt x="245029" y="221471"/>
                          <a:pt x="238857" y="234959"/>
                          <a:pt x="225827" y="246160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B44261FE-5153-8041-2C39-020DF6252F4B}"/>
                      </a:ext>
                    </a:extLst>
                  </p:cNvPr>
                  <p:cNvSpPr/>
                  <p:nvPr/>
                </p:nvSpPr>
                <p:spPr>
                  <a:xfrm>
                    <a:off x="5265267" y="2731770"/>
                    <a:ext cx="17052" cy="33604"/>
                  </a:xfrm>
                  <a:custGeom>
                    <a:avLst/>
                    <a:gdLst>
                      <a:gd name="connsiteX0" fmla="*/ 6172 w 17052"/>
                      <a:gd name="connsiteY0" fmla="*/ 0 h 33604"/>
                      <a:gd name="connsiteX1" fmla="*/ 10973 w 17052"/>
                      <a:gd name="connsiteY1" fmla="*/ 14402 h 33604"/>
                      <a:gd name="connsiteX2" fmla="*/ 0 w 17052"/>
                      <a:gd name="connsiteY2" fmla="*/ 14402 h 33604"/>
                      <a:gd name="connsiteX3" fmla="*/ 10516 w 17052"/>
                      <a:gd name="connsiteY3" fmla="*/ 20117 h 33604"/>
                      <a:gd name="connsiteX4" fmla="*/ 13945 w 17052"/>
                      <a:gd name="connsiteY4" fmla="*/ 33604 h 33604"/>
                      <a:gd name="connsiteX5" fmla="*/ 6172 w 17052"/>
                      <a:gd name="connsiteY5" fmla="*/ 0 h 33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52" h="33604">
                        <a:moveTo>
                          <a:pt x="6172" y="0"/>
                        </a:moveTo>
                        <a:lnTo>
                          <a:pt x="10973" y="14402"/>
                        </a:lnTo>
                        <a:lnTo>
                          <a:pt x="0" y="14402"/>
                        </a:lnTo>
                        <a:lnTo>
                          <a:pt x="10516" y="20117"/>
                        </a:lnTo>
                        <a:cubicBezTo>
                          <a:pt x="14402" y="25375"/>
                          <a:pt x="13945" y="33604"/>
                          <a:pt x="13945" y="33604"/>
                        </a:cubicBezTo>
                        <a:cubicBezTo>
                          <a:pt x="22174" y="21946"/>
                          <a:pt x="12116" y="5258"/>
                          <a:pt x="6172" y="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B1EA025C-24ED-51BF-9536-E05A2287CE98}"/>
                      </a:ext>
                    </a:extLst>
                  </p:cNvPr>
                  <p:cNvSpPr/>
                  <p:nvPr/>
                </p:nvSpPr>
                <p:spPr>
                  <a:xfrm>
                    <a:off x="5259326" y="2580342"/>
                    <a:ext cx="202308" cy="145121"/>
                  </a:xfrm>
                  <a:custGeom>
                    <a:avLst/>
                    <a:gdLst>
                      <a:gd name="connsiteX0" fmla="*/ 202308 w 202308"/>
                      <a:gd name="connsiteY0" fmla="*/ 34385 h 145121"/>
                      <a:gd name="connsiteX1" fmla="*/ 152931 w 202308"/>
                      <a:gd name="connsiteY1" fmla="*/ 52901 h 145121"/>
                      <a:gd name="connsiteX2" fmla="*/ 75207 w 202308"/>
                      <a:gd name="connsiteY2" fmla="*/ 56330 h 145121"/>
                      <a:gd name="connsiteX3" fmla="*/ 42288 w 202308"/>
                      <a:gd name="connsiteY3" fmla="*/ 101822 h 145121"/>
                      <a:gd name="connsiteX4" fmla="*/ 18057 w 202308"/>
                      <a:gd name="connsiteY4" fmla="*/ 140912 h 145121"/>
                      <a:gd name="connsiteX5" fmla="*/ 40917 w 202308"/>
                      <a:gd name="connsiteY5" fmla="*/ 23869 h 145121"/>
                      <a:gd name="connsiteX6" fmla="*/ 202308 w 202308"/>
                      <a:gd name="connsiteY6" fmla="*/ 34385 h 145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308" h="145121">
                        <a:moveTo>
                          <a:pt x="202308" y="34385"/>
                        </a:moveTo>
                        <a:cubicBezTo>
                          <a:pt x="202308" y="34385"/>
                          <a:pt x="184706" y="66846"/>
                          <a:pt x="152931" y="52901"/>
                        </a:cubicBezTo>
                        <a:cubicBezTo>
                          <a:pt x="121155" y="38957"/>
                          <a:pt x="81379" y="13353"/>
                          <a:pt x="75207" y="56330"/>
                        </a:cubicBezTo>
                        <a:cubicBezTo>
                          <a:pt x="72921" y="73018"/>
                          <a:pt x="31087" y="72789"/>
                          <a:pt x="42288" y="101822"/>
                        </a:cubicBezTo>
                        <a:cubicBezTo>
                          <a:pt x="52347" y="128568"/>
                          <a:pt x="33373" y="155771"/>
                          <a:pt x="18057" y="140912"/>
                        </a:cubicBezTo>
                        <a:cubicBezTo>
                          <a:pt x="-5261" y="118509"/>
                          <a:pt x="-13719" y="63645"/>
                          <a:pt x="40917" y="23869"/>
                        </a:cubicBezTo>
                        <a:cubicBezTo>
                          <a:pt x="95781" y="-15907"/>
                          <a:pt x="188364" y="-1506"/>
                          <a:pt x="202308" y="3438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90" name="图形 2">
                    <a:extLst>
                      <a:ext uri="{FF2B5EF4-FFF2-40B4-BE49-F238E27FC236}">
                        <a16:creationId xmlns:a16="http://schemas.microsoft.com/office/drawing/2014/main" id="{CE569C3F-7210-BFC2-322A-8CFEDD72CAA2}"/>
                      </a:ext>
                    </a:extLst>
                  </p:cNvPr>
                  <p:cNvGrpSpPr/>
                  <p:nvPr/>
                </p:nvGrpSpPr>
                <p:grpSpPr>
                  <a:xfrm>
                    <a:off x="5328006" y="2644811"/>
                    <a:ext cx="148992" cy="97235"/>
                    <a:chOff x="5328006" y="2644811"/>
                    <a:chExt cx="148992" cy="97235"/>
                  </a:xfrm>
                </p:grpSpPr>
                <p:sp>
                  <p:nvSpPr>
                    <p:cNvPr id="396" name="任意多边形: 形状 395">
                      <a:extLst>
                        <a:ext uri="{FF2B5EF4-FFF2-40B4-BE49-F238E27FC236}">
                          <a16:creationId xmlns:a16="http://schemas.microsoft.com/office/drawing/2014/main" id="{6E549811-50F5-94B4-93CF-0B78EAA9EF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28006" y="2659599"/>
                      <a:ext cx="34678" cy="34577"/>
                    </a:xfrm>
                    <a:custGeom>
                      <a:avLst/>
                      <a:gdLst>
                        <a:gd name="connsiteX0" fmla="*/ 812 w 34678"/>
                        <a:gd name="connsiteY0" fmla="*/ 33766 h 34577"/>
                        <a:gd name="connsiteX1" fmla="*/ 26873 w 34678"/>
                        <a:gd name="connsiteY1" fmla="*/ 20507 h 34577"/>
                        <a:gd name="connsiteX2" fmla="*/ 32588 w 34678"/>
                        <a:gd name="connsiteY2" fmla="*/ 1990 h 34577"/>
                        <a:gd name="connsiteX3" fmla="*/ 14071 w 34678"/>
                        <a:gd name="connsiteY3" fmla="*/ 7705 h 34577"/>
                        <a:gd name="connsiteX4" fmla="*/ 812 w 34678"/>
                        <a:gd name="connsiteY4" fmla="*/ 33766 h 34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678" h="34577">
                          <a:moveTo>
                            <a:pt x="812" y="33766"/>
                          </a:moveTo>
                          <a:cubicBezTo>
                            <a:pt x="4241" y="37195"/>
                            <a:pt x="17957" y="29194"/>
                            <a:pt x="26873" y="20507"/>
                          </a:cubicBezTo>
                          <a:cubicBezTo>
                            <a:pt x="35559" y="11820"/>
                            <a:pt x="36245" y="5648"/>
                            <a:pt x="32588" y="1990"/>
                          </a:cubicBezTo>
                          <a:cubicBezTo>
                            <a:pt x="29159" y="-1439"/>
                            <a:pt x="22986" y="-982"/>
                            <a:pt x="14071" y="7705"/>
                          </a:cubicBezTo>
                          <a:cubicBezTo>
                            <a:pt x="5384" y="16621"/>
                            <a:pt x="-2617" y="30337"/>
                            <a:pt x="812" y="33766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7" name="任意多边形: 形状 396">
                      <a:extLst>
                        <a:ext uri="{FF2B5EF4-FFF2-40B4-BE49-F238E27FC236}">
                          <a16:creationId xmlns:a16="http://schemas.microsoft.com/office/drawing/2014/main" id="{DF1F590E-109B-D018-1C37-D5F23EF4AF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1822" y="2644811"/>
                      <a:ext cx="43706" cy="20556"/>
                    </a:xfrm>
                    <a:custGeom>
                      <a:avLst/>
                      <a:gdLst>
                        <a:gd name="connsiteX0" fmla="*/ 43641 w 43706"/>
                        <a:gd name="connsiteY0" fmla="*/ 16549 h 20556"/>
                        <a:gd name="connsiteX1" fmla="*/ 14609 w 43706"/>
                        <a:gd name="connsiteY1" fmla="*/ 18607 h 20556"/>
                        <a:gd name="connsiteX2" fmla="*/ 207 w 43706"/>
                        <a:gd name="connsiteY2" fmla="*/ 5805 h 20556"/>
                        <a:gd name="connsiteX3" fmla="*/ 18952 w 43706"/>
                        <a:gd name="connsiteY3" fmla="*/ 1233 h 20556"/>
                        <a:gd name="connsiteX4" fmla="*/ 43641 w 43706"/>
                        <a:gd name="connsiteY4" fmla="*/ 16549 h 205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706" h="20556">
                          <a:moveTo>
                            <a:pt x="43641" y="16549"/>
                          </a:moveTo>
                          <a:cubicBezTo>
                            <a:pt x="42498" y="21350"/>
                            <a:pt x="26496" y="21578"/>
                            <a:pt x="14609" y="18607"/>
                          </a:cubicBezTo>
                          <a:cubicBezTo>
                            <a:pt x="2493" y="15635"/>
                            <a:pt x="-936" y="10606"/>
                            <a:pt x="207" y="5805"/>
                          </a:cubicBezTo>
                          <a:cubicBezTo>
                            <a:pt x="1350" y="1004"/>
                            <a:pt x="6836" y="-1739"/>
                            <a:pt x="18952" y="1233"/>
                          </a:cubicBezTo>
                          <a:cubicBezTo>
                            <a:pt x="30839" y="4205"/>
                            <a:pt x="44784" y="11749"/>
                            <a:pt x="43641" y="1654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8" name="任意多边形: 形状 397">
                      <a:extLst>
                        <a:ext uri="{FF2B5EF4-FFF2-40B4-BE49-F238E27FC236}">
                          <a16:creationId xmlns:a16="http://schemas.microsoft.com/office/drawing/2014/main" id="{82AD7E77-038A-F164-CC0B-2D9543C909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59173" y="2721720"/>
                      <a:ext cx="32785" cy="20327"/>
                    </a:xfrm>
                    <a:custGeom>
                      <a:avLst/>
                      <a:gdLst>
                        <a:gd name="connsiteX0" fmla="*/ 49 w 32785"/>
                        <a:gd name="connsiteY0" fmla="*/ 12335 h 20327"/>
                        <a:gd name="connsiteX1" fmla="*/ 17651 w 32785"/>
                        <a:gd name="connsiteY1" fmla="*/ 20108 h 20327"/>
                        <a:gd name="connsiteX2" fmla="*/ 32739 w 32785"/>
                        <a:gd name="connsiteY2" fmla="*/ 7992 h 20327"/>
                        <a:gd name="connsiteX3" fmla="*/ 15137 w 32785"/>
                        <a:gd name="connsiteY3" fmla="*/ 219 h 20327"/>
                        <a:gd name="connsiteX4" fmla="*/ 49 w 32785"/>
                        <a:gd name="connsiteY4" fmla="*/ 12335 h 20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785" h="20327">
                          <a:moveTo>
                            <a:pt x="49" y="12335"/>
                          </a:moveTo>
                          <a:cubicBezTo>
                            <a:pt x="735" y="17822"/>
                            <a:pt x="8736" y="21251"/>
                            <a:pt x="17651" y="20108"/>
                          </a:cubicBezTo>
                          <a:cubicBezTo>
                            <a:pt x="26567" y="18965"/>
                            <a:pt x="33425" y="13478"/>
                            <a:pt x="32739" y="7992"/>
                          </a:cubicBezTo>
                          <a:cubicBezTo>
                            <a:pt x="32053" y="2505"/>
                            <a:pt x="24052" y="-924"/>
                            <a:pt x="15137" y="219"/>
                          </a:cubicBezTo>
                          <a:cubicBezTo>
                            <a:pt x="5993" y="1591"/>
                            <a:pt x="-637" y="6849"/>
                            <a:pt x="49" y="12335"/>
                          </a:cubicBezTo>
                          <a:close/>
                        </a:path>
                      </a:pathLst>
                    </a:custGeom>
                    <a:solidFill>
                      <a:srgbClr val="C18C7C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9" name="任意多边形: 形状 398">
                      <a:extLst>
                        <a:ext uri="{FF2B5EF4-FFF2-40B4-BE49-F238E27FC236}">
                          <a16:creationId xmlns:a16="http://schemas.microsoft.com/office/drawing/2014/main" id="{B39EA81D-9D69-0678-633D-A59568AD5A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44212" y="2704118"/>
                      <a:ext cx="32785" cy="20327"/>
                    </a:xfrm>
                    <a:custGeom>
                      <a:avLst/>
                      <a:gdLst>
                        <a:gd name="connsiteX0" fmla="*/ 49 w 32785"/>
                        <a:gd name="connsiteY0" fmla="*/ 12335 h 20327"/>
                        <a:gd name="connsiteX1" fmla="*/ 17651 w 32785"/>
                        <a:gd name="connsiteY1" fmla="*/ 20108 h 20327"/>
                        <a:gd name="connsiteX2" fmla="*/ 32738 w 32785"/>
                        <a:gd name="connsiteY2" fmla="*/ 7992 h 20327"/>
                        <a:gd name="connsiteX3" fmla="*/ 15136 w 32785"/>
                        <a:gd name="connsiteY3" fmla="*/ 219 h 20327"/>
                        <a:gd name="connsiteX4" fmla="*/ 49 w 32785"/>
                        <a:gd name="connsiteY4" fmla="*/ 12335 h 20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785" h="20327">
                          <a:moveTo>
                            <a:pt x="49" y="12335"/>
                          </a:moveTo>
                          <a:cubicBezTo>
                            <a:pt x="734" y="17822"/>
                            <a:pt x="8735" y="21251"/>
                            <a:pt x="17651" y="20108"/>
                          </a:cubicBezTo>
                          <a:cubicBezTo>
                            <a:pt x="26566" y="18965"/>
                            <a:pt x="33424" y="13478"/>
                            <a:pt x="32738" y="7992"/>
                          </a:cubicBezTo>
                          <a:cubicBezTo>
                            <a:pt x="32053" y="2505"/>
                            <a:pt x="24052" y="-924"/>
                            <a:pt x="15136" y="219"/>
                          </a:cubicBezTo>
                          <a:cubicBezTo>
                            <a:pt x="5992" y="1591"/>
                            <a:pt x="-637" y="7077"/>
                            <a:pt x="49" y="12335"/>
                          </a:cubicBezTo>
                          <a:close/>
                        </a:path>
                      </a:pathLst>
                    </a:custGeom>
                    <a:solidFill>
                      <a:srgbClr val="C18C7C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7F09CA68-AAB4-A1EE-64EE-3FA495ED6B24}"/>
                      </a:ext>
                    </a:extLst>
                  </p:cNvPr>
                  <p:cNvSpPr/>
                  <p:nvPr/>
                </p:nvSpPr>
                <p:spPr>
                  <a:xfrm>
                    <a:off x="5383468" y="2757674"/>
                    <a:ext cx="78302" cy="42075"/>
                  </a:xfrm>
                  <a:custGeom>
                    <a:avLst/>
                    <a:gdLst>
                      <a:gd name="connsiteX0" fmla="*/ 65822 w 78302"/>
                      <a:gd name="connsiteY0" fmla="*/ 10443 h 42075"/>
                      <a:gd name="connsiteX1" fmla="*/ 34504 w 78302"/>
                      <a:gd name="connsiteY1" fmla="*/ 10443 h 42075"/>
                      <a:gd name="connsiteX2" fmla="*/ 214 w 78302"/>
                      <a:gd name="connsiteY2" fmla="*/ 6100 h 42075"/>
                      <a:gd name="connsiteX3" fmla="*/ 66051 w 78302"/>
                      <a:gd name="connsiteY3" fmla="*/ 36961 h 42075"/>
                      <a:gd name="connsiteX4" fmla="*/ 65822 w 78302"/>
                      <a:gd name="connsiteY4" fmla="*/ 10443 h 42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302" h="42075">
                        <a:moveTo>
                          <a:pt x="65822" y="10443"/>
                        </a:moveTo>
                        <a:cubicBezTo>
                          <a:pt x="58507" y="13186"/>
                          <a:pt x="56907" y="19359"/>
                          <a:pt x="34504" y="10443"/>
                        </a:cubicBezTo>
                        <a:cubicBezTo>
                          <a:pt x="12101" y="1528"/>
                          <a:pt x="3871" y="-5559"/>
                          <a:pt x="214" y="6100"/>
                        </a:cubicBezTo>
                        <a:cubicBezTo>
                          <a:pt x="-3444" y="17758"/>
                          <a:pt x="40676" y="55706"/>
                          <a:pt x="66051" y="36961"/>
                        </a:cubicBezTo>
                        <a:cubicBezTo>
                          <a:pt x="91197" y="18444"/>
                          <a:pt x="70623" y="8614"/>
                          <a:pt x="65822" y="1044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5C0CA0EE-91ED-0300-F726-2CF00B4FD2E9}"/>
                      </a:ext>
                    </a:extLst>
                  </p:cNvPr>
                  <p:cNvSpPr/>
                  <p:nvPr/>
                </p:nvSpPr>
                <p:spPr>
                  <a:xfrm>
                    <a:off x="5344916" y="2688739"/>
                    <a:ext cx="41227" cy="36858"/>
                  </a:xfrm>
                  <a:custGeom>
                    <a:avLst/>
                    <a:gdLst>
                      <a:gd name="connsiteX0" fmla="*/ 5847 w 41227"/>
                      <a:gd name="connsiteY0" fmla="*/ 36858 h 36858"/>
                      <a:gd name="connsiteX1" fmla="*/ 10191 w 41227"/>
                      <a:gd name="connsiteY1" fmla="*/ 34572 h 36858"/>
                      <a:gd name="connsiteX2" fmla="*/ 37851 w 41227"/>
                      <a:gd name="connsiteY2" fmla="*/ 10569 h 36858"/>
                      <a:gd name="connsiteX3" fmla="*/ 40823 w 41227"/>
                      <a:gd name="connsiteY3" fmla="*/ 3482 h 36858"/>
                      <a:gd name="connsiteX4" fmla="*/ 33736 w 41227"/>
                      <a:gd name="connsiteY4" fmla="*/ 282 h 36858"/>
                      <a:gd name="connsiteX5" fmla="*/ 1047 w 41227"/>
                      <a:gd name="connsiteY5" fmla="*/ 27943 h 36858"/>
                      <a:gd name="connsiteX6" fmla="*/ 2190 w 41227"/>
                      <a:gd name="connsiteY6" fmla="*/ 35486 h 36858"/>
                      <a:gd name="connsiteX7" fmla="*/ 5847 w 41227"/>
                      <a:gd name="connsiteY7" fmla="*/ 36858 h 36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227" h="36858">
                        <a:moveTo>
                          <a:pt x="5847" y="36858"/>
                        </a:moveTo>
                        <a:cubicBezTo>
                          <a:pt x="7447" y="36858"/>
                          <a:pt x="9276" y="36172"/>
                          <a:pt x="10191" y="34572"/>
                        </a:cubicBezTo>
                        <a:cubicBezTo>
                          <a:pt x="23221" y="16513"/>
                          <a:pt x="37851" y="10798"/>
                          <a:pt x="37851" y="10569"/>
                        </a:cubicBezTo>
                        <a:cubicBezTo>
                          <a:pt x="40594" y="9426"/>
                          <a:pt x="41966" y="6226"/>
                          <a:pt x="40823" y="3482"/>
                        </a:cubicBezTo>
                        <a:cubicBezTo>
                          <a:pt x="39680" y="739"/>
                          <a:pt x="36480" y="-632"/>
                          <a:pt x="33736" y="282"/>
                        </a:cubicBezTo>
                        <a:cubicBezTo>
                          <a:pt x="33051" y="511"/>
                          <a:pt x="16134" y="7140"/>
                          <a:pt x="1047" y="27943"/>
                        </a:cubicBezTo>
                        <a:cubicBezTo>
                          <a:pt x="-782" y="30457"/>
                          <a:pt x="-96" y="33886"/>
                          <a:pt x="2190" y="35486"/>
                        </a:cubicBezTo>
                        <a:cubicBezTo>
                          <a:pt x="3561" y="36401"/>
                          <a:pt x="4704" y="36858"/>
                          <a:pt x="5847" y="3685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B9AB0B40-2214-0D5F-39EF-E2A0223A6A6A}"/>
                      </a:ext>
                    </a:extLst>
                  </p:cNvPr>
                  <p:cNvSpPr/>
                  <p:nvPr/>
                </p:nvSpPr>
                <p:spPr>
                  <a:xfrm>
                    <a:off x="5397568" y="2679590"/>
                    <a:ext cx="38125" cy="62466"/>
                  </a:xfrm>
                  <a:custGeom>
                    <a:avLst/>
                    <a:gdLst>
                      <a:gd name="connsiteX0" fmla="*/ 24976 w 38125"/>
                      <a:gd name="connsiteY0" fmla="*/ 62466 h 62466"/>
                      <a:gd name="connsiteX1" fmla="*/ 26804 w 38125"/>
                      <a:gd name="connsiteY1" fmla="*/ 62009 h 62466"/>
                      <a:gd name="connsiteX2" fmla="*/ 38006 w 38125"/>
                      <a:gd name="connsiteY2" fmla="*/ 50350 h 62466"/>
                      <a:gd name="connsiteX3" fmla="*/ 24747 w 38125"/>
                      <a:gd name="connsiteY3" fmla="*/ 29319 h 62466"/>
                      <a:gd name="connsiteX4" fmla="*/ 10802 w 38125"/>
                      <a:gd name="connsiteY4" fmla="*/ 4859 h 62466"/>
                      <a:gd name="connsiteX5" fmla="*/ 4859 w 38125"/>
                      <a:gd name="connsiteY5" fmla="*/ 58 h 62466"/>
                      <a:gd name="connsiteX6" fmla="*/ 58 w 38125"/>
                      <a:gd name="connsiteY6" fmla="*/ 6002 h 62466"/>
                      <a:gd name="connsiteX7" fmla="*/ 18118 w 38125"/>
                      <a:gd name="connsiteY7" fmla="*/ 38006 h 62466"/>
                      <a:gd name="connsiteX8" fmla="*/ 27262 w 38125"/>
                      <a:gd name="connsiteY8" fmla="*/ 48750 h 62466"/>
                      <a:gd name="connsiteX9" fmla="*/ 22918 w 38125"/>
                      <a:gd name="connsiteY9" fmla="*/ 51722 h 62466"/>
                      <a:gd name="connsiteX10" fmla="*/ 19718 w 38125"/>
                      <a:gd name="connsiteY10" fmla="*/ 58809 h 62466"/>
                      <a:gd name="connsiteX11" fmla="*/ 24976 w 38125"/>
                      <a:gd name="connsiteY11" fmla="*/ 62466 h 6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125" h="62466">
                        <a:moveTo>
                          <a:pt x="24976" y="62466"/>
                        </a:moveTo>
                        <a:cubicBezTo>
                          <a:pt x="25661" y="62466"/>
                          <a:pt x="26347" y="62238"/>
                          <a:pt x="26804" y="62009"/>
                        </a:cubicBezTo>
                        <a:cubicBezTo>
                          <a:pt x="35034" y="58809"/>
                          <a:pt x="37549" y="54008"/>
                          <a:pt x="38006" y="50350"/>
                        </a:cubicBezTo>
                        <a:cubicBezTo>
                          <a:pt x="38920" y="43721"/>
                          <a:pt x="34577" y="36863"/>
                          <a:pt x="24747" y="29319"/>
                        </a:cubicBezTo>
                        <a:cubicBezTo>
                          <a:pt x="12631" y="19947"/>
                          <a:pt x="10802" y="4859"/>
                          <a:pt x="10802" y="4859"/>
                        </a:cubicBezTo>
                        <a:cubicBezTo>
                          <a:pt x="10574" y="1887"/>
                          <a:pt x="7831" y="-399"/>
                          <a:pt x="4859" y="58"/>
                        </a:cubicBezTo>
                        <a:cubicBezTo>
                          <a:pt x="1887" y="287"/>
                          <a:pt x="-399" y="3030"/>
                          <a:pt x="58" y="6002"/>
                        </a:cubicBezTo>
                        <a:cubicBezTo>
                          <a:pt x="58" y="6916"/>
                          <a:pt x="2344" y="25890"/>
                          <a:pt x="18118" y="38006"/>
                        </a:cubicBezTo>
                        <a:cubicBezTo>
                          <a:pt x="25661" y="43950"/>
                          <a:pt x="27490" y="47607"/>
                          <a:pt x="27262" y="48750"/>
                        </a:cubicBezTo>
                        <a:cubicBezTo>
                          <a:pt x="27262" y="49207"/>
                          <a:pt x="26119" y="50579"/>
                          <a:pt x="22918" y="51722"/>
                        </a:cubicBezTo>
                        <a:cubicBezTo>
                          <a:pt x="20175" y="52865"/>
                          <a:pt x="18575" y="55837"/>
                          <a:pt x="19718" y="58809"/>
                        </a:cubicBezTo>
                        <a:cubicBezTo>
                          <a:pt x="20632" y="61095"/>
                          <a:pt x="22690" y="62466"/>
                          <a:pt x="24976" y="62466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:a16="http://schemas.microsoft.com/office/drawing/2014/main" id="{58831D78-7287-9BF0-592C-7AC233CD6C0F}"/>
                      </a:ext>
                    </a:extLst>
                  </p:cNvPr>
                  <p:cNvSpPr/>
                  <p:nvPr/>
                </p:nvSpPr>
                <p:spPr>
                  <a:xfrm>
                    <a:off x="5419971" y="2674714"/>
                    <a:ext cx="48208" cy="21393"/>
                  </a:xfrm>
                  <a:custGeom>
                    <a:avLst/>
                    <a:gdLst>
                      <a:gd name="connsiteX0" fmla="*/ 42807 w 48208"/>
                      <a:gd name="connsiteY0" fmla="*/ 21394 h 21393"/>
                      <a:gd name="connsiteX1" fmla="*/ 46693 w 48208"/>
                      <a:gd name="connsiteY1" fmla="*/ 19793 h 21393"/>
                      <a:gd name="connsiteX2" fmla="*/ 46464 w 48208"/>
                      <a:gd name="connsiteY2" fmla="*/ 12021 h 21393"/>
                      <a:gd name="connsiteX3" fmla="*/ 4859 w 48208"/>
                      <a:gd name="connsiteY3" fmla="*/ 362 h 21393"/>
                      <a:gd name="connsiteX4" fmla="*/ 58 w 48208"/>
                      <a:gd name="connsiteY4" fmla="*/ 6306 h 21393"/>
                      <a:gd name="connsiteX5" fmla="*/ 6002 w 48208"/>
                      <a:gd name="connsiteY5" fmla="*/ 11107 h 21393"/>
                      <a:gd name="connsiteX6" fmla="*/ 38920 w 48208"/>
                      <a:gd name="connsiteY6" fmla="*/ 19793 h 21393"/>
                      <a:gd name="connsiteX7" fmla="*/ 42807 w 48208"/>
                      <a:gd name="connsiteY7" fmla="*/ 21394 h 21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208" h="21393">
                        <a:moveTo>
                          <a:pt x="42807" y="21394"/>
                        </a:moveTo>
                        <a:cubicBezTo>
                          <a:pt x="44178" y="21394"/>
                          <a:pt x="45778" y="20936"/>
                          <a:pt x="46693" y="19793"/>
                        </a:cubicBezTo>
                        <a:cubicBezTo>
                          <a:pt x="48750" y="17507"/>
                          <a:pt x="48750" y="14078"/>
                          <a:pt x="46464" y="12021"/>
                        </a:cubicBezTo>
                        <a:cubicBezTo>
                          <a:pt x="45778" y="11335"/>
                          <a:pt x="31377" y="-2381"/>
                          <a:pt x="4859" y="362"/>
                        </a:cubicBezTo>
                        <a:cubicBezTo>
                          <a:pt x="1887" y="591"/>
                          <a:pt x="-399" y="3334"/>
                          <a:pt x="58" y="6306"/>
                        </a:cubicBezTo>
                        <a:cubicBezTo>
                          <a:pt x="287" y="9278"/>
                          <a:pt x="3030" y="11564"/>
                          <a:pt x="6002" y="11107"/>
                        </a:cubicBezTo>
                        <a:cubicBezTo>
                          <a:pt x="27033" y="9049"/>
                          <a:pt x="38463" y="19336"/>
                          <a:pt x="38920" y="19793"/>
                        </a:cubicBezTo>
                        <a:cubicBezTo>
                          <a:pt x="40292" y="20936"/>
                          <a:pt x="41664" y="21394"/>
                          <a:pt x="42807" y="21394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任意多边形: 形状 394">
                    <a:extLst>
                      <a:ext uri="{FF2B5EF4-FFF2-40B4-BE49-F238E27FC236}">
                        <a16:creationId xmlns:a16="http://schemas.microsoft.com/office/drawing/2014/main" id="{7D664EDC-EAC2-2732-6809-11DF3A5052F1}"/>
                      </a:ext>
                    </a:extLst>
                  </p:cNvPr>
                  <p:cNvSpPr/>
                  <p:nvPr/>
                </p:nvSpPr>
                <p:spPr>
                  <a:xfrm>
                    <a:off x="5406690" y="2805526"/>
                    <a:ext cx="42496" cy="16997"/>
                  </a:xfrm>
                  <a:custGeom>
                    <a:avLst/>
                    <a:gdLst>
                      <a:gd name="connsiteX0" fmla="*/ 25684 w 42496"/>
                      <a:gd name="connsiteY0" fmla="*/ 16997 h 16997"/>
                      <a:gd name="connsiteX1" fmla="*/ 39400 w 42496"/>
                      <a:gd name="connsiteY1" fmla="*/ 13797 h 16997"/>
                      <a:gd name="connsiteX2" fmla="*/ 41915 w 42496"/>
                      <a:gd name="connsiteY2" fmla="*/ 6482 h 16997"/>
                      <a:gd name="connsiteX3" fmla="*/ 34600 w 42496"/>
                      <a:gd name="connsiteY3" fmla="*/ 3967 h 16997"/>
                      <a:gd name="connsiteX4" fmla="*/ 8768 w 42496"/>
                      <a:gd name="connsiteY4" fmla="*/ 995 h 16997"/>
                      <a:gd name="connsiteX5" fmla="*/ 7853 w 42496"/>
                      <a:gd name="connsiteY5" fmla="*/ 538 h 16997"/>
                      <a:gd name="connsiteX6" fmla="*/ 538 w 42496"/>
                      <a:gd name="connsiteY6" fmla="*/ 3281 h 16997"/>
                      <a:gd name="connsiteX7" fmla="*/ 3281 w 42496"/>
                      <a:gd name="connsiteY7" fmla="*/ 10597 h 16997"/>
                      <a:gd name="connsiteX8" fmla="*/ 4196 w 42496"/>
                      <a:gd name="connsiteY8" fmla="*/ 11054 h 16997"/>
                      <a:gd name="connsiteX9" fmla="*/ 25684 w 42496"/>
                      <a:gd name="connsiteY9" fmla="*/ 16997 h 16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2496" h="16997">
                        <a:moveTo>
                          <a:pt x="25684" y="16997"/>
                        </a:moveTo>
                        <a:cubicBezTo>
                          <a:pt x="30028" y="16997"/>
                          <a:pt x="34600" y="16083"/>
                          <a:pt x="39400" y="13797"/>
                        </a:cubicBezTo>
                        <a:cubicBezTo>
                          <a:pt x="42143" y="12425"/>
                          <a:pt x="43286" y="9225"/>
                          <a:pt x="41915" y="6482"/>
                        </a:cubicBezTo>
                        <a:cubicBezTo>
                          <a:pt x="40543" y="3739"/>
                          <a:pt x="37343" y="2596"/>
                          <a:pt x="34600" y="3967"/>
                        </a:cubicBezTo>
                        <a:cubicBezTo>
                          <a:pt x="24998" y="8539"/>
                          <a:pt x="16997" y="4882"/>
                          <a:pt x="8768" y="995"/>
                        </a:cubicBezTo>
                        <a:lnTo>
                          <a:pt x="7853" y="538"/>
                        </a:lnTo>
                        <a:cubicBezTo>
                          <a:pt x="5110" y="-833"/>
                          <a:pt x="1910" y="538"/>
                          <a:pt x="538" y="3281"/>
                        </a:cubicBezTo>
                        <a:cubicBezTo>
                          <a:pt x="-833" y="6025"/>
                          <a:pt x="538" y="9225"/>
                          <a:pt x="3281" y="10597"/>
                        </a:cubicBezTo>
                        <a:lnTo>
                          <a:pt x="4196" y="11054"/>
                        </a:lnTo>
                        <a:cubicBezTo>
                          <a:pt x="9911" y="13568"/>
                          <a:pt x="17226" y="16997"/>
                          <a:pt x="25684" y="16997"/>
                        </a:cubicBezTo>
                        <a:close/>
                      </a:path>
                    </a:pathLst>
                  </a:custGeom>
                  <a:solidFill>
                    <a:srgbClr val="C18C7C">
                      <a:alpha val="50000"/>
                    </a:srgb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84707C51-BA8F-1E01-D48F-AB53AD95A233}"/>
                    </a:ext>
                  </a:extLst>
                </p:cNvPr>
                <p:cNvSpPr/>
                <p:nvPr/>
              </p:nvSpPr>
              <p:spPr>
                <a:xfrm>
                  <a:off x="5206160" y="2925165"/>
                  <a:ext cx="24600" cy="108265"/>
                </a:xfrm>
                <a:custGeom>
                  <a:avLst/>
                  <a:gdLst>
                    <a:gd name="connsiteX0" fmla="*/ 20931 w 24600"/>
                    <a:gd name="connsiteY0" fmla="*/ 0 h 108265"/>
                    <a:gd name="connsiteX1" fmla="*/ 9043 w 24600"/>
                    <a:gd name="connsiteY1" fmla="*/ 107213 h 108265"/>
                    <a:gd name="connsiteX2" fmla="*/ 20931 w 24600"/>
                    <a:gd name="connsiteY2" fmla="*/ 0 h 108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00" h="108265">
                      <a:moveTo>
                        <a:pt x="20931" y="0"/>
                      </a:moveTo>
                      <a:cubicBezTo>
                        <a:pt x="20931" y="0"/>
                        <a:pt x="34647" y="93497"/>
                        <a:pt x="9043" y="107213"/>
                      </a:cubicBezTo>
                      <a:cubicBezTo>
                        <a:pt x="-16788" y="120701"/>
                        <a:pt x="20931" y="0"/>
                        <a:pt x="2093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</p:grpSp>
          <p:grpSp>
            <p:nvGrpSpPr>
              <p:cNvPr id="372" name="图形 2">
                <a:extLst>
                  <a:ext uri="{FF2B5EF4-FFF2-40B4-BE49-F238E27FC236}">
                    <a16:creationId xmlns:a16="http://schemas.microsoft.com/office/drawing/2014/main" id="{1C979054-97DB-EA78-7ED3-304CD905937C}"/>
                  </a:ext>
                </a:extLst>
              </p:cNvPr>
              <p:cNvGrpSpPr/>
              <p:nvPr/>
            </p:nvGrpSpPr>
            <p:grpSpPr>
              <a:xfrm>
                <a:off x="5751382" y="3952494"/>
                <a:ext cx="264607" cy="213685"/>
                <a:chOff x="5751382" y="3952494"/>
                <a:chExt cx="264607" cy="213685"/>
              </a:xfrm>
            </p:grpSpPr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4900619F-321C-DAF2-9334-5A39CCCEB42E}"/>
                    </a:ext>
                  </a:extLst>
                </p:cNvPr>
                <p:cNvSpPr/>
                <p:nvPr/>
              </p:nvSpPr>
              <p:spPr>
                <a:xfrm>
                  <a:off x="5751382" y="3952494"/>
                  <a:ext cx="264607" cy="213685"/>
                </a:xfrm>
                <a:custGeom>
                  <a:avLst/>
                  <a:gdLst>
                    <a:gd name="connsiteX0" fmla="*/ 165852 w 264607"/>
                    <a:gd name="connsiteY0" fmla="*/ 25603 h 213685"/>
                    <a:gd name="connsiteX1" fmla="*/ 228260 w 264607"/>
                    <a:gd name="connsiteY1" fmla="*/ 88011 h 213685"/>
                    <a:gd name="connsiteX2" fmla="*/ 264607 w 264607"/>
                    <a:gd name="connsiteY2" fmla="*/ 203454 h 213685"/>
                    <a:gd name="connsiteX3" fmla="*/ 247234 w 264607"/>
                    <a:gd name="connsiteY3" fmla="*/ 208026 h 213685"/>
                    <a:gd name="connsiteX4" fmla="*/ 221859 w 264607"/>
                    <a:gd name="connsiteY4" fmla="*/ 178079 h 213685"/>
                    <a:gd name="connsiteX5" fmla="*/ 226660 w 264607"/>
                    <a:gd name="connsiteY5" fmla="*/ 212598 h 213685"/>
                    <a:gd name="connsiteX6" fmla="*/ 206543 w 264607"/>
                    <a:gd name="connsiteY6" fmla="*/ 212827 h 213685"/>
                    <a:gd name="connsiteX7" fmla="*/ 188255 w 264607"/>
                    <a:gd name="connsiteY7" fmla="*/ 187452 h 213685"/>
                    <a:gd name="connsiteX8" fmla="*/ 191227 w 264607"/>
                    <a:gd name="connsiteY8" fmla="*/ 210769 h 213685"/>
                    <a:gd name="connsiteX9" fmla="*/ 169281 w 264607"/>
                    <a:gd name="connsiteY9" fmla="*/ 208483 h 213685"/>
                    <a:gd name="connsiteX10" fmla="*/ 149164 w 264607"/>
                    <a:gd name="connsiteY10" fmla="*/ 172136 h 213685"/>
                    <a:gd name="connsiteX11" fmla="*/ 150307 w 264607"/>
                    <a:gd name="connsiteY11" fmla="*/ 202540 h 213685"/>
                    <a:gd name="connsiteX12" fmla="*/ 130419 w 264607"/>
                    <a:gd name="connsiteY12" fmla="*/ 197510 h 213685"/>
                    <a:gd name="connsiteX13" fmla="*/ 97044 w 264607"/>
                    <a:gd name="connsiteY13" fmla="*/ 131674 h 213685"/>
                    <a:gd name="connsiteX14" fmla="*/ 117 w 264607"/>
                    <a:gd name="connsiteY14" fmla="*/ 87782 h 213685"/>
                    <a:gd name="connsiteX15" fmla="*/ 90186 w 264607"/>
                    <a:gd name="connsiteY15" fmla="*/ 0 h 213685"/>
                    <a:gd name="connsiteX16" fmla="*/ 165852 w 264607"/>
                    <a:gd name="connsiteY16" fmla="*/ 25603 h 213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4607" h="213685">
                      <a:moveTo>
                        <a:pt x="165852" y="25603"/>
                      </a:moveTo>
                      <a:cubicBezTo>
                        <a:pt x="199228" y="44577"/>
                        <a:pt x="220259" y="74981"/>
                        <a:pt x="228260" y="88011"/>
                      </a:cubicBezTo>
                      <a:cubicBezTo>
                        <a:pt x="241976" y="110414"/>
                        <a:pt x="264607" y="203454"/>
                        <a:pt x="264607" y="203454"/>
                      </a:cubicBezTo>
                      <a:cubicBezTo>
                        <a:pt x="264607" y="203454"/>
                        <a:pt x="252492" y="208712"/>
                        <a:pt x="247234" y="208026"/>
                      </a:cubicBezTo>
                      <a:cubicBezTo>
                        <a:pt x="238547" y="206883"/>
                        <a:pt x="228489" y="194310"/>
                        <a:pt x="221859" y="178079"/>
                      </a:cubicBezTo>
                      <a:cubicBezTo>
                        <a:pt x="224374" y="190195"/>
                        <a:pt x="226660" y="212598"/>
                        <a:pt x="226660" y="212598"/>
                      </a:cubicBezTo>
                      <a:cubicBezTo>
                        <a:pt x="226660" y="212598"/>
                        <a:pt x="211344" y="214884"/>
                        <a:pt x="206543" y="212827"/>
                      </a:cubicBezTo>
                      <a:cubicBezTo>
                        <a:pt x="199914" y="209855"/>
                        <a:pt x="191913" y="197968"/>
                        <a:pt x="188255" y="187452"/>
                      </a:cubicBezTo>
                      <a:cubicBezTo>
                        <a:pt x="189169" y="196139"/>
                        <a:pt x="191227" y="210769"/>
                        <a:pt x="191227" y="210769"/>
                      </a:cubicBezTo>
                      <a:cubicBezTo>
                        <a:pt x="191227" y="210769"/>
                        <a:pt x="173853" y="211455"/>
                        <a:pt x="169281" y="208483"/>
                      </a:cubicBezTo>
                      <a:cubicBezTo>
                        <a:pt x="160594" y="202768"/>
                        <a:pt x="153965" y="186538"/>
                        <a:pt x="149164" y="172136"/>
                      </a:cubicBezTo>
                      <a:cubicBezTo>
                        <a:pt x="151222" y="183109"/>
                        <a:pt x="150307" y="202540"/>
                        <a:pt x="150307" y="202540"/>
                      </a:cubicBezTo>
                      <a:cubicBezTo>
                        <a:pt x="150307" y="202540"/>
                        <a:pt x="134534" y="200025"/>
                        <a:pt x="130419" y="197510"/>
                      </a:cubicBezTo>
                      <a:cubicBezTo>
                        <a:pt x="114189" y="187452"/>
                        <a:pt x="97044" y="131674"/>
                        <a:pt x="97044" y="131674"/>
                      </a:cubicBezTo>
                      <a:cubicBezTo>
                        <a:pt x="41951" y="130531"/>
                        <a:pt x="16348" y="106299"/>
                        <a:pt x="117" y="87782"/>
                      </a:cubicBezTo>
                      <a:cubicBezTo>
                        <a:pt x="-3769" y="83210"/>
                        <a:pt x="90186" y="0"/>
                        <a:pt x="90186" y="0"/>
                      </a:cubicBezTo>
                      <a:cubicBezTo>
                        <a:pt x="90186" y="0"/>
                        <a:pt x="140935" y="11201"/>
                        <a:pt x="165852" y="25603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643531F2-1453-3E4F-7C9A-1C0987DAE75C}"/>
                    </a:ext>
                  </a:extLst>
                </p:cNvPr>
                <p:cNvSpPr/>
                <p:nvPr/>
              </p:nvSpPr>
              <p:spPr>
                <a:xfrm>
                  <a:off x="5952351" y="4068839"/>
                  <a:ext cx="21086" cy="61737"/>
                </a:xfrm>
                <a:custGeom>
                  <a:avLst/>
                  <a:gdLst>
                    <a:gd name="connsiteX0" fmla="*/ 88 w 21086"/>
                    <a:gd name="connsiteY0" fmla="*/ 12 h 61737"/>
                    <a:gd name="connsiteX1" fmla="*/ 3288 w 21086"/>
                    <a:gd name="connsiteY1" fmla="*/ 9156 h 61737"/>
                    <a:gd name="connsiteX2" fmla="*/ 10832 w 21086"/>
                    <a:gd name="connsiteY2" fmla="*/ 30873 h 61737"/>
                    <a:gd name="connsiteX3" fmla="*/ 20890 w 21086"/>
                    <a:gd name="connsiteY3" fmla="*/ 61734 h 61737"/>
                    <a:gd name="connsiteX4" fmla="*/ 14032 w 21086"/>
                    <a:gd name="connsiteY4" fmla="*/ 29730 h 61737"/>
                    <a:gd name="connsiteX5" fmla="*/ 5574 w 21086"/>
                    <a:gd name="connsiteY5" fmla="*/ 8242 h 61737"/>
                    <a:gd name="connsiteX6" fmla="*/ 88 w 21086"/>
                    <a:gd name="connsiteY6" fmla="*/ 12 h 61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86" h="61737">
                      <a:moveTo>
                        <a:pt x="88" y="12"/>
                      </a:moveTo>
                      <a:cubicBezTo>
                        <a:pt x="-370" y="241"/>
                        <a:pt x="1002" y="3670"/>
                        <a:pt x="3288" y="9156"/>
                      </a:cubicBezTo>
                      <a:cubicBezTo>
                        <a:pt x="5345" y="14643"/>
                        <a:pt x="8089" y="22186"/>
                        <a:pt x="10832" y="30873"/>
                      </a:cubicBezTo>
                      <a:cubicBezTo>
                        <a:pt x="16318" y="48018"/>
                        <a:pt x="19976" y="61963"/>
                        <a:pt x="20890" y="61734"/>
                      </a:cubicBezTo>
                      <a:cubicBezTo>
                        <a:pt x="21805" y="61506"/>
                        <a:pt x="19519" y="47104"/>
                        <a:pt x="14032" y="29730"/>
                      </a:cubicBezTo>
                      <a:cubicBezTo>
                        <a:pt x="11289" y="21043"/>
                        <a:pt x="8089" y="13500"/>
                        <a:pt x="5574" y="8242"/>
                      </a:cubicBezTo>
                      <a:cubicBezTo>
                        <a:pt x="2602" y="2755"/>
                        <a:pt x="316" y="-216"/>
                        <a:pt x="88" y="12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EE8F4864-F328-C835-84D6-F20BF6A7D258}"/>
                    </a:ext>
                  </a:extLst>
                </p:cNvPr>
                <p:cNvSpPr/>
                <p:nvPr/>
              </p:nvSpPr>
              <p:spPr>
                <a:xfrm>
                  <a:off x="5920790" y="4080726"/>
                  <a:ext cx="18803" cy="59222"/>
                </a:xfrm>
                <a:custGeom>
                  <a:avLst/>
                  <a:gdLst>
                    <a:gd name="connsiteX0" fmla="*/ 102 w 18803"/>
                    <a:gd name="connsiteY0" fmla="*/ 12 h 59222"/>
                    <a:gd name="connsiteX1" fmla="*/ 2388 w 18803"/>
                    <a:gd name="connsiteY1" fmla="*/ 8928 h 59222"/>
                    <a:gd name="connsiteX2" fmla="*/ 8788 w 18803"/>
                    <a:gd name="connsiteY2" fmla="*/ 29730 h 59222"/>
                    <a:gd name="connsiteX3" fmla="*/ 18618 w 18803"/>
                    <a:gd name="connsiteY3" fmla="*/ 59220 h 59222"/>
                    <a:gd name="connsiteX4" fmla="*/ 11989 w 18803"/>
                    <a:gd name="connsiteY4" fmla="*/ 28816 h 59222"/>
                    <a:gd name="connsiteX5" fmla="*/ 4674 w 18803"/>
                    <a:gd name="connsiteY5" fmla="*/ 8013 h 59222"/>
                    <a:gd name="connsiteX6" fmla="*/ 102 w 18803"/>
                    <a:gd name="connsiteY6" fmla="*/ 12 h 5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803" h="59222">
                      <a:moveTo>
                        <a:pt x="102" y="12"/>
                      </a:moveTo>
                      <a:cubicBezTo>
                        <a:pt x="-356" y="241"/>
                        <a:pt x="787" y="3441"/>
                        <a:pt x="2388" y="8928"/>
                      </a:cubicBezTo>
                      <a:cubicBezTo>
                        <a:pt x="4216" y="14871"/>
                        <a:pt x="6274" y="21958"/>
                        <a:pt x="8788" y="29730"/>
                      </a:cubicBezTo>
                      <a:cubicBezTo>
                        <a:pt x="13589" y="46190"/>
                        <a:pt x="17704" y="59448"/>
                        <a:pt x="18618" y="59220"/>
                      </a:cubicBezTo>
                      <a:cubicBezTo>
                        <a:pt x="19533" y="58991"/>
                        <a:pt x="17018" y="45275"/>
                        <a:pt x="11989" y="28816"/>
                      </a:cubicBezTo>
                      <a:cubicBezTo>
                        <a:pt x="9474" y="20586"/>
                        <a:pt x="6960" y="13271"/>
                        <a:pt x="4674" y="8013"/>
                      </a:cubicBezTo>
                      <a:cubicBezTo>
                        <a:pt x="2159" y="2756"/>
                        <a:pt x="330" y="-216"/>
                        <a:pt x="102" y="12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E0D3999A-6A37-E271-B2CC-C070F287495E}"/>
                    </a:ext>
                  </a:extLst>
                </p:cNvPr>
                <p:cNvSpPr/>
                <p:nvPr/>
              </p:nvSpPr>
              <p:spPr>
                <a:xfrm>
                  <a:off x="5890892" y="4095364"/>
                  <a:ext cx="10393" cy="35214"/>
                </a:xfrm>
                <a:custGeom>
                  <a:avLst/>
                  <a:gdLst>
                    <a:gd name="connsiteX0" fmla="*/ 282 w 10393"/>
                    <a:gd name="connsiteY0" fmla="*/ 5 h 35214"/>
                    <a:gd name="connsiteX1" fmla="*/ 3483 w 10393"/>
                    <a:gd name="connsiteY1" fmla="*/ 18064 h 35214"/>
                    <a:gd name="connsiteX2" fmla="*/ 10112 w 10393"/>
                    <a:gd name="connsiteY2" fmla="*/ 35209 h 35214"/>
                    <a:gd name="connsiteX3" fmla="*/ 6912 w 10393"/>
                    <a:gd name="connsiteY3" fmla="*/ 17150 h 35214"/>
                    <a:gd name="connsiteX4" fmla="*/ 282 w 10393"/>
                    <a:gd name="connsiteY4" fmla="*/ 5 h 35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93" h="35214">
                      <a:moveTo>
                        <a:pt x="282" y="5"/>
                      </a:moveTo>
                      <a:cubicBezTo>
                        <a:pt x="-632" y="233"/>
                        <a:pt x="739" y="8234"/>
                        <a:pt x="3483" y="18064"/>
                      </a:cubicBezTo>
                      <a:cubicBezTo>
                        <a:pt x="6226" y="27665"/>
                        <a:pt x="9198" y="35438"/>
                        <a:pt x="10112" y="35209"/>
                      </a:cubicBezTo>
                      <a:cubicBezTo>
                        <a:pt x="11026" y="34981"/>
                        <a:pt x="9655" y="26980"/>
                        <a:pt x="6912" y="17150"/>
                      </a:cubicBezTo>
                      <a:cubicBezTo>
                        <a:pt x="4168" y="7549"/>
                        <a:pt x="1197" y="-224"/>
                        <a:pt x="282" y="5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2EA297D7-EB87-A4F1-F3B9-AB7C7102D245}"/>
                  </a:ext>
                </a:extLst>
              </p:cNvPr>
              <p:cNvSpPr/>
              <p:nvPr/>
            </p:nvSpPr>
            <p:spPr>
              <a:xfrm>
                <a:off x="5053126" y="3212058"/>
                <a:ext cx="790727" cy="834390"/>
              </a:xfrm>
              <a:custGeom>
                <a:avLst/>
                <a:gdLst>
                  <a:gd name="connsiteX0" fmla="*/ 319126 w 790727"/>
                  <a:gd name="connsiteY0" fmla="*/ 318440 h 834390"/>
                  <a:gd name="connsiteX1" fmla="*/ 187452 w 790727"/>
                  <a:gd name="connsiteY1" fmla="*/ 0 h 834390"/>
                  <a:gd name="connsiteX2" fmla="*/ 0 w 790727"/>
                  <a:gd name="connsiteY2" fmla="*/ 93040 h 834390"/>
                  <a:gd name="connsiteX3" fmla="*/ 154076 w 790727"/>
                  <a:gd name="connsiteY3" fmla="*/ 468173 h 834390"/>
                  <a:gd name="connsiteX4" fmla="*/ 707974 w 790727"/>
                  <a:gd name="connsiteY4" fmla="*/ 834390 h 834390"/>
                  <a:gd name="connsiteX5" fmla="*/ 790727 w 790727"/>
                  <a:gd name="connsiteY5" fmla="*/ 740664 h 834390"/>
                  <a:gd name="connsiteX6" fmla="*/ 319126 w 790727"/>
                  <a:gd name="connsiteY6" fmla="*/ 318440 h 834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0727" h="834390">
                    <a:moveTo>
                      <a:pt x="319126" y="318440"/>
                    </a:moveTo>
                    <a:lnTo>
                      <a:pt x="187452" y="0"/>
                    </a:lnTo>
                    <a:lnTo>
                      <a:pt x="0" y="93040"/>
                    </a:lnTo>
                    <a:cubicBezTo>
                      <a:pt x="69266" y="271577"/>
                      <a:pt x="154076" y="468173"/>
                      <a:pt x="154076" y="468173"/>
                    </a:cubicBezTo>
                    <a:lnTo>
                      <a:pt x="707974" y="834390"/>
                    </a:lnTo>
                    <a:lnTo>
                      <a:pt x="790727" y="740664"/>
                    </a:lnTo>
                    <a:lnTo>
                      <a:pt x="319126" y="318440"/>
                    </a:ln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104B2C25-50D4-9BE5-8B5E-1BB134E6AF18}"/>
                  </a:ext>
                </a:extLst>
              </p:cNvPr>
              <p:cNvSpPr/>
              <p:nvPr/>
            </p:nvSpPr>
            <p:spPr>
              <a:xfrm>
                <a:off x="5076444" y="3264865"/>
                <a:ext cx="199110" cy="192938"/>
              </a:xfrm>
              <a:custGeom>
                <a:avLst/>
                <a:gdLst>
                  <a:gd name="connsiteX0" fmla="*/ 185395 w 199110"/>
                  <a:gd name="connsiteY0" fmla="*/ 0 h 192938"/>
                  <a:gd name="connsiteX1" fmla="*/ 199111 w 199110"/>
                  <a:gd name="connsiteY1" fmla="*/ 31547 h 192938"/>
                  <a:gd name="connsiteX2" fmla="*/ 37719 w 199110"/>
                  <a:gd name="connsiteY2" fmla="*/ 192938 h 192938"/>
                  <a:gd name="connsiteX3" fmla="*/ 0 w 199110"/>
                  <a:gd name="connsiteY3" fmla="*/ 99441 h 192938"/>
                  <a:gd name="connsiteX4" fmla="*/ 185395 w 199110"/>
                  <a:gd name="connsiteY4" fmla="*/ 0 h 19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10" h="192938">
                    <a:moveTo>
                      <a:pt x="185395" y="0"/>
                    </a:moveTo>
                    <a:lnTo>
                      <a:pt x="199111" y="31547"/>
                    </a:lnTo>
                    <a:lnTo>
                      <a:pt x="37719" y="192938"/>
                    </a:lnTo>
                    <a:lnTo>
                      <a:pt x="0" y="99441"/>
                    </a:lnTo>
                    <a:cubicBezTo>
                      <a:pt x="0" y="99670"/>
                      <a:pt x="119558" y="50521"/>
                      <a:pt x="18539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0560EAC5-DE66-9BC0-2973-216F333467C4}"/>
                  </a:ext>
                </a:extLst>
              </p:cNvPr>
              <p:cNvSpPr/>
              <p:nvPr/>
            </p:nvSpPr>
            <p:spPr>
              <a:xfrm>
                <a:off x="5322417" y="3533927"/>
                <a:ext cx="43433" cy="74091"/>
              </a:xfrm>
              <a:custGeom>
                <a:avLst/>
                <a:gdLst>
                  <a:gd name="connsiteX0" fmla="*/ 43434 w 43433"/>
                  <a:gd name="connsiteY0" fmla="*/ 0 h 74091"/>
                  <a:gd name="connsiteX1" fmla="*/ 4800 w 43433"/>
                  <a:gd name="connsiteY1" fmla="*/ 74066 h 74091"/>
                  <a:gd name="connsiteX2" fmla="*/ 43434 w 43433"/>
                  <a:gd name="connsiteY2" fmla="*/ 0 h 7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3" h="74091">
                    <a:moveTo>
                      <a:pt x="43434" y="0"/>
                    </a:moveTo>
                    <a:cubicBezTo>
                      <a:pt x="43434" y="0"/>
                      <a:pt x="24003" y="75667"/>
                      <a:pt x="4800" y="74066"/>
                    </a:cubicBezTo>
                    <a:cubicBezTo>
                      <a:pt x="-14402" y="72466"/>
                      <a:pt x="29261" y="5258"/>
                      <a:pt x="43434" y="0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2F35974E-F347-1852-ABAD-6094D7961082}"/>
                  </a:ext>
                </a:extLst>
              </p:cNvPr>
              <p:cNvSpPr/>
              <p:nvPr/>
            </p:nvSpPr>
            <p:spPr>
              <a:xfrm>
                <a:off x="4985581" y="2930880"/>
                <a:ext cx="289154" cy="443251"/>
              </a:xfrm>
              <a:custGeom>
                <a:avLst/>
                <a:gdLst>
                  <a:gd name="connsiteX0" fmla="*/ 67545 w 289154"/>
                  <a:gd name="connsiteY0" fmla="*/ 442112 h 443251"/>
                  <a:gd name="connsiteX1" fmla="*/ 288373 w 289154"/>
                  <a:gd name="connsiteY1" fmla="*/ 301981 h 443251"/>
                  <a:gd name="connsiteX2" fmla="*/ 198990 w 289154"/>
                  <a:gd name="connsiteY2" fmla="*/ 0 h 443251"/>
                  <a:gd name="connsiteX3" fmla="*/ 7880 w 289154"/>
                  <a:gd name="connsiteY3" fmla="*/ 87554 h 443251"/>
                  <a:gd name="connsiteX4" fmla="*/ 67545 w 289154"/>
                  <a:gd name="connsiteY4" fmla="*/ 442112 h 44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154" h="443251">
                    <a:moveTo>
                      <a:pt x="67545" y="442112"/>
                    </a:moveTo>
                    <a:cubicBezTo>
                      <a:pt x="76003" y="456514"/>
                      <a:pt x="304146" y="330098"/>
                      <a:pt x="288373" y="301981"/>
                    </a:cubicBezTo>
                    <a:cubicBezTo>
                      <a:pt x="220478" y="181966"/>
                      <a:pt x="198990" y="0"/>
                      <a:pt x="198990" y="0"/>
                    </a:cubicBezTo>
                    <a:cubicBezTo>
                      <a:pt x="198990" y="0"/>
                      <a:pt x="25483" y="48006"/>
                      <a:pt x="7880" y="87554"/>
                    </a:cubicBezTo>
                    <a:cubicBezTo>
                      <a:pt x="-23209" y="156820"/>
                      <a:pt x="46285" y="405994"/>
                      <a:pt x="67545" y="44211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F989FF38-7C27-606D-4327-F21D3A91B230}"/>
                  </a:ext>
                </a:extLst>
              </p:cNvPr>
              <p:cNvSpPr/>
              <p:nvPr/>
            </p:nvSpPr>
            <p:spPr>
              <a:xfrm>
                <a:off x="5001234" y="3082899"/>
                <a:ext cx="286012" cy="306090"/>
              </a:xfrm>
              <a:custGeom>
                <a:avLst/>
                <a:gdLst>
                  <a:gd name="connsiteX0" fmla="*/ 204826 w 286012"/>
                  <a:gd name="connsiteY0" fmla="*/ 0 h 306090"/>
                  <a:gd name="connsiteX1" fmla="*/ 261061 w 286012"/>
                  <a:gd name="connsiteY1" fmla="*/ 161620 h 306090"/>
                  <a:gd name="connsiteX2" fmla="*/ 60808 w 286012"/>
                  <a:gd name="connsiteY2" fmla="*/ 281635 h 306090"/>
                  <a:gd name="connsiteX3" fmla="*/ 0 w 286012"/>
                  <a:gd name="connsiteY3" fmla="*/ 118415 h 306090"/>
                  <a:gd name="connsiteX4" fmla="*/ 38633 w 286012"/>
                  <a:gd name="connsiteY4" fmla="*/ 301752 h 306090"/>
                  <a:gd name="connsiteX5" fmla="*/ 283464 w 286012"/>
                  <a:gd name="connsiteY5" fmla="*/ 171907 h 306090"/>
                  <a:gd name="connsiteX6" fmla="*/ 204826 w 286012"/>
                  <a:gd name="connsiteY6" fmla="*/ 0 h 30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012" h="306090">
                    <a:moveTo>
                      <a:pt x="204826" y="0"/>
                    </a:moveTo>
                    <a:cubicBezTo>
                      <a:pt x="204826" y="0"/>
                      <a:pt x="267005" y="144018"/>
                      <a:pt x="261061" y="161620"/>
                    </a:cubicBezTo>
                    <a:cubicBezTo>
                      <a:pt x="254889" y="179222"/>
                      <a:pt x="83896" y="283693"/>
                      <a:pt x="60808" y="281635"/>
                    </a:cubicBezTo>
                    <a:cubicBezTo>
                      <a:pt x="37719" y="279578"/>
                      <a:pt x="0" y="118415"/>
                      <a:pt x="0" y="118415"/>
                    </a:cubicBezTo>
                    <a:cubicBezTo>
                      <a:pt x="0" y="118415"/>
                      <a:pt x="14630" y="272034"/>
                      <a:pt x="38633" y="301752"/>
                    </a:cubicBezTo>
                    <a:cubicBezTo>
                      <a:pt x="62636" y="331470"/>
                      <a:pt x="264033" y="199796"/>
                      <a:pt x="283464" y="171907"/>
                    </a:cubicBezTo>
                    <a:cubicBezTo>
                      <a:pt x="302895" y="144018"/>
                      <a:pt x="204826" y="0"/>
                      <a:pt x="2048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5291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Shadow 8 ">
            <a:extLst>
              <a:ext uri="{FF2B5EF4-FFF2-40B4-BE49-F238E27FC236}">
                <a16:creationId xmlns:a16="http://schemas.microsoft.com/office/drawing/2014/main" id="{D07DD8F9-D0AF-0CC4-D96A-08B890C56A68}"/>
              </a:ext>
            </a:extLst>
          </p:cNvPr>
          <p:cNvPicPr>
            <a:picLocks noGrp="1"/>
          </p:cNvPicPr>
          <p:nvPr isPhoto="1" userDrawn="1"/>
        </p:nvPicPr>
        <p:blipFill>
          <a:blip r:embed="rId2" cstate="print">
            <a:lum/>
            <a:alphaModFix am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03089" y="694424"/>
            <a:ext cx="3985822" cy="886726"/>
          </a:xfr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lang="zh-CN" altLang="en-US" sz="6600" b="1" kern="1200" dirty="0">
                <a:gradFill flip="none" rotWithShape="1"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B9BEB22-AC6F-413D-940F-B4C05B1142F1}" type="datetime1">
              <a:rPr lang="zh-CN" altLang="en-US" smtClean="0"/>
              <a:t>2023/10/8</a:t>
            </a:fld>
            <a:endParaRPr lang="en-US" altLang="zh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F0E0091-CFFC-E6C9-07D9-C0173BE6FFED}"/>
              </a:ext>
            </a:extLst>
          </p:cNvPr>
          <p:cNvSpPr/>
          <p:nvPr userDrawn="1"/>
        </p:nvSpPr>
        <p:spPr>
          <a:xfrm>
            <a:off x="0" y="6292458"/>
            <a:ext cx="12192000" cy="619552"/>
          </a:xfrm>
          <a:custGeom>
            <a:avLst/>
            <a:gdLst>
              <a:gd name="connsiteX0" fmla="*/ 10771130 w 12192000"/>
              <a:gd name="connsiteY0" fmla="*/ 0 h 619552"/>
              <a:gd name="connsiteX1" fmla="*/ 12167572 w 12192000"/>
              <a:gd name="connsiteY1" fmla="*/ 214035 h 619552"/>
              <a:gd name="connsiteX2" fmla="*/ 12192000 w 12192000"/>
              <a:gd name="connsiteY2" fmla="*/ 229279 h 619552"/>
              <a:gd name="connsiteX3" fmla="*/ 12192000 w 12192000"/>
              <a:gd name="connsiteY3" fmla="*/ 619552 h 619552"/>
              <a:gd name="connsiteX4" fmla="*/ 0 w 12192000"/>
              <a:gd name="connsiteY4" fmla="*/ 619552 h 619552"/>
              <a:gd name="connsiteX5" fmla="*/ 0 w 12192000"/>
              <a:gd name="connsiteY5" fmla="*/ 241598 h 619552"/>
              <a:gd name="connsiteX6" fmla="*/ 146179 w 12192000"/>
              <a:gd name="connsiteY6" fmla="*/ 266423 h 619552"/>
              <a:gd name="connsiteX7" fmla="*/ 1360430 w 12192000"/>
              <a:gd name="connsiteY7" fmla="*/ 433495 h 619552"/>
              <a:gd name="connsiteX8" fmla="*/ 4179830 w 12192000"/>
              <a:gd name="connsiteY8" fmla="*/ 118226 h 619552"/>
              <a:gd name="connsiteX9" fmla="*/ 5932431 w 12192000"/>
              <a:gd name="connsiteY9" fmla="*/ 275861 h 619552"/>
              <a:gd name="connsiteX10" fmla="*/ 7545330 w 12192000"/>
              <a:gd name="connsiteY10" fmla="*/ 443347 h 619552"/>
              <a:gd name="connsiteX11" fmla="*/ 9361430 w 12192000"/>
              <a:gd name="connsiteY11" fmla="*/ 216748 h 619552"/>
              <a:gd name="connsiteX12" fmla="*/ 10771130 w 12192000"/>
              <a:gd name="connsiteY12" fmla="*/ 0 h 619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19552">
                <a:moveTo>
                  <a:pt x="10771130" y="0"/>
                </a:moveTo>
                <a:cubicBezTo>
                  <a:pt x="11197109" y="10058"/>
                  <a:pt x="11848348" y="61602"/>
                  <a:pt x="12167572" y="214035"/>
                </a:cubicBezTo>
                <a:lnTo>
                  <a:pt x="12192000" y="229279"/>
                </a:lnTo>
                <a:lnTo>
                  <a:pt x="12192000" y="619552"/>
                </a:lnTo>
                <a:lnTo>
                  <a:pt x="0" y="619552"/>
                </a:lnTo>
                <a:lnTo>
                  <a:pt x="0" y="241598"/>
                </a:lnTo>
                <a:lnTo>
                  <a:pt x="146179" y="266423"/>
                </a:lnTo>
                <a:cubicBezTo>
                  <a:pt x="469281" y="330612"/>
                  <a:pt x="892118" y="446836"/>
                  <a:pt x="1360430" y="433495"/>
                </a:cubicBezTo>
                <a:cubicBezTo>
                  <a:pt x="2109730" y="412148"/>
                  <a:pt x="3417830" y="144499"/>
                  <a:pt x="4179830" y="118226"/>
                </a:cubicBezTo>
                <a:cubicBezTo>
                  <a:pt x="4941831" y="91953"/>
                  <a:pt x="5932431" y="275861"/>
                  <a:pt x="5932431" y="275861"/>
                </a:cubicBezTo>
                <a:cubicBezTo>
                  <a:pt x="6493347" y="330047"/>
                  <a:pt x="6973830" y="453199"/>
                  <a:pt x="7545330" y="443347"/>
                </a:cubicBezTo>
                <a:cubicBezTo>
                  <a:pt x="8116830" y="433495"/>
                  <a:pt x="8823797" y="290639"/>
                  <a:pt x="9361430" y="216748"/>
                </a:cubicBezTo>
                <a:cubicBezTo>
                  <a:pt x="9899063" y="142856"/>
                  <a:pt x="10284297" y="43678"/>
                  <a:pt x="1077113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179D298-5CF7-198F-D300-6E1F8098D227}"/>
              </a:ext>
            </a:extLst>
          </p:cNvPr>
          <p:cNvSpPr/>
          <p:nvPr userDrawn="1"/>
        </p:nvSpPr>
        <p:spPr>
          <a:xfrm>
            <a:off x="0" y="6286754"/>
            <a:ext cx="12192000" cy="630960"/>
          </a:xfrm>
          <a:custGeom>
            <a:avLst/>
            <a:gdLst>
              <a:gd name="connsiteX0" fmla="*/ 6673507 w 12192000"/>
              <a:gd name="connsiteY0" fmla="*/ 0 h 630960"/>
              <a:gd name="connsiteX1" fmla="*/ 7501475 w 12192000"/>
              <a:gd name="connsiteY1" fmla="*/ 0 h 630960"/>
              <a:gd name="connsiteX2" fmla="*/ 7601030 w 12192000"/>
              <a:gd name="connsiteY2" fmla="*/ 10991 h 630960"/>
              <a:gd name="connsiteX3" fmla="*/ 8650583 w 12192000"/>
              <a:gd name="connsiteY3" fmla="*/ 188559 h 630960"/>
              <a:gd name="connsiteX4" fmla="*/ 10428583 w 12192000"/>
              <a:gd name="connsiteY4" fmla="*/ 364725 h 630960"/>
              <a:gd name="connsiteX5" fmla="*/ 11876383 w 12192000"/>
              <a:gd name="connsiteY5" fmla="*/ 188559 h 630960"/>
              <a:gd name="connsiteX6" fmla="*/ 12143976 w 12192000"/>
              <a:gd name="connsiteY6" fmla="*/ 149937 h 630960"/>
              <a:gd name="connsiteX7" fmla="*/ 12192000 w 12192000"/>
              <a:gd name="connsiteY7" fmla="*/ 140789 h 630960"/>
              <a:gd name="connsiteX8" fmla="*/ 12192000 w 12192000"/>
              <a:gd name="connsiteY8" fmla="*/ 630960 h 630960"/>
              <a:gd name="connsiteX9" fmla="*/ 0 w 12192000"/>
              <a:gd name="connsiteY9" fmla="*/ 630960 h 630960"/>
              <a:gd name="connsiteX10" fmla="*/ 0 w 12192000"/>
              <a:gd name="connsiteY10" fmla="*/ 84974 h 630960"/>
              <a:gd name="connsiteX11" fmla="*/ 53365 w 12192000"/>
              <a:gd name="connsiteY11" fmla="*/ 73844 h 630960"/>
              <a:gd name="connsiteX12" fmla="*/ 713083 w 12192000"/>
              <a:gd name="connsiteY12" fmla="*/ 12394 h 630960"/>
              <a:gd name="connsiteX13" fmla="*/ 3113383 w 12192000"/>
              <a:gd name="connsiteY13" fmla="*/ 276642 h 630960"/>
              <a:gd name="connsiteX14" fmla="*/ 4510384 w 12192000"/>
              <a:gd name="connsiteY14" fmla="*/ 408767 h 630960"/>
              <a:gd name="connsiteX15" fmla="*/ 5704184 w 12192000"/>
              <a:gd name="connsiteY15" fmla="*/ 199570 h 630960"/>
              <a:gd name="connsiteX16" fmla="*/ 6545955 w 12192000"/>
              <a:gd name="connsiteY16" fmla="*/ 13770 h 63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30960">
                <a:moveTo>
                  <a:pt x="6673507" y="0"/>
                </a:moveTo>
                <a:lnTo>
                  <a:pt x="7501475" y="0"/>
                </a:lnTo>
                <a:lnTo>
                  <a:pt x="7601030" y="10991"/>
                </a:lnTo>
                <a:cubicBezTo>
                  <a:pt x="7962390" y="59215"/>
                  <a:pt x="8272759" y="146411"/>
                  <a:pt x="8650583" y="188559"/>
                </a:cubicBezTo>
                <a:cubicBezTo>
                  <a:pt x="9226316" y="252786"/>
                  <a:pt x="9586150" y="386746"/>
                  <a:pt x="10428583" y="364725"/>
                </a:cubicBezTo>
                <a:cubicBezTo>
                  <a:pt x="11271016" y="342704"/>
                  <a:pt x="11501733" y="219755"/>
                  <a:pt x="11876383" y="188559"/>
                </a:cubicBezTo>
                <a:cubicBezTo>
                  <a:pt x="11970045" y="180761"/>
                  <a:pt x="12060004" y="165621"/>
                  <a:pt x="12143976" y="149937"/>
                </a:cubicBezTo>
                <a:lnTo>
                  <a:pt x="12192000" y="140789"/>
                </a:lnTo>
                <a:lnTo>
                  <a:pt x="12192000" y="630960"/>
                </a:lnTo>
                <a:lnTo>
                  <a:pt x="0" y="630960"/>
                </a:lnTo>
                <a:lnTo>
                  <a:pt x="0" y="84974"/>
                </a:lnTo>
                <a:lnTo>
                  <a:pt x="53365" y="73844"/>
                </a:lnTo>
                <a:cubicBezTo>
                  <a:pt x="251914" y="38458"/>
                  <a:pt x="474164" y="16523"/>
                  <a:pt x="713083" y="12394"/>
                </a:cubicBezTo>
                <a:cubicBezTo>
                  <a:pt x="1350200" y="1383"/>
                  <a:pt x="2480500" y="210580"/>
                  <a:pt x="3113383" y="276642"/>
                </a:cubicBezTo>
                <a:cubicBezTo>
                  <a:pt x="3746266" y="342704"/>
                  <a:pt x="4078583" y="421612"/>
                  <a:pt x="4510384" y="408767"/>
                </a:cubicBezTo>
                <a:cubicBezTo>
                  <a:pt x="4942184" y="395921"/>
                  <a:pt x="5293551" y="271137"/>
                  <a:pt x="5704184" y="199570"/>
                </a:cubicBezTo>
                <a:cubicBezTo>
                  <a:pt x="6012158" y="145894"/>
                  <a:pt x="6189164" y="62285"/>
                  <a:pt x="6545955" y="1377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7A70B56-0B24-7F0A-9D97-8997A423F917}"/>
              </a:ext>
            </a:extLst>
          </p:cNvPr>
          <p:cNvSpPr/>
          <p:nvPr userDrawn="1"/>
        </p:nvSpPr>
        <p:spPr>
          <a:xfrm>
            <a:off x="7413444" y="0"/>
            <a:ext cx="4778556" cy="961598"/>
          </a:xfrm>
          <a:custGeom>
            <a:avLst/>
            <a:gdLst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1180031 w 4778556"/>
              <a:gd name="connsiteY6" fmla="*/ 822311 h 959426"/>
              <a:gd name="connsiteX7" fmla="*/ 3396 w 4778556"/>
              <a:gd name="connsiteY7" fmla="*/ 1732 h 959426"/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964131 w 4778556"/>
              <a:gd name="connsiteY6" fmla="*/ 835011 h 959426"/>
              <a:gd name="connsiteX7" fmla="*/ 3396 w 4778556"/>
              <a:gd name="connsiteY7" fmla="*/ 1732 h 959426"/>
              <a:gd name="connsiteX8" fmla="*/ 0 w 4778556"/>
              <a:gd name="connsiteY8" fmla="*/ 0 h 959426"/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976831 w 4778556"/>
              <a:gd name="connsiteY6" fmla="*/ 657211 h 959426"/>
              <a:gd name="connsiteX7" fmla="*/ 3396 w 4778556"/>
              <a:gd name="connsiteY7" fmla="*/ 1732 h 959426"/>
              <a:gd name="connsiteX8" fmla="*/ 0 w 4778556"/>
              <a:gd name="connsiteY8" fmla="*/ 0 h 959426"/>
              <a:gd name="connsiteX0" fmla="*/ 0 w 4778556"/>
              <a:gd name="connsiteY0" fmla="*/ 0 h 961598"/>
              <a:gd name="connsiteX1" fmla="*/ 4778556 w 4778556"/>
              <a:gd name="connsiteY1" fmla="*/ 0 h 961598"/>
              <a:gd name="connsiteX2" fmla="*/ 4778556 w 4778556"/>
              <a:gd name="connsiteY2" fmla="*/ 952392 h 961598"/>
              <a:gd name="connsiteX3" fmla="*/ 4624100 w 4778556"/>
              <a:gd name="connsiteY3" fmla="*/ 959022 h 961598"/>
              <a:gd name="connsiteX4" fmla="*/ 3631130 w 4778556"/>
              <a:gd name="connsiteY4" fmla="*/ 898511 h 961598"/>
              <a:gd name="connsiteX5" fmla="*/ 2348431 w 4778556"/>
              <a:gd name="connsiteY5" fmla="*/ 517511 h 961598"/>
              <a:gd name="connsiteX6" fmla="*/ 976831 w 4778556"/>
              <a:gd name="connsiteY6" fmla="*/ 657211 h 961598"/>
              <a:gd name="connsiteX7" fmla="*/ 3396 w 4778556"/>
              <a:gd name="connsiteY7" fmla="*/ 1732 h 961598"/>
              <a:gd name="connsiteX8" fmla="*/ 0 w 4778556"/>
              <a:gd name="connsiteY8" fmla="*/ 0 h 96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8556" h="961598">
                <a:moveTo>
                  <a:pt x="0" y="0"/>
                </a:moveTo>
                <a:lnTo>
                  <a:pt x="4778556" y="0"/>
                </a:lnTo>
                <a:lnTo>
                  <a:pt x="4778556" y="952392"/>
                </a:lnTo>
                <a:lnTo>
                  <a:pt x="4624100" y="959022"/>
                </a:lnTo>
                <a:cubicBezTo>
                  <a:pt x="4149648" y="966344"/>
                  <a:pt x="3995990" y="961482"/>
                  <a:pt x="3631130" y="898511"/>
                </a:cubicBezTo>
                <a:cubicBezTo>
                  <a:pt x="3214147" y="826544"/>
                  <a:pt x="2919931" y="504811"/>
                  <a:pt x="2348431" y="517511"/>
                </a:cubicBezTo>
                <a:cubicBezTo>
                  <a:pt x="1776931" y="530211"/>
                  <a:pt x="1431914" y="760928"/>
                  <a:pt x="976831" y="657211"/>
                </a:cubicBezTo>
                <a:cubicBezTo>
                  <a:pt x="635519" y="579423"/>
                  <a:pt x="404538" y="230253"/>
                  <a:pt x="3396" y="173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  <a:gs pos="61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AD1FED7-8FB6-EE5B-A3EB-A9E4C0E4273B}"/>
              </a:ext>
            </a:extLst>
          </p:cNvPr>
          <p:cNvSpPr/>
          <p:nvPr userDrawn="1"/>
        </p:nvSpPr>
        <p:spPr>
          <a:xfrm rot="20295717" flipH="1">
            <a:off x="-313884" y="-352854"/>
            <a:ext cx="2626338" cy="1190720"/>
          </a:xfrm>
          <a:custGeom>
            <a:avLst/>
            <a:gdLst>
              <a:gd name="connsiteX0" fmla="*/ 2151576 w 2626338"/>
              <a:gd name="connsiteY0" fmla="*/ 0 h 1190720"/>
              <a:gd name="connsiteX1" fmla="*/ 0 w 2626338"/>
              <a:gd name="connsiteY1" fmla="*/ 857872 h 1190720"/>
              <a:gd name="connsiteX2" fmla="*/ 64686 w 2626338"/>
              <a:gd name="connsiteY2" fmla="*/ 874890 h 1190720"/>
              <a:gd name="connsiteX3" fmla="*/ 1352166 w 2626338"/>
              <a:gd name="connsiteY3" fmla="*/ 655368 h 1190720"/>
              <a:gd name="connsiteX4" fmla="*/ 2483470 w 2626338"/>
              <a:gd name="connsiteY4" fmla="*/ 1140646 h 1190720"/>
              <a:gd name="connsiteX5" fmla="*/ 2626338 w 2626338"/>
              <a:gd name="connsiteY5" fmla="*/ 1190720 h 119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6338" h="1190720">
                <a:moveTo>
                  <a:pt x="2151576" y="0"/>
                </a:moveTo>
                <a:lnTo>
                  <a:pt x="0" y="857872"/>
                </a:lnTo>
                <a:lnTo>
                  <a:pt x="64686" y="874890"/>
                </a:lnTo>
                <a:cubicBezTo>
                  <a:pt x="479661" y="959762"/>
                  <a:pt x="816385" y="672191"/>
                  <a:pt x="1352166" y="655368"/>
                </a:cubicBezTo>
                <a:cubicBezTo>
                  <a:pt x="1852228" y="639666"/>
                  <a:pt x="2139995" y="985756"/>
                  <a:pt x="2483470" y="1140646"/>
                </a:cubicBezTo>
                <a:lnTo>
                  <a:pt x="2626338" y="119072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  <a:gs pos="83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54627" y="2913880"/>
            <a:ext cx="7323311" cy="948839"/>
          </a:xfr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gradFill flip="none" rotWithShape="1">
                  <a:gsLst>
                    <a:gs pos="64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OfficePLUS</a:t>
            </a:r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54627" y="2060786"/>
            <a:ext cx="5730875" cy="805835"/>
          </a:xfrm>
        </p:spPr>
        <p:txBody>
          <a:bodyPr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6000" b="1" kern="1200" dirty="0">
                <a:ln>
                  <a:solidFill>
                    <a:schemeClr val="accent1"/>
                  </a:solidFill>
                </a:ln>
                <a:noFill/>
                <a:latin typeface="+mj-lt"/>
                <a:ea typeface="思源黑体 CN Normal" panose="020B0400000000000000" pitchFamily="34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76" name="任意多边形: 形状 275">
            <a:extLst>
              <a:ext uri="{FF2B5EF4-FFF2-40B4-BE49-F238E27FC236}">
                <a16:creationId xmlns:a16="http://schemas.microsoft.com/office/drawing/2014/main" id="{D01D48AE-EC85-BB20-1B6C-30D44F321480}"/>
              </a:ext>
            </a:extLst>
          </p:cNvPr>
          <p:cNvSpPr/>
          <p:nvPr userDrawn="1"/>
        </p:nvSpPr>
        <p:spPr>
          <a:xfrm flipH="1" flipV="1">
            <a:off x="5518415" y="-7641"/>
            <a:ext cx="6689225" cy="1957540"/>
          </a:xfrm>
          <a:custGeom>
            <a:avLst/>
            <a:gdLst>
              <a:gd name="connsiteX0" fmla="*/ 6524103 w 6524103"/>
              <a:gd name="connsiteY0" fmla="*/ 1957540 h 1957540"/>
              <a:gd name="connsiteX1" fmla="*/ 0 w 6524103"/>
              <a:gd name="connsiteY1" fmla="*/ 1957540 h 1957540"/>
              <a:gd name="connsiteX2" fmla="*/ 0 w 6524103"/>
              <a:gd name="connsiteY2" fmla="*/ 7643 h 1957540"/>
              <a:gd name="connsiteX3" fmla="*/ 13720 w 6524103"/>
              <a:gd name="connsiteY3" fmla="*/ 3827 h 1957540"/>
              <a:gd name="connsiteX4" fmla="*/ 2894358 w 6524103"/>
              <a:gd name="connsiteY4" fmla="*/ 995623 h 1957540"/>
              <a:gd name="connsiteX5" fmla="*/ 6519998 w 6524103"/>
              <a:gd name="connsiteY5" fmla="*/ 1923570 h 195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24103" h="1957540">
                <a:moveTo>
                  <a:pt x="6524103" y="1957540"/>
                </a:moveTo>
                <a:lnTo>
                  <a:pt x="0" y="1957540"/>
                </a:lnTo>
                <a:lnTo>
                  <a:pt x="0" y="7643"/>
                </a:lnTo>
                <a:lnTo>
                  <a:pt x="13720" y="3827"/>
                </a:lnTo>
                <a:cubicBezTo>
                  <a:pt x="501967" y="-81559"/>
                  <a:pt x="1243214" y="1293337"/>
                  <a:pt x="2894358" y="995623"/>
                </a:cubicBezTo>
                <a:cubicBezTo>
                  <a:pt x="5125807" y="711371"/>
                  <a:pt x="6387126" y="1512070"/>
                  <a:pt x="6519998" y="1923570"/>
                </a:cubicBezTo>
                <a:close/>
              </a:path>
            </a:pathLst>
          </a:custGeom>
          <a:gradFill flip="none" rotWithShape="0">
            <a:gsLst>
              <a:gs pos="57000">
                <a:schemeClr val="accent1">
                  <a:lumMod val="75000"/>
                </a:schemeClr>
              </a:gs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77" name="任意多边形: 形状 276">
            <a:extLst>
              <a:ext uri="{FF2B5EF4-FFF2-40B4-BE49-F238E27FC236}">
                <a16:creationId xmlns:a16="http://schemas.microsoft.com/office/drawing/2014/main" id="{7438ECB7-796E-CCB2-FA11-36C19A4BD6C0}"/>
              </a:ext>
            </a:extLst>
          </p:cNvPr>
          <p:cNvSpPr/>
          <p:nvPr userDrawn="1"/>
        </p:nvSpPr>
        <p:spPr>
          <a:xfrm>
            <a:off x="1" y="-7641"/>
            <a:ext cx="5491841" cy="6865641"/>
          </a:xfrm>
          <a:custGeom>
            <a:avLst/>
            <a:gdLst>
              <a:gd name="connsiteX0" fmla="*/ 0 w 5491841"/>
              <a:gd name="connsiteY0" fmla="*/ 0 h 6431716"/>
              <a:gd name="connsiteX1" fmla="*/ 156742 w 5491841"/>
              <a:gd name="connsiteY1" fmla="*/ 97311 h 6431716"/>
              <a:gd name="connsiteX2" fmla="*/ 1049903 w 5491841"/>
              <a:gd name="connsiteY2" fmla="*/ 2089604 h 6431716"/>
              <a:gd name="connsiteX3" fmla="*/ 4475126 w 5491841"/>
              <a:gd name="connsiteY3" fmla="*/ 5482909 h 6431716"/>
              <a:gd name="connsiteX4" fmla="*/ 5466903 w 5491841"/>
              <a:gd name="connsiteY4" fmla="*/ 6280442 h 6431716"/>
              <a:gd name="connsiteX5" fmla="*/ 5491841 w 5491841"/>
              <a:gd name="connsiteY5" fmla="*/ 6431716 h 6431716"/>
              <a:gd name="connsiteX6" fmla="*/ 0 w 5491841"/>
              <a:gd name="connsiteY6" fmla="*/ 6431716 h 643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1841" h="6431716">
                <a:moveTo>
                  <a:pt x="0" y="0"/>
                </a:moveTo>
                <a:lnTo>
                  <a:pt x="156742" y="97311"/>
                </a:lnTo>
                <a:cubicBezTo>
                  <a:pt x="946144" y="620095"/>
                  <a:pt x="1567748" y="1348194"/>
                  <a:pt x="1049903" y="2089604"/>
                </a:cubicBezTo>
                <a:cubicBezTo>
                  <a:pt x="-155017" y="3758213"/>
                  <a:pt x="2132978" y="4697682"/>
                  <a:pt x="4475126" y="5482909"/>
                </a:cubicBezTo>
                <a:cubicBezTo>
                  <a:pt x="5114817" y="5740562"/>
                  <a:pt x="5381354" y="5933802"/>
                  <a:pt x="5466903" y="6280442"/>
                </a:cubicBezTo>
                <a:lnTo>
                  <a:pt x="5491841" y="6431716"/>
                </a:lnTo>
                <a:lnTo>
                  <a:pt x="0" y="6431716"/>
                </a:lnTo>
                <a:close/>
              </a:path>
            </a:pathLst>
          </a:custGeom>
          <a:gradFill flip="none" rotWithShape="1">
            <a:gsLst>
              <a:gs pos="23000">
                <a:schemeClr val="accent1">
                  <a:lumMod val="75000"/>
                </a:schemeClr>
              </a:gs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83" name="直接连接符 282">
            <a:extLst>
              <a:ext uri="{FF2B5EF4-FFF2-40B4-BE49-F238E27FC236}">
                <a16:creationId xmlns:a16="http://schemas.microsoft.com/office/drawing/2014/main" id="{E1BDA142-C64D-6A6F-5C9A-D4C825A2A853}"/>
              </a:ext>
            </a:extLst>
          </p:cNvPr>
          <p:cNvCxnSpPr>
            <a:cxnSpLocks/>
          </p:cNvCxnSpPr>
          <p:nvPr userDrawn="1"/>
        </p:nvCxnSpPr>
        <p:spPr>
          <a:xfrm>
            <a:off x="2275175" y="4033364"/>
            <a:ext cx="720000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7" name="组合 646">
            <a:extLst>
              <a:ext uri="{FF2B5EF4-FFF2-40B4-BE49-F238E27FC236}">
                <a16:creationId xmlns:a16="http://schemas.microsoft.com/office/drawing/2014/main" id="{88C160B7-4CC1-9761-84EB-C49A9C6B37D1}"/>
              </a:ext>
            </a:extLst>
          </p:cNvPr>
          <p:cNvGrpSpPr/>
          <p:nvPr userDrawn="1"/>
        </p:nvGrpSpPr>
        <p:grpSpPr>
          <a:xfrm>
            <a:off x="6772290" y="2223721"/>
            <a:ext cx="5374980" cy="4634279"/>
            <a:chOff x="6772290" y="2223721"/>
            <a:chExt cx="5374980" cy="4634279"/>
          </a:xfrm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EA679285-172A-6F55-56DD-901DA0F92EB7}"/>
                </a:ext>
              </a:extLst>
            </p:cNvPr>
            <p:cNvGrpSpPr/>
            <p:nvPr/>
          </p:nvGrpSpPr>
          <p:grpSpPr>
            <a:xfrm>
              <a:off x="6772290" y="4764307"/>
              <a:ext cx="5374980" cy="2085448"/>
              <a:chOff x="4253753" y="9301956"/>
              <a:chExt cx="5374980" cy="2085448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A3D58C5-85BB-1951-874A-30A4A3BFCE2D}"/>
                  </a:ext>
                </a:extLst>
              </p:cNvPr>
              <p:cNvSpPr/>
              <p:nvPr/>
            </p:nvSpPr>
            <p:spPr>
              <a:xfrm>
                <a:off x="5144523" y="9301956"/>
                <a:ext cx="4484210" cy="2085448"/>
              </a:xfrm>
              <a:custGeom>
                <a:avLst/>
                <a:gdLst>
                  <a:gd name="connsiteX0" fmla="*/ 4484211 w 4484210"/>
                  <a:gd name="connsiteY0" fmla="*/ 2085449 h 2085448"/>
                  <a:gd name="connsiteX1" fmla="*/ 0 w 4484210"/>
                  <a:gd name="connsiteY1" fmla="*/ 2085449 h 2085448"/>
                  <a:gd name="connsiteX2" fmla="*/ 447315 w 4484210"/>
                  <a:gd name="connsiteY2" fmla="*/ 1369863 h 2085448"/>
                  <a:gd name="connsiteX3" fmla="*/ 724966 w 4484210"/>
                  <a:gd name="connsiteY3" fmla="*/ 1272822 h 2085448"/>
                  <a:gd name="connsiteX4" fmla="*/ 1030767 w 4484210"/>
                  <a:gd name="connsiteY4" fmla="*/ 601378 h 2085448"/>
                  <a:gd name="connsiteX5" fmla="*/ 2128842 w 4484210"/>
                  <a:gd name="connsiteY5" fmla="*/ 0 h 2085448"/>
                  <a:gd name="connsiteX6" fmla="*/ 3472702 w 4484210"/>
                  <a:gd name="connsiteY6" fmla="*/ 1071334 h 2085448"/>
                  <a:gd name="connsiteX7" fmla="*/ 3558724 w 4484210"/>
                  <a:gd name="connsiteY7" fmla="*/ 1065162 h 2085448"/>
                  <a:gd name="connsiteX8" fmla="*/ 4326523 w 4484210"/>
                  <a:gd name="connsiteY8" fmla="*/ 1995701 h 2085448"/>
                  <a:gd name="connsiteX9" fmla="*/ 4326180 w 4484210"/>
                  <a:gd name="connsiteY9" fmla="*/ 2009760 h 2085448"/>
                  <a:gd name="connsiteX10" fmla="*/ 4484211 w 4484210"/>
                  <a:gd name="connsiteY10" fmla="*/ 2085449 h 208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84210" h="2085448">
                    <a:moveTo>
                      <a:pt x="4484211" y="2085449"/>
                    </a:moveTo>
                    <a:lnTo>
                      <a:pt x="0" y="2085449"/>
                    </a:lnTo>
                    <a:cubicBezTo>
                      <a:pt x="47325" y="1770323"/>
                      <a:pt x="217074" y="1506611"/>
                      <a:pt x="447315" y="1369863"/>
                    </a:cubicBezTo>
                    <a:cubicBezTo>
                      <a:pt x="532528" y="1318725"/>
                      <a:pt x="626337" y="1285121"/>
                      <a:pt x="724966" y="1272822"/>
                    </a:cubicBezTo>
                    <a:cubicBezTo>
                      <a:pt x="785922" y="1021362"/>
                      <a:pt x="891581" y="793105"/>
                      <a:pt x="1030767" y="601378"/>
                    </a:cubicBezTo>
                    <a:cubicBezTo>
                      <a:pt x="1298725" y="232555"/>
                      <a:pt x="1691350" y="0"/>
                      <a:pt x="2128842" y="0"/>
                    </a:cubicBezTo>
                    <a:cubicBezTo>
                      <a:pt x="2731176" y="0"/>
                      <a:pt x="3248171" y="441084"/>
                      <a:pt x="3472702" y="1071334"/>
                    </a:cubicBezTo>
                    <a:cubicBezTo>
                      <a:pt x="3501048" y="1067813"/>
                      <a:pt x="3529714" y="1065162"/>
                      <a:pt x="3558724" y="1065162"/>
                    </a:cubicBezTo>
                    <a:cubicBezTo>
                      <a:pt x="3982960" y="1065162"/>
                      <a:pt x="4326523" y="1481945"/>
                      <a:pt x="4326523" y="1995701"/>
                    </a:cubicBezTo>
                    <a:cubicBezTo>
                      <a:pt x="4326523" y="2000913"/>
                      <a:pt x="4326523" y="2005279"/>
                      <a:pt x="4326180" y="2009760"/>
                    </a:cubicBezTo>
                    <a:cubicBezTo>
                      <a:pt x="4382987" y="2024207"/>
                      <a:pt x="4436205" y="2050314"/>
                      <a:pt x="4484211" y="2085449"/>
                    </a:cubicBezTo>
                    <a:close/>
                  </a:path>
                </a:pathLst>
              </a:custGeom>
              <a:solidFill>
                <a:srgbClr val="DCF4E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DB2E915-91A3-D334-7988-3B6BD22EFDC6}"/>
                  </a:ext>
                </a:extLst>
              </p:cNvPr>
              <p:cNvSpPr/>
              <p:nvPr/>
            </p:nvSpPr>
            <p:spPr>
              <a:xfrm>
                <a:off x="7117734" y="10469317"/>
                <a:ext cx="2031099" cy="918087"/>
              </a:xfrm>
              <a:custGeom>
                <a:avLst/>
                <a:gdLst>
                  <a:gd name="connsiteX0" fmla="*/ 0 w 2031099"/>
                  <a:gd name="connsiteY0" fmla="*/ 918088 h 918087"/>
                  <a:gd name="connsiteX1" fmla="*/ 2031100 w 2031099"/>
                  <a:gd name="connsiteY1" fmla="*/ 918088 h 918087"/>
                  <a:gd name="connsiteX2" fmla="*/ 1740960 w 2031099"/>
                  <a:gd name="connsiteY2" fmla="*/ 848753 h 918087"/>
                  <a:gd name="connsiteX3" fmla="*/ 1517687 w 2031099"/>
                  <a:gd name="connsiteY3" fmla="*/ 800222 h 918087"/>
                  <a:gd name="connsiteX4" fmla="*/ 1334624 w 2031099"/>
                  <a:gd name="connsiteY4" fmla="*/ 588059 h 918087"/>
                  <a:gd name="connsiteX5" fmla="*/ 1065603 w 2031099"/>
                  <a:gd name="connsiteY5" fmla="*/ 1151 h 918087"/>
                  <a:gd name="connsiteX6" fmla="*/ 750814 w 2031099"/>
                  <a:gd name="connsiteY6" fmla="*/ 552009 h 918087"/>
                  <a:gd name="connsiteX7" fmla="*/ 598269 w 2031099"/>
                  <a:gd name="connsiteY7" fmla="*/ 827974 h 918087"/>
                  <a:gd name="connsiteX8" fmla="*/ 0 w 2031099"/>
                  <a:gd name="connsiteY8" fmla="*/ 918088 h 91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1099" h="918087">
                    <a:moveTo>
                      <a:pt x="0" y="918088"/>
                    </a:moveTo>
                    <a:lnTo>
                      <a:pt x="2031100" y="918088"/>
                    </a:lnTo>
                    <a:cubicBezTo>
                      <a:pt x="1977493" y="821345"/>
                      <a:pt x="1863581" y="851337"/>
                      <a:pt x="1740960" y="848753"/>
                    </a:cubicBezTo>
                    <a:cubicBezTo>
                      <a:pt x="1718032" y="776425"/>
                      <a:pt x="1654504" y="777956"/>
                      <a:pt x="1517687" y="800222"/>
                    </a:cubicBezTo>
                    <a:cubicBezTo>
                      <a:pt x="1691034" y="642145"/>
                      <a:pt x="1636947" y="486834"/>
                      <a:pt x="1334624" y="588059"/>
                    </a:cubicBezTo>
                    <a:cubicBezTo>
                      <a:pt x="1679924" y="117965"/>
                      <a:pt x="1144651" y="10546"/>
                      <a:pt x="1065603" y="1151"/>
                    </a:cubicBezTo>
                    <a:cubicBezTo>
                      <a:pt x="966000" y="-10736"/>
                      <a:pt x="508130" y="62484"/>
                      <a:pt x="750814" y="552009"/>
                    </a:cubicBezTo>
                    <a:cubicBezTo>
                      <a:pt x="456823" y="429981"/>
                      <a:pt x="376392" y="574206"/>
                      <a:pt x="598269" y="827974"/>
                    </a:cubicBezTo>
                    <a:cubicBezTo>
                      <a:pt x="386304" y="837918"/>
                      <a:pt x="132325" y="884461"/>
                      <a:pt x="0" y="918088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ED421E0-C916-00F3-2DBA-AE0C6202A977}"/>
                  </a:ext>
                </a:extLst>
              </p:cNvPr>
              <p:cNvSpPr/>
              <p:nvPr/>
            </p:nvSpPr>
            <p:spPr>
              <a:xfrm>
                <a:off x="4253753" y="10090374"/>
                <a:ext cx="2865270" cy="1297030"/>
              </a:xfrm>
              <a:custGeom>
                <a:avLst/>
                <a:gdLst>
                  <a:gd name="connsiteX0" fmla="*/ 0 w 2865270"/>
                  <a:gd name="connsiteY0" fmla="*/ 1297031 h 1297030"/>
                  <a:gd name="connsiteX1" fmla="*/ 2865270 w 2865270"/>
                  <a:gd name="connsiteY1" fmla="*/ 1297031 h 1297030"/>
                  <a:gd name="connsiteX2" fmla="*/ 2121031 w 2865270"/>
                  <a:gd name="connsiteY2" fmla="*/ 1199099 h 1297030"/>
                  <a:gd name="connsiteX3" fmla="*/ 1805615 w 2865270"/>
                  <a:gd name="connsiteY3" fmla="*/ 1130519 h 1297030"/>
                  <a:gd name="connsiteX4" fmla="*/ 1547016 w 2865270"/>
                  <a:gd name="connsiteY4" fmla="*/ 830801 h 1297030"/>
                  <a:gd name="connsiteX5" fmla="*/ 1166946 w 2865270"/>
                  <a:gd name="connsiteY5" fmla="*/ 1623 h 1297030"/>
                  <a:gd name="connsiteX6" fmla="*/ 722232 w 2865270"/>
                  <a:gd name="connsiteY6" fmla="*/ 779846 h 1297030"/>
                  <a:gd name="connsiteX7" fmla="*/ 506728 w 2865270"/>
                  <a:gd name="connsiteY7" fmla="*/ 1169723 h 1297030"/>
                  <a:gd name="connsiteX8" fmla="*/ 0 w 2865270"/>
                  <a:gd name="connsiteY8" fmla="*/ 1297031 h 129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5270" h="1297030">
                    <a:moveTo>
                      <a:pt x="0" y="1297031"/>
                    </a:moveTo>
                    <a:lnTo>
                      <a:pt x="2865270" y="1297031"/>
                    </a:lnTo>
                    <a:cubicBezTo>
                      <a:pt x="2679402" y="1253871"/>
                      <a:pt x="2294285" y="1202733"/>
                      <a:pt x="2121031" y="1199099"/>
                    </a:cubicBezTo>
                    <a:cubicBezTo>
                      <a:pt x="2088650" y="1096914"/>
                      <a:pt x="1998917" y="1099063"/>
                      <a:pt x="1805615" y="1130519"/>
                    </a:cubicBezTo>
                    <a:cubicBezTo>
                      <a:pt x="2050505" y="907199"/>
                      <a:pt x="1974100" y="687789"/>
                      <a:pt x="1547016" y="830801"/>
                    </a:cubicBezTo>
                    <a:cubicBezTo>
                      <a:pt x="2034835" y="166695"/>
                      <a:pt x="1278619" y="14905"/>
                      <a:pt x="1166946" y="1623"/>
                    </a:cubicBezTo>
                    <a:cubicBezTo>
                      <a:pt x="1026233" y="-15156"/>
                      <a:pt x="379387" y="88286"/>
                      <a:pt x="722232" y="779846"/>
                    </a:cubicBezTo>
                    <a:cubicBezTo>
                      <a:pt x="306900" y="607459"/>
                      <a:pt x="193274" y="811210"/>
                      <a:pt x="506728" y="1169723"/>
                    </a:cubicBezTo>
                    <a:cubicBezTo>
                      <a:pt x="207278" y="1183760"/>
                      <a:pt x="101025" y="1218896"/>
                      <a:pt x="0" y="1297031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8A6FCD57-713E-4E3B-708B-93CB4073918A}"/>
                </a:ext>
              </a:extLst>
            </p:cNvPr>
            <p:cNvGrpSpPr/>
            <p:nvPr/>
          </p:nvGrpSpPr>
          <p:grpSpPr>
            <a:xfrm>
              <a:off x="7914899" y="2223721"/>
              <a:ext cx="2964358" cy="4489224"/>
              <a:chOff x="5396362" y="6761370"/>
              <a:chExt cx="2964358" cy="4489224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B03D654D-B2C3-413F-A34A-5F039EDA2572}"/>
                  </a:ext>
                </a:extLst>
              </p:cNvPr>
              <p:cNvSpPr/>
              <p:nvPr/>
            </p:nvSpPr>
            <p:spPr>
              <a:xfrm>
                <a:off x="5667017" y="6761370"/>
                <a:ext cx="2422551" cy="4489224"/>
              </a:xfrm>
              <a:custGeom>
                <a:avLst/>
                <a:gdLst>
                  <a:gd name="connsiteX0" fmla="*/ 2422552 w 2422551"/>
                  <a:gd name="connsiteY0" fmla="*/ 309890 h 4489224"/>
                  <a:gd name="connsiteX1" fmla="*/ 2422552 w 2422551"/>
                  <a:gd name="connsiteY1" fmla="*/ 4178876 h 4489224"/>
                  <a:gd name="connsiteX2" fmla="*/ 2112664 w 2422551"/>
                  <a:gd name="connsiteY2" fmla="*/ 4489224 h 4489224"/>
                  <a:gd name="connsiteX3" fmla="*/ 310347 w 2422551"/>
                  <a:gd name="connsiteY3" fmla="*/ 4489224 h 4489224"/>
                  <a:gd name="connsiteX4" fmla="*/ 0 w 2422551"/>
                  <a:gd name="connsiteY4" fmla="*/ 4178876 h 4489224"/>
                  <a:gd name="connsiteX5" fmla="*/ 0 w 2422551"/>
                  <a:gd name="connsiteY5" fmla="*/ 309890 h 4489224"/>
                  <a:gd name="connsiteX6" fmla="*/ 310347 w 2422551"/>
                  <a:gd name="connsiteY6" fmla="*/ 0 h 4489224"/>
                  <a:gd name="connsiteX7" fmla="*/ 2112662 w 2422551"/>
                  <a:gd name="connsiteY7" fmla="*/ 0 h 4489224"/>
                  <a:gd name="connsiteX8" fmla="*/ 2422552 w 2422551"/>
                  <a:gd name="connsiteY8" fmla="*/ 309890 h 448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2551" h="4489224">
                    <a:moveTo>
                      <a:pt x="2422552" y="309890"/>
                    </a:moveTo>
                    <a:lnTo>
                      <a:pt x="2422552" y="4178876"/>
                    </a:lnTo>
                    <a:cubicBezTo>
                      <a:pt x="2422552" y="4350372"/>
                      <a:pt x="2283700" y="4489224"/>
                      <a:pt x="2112664" y="4489224"/>
                    </a:cubicBezTo>
                    <a:lnTo>
                      <a:pt x="310347" y="4489224"/>
                    </a:lnTo>
                    <a:cubicBezTo>
                      <a:pt x="138852" y="4489224"/>
                      <a:pt x="0" y="4350372"/>
                      <a:pt x="0" y="4178876"/>
                    </a:cubicBezTo>
                    <a:lnTo>
                      <a:pt x="0" y="309890"/>
                    </a:lnTo>
                    <a:cubicBezTo>
                      <a:pt x="0" y="138852"/>
                      <a:pt x="138852" y="0"/>
                      <a:pt x="310347" y="0"/>
                    </a:cubicBezTo>
                    <a:lnTo>
                      <a:pt x="2112662" y="0"/>
                    </a:lnTo>
                    <a:cubicBezTo>
                      <a:pt x="2283698" y="0"/>
                      <a:pt x="2422552" y="138852"/>
                      <a:pt x="2422552" y="30989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FC46C6D-087B-588B-F8F0-109887C8E389}"/>
                  </a:ext>
                </a:extLst>
              </p:cNvPr>
              <p:cNvSpPr/>
              <p:nvPr/>
            </p:nvSpPr>
            <p:spPr>
              <a:xfrm>
                <a:off x="5822196" y="6916109"/>
                <a:ext cx="2112689" cy="4178945"/>
              </a:xfrm>
              <a:custGeom>
                <a:avLst/>
                <a:gdLst>
                  <a:gd name="connsiteX0" fmla="*/ 2112689 w 2112689"/>
                  <a:gd name="connsiteY0" fmla="*/ 155311 h 4178945"/>
                  <a:gd name="connsiteX1" fmla="*/ 2112689 w 2112689"/>
                  <a:gd name="connsiteY1" fmla="*/ 4023635 h 4178945"/>
                  <a:gd name="connsiteX2" fmla="*/ 1998771 w 2112689"/>
                  <a:gd name="connsiteY2" fmla="*/ 4173185 h 4178945"/>
                  <a:gd name="connsiteX3" fmla="*/ 1957399 w 2112689"/>
                  <a:gd name="connsiteY3" fmla="*/ 4178945 h 4178945"/>
                  <a:gd name="connsiteX4" fmla="*/ 155293 w 2112689"/>
                  <a:gd name="connsiteY4" fmla="*/ 4178945 h 4178945"/>
                  <a:gd name="connsiteX5" fmla="*/ 137318 w 2112689"/>
                  <a:gd name="connsiteY5" fmla="*/ 4177916 h 4178945"/>
                  <a:gd name="connsiteX6" fmla="*/ 0 w 2112689"/>
                  <a:gd name="connsiteY6" fmla="*/ 4023657 h 4178945"/>
                  <a:gd name="connsiteX7" fmla="*/ 0 w 2112689"/>
                  <a:gd name="connsiteY7" fmla="*/ 155311 h 4178945"/>
                  <a:gd name="connsiteX8" fmla="*/ 137318 w 2112689"/>
                  <a:gd name="connsiteY8" fmla="*/ 1029 h 4178945"/>
                  <a:gd name="connsiteX9" fmla="*/ 155293 w 2112689"/>
                  <a:gd name="connsiteY9" fmla="*/ 0 h 4178945"/>
                  <a:gd name="connsiteX10" fmla="*/ 1957397 w 2112689"/>
                  <a:gd name="connsiteY10" fmla="*/ 0 h 4178945"/>
                  <a:gd name="connsiteX11" fmla="*/ 1998769 w 2112689"/>
                  <a:gd name="connsiteY11" fmla="*/ 5761 h 4178945"/>
                  <a:gd name="connsiteX12" fmla="*/ 2112689 w 2112689"/>
                  <a:gd name="connsiteY12" fmla="*/ 155311 h 4178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12689" h="4178945">
                    <a:moveTo>
                      <a:pt x="2112689" y="155311"/>
                    </a:moveTo>
                    <a:lnTo>
                      <a:pt x="2112689" y="4023635"/>
                    </a:lnTo>
                    <a:cubicBezTo>
                      <a:pt x="2112689" y="4095186"/>
                      <a:pt x="2064546" y="4155194"/>
                      <a:pt x="1998771" y="4173185"/>
                    </a:cubicBezTo>
                    <a:cubicBezTo>
                      <a:pt x="1985542" y="4176888"/>
                      <a:pt x="1971643" y="4178945"/>
                      <a:pt x="1957399" y="4178945"/>
                    </a:cubicBezTo>
                    <a:lnTo>
                      <a:pt x="155293" y="4178945"/>
                    </a:lnTo>
                    <a:cubicBezTo>
                      <a:pt x="149189" y="4178945"/>
                      <a:pt x="143421" y="4178603"/>
                      <a:pt x="137318" y="4177916"/>
                    </a:cubicBezTo>
                    <a:cubicBezTo>
                      <a:pt x="60350" y="4169115"/>
                      <a:pt x="0" y="4103324"/>
                      <a:pt x="0" y="4023657"/>
                    </a:cubicBezTo>
                    <a:lnTo>
                      <a:pt x="0" y="155311"/>
                    </a:lnTo>
                    <a:cubicBezTo>
                      <a:pt x="0" y="75964"/>
                      <a:pt x="60353" y="9853"/>
                      <a:pt x="137318" y="1029"/>
                    </a:cubicBezTo>
                    <a:cubicBezTo>
                      <a:pt x="143421" y="343"/>
                      <a:pt x="149189" y="0"/>
                      <a:pt x="155293" y="0"/>
                    </a:cubicBezTo>
                    <a:lnTo>
                      <a:pt x="1957397" y="0"/>
                    </a:lnTo>
                    <a:cubicBezTo>
                      <a:pt x="1971641" y="0"/>
                      <a:pt x="1985540" y="2057"/>
                      <a:pt x="1998769" y="5761"/>
                    </a:cubicBezTo>
                    <a:cubicBezTo>
                      <a:pt x="2064544" y="23751"/>
                      <a:pt x="2112689" y="84102"/>
                      <a:pt x="2112689" y="1553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2">
                <a:extLst>
                  <a:ext uri="{FF2B5EF4-FFF2-40B4-BE49-F238E27FC236}">
                    <a16:creationId xmlns:a16="http://schemas.microsoft.com/office/drawing/2014/main" id="{64B455ED-D5B7-598D-44A6-4C728FB5841E}"/>
                  </a:ext>
                </a:extLst>
              </p:cNvPr>
              <p:cNvGrpSpPr/>
              <p:nvPr/>
            </p:nvGrpSpPr>
            <p:grpSpPr>
              <a:xfrm>
                <a:off x="6332570" y="10350983"/>
                <a:ext cx="1091635" cy="304472"/>
                <a:chOff x="6332570" y="10350983"/>
                <a:chExt cx="1091635" cy="30447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73A12B27-51DE-9064-D781-2D1722581497}"/>
                    </a:ext>
                  </a:extLst>
                </p:cNvPr>
                <p:cNvSpPr/>
                <p:nvPr/>
              </p:nvSpPr>
              <p:spPr>
                <a:xfrm>
                  <a:off x="6332570" y="10350983"/>
                  <a:ext cx="1091635" cy="304472"/>
                </a:xfrm>
                <a:custGeom>
                  <a:avLst/>
                  <a:gdLst>
                    <a:gd name="connsiteX0" fmla="*/ 939391 w 1091635"/>
                    <a:gd name="connsiteY0" fmla="*/ 0 h 304472"/>
                    <a:gd name="connsiteX1" fmla="*/ 152229 w 1091635"/>
                    <a:gd name="connsiteY1" fmla="*/ 0 h 304472"/>
                    <a:gd name="connsiteX2" fmla="*/ 0 w 1091635"/>
                    <a:gd name="connsiteY2" fmla="*/ 152248 h 304472"/>
                    <a:gd name="connsiteX3" fmla="*/ 152229 w 1091635"/>
                    <a:gd name="connsiteY3" fmla="*/ 304472 h 304472"/>
                    <a:gd name="connsiteX4" fmla="*/ 939391 w 1091635"/>
                    <a:gd name="connsiteY4" fmla="*/ 304472 h 304472"/>
                    <a:gd name="connsiteX5" fmla="*/ 1091636 w 1091635"/>
                    <a:gd name="connsiteY5" fmla="*/ 152248 h 304472"/>
                    <a:gd name="connsiteX6" fmla="*/ 939391 w 1091635"/>
                    <a:gd name="connsiteY6" fmla="*/ 0 h 304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1635" h="304472">
                      <a:moveTo>
                        <a:pt x="939391" y="0"/>
                      </a:moveTo>
                      <a:lnTo>
                        <a:pt x="152229" y="0"/>
                      </a:lnTo>
                      <a:cubicBezTo>
                        <a:pt x="68153" y="0"/>
                        <a:pt x="0" y="68169"/>
                        <a:pt x="0" y="152248"/>
                      </a:cubicBezTo>
                      <a:cubicBezTo>
                        <a:pt x="0" y="236326"/>
                        <a:pt x="68153" y="304472"/>
                        <a:pt x="152229" y="304472"/>
                      </a:cubicBezTo>
                      <a:lnTo>
                        <a:pt x="939391" y="304472"/>
                      </a:lnTo>
                      <a:cubicBezTo>
                        <a:pt x="1023467" y="304472"/>
                        <a:pt x="1091636" y="236326"/>
                        <a:pt x="1091636" y="152248"/>
                      </a:cubicBezTo>
                      <a:cubicBezTo>
                        <a:pt x="1091636" y="68169"/>
                        <a:pt x="1023470" y="0"/>
                        <a:pt x="93939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" name="图形 2">
                  <a:extLst>
                    <a:ext uri="{FF2B5EF4-FFF2-40B4-BE49-F238E27FC236}">
                      <a16:creationId xmlns:a16="http://schemas.microsoft.com/office/drawing/2014/main" id="{2B088EBC-3D13-91A2-B8DA-BCC57A6D39E1}"/>
                    </a:ext>
                  </a:extLst>
                </p:cNvPr>
                <p:cNvGrpSpPr/>
                <p:nvPr/>
              </p:nvGrpSpPr>
              <p:grpSpPr>
                <a:xfrm>
                  <a:off x="6593805" y="10456345"/>
                  <a:ext cx="634314" cy="104424"/>
                  <a:chOff x="6593805" y="10456345"/>
                  <a:chExt cx="634314" cy="104424"/>
                </a:xfrm>
                <a:solidFill>
                  <a:srgbClr val="CDEEFF"/>
                </a:solidFill>
              </p:grpSpPr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4C07E93E-DB8E-6CA3-2B28-64EA20AA5343}"/>
                      </a:ext>
                    </a:extLst>
                  </p:cNvPr>
                  <p:cNvSpPr/>
                  <p:nvPr/>
                </p:nvSpPr>
                <p:spPr>
                  <a:xfrm>
                    <a:off x="6593805" y="10456345"/>
                    <a:ext cx="96215" cy="104424"/>
                  </a:xfrm>
                  <a:custGeom>
                    <a:avLst/>
                    <a:gdLst>
                      <a:gd name="connsiteX0" fmla="*/ 45642 w 96215"/>
                      <a:gd name="connsiteY0" fmla="*/ 76695 h 104424"/>
                      <a:gd name="connsiteX1" fmla="*/ 29533 w 96215"/>
                      <a:gd name="connsiteY1" fmla="*/ 76695 h 104424"/>
                      <a:gd name="connsiteX2" fmla="*/ 29533 w 96215"/>
                      <a:gd name="connsiteY2" fmla="*/ 104424 h 104424"/>
                      <a:gd name="connsiteX3" fmla="*/ 0 w 96215"/>
                      <a:gd name="connsiteY3" fmla="*/ 104424 h 104424"/>
                      <a:gd name="connsiteX4" fmla="*/ 0 w 96215"/>
                      <a:gd name="connsiteY4" fmla="*/ 0 h 104424"/>
                      <a:gd name="connsiteX5" fmla="*/ 47743 w 96215"/>
                      <a:gd name="connsiteY5" fmla="*/ 0 h 104424"/>
                      <a:gd name="connsiteX6" fmla="*/ 72345 w 96215"/>
                      <a:gd name="connsiteY6" fmla="*/ 4686 h 104424"/>
                      <a:gd name="connsiteX7" fmla="*/ 88452 w 96215"/>
                      <a:gd name="connsiteY7" fmla="*/ 18128 h 104424"/>
                      <a:gd name="connsiteX8" fmla="*/ 94133 w 96215"/>
                      <a:gd name="connsiteY8" fmla="*/ 38634 h 104424"/>
                      <a:gd name="connsiteX9" fmla="*/ 88827 w 96215"/>
                      <a:gd name="connsiteY9" fmla="*/ 58407 h 104424"/>
                      <a:gd name="connsiteX10" fmla="*/ 73696 w 96215"/>
                      <a:gd name="connsiteY10" fmla="*/ 71598 h 104424"/>
                      <a:gd name="connsiteX11" fmla="*/ 96215 w 96215"/>
                      <a:gd name="connsiteY11" fmla="*/ 104424 h 104424"/>
                      <a:gd name="connsiteX12" fmla="*/ 64600 w 96215"/>
                      <a:gd name="connsiteY12" fmla="*/ 104424 h 104424"/>
                      <a:gd name="connsiteX13" fmla="*/ 45642 w 96215"/>
                      <a:gd name="connsiteY13" fmla="*/ 76695 h 104424"/>
                      <a:gd name="connsiteX14" fmla="*/ 59671 w 96215"/>
                      <a:gd name="connsiteY14" fmla="*/ 27295 h 104424"/>
                      <a:gd name="connsiteX15" fmla="*/ 45958 w 96215"/>
                      <a:gd name="connsiteY15" fmla="*/ 23271 h 104424"/>
                      <a:gd name="connsiteX16" fmla="*/ 29535 w 96215"/>
                      <a:gd name="connsiteY16" fmla="*/ 23271 h 104424"/>
                      <a:gd name="connsiteX17" fmla="*/ 29535 w 96215"/>
                      <a:gd name="connsiteY17" fmla="*/ 53858 h 104424"/>
                      <a:gd name="connsiteX18" fmla="*/ 45958 w 96215"/>
                      <a:gd name="connsiteY18" fmla="*/ 53858 h 104424"/>
                      <a:gd name="connsiteX19" fmla="*/ 59671 w 96215"/>
                      <a:gd name="connsiteY19" fmla="*/ 49904 h 104424"/>
                      <a:gd name="connsiteX20" fmla="*/ 64291 w 96215"/>
                      <a:gd name="connsiteY20" fmla="*/ 38634 h 104424"/>
                      <a:gd name="connsiteX21" fmla="*/ 59671 w 96215"/>
                      <a:gd name="connsiteY21" fmla="*/ 27295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96215" h="104424">
                        <a:moveTo>
                          <a:pt x="45642" y="76695"/>
                        </a:moveTo>
                        <a:lnTo>
                          <a:pt x="29533" y="76695"/>
                        </a:lnTo>
                        <a:lnTo>
                          <a:pt x="29533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lnTo>
                          <a:pt x="47743" y="0"/>
                        </a:lnTo>
                        <a:cubicBezTo>
                          <a:pt x="57171" y="0"/>
                          <a:pt x="65391" y="1577"/>
                          <a:pt x="72345" y="4686"/>
                        </a:cubicBezTo>
                        <a:cubicBezTo>
                          <a:pt x="79315" y="7841"/>
                          <a:pt x="84685" y="12322"/>
                          <a:pt x="88452" y="18128"/>
                        </a:cubicBezTo>
                        <a:cubicBezTo>
                          <a:pt x="92240" y="23957"/>
                          <a:pt x="94133" y="30769"/>
                          <a:pt x="94133" y="38634"/>
                        </a:cubicBezTo>
                        <a:cubicBezTo>
                          <a:pt x="94133" y="46200"/>
                          <a:pt x="92366" y="52784"/>
                          <a:pt x="88827" y="58407"/>
                        </a:cubicBezTo>
                        <a:cubicBezTo>
                          <a:pt x="85309" y="64031"/>
                          <a:pt x="80252" y="68420"/>
                          <a:pt x="73696" y="71598"/>
                        </a:cubicBezTo>
                        <a:lnTo>
                          <a:pt x="96215" y="104424"/>
                        </a:lnTo>
                        <a:lnTo>
                          <a:pt x="64600" y="104424"/>
                        </a:lnTo>
                        <a:lnTo>
                          <a:pt x="45642" y="76695"/>
                        </a:lnTo>
                        <a:close/>
                        <a:moveTo>
                          <a:pt x="59671" y="27295"/>
                        </a:moveTo>
                        <a:cubicBezTo>
                          <a:pt x="56590" y="24620"/>
                          <a:pt x="52011" y="23271"/>
                          <a:pt x="45958" y="23271"/>
                        </a:cubicBezTo>
                        <a:lnTo>
                          <a:pt x="29535" y="23271"/>
                        </a:lnTo>
                        <a:lnTo>
                          <a:pt x="29535" y="53858"/>
                        </a:lnTo>
                        <a:lnTo>
                          <a:pt x="45958" y="53858"/>
                        </a:lnTo>
                        <a:cubicBezTo>
                          <a:pt x="52011" y="53858"/>
                          <a:pt x="56592" y="52532"/>
                          <a:pt x="59671" y="49904"/>
                        </a:cubicBezTo>
                        <a:cubicBezTo>
                          <a:pt x="62751" y="47274"/>
                          <a:pt x="64291" y="43503"/>
                          <a:pt x="64291" y="38634"/>
                        </a:cubicBezTo>
                        <a:cubicBezTo>
                          <a:pt x="64291" y="33764"/>
                          <a:pt x="62751" y="29970"/>
                          <a:pt x="59671" y="27295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472C31CB-B50C-565B-F64E-A9FF4BFB19C0}"/>
                      </a:ext>
                    </a:extLst>
                  </p:cNvPr>
                  <p:cNvSpPr/>
                  <p:nvPr/>
                </p:nvSpPr>
                <p:spPr>
                  <a:xfrm>
                    <a:off x="6704194" y="10456345"/>
                    <a:ext cx="83832" cy="104424"/>
                  </a:xfrm>
                  <a:custGeom>
                    <a:avLst/>
                    <a:gdLst>
                      <a:gd name="connsiteX0" fmla="*/ 83832 w 83832"/>
                      <a:gd name="connsiteY0" fmla="*/ 81587 h 104424"/>
                      <a:gd name="connsiteX1" fmla="*/ 83832 w 83832"/>
                      <a:gd name="connsiteY1" fmla="*/ 104424 h 104424"/>
                      <a:gd name="connsiteX2" fmla="*/ 0 w 83832"/>
                      <a:gd name="connsiteY2" fmla="*/ 104424 h 104424"/>
                      <a:gd name="connsiteX3" fmla="*/ 0 w 83832"/>
                      <a:gd name="connsiteY3" fmla="*/ 0 h 104424"/>
                      <a:gd name="connsiteX4" fmla="*/ 81898 w 83832"/>
                      <a:gd name="connsiteY4" fmla="*/ 0 h 104424"/>
                      <a:gd name="connsiteX5" fmla="*/ 81898 w 83832"/>
                      <a:gd name="connsiteY5" fmla="*/ 22814 h 104424"/>
                      <a:gd name="connsiteX6" fmla="*/ 29242 w 83832"/>
                      <a:gd name="connsiteY6" fmla="*/ 22814 h 104424"/>
                      <a:gd name="connsiteX7" fmla="*/ 29242 w 83832"/>
                      <a:gd name="connsiteY7" fmla="*/ 40439 h 104424"/>
                      <a:gd name="connsiteX8" fmla="*/ 75632 w 83832"/>
                      <a:gd name="connsiteY8" fmla="*/ 40439 h 104424"/>
                      <a:gd name="connsiteX9" fmla="*/ 75632 w 83832"/>
                      <a:gd name="connsiteY9" fmla="*/ 62522 h 104424"/>
                      <a:gd name="connsiteX10" fmla="*/ 29242 w 83832"/>
                      <a:gd name="connsiteY10" fmla="*/ 62522 h 104424"/>
                      <a:gd name="connsiteX11" fmla="*/ 29242 w 83832"/>
                      <a:gd name="connsiteY11" fmla="*/ 81587 h 104424"/>
                      <a:gd name="connsiteX12" fmla="*/ 83832 w 83832"/>
                      <a:gd name="connsiteY12" fmla="*/ 81587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3832" h="104424">
                        <a:moveTo>
                          <a:pt x="83832" y="81587"/>
                        </a:moveTo>
                        <a:lnTo>
                          <a:pt x="83832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lnTo>
                          <a:pt x="81898" y="0"/>
                        </a:lnTo>
                        <a:lnTo>
                          <a:pt x="81898" y="22814"/>
                        </a:lnTo>
                        <a:lnTo>
                          <a:pt x="29242" y="22814"/>
                        </a:lnTo>
                        <a:lnTo>
                          <a:pt x="29242" y="40439"/>
                        </a:lnTo>
                        <a:lnTo>
                          <a:pt x="75632" y="40439"/>
                        </a:lnTo>
                        <a:lnTo>
                          <a:pt x="75632" y="62522"/>
                        </a:lnTo>
                        <a:lnTo>
                          <a:pt x="29242" y="62522"/>
                        </a:lnTo>
                        <a:lnTo>
                          <a:pt x="29242" y="81587"/>
                        </a:lnTo>
                        <a:lnTo>
                          <a:pt x="83832" y="81587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4AACBD93-30E8-85C2-8C1C-91B0916150FC}"/>
                      </a:ext>
                    </a:extLst>
                  </p:cNvPr>
                  <p:cNvSpPr/>
                  <p:nvPr/>
                </p:nvSpPr>
                <p:spPr>
                  <a:xfrm>
                    <a:off x="6790417" y="10456345"/>
                    <a:ext cx="118444" cy="104424"/>
                  </a:xfrm>
                  <a:custGeom>
                    <a:avLst/>
                    <a:gdLst>
                      <a:gd name="connsiteX0" fmla="*/ 118445 w 118444"/>
                      <a:gd name="connsiteY0" fmla="*/ 0 h 104424"/>
                      <a:gd name="connsiteX1" fmla="*/ 73698 w 118444"/>
                      <a:gd name="connsiteY1" fmla="*/ 104424 h 104424"/>
                      <a:gd name="connsiteX2" fmla="*/ 44602 w 118444"/>
                      <a:gd name="connsiteY2" fmla="*/ 104424 h 104424"/>
                      <a:gd name="connsiteX3" fmla="*/ 0 w 118444"/>
                      <a:gd name="connsiteY3" fmla="*/ 0 h 104424"/>
                      <a:gd name="connsiteX4" fmla="*/ 31926 w 118444"/>
                      <a:gd name="connsiteY4" fmla="*/ 0 h 104424"/>
                      <a:gd name="connsiteX5" fmla="*/ 60273 w 118444"/>
                      <a:gd name="connsiteY5" fmla="*/ 68031 h 104424"/>
                      <a:gd name="connsiteX6" fmla="*/ 89202 w 118444"/>
                      <a:gd name="connsiteY6" fmla="*/ 0 h 104424"/>
                      <a:gd name="connsiteX7" fmla="*/ 118445 w 118444"/>
                      <a:gd name="connsiteY7" fmla="*/ 0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8444" h="104424">
                        <a:moveTo>
                          <a:pt x="118445" y="0"/>
                        </a:moveTo>
                        <a:lnTo>
                          <a:pt x="73698" y="104424"/>
                        </a:lnTo>
                        <a:lnTo>
                          <a:pt x="44602" y="104424"/>
                        </a:lnTo>
                        <a:lnTo>
                          <a:pt x="0" y="0"/>
                        </a:lnTo>
                        <a:lnTo>
                          <a:pt x="31926" y="0"/>
                        </a:lnTo>
                        <a:lnTo>
                          <a:pt x="60273" y="68031"/>
                        </a:lnTo>
                        <a:lnTo>
                          <a:pt x="89202" y="0"/>
                        </a:lnTo>
                        <a:lnTo>
                          <a:pt x="118445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B8994E00-8A42-F5AC-73F1-B89941558E56}"/>
                      </a:ext>
                    </a:extLst>
                  </p:cNvPr>
                  <p:cNvSpPr/>
                  <p:nvPr/>
                </p:nvSpPr>
                <p:spPr>
                  <a:xfrm>
                    <a:off x="6915002" y="10456345"/>
                    <a:ext cx="29530" cy="104424"/>
                  </a:xfrm>
                  <a:custGeom>
                    <a:avLst/>
                    <a:gdLst>
                      <a:gd name="connsiteX0" fmla="*/ 0 w 29530"/>
                      <a:gd name="connsiteY0" fmla="*/ 0 h 104424"/>
                      <a:gd name="connsiteX1" fmla="*/ 29531 w 29530"/>
                      <a:gd name="connsiteY1" fmla="*/ 0 h 104424"/>
                      <a:gd name="connsiteX2" fmla="*/ 29531 w 29530"/>
                      <a:gd name="connsiteY2" fmla="*/ 104424 h 104424"/>
                      <a:gd name="connsiteX3" fmla="*/ 0 w 29530"/>
                      <a:gd name="connsiteY3" fmla="*/ 104424 h 104424"/>
                      <a:gd name="connsiteX4" fmla="*/ 0 w 29530"/>
                      <a:gd name="connsiteY4" fmla="*/ 0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530" h="104424">
                        <a:moveTo>
                          <a:pt x="0" y="0"/>
                        </a:moveTo>
                        <a:lnTo>
                          <a:pt x="29531" y="0"/>
                        </a:lnTo>
                        <a:lnTo>
                          <a:pt x="29531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5A3F18E-50C3-F0A3-C3C5-871B1BA28E93}"/>
                      </a:ext>
                    </a:extLst>
                  </p:cNvPr>
                  <p:cNvSpPr/>
                  <p:nvPr/>
                </p:nvSpPr>
                <p:spPr>
                  <a:xfrm>
                    <a:off x="6965555" y="10456345"/>
                    <a:ext cx="83832" cy="104424"/>
                  </a:xfrm>
                  <a:custGeom>
                    <a:avLst/>
                    <a:gdLst>
                      <a:gd name="connsiteX0" fmla="*/ 83832 w 83832"/>
                      <a:gd name="connsiteY0" fmla="*/ 81587 h 104424"/>
                      <a:gd name="connsiteX1" fmla="*/ 83832 w 83832"/>
                      <a:gd name="connsiteY1" fmla="*/ 104424 h 104424"/>
                      <a:gd name="connsiteX2" fmla="*/ 0 w 83832"/>
                      <a:gd name="connsiteY2" fmla="*/ 104424 h 104424"/>
                      <a:gd name="connsiteX3" fmla="*/ 0 w 83832"/>
                      <a:gd name="connsiteY3" fmla="*/ 0 h 104424"/>
                      <a:gd name="connsiteX4" fmla="*/ 81896 w 83832"/>
                      <a:gd name="connsiteY4" fmla="*/ 0 h 104424"/>
                      <a:gd name="connsiteX5" fmla="*/ 81896 w 83832"/>
                      <a:gd name="connsiteY5" fmla="*/ 22814 h 104424"/>
                      <a:gd name="connsiteX6" fmla="*/ 29240 w 83832"/>
                      <a:gd name="connsiteY6" fmla="*/ 22814 h 104424"/>
                      <a:gd name="connsiteX7" fmla="*/ 29240 w 83832"/>
                      <a:gd name="connsiteY7" fmla="*/ 40439 h 104424"/>
                      <a:gd name="connsiteX8" fmla="*/ 75630 w 83832"/>
                      <a:gd name="connsiteY8" fmla="*/ 40439 h 104424"/>
                      <a:gd name="connsiteX9" fmla="*/ 75630 w 83832"/>
                      <a:gd name="connsiteY9" fmla="*/ 62522 h 104424"/>
                      <a:gd name="connsiteX10" fmla="*/ 29240 w 83832"/>
                      <a:gd name="connsiteY10" fmla="*/ 62522 h 104424"/>
                      <a:gd name="connsiteX11" fmla="*/ 29240 w 83832"/>
                      <a:gd name="connsiteY11" fmla="*/ 81587 h 104424"/>
                      <a:gd name="connsiteX12" fmla="*/ 83832 w 83832"/>
                      <a:gd name="connsiteY12" fmla="*/ 81587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3832" h="104424">
                        <a:moveTo>
                          <a:pt x="83832" y="81587"/>
                        </a:moveTo>
                        <a:lnTo>
                          <a:pt x="83832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lnTo>
                          <a:pt x="81896" y="0"/>
                        </a:lnTo>
                        <a:lnTo>
                          <a:pt x="81896" y="22814"/>
                        </a:lnTo>
                        <a:lnTo>
                          <a:pt x="29240" y="22814"/>
                        </a:lnTo>
                        <a:lnTo>
                          <a:pt x="29240" y="40439"/>
                        </a:lnTo>
                        <a:lnTo>
                          <a:pt x="75630" y="40439"/>
                        </a:lnTo>
                        <a:lnTo>
                          <a:pt x="75630" y="62522"/>
                        </a:lnTo>
                        <a:lnTo>
                          <a:pt x="29240" y="62522"/>
                        </a:lnTo>
                        <a:lnTo>
                          <a:pt x="29240" y="81587"/>
                        </a:lnTo>
                        <a:lnTo>
                          <a:pt x="83832" y="81587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00256F95-9C06-0542-0AF6-8EA940B2784A}"/>
                      </a:ext>
                    </a:extLst>
                  </p:cNvPr>
                  <p:cNvSpPr/>
                  <p:nvPr/>
                </p:nvSpPr>
                <p:spPr>
                  <a:xfrm>
                    <a:off x="7056274" y="10456345"/>
                    <a:ext cx="171845" cy="104424"/>
                  </a:xfrm>
                  <a:custGeom>
                    <a:avLst/>
                    <a:gdLst>
                      <a:gd name="connsiteX0" fmla="*/ 171845 w 171845"/>
                      <a:gd name="connsiteY0" fmla="*/ 0 h 104424"/>
                      <a:gd name="connsiteX1" fmla="*/ 137983 w 171845"/>
                      <a:gd name="connsiteY1" fmla="*/ 104424 h 104424"/>
                      <a:gd name="connsiteX2" fmla="*/ 106349 w 171845"/>
                      <a:gd name="connsiteY2" fmla="*/ 104424 h 104424"/>
                      <a:gd name="connsiteX3" fmla="*/ 86367 w 171845"/>
                      <a:gd name="connsiteY3" fmla="*/ 40874 h 104424"/>
                      <a:gd name="connsiteX4" fmla="*/ 65476 w 171845"/>
                      <a:gd name="connsiteY4" fmla="*/ 104424 h 104424"/>
                      <a:gd name="connsiteX5" fmla="*/ 33860 w 171845"/>
                      <a:gd name="connsiteY5" fmla="*/ 104424 h 104424"/>
                      <a:gd name="connsiteX6" fmla="*/ 0 w 171845"/>
                      <a:gd name="connsiteY6" fmla="*/ 0 h 104424"/>
                      <a:gd name="connsiteX7" fmla="*/ 30424 w 171845"/>
                      <a:gd name="connsiteY7" fmla="*/ 0 h 104424"/>
                      <a:gd name="connsiteX8" fmla="*/ 51469 w 171845"/>
                      <a:gd name="connsiteY8" fmla="*/ 66682 h 104424"/>
                      <a:gd name="connsiteX9" fmla="*/ 73550 w 171845"/>
                      <a:gd name="connsiteY9" fmla="*/ 0 h 104424"/>
                      <a:gd name="connsiteX10" fmla="*/ 100689 w 171845"/>
                      <a:gd name="connsiteY10" fmla="*/ 0 h 104424"/>
                      <a:gd name="connsiteX11" fmla="*/ 121730 w 171845"/>
                      <a:gd name="connsiteY11" fmla="*/ 67277 h 104424"/>
                      <a:gd name="connsiteX12" fmla="*/ 143643 w 171845"/>
                      <a:gd name="connsiteY12" fmla="*/ 0 h 104424"/>
                      <a:gd name="connsiteX13" fmla="*/ 171845 w 171845"/>
                      <a:gd name="connsiteY13" fmla="*/ 0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71845" h="104424">
                        <a:moveTo>
                          <a:pt x="171845" y="0"/>
                        </a:moveTo>
                        <a:lnTo>
                          <a:pt x="137983" y="104424"/>
                        </a:lnTo>
                        <a:lnTo>
                          <a:pt x="106349" y="104424"/>
                        </a:lnTo>
                        <a:lnTo>
                          <a:pt x="86367" y="40874"/>
                        </a:lnTo>
                        <a:lnTo>
                          <a:pt x="65476" y="104424"/>
                        </a:lnTo>
                        <a:lnTo>
                          <a:pt x="33860" y="104424"/>
                        </a:lnTo>
                        <a:lnTo>
                          <a:pt x="0" y="0"/>
                        </a:lnTo>
                        <a:lnTo>
                          <a:pt x="30424" y="0"/>
                        </a:lnTo>
                        <a:lnTo>
                          <a:pt x="51469" y="66682"/>
                        </a:lnTo>
                        <a:lnTo>
                          <a:pt x="73550" y="0"/>
                        </a:lnTo>
                        <a:lnTo>
                          <a:pt x="100689" y="0"/>
                        </a:lnTo>
                        <a:lnTo>
                          <a:pt x="121730" y="67277"/>
                        </a:lnTo>
                        <a:lnTo>
                          <a:pt x="143643" y="0"/>
                        </a:lnTo>
                        <a:lnTo>
                          <a:pt x="171845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6E113E7D-2133-1783-ACEC-E440F87EB13A}"/>
                  </a:ext>
                </a:extLst>
              </p:cNvPr>
              <p:cNvGrpSpPr/>
              <p:nvPr/>
            </p:nvGrpSpPr>
            <p:grpSpPr>
              <a:xfrm>
                <a:off x="5396362" y="6908633"/>
                <a:ext cx="2964358" cy="861890"/>
                <a:chOff x="5396362" y="6908633"/>
                <a:chExt cx="2964358" cy="861890"/>
              </a:xfrm>
            </p:grpSpPr>
            <p:grpSp>
              <p:nvGrpSpPr>
                <p:cNvPr id="25" name="图形 2">
                  <a:extLst>
                    <a:ext uri="{FF2B5EF4-FFF2-40B4-BE49-F238E27FC236}">
                      <a16:creationId xmlns:a16="http://schemas.microsoft.com/office/drawing/2014/main" id="{99F1A9A1-4918-21A0-A9AD-B442A3D1E5E2}"/>
                    </a:ext>
                  </a:extLst>
                </p:cNvPr>
                <p:cNvGrpSpPr/>
                <p:nvPr/>
              </p:nvGrpSpPr>
              <p:grpSpPr>
                <a:xfrm>
                  <a:off x="5396362" y="7163271"/>
                  <a:ext cx="2964358" cy="313388"/>
                  <a:chOff x="5396362" y="7163271"/>
                  <a:chExt cx="2964358" cy="313388"/>
                </a:xfrm>
              </p:grpSpPr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AED22028-5B76-EA28-F64E-9EBCC88118B8}"/>
                      </a:ext>
                    </a:extLst>
                  </p:cNvPr>
                  <p:cNvSpPr/>
                  <p:nvPr/>
                </p:nvSpPr>
                <p:spPr>
                  <a:xfrm>
                    <a:off x="7669926" y="7163294"/>
                    <a:ext cx="690794" cy="313319"/>
                  </a:xfrm>
                  <a:custGeom>
                    <a:avLst/>
                    <a:gdLst>
                      <a:gd name="connsiteX0" fmla="*/ 0 w 690794"/>
                      <a:gd name="connsiteY0" fmla="*/ 0 h 313319"/>
                      <a:gd name="connsiteX1" fmla="*/ 264554 w 690794"/>
                      <a:gd name="connsiteY1" fmla="*/ 166261 h 313319"/>
                      <a:gd name="connsiteX2" fmla="*/ 267316 w 690794"/>
                      <a:gd name="connsiteY2" fmla="*/ 172662 h 313319"/>
                      <a:gd name="connsiteX3" fmla="*/ 267316 w 690794"/>
                      <a:gd name="connsiteY3" fmla="*/ 172845 h 313319"/>
                      <a:gd name="connsiteX4" fmla="*/ 271456 w 690794"/>
                      <a:gd name="connsiteY4" fmla="*/ 182263 h 313319"/>
                      <a:gd name="connsiteX5" fmla="*/ 551632 w 690794"/>
                      <a:gd name="connsiteY5" fmla="*/ 313319 h 313319"/>
                      <a:gd name="connsiteX6" fmla="*/ 690795 w 690794"/>
                      <a:gd name="connsiteY6" fmla="*/ 268880 h 313319"/>
                      <a:gd name="connsiteX7" fmla="*/ 690795 w 690794"/>
                      <a:gd name="connsiteY7" fmla="*/ 172662 h 313319"/>
                      <a:gd name="connsiteX8" fmla="*/ 686884 w 690794"/>
                      <a:gd name="connsiteY8" fmla="*/ 166444 h 313319"/>
                      <a:gd name="connsiteX9" fmla="*/ 319590 w 690794"/>
                      <a:gd name="connsiteY9" fmla="*/ 0 h 313319"/>
                      <a:gd name="connsiteX10" fmla="*/ 0 w 690794"/>
                      <a:gd name="connsiteY10" fmla="*/ 0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90794" h="313319">
                        <a:moveTo>
                          <a:pt x="0" y="0"/>
                        </a:moveTo>
                        <a:lnTo>
                          <a:pt x="264554" y="166261"/>
                        </a:lnTo>
                        <a:lnTo>
                          <a:pt x="267316" y="172662"/>
                        </a:lnTo>
                        <a:lnTo>
                          <a:pt x="267316" y="172845"/>
                        </a:lnTo>
                        <a:lnTo>
                          <a:pt x="271456" y="182263"/>
                        </a:lnTo>
                        <a:cubicBezTo>
                          <a:pt x="303656" y="253060"/>
                          <a:pt x="429482" y="313319"/>
                          <a:pt x="551632" y="313319"/>
                        </a:cubicBezTo>
                        <a:cubicBezTo>
                          <a:pt x="617648" y="313319"/>
                          <a:pt x="666179" y="295991"/>
                          <a:pt x="690795" y="268880"/>
                        </a:cubicBezTo>
                        <a:lnTo>
                          <a:pt x="690795" y="172662"/>
                        </a:lnTo>
                        <a:lnTo>
                          <a:pt x="686884" y="166444"/>
                        </a:lnTo>
                        <a:lnTo>
                          <a:pt x="31959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6AFAFD60-25BF-6E3D-98F2-D0D80D18F514}"/>
                      </a:ext>
                    </a:extLst>
                  </p:cNvPr>
                  <p:cNvSpPr/>
                  <p:nvPr/>
                </p:nvSpPr>
                <p:spPr>
                  <a:xfrm>
                    <a:off x="7353411" y="7163271"/>
                    <a:ext cx="606832" cy="313319"/>
                  </a:xfrm>
                  <a:custGeom>
                    <a:avLst/>
                    <a:gdLst>
                      <a:gd name="connsiteX0" fmla="*/ 362009 w 606832"/>
                      <a:gd name="connsiteY0" fmla="*/ 313319 h 313319"/>
                      <a:gd name="connsiteX1" fmla="*/ 479015 w 606832"/>
                      <a:gd name="connsiteY1" fmla="*/ 313319 h 313319"/>
                      <a:gd name="connsiteX2" fmla="*/ 601458 w 606832"/>
                      <a:gd name="connsiteY2" fmla="*/ 177165 h 313319"/>
                      <a:gd name="connsiteX3" fmla="*/ 316513 w 606832"/>
                      <a:gd name="connsiteY3" fmla="*/ 0 h 313319"/>
                      <a:gd name="connsiteX4" fmla="*/ 0 w 606832"/>
                      <a:gd name="connsiteY4" fmla="*/ 0 h 313319"/>
                      <a:gd name="connsiteX5" fmla="*/ 170949 w 606832"/>
                      <a:gd name="connsiteY5" fmla="*/ 176091 h 313319"/>
                      <a:gd name="connsiteX6" fmla="*/ 362009 w 606832"/>
                      <a:gd name="connsiteY6" fmla="*/ 313319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6832" h="313319">
                        <a:moveTo>
                          <a:pt x="362009" y="313319"/>
                        </a:moveTo>
                        <a:lnTo>
                          <a:pt x="479015" y="313319"/>
                        </a:lnTo>
                        <a:cubicBezTo>
                          <a:pt x="570325" y="313319"/>
                          <a:pt x="624727" y="231161"/>
                          <a:pt x="601458" y="177165"/>
                        </a:cubicBezTo>
                        <a:lnTo>
                          <a:pt x="316513" y="0"/>
                        </a:lnTo>
                        <a:lnTo>
                          <a:pt x="0" y="0"/>
                        </a:lnTo>
                        <a:lnTo>
                          <a:pt x="170949" y="176091"/>
                        </a:lnTo>
                        <a:cubicBezTo>
                          <a:pt x="184912" y="230086"/>
                          <a:pt x="270704" y="313319"/>
                          <a:pt x="362009" y="31331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046F1537-B3B2-98AF-143E-83292BC5731E}"/>
                      </a:ext>
                    </a:extLst>
                  </p:cNvPr>
                  <p:cNvSpPr/>
                  <p:nvPr/>
                </p:nvSpPr>
                <p:spPr>
                  <a:xfrm>
                    <a:off x="7036864" y="7163317"/>
                    <a:ext cx="486646" cy="313342"/>
                  </a:xfrm>
                  <a:custGeom>
                    <a:avLst/>
                    <a:gdLst>
                      <a:gd name="connsiteX0" fmla="*/ 0 w 486646"/>
                      <a:gd name="connsiteY0" fmla="*/ 0 h 313342"/>
                      <a:gd name="connsiteX1" fmla="*/ 54103 w 486646"/>
                      <a:gd name="connsiteY1" fmla="*/ 180434 h 313342"/>
                      <a:gd name="connsiteX2" fmla="*/ 289405 w 486646"/>
                      <a:gd name="connsiteY2" fmla="*/ 313342 h 313342"/>
                      <a:gd name="connsiteX3" fmla="*/ 484221 w 486646"/>
                      <a:gd name="connsiteY3" fmla="*/ 172822 h 313342"/>
                      <a:gd name="connsiteX4" fmla="*/ 316558 w 486646"/>
                      <a:gd name="connsiteY4" fmla="*/ 0 h 313342"/>
                      <a:gd name="connsiteX5" fmla="*/ 0 w 486646"/>
                      <a:gd name="connsiteY5" fmla="*/ 0 h 31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6646" h="313342">
                        <a:moveTo>
                          <a:pt x="0" y="0"/>
                        </a:moveTo>
                        <a:lnTo>
                          <a:pt x="54103" y="180434"/>
                        </a:lnTo>
                        <a:cubicBezTo>
                          <a:pt x="60270" y="252009"/>
                          <a:pt x="165948" y="313342"/>
                          <a:pt x="289405" y="313342"/>
                        </a:cubicBezTo>
                        <a:cubicBezTo>
                          <a:pt x="413163" y="313342"/>
                          <a:pt x="502730" y="244397"/>
                          <a:pt x="484221" y="172822"/>
                        </a:cubicBezTo>
                        <a:lnTo>
                          <a:pt x="31655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E6B792B0-0140-F670-6700-6DFE51CBE5DE}"/>
                      </a:ext>
                    </a:extLst>
                  </p:cNvPr>
                  <p:cNvSpPr/>
                  <p:nvPr/>
                </p:nvSpPr>
                <p:spPr>
                  <a:xfrm>
                    <a:off x="6658389" y="7163271"/>
                    <a:ext cx="443072" cy="313319"/>
                  </a:xfrm>
                  <a:custGeom>
                    <a:avLst/>
                    <a:gdLst>
                      <a:gd name="connsiteX0" fmla="*/ 161691 w 443072"/>
                      <a:gd name="connsiteY0" fmla="*/ 313319 h 313319"/>
                      <a:gd name="connsiteX1" fmla="*/ 278702 w 443072"/>
                      <a:gd name="connsiteY1" fmla="*/ 313319 h 313319"/>
                      <a:gd name="connsiteX2" fmla="*/ 442874 w 443072"/>
                      <a:gd name="connsiteY2" fmla="*/ 201785 h 313319"/>
                      <a:gd name="connsiteX3" fmla="*/ 378468 w 443072"/>
                      <a:gd name="connsiteY3" fmla="*/ 0 h 313319"/>
                      <a:gd name="connsiteX4" fmla="*/ 61930 w 443072"/>
                      <a:gd name="connsiteY4" fmla="*/ 0 h 313319"/>
                      <a:gd name="connsiteX5" fmla="*/ 206 w 443072"/>
                      <a:gd name="connsiteY5" fmla="*/ 190561 h 313319"/>
                      <a:gd name="connsiteX6" fmla="*/ 161691 w 443072"/>
                      <a:gd name="connsiteY6" fmla="*/ 313319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072" h="313319">
                        <a:moveTo>
                          <a:pt x="161691" y="313319"/>
                        </a:moveTo>
                        <a:lnTo>
                          <a:pt x="278702" y="313319"/>
                        </a:lnTo>
                        <a:cubicBezTo>
                          <a:pt x="370010" y="313319"/>
                          <a:pt x="447526" y="255781"/>
                          <a:pt x="442874" y="201785"/>
                        </a:cubicBezTo>
                        <a:lnTo>
                          <a:pt x="378468" y="0"/>
                        </a:lnTo>
                        <a:lnTo>
                          <a:pt x="61930" y="0"/>
                        </a:lnTo>
                        <a:lnTo>
                          <a:pt x="206" y="190561"/>
                        </a:lnTo>
                        <a:cubicBezTo>
                          <a:pt x="-4446" y="244533"/>
                          <a:pt x="70386" y="313319"/>
                          <a:pt x="161691" y="31331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0CDD61ED-F533-D706-1408-28941432233E}"/>
                      </a:ext>
                    </a:extLst>
                  </p:cNvPr>
                  <p:cNvSpPr/>
                  <p:nvPr/>
                </p:nvSpPr>
                <p:spPr>
                  <a:xfrm>
                    <a:off x="6216341" y="7163317"/>
                    <a:ext cx="503969" cy="313342"/>
                  </a:xfrm>
                  <a:custGeom>
                    <a:avLst/>
                    <a:gdLst>
                      <a:gd name="connsiteX0" fmla="*/ 187409 w 503969"/>
                      <a:gd name="connsiteY0" fmla="*/ 0 h 313342"/>
                      <a:gd name="connsiteX1" fmla="*/ 2085 w 503969"/>
                      <a:gd name="connsiteY1" fmla="*/ 191567 h 313342"/>
                      <a:gd name="connsiteX2" fmla="*/ 214560 w 503969"/>
                      <a:gd name="connsiteY2" fmla="*/ 313342 h 313342"/>
                      <a:gd name="connsiteX3" fmla="*/ 443857 w 503969"/>
                      <a:gd name="connsiteY3" fmla="*/ 185692 h 313342"/>
                      <a:gd name="connsiteX4" fmla="*/ 503969 w 503969"/>
                      <a:gd name="connsiteY4" fmla="*/ 0 h 313342"/>
                      <a:gd name="connsiteX5" fmla="*/ 187409 w 503969"/>
                      <a:gd name="connsiteY5" fmla="*/ 0 h 31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3969" h="313342">
                        <a:moveTo>
                          <a:pt x="187409" y="0"/>
                        </a:moveTo>
                        <a:lnTo>
                          <a:pt x="2085" y="191567"/>
                        </a:lnTo>
                        <a:cubicBezTo>
                          <a:pt x="-16427" y="263165"/>
                          <a:pt x="91102" y="313342"/>
                          <a:pt x="214560" y="313342"/>
                        </a:cubicBezTo>
                        <a:cubicBezTo>
                          <a:pt x="338321" y="313342"/>
                          <a:pt x="437685" y="257267"/>
                          <a:pt x="443857" y="185692"/>
                        </a:cubicBezTo>
                        <a:lnTo>
                          <a:pt x="503969" y="0"/>
                        </a:lnTo>
                        <a:lnTo>
                          <a:pt x="18740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F85E2BBD-76DD-A804-7E22-2E0E4E676153}"/>
                      </a:ext>
                    </a:extLst>
                  </p:cNvPr>
                  <p:cNvSpPr/>
                  <p:nvPr/>
                </p:nvSpPr>
                <p:spPr>
                  <a:xfrm>
                    <a:off x="5774018" y="7163271"/>
                    <a:ext cx="629747" cy="313319"/>
                  </a:xfrm>
                  <a:custGeom>
                    <a:avLst/>
                    <a:gdLst>
                      <a:gd name="connsiteX0" fmla="*/ 150720 w 629747"/>
                      <a:gd name="connsiteY0" fmla="*/ 313319 h 313319"/>
                      <a:gd name="connsiteX1" fmla="*/ 267729 w 629747"/>
                      <a:gd name="connsiteY1" fmla="*/ 313319 h 313319"/>
                      <a:gd name="connsiteX2" fmla="*/ 444410 w 629747"/>
                      <a:gd name="connsiteY2" fmla="*/ 194310 h 313319"/>
                      <a:gd name="connsiteX3" fmla="*/ 629747 w 629747"/>
                      <a:gd name="connsiteY3" fmla="*/ 0 h 313319"/>
                      <a:gd name="connsiteX4" fmla="*/ 313239 w 629747"/>
                      <a:gd name="connsiteY4" fmla="*/ 0 h 313319"/>
                      <a:gd name="connsiteX5" fmla="*/ 4133 w 629747"/>
                      <a:gd name="connsiteY5" fmla="*/ 194173 h 313319"/>
                      <a:gd name="connsiteX6" fmla="*/ 150720 w 629747"/>
                      <a:gd name="connsiteY6" fmla="*/ 313319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9747" h="313319">
                        <a:moveTo>
                          <a:pt x="150720" y="313319"/>
                        </a:moveTo>
                        <a:lnTo>
                          <a:pt x="267729" y="313319"/>
                        </a:lnTo>
                        <a:cubicBezTo>
                          <a:pt x="359039" y="313319"/>
                          <a:pt x="430447" y="248283"/>
                          <a:pt x="444410" y="194310"/>
                        </a:cubicBezTo>
                        <a:lnTo>
                          <a:pt x="629747" y="0"/>
                        </a:lnTo>
                        <a:lnTo>
                          <a:pt x="313239" y="0"/>
                        </a:lnTo>
                        <a:lnTo>
                          <a:pt x="4133" y="194173"/>
                        </a:lnTo>
                        <a:cubicBezTo>
                          <a:pt x="-19139" y="248168"/>
                          <a:pt x="59415" y="313319"/>
                          <a:pt x="150720" y="31331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3741A41-20ED-AB03-EAA1-834CD5EC7B2A}"/>
                      </a:ext>
                    </a:extLst>
                  </p:cNvPr>
                  <p:cNvSpPr/>
                  <p:nvPr/>
                </p:nvSpPr>
                <p:spPr>
                  <a:xfrm>
                    <a:off x="5396362" y="7163294"/>
                    <a:ext cx="690804" cy="313319"/>
                  </a:xfrm>
                  <a:custGeom>
                    <a:avLst/>
                    <a:gdLst>
                      <a:gd name="connsiteX0" fmla="*/ 0 w 690804"/>
                      <a:gd name="connsiteY0" fmla="*/ 173233 h 313319"/>
                      <a:gd name="connsiteX1" fmla="*/ 0 w 690804"/>
                      <a:gd name="connsiteY1" fmla="*/ 268697 h 313319"/>
                      <a:gd name="connsiteX2" fmla="*/ 139165 w 690804"/>
                      <a:gd name="connsiteY2" fmla="*/ 313319 h 313319"/>
                      <a:gd name="connsiteX3" fmla="*/ 420256 w 690804"/>
                      <a:gd name="connsiteY3" fmla="*/ 180389 h 313319"/>
                      <a:gd name="connsiteX4" fmla="*/ 423479 w 690804"/>
                      <a:gd name="connsiteY4" fmla="*/ 173050 h 313319"/>
                      <a:gd name="connsiteX5" fmla="*/ 423479 w 690804"/>
                      <a:gd name="connsiteY5" fmla="*/ 172845 h 313319"/>
                      <a:gd name="connsiteX6" fmla="*/ 426236 w 690804"/>
                      <a:gd name="connsiteY6" fmla="*/ 166261 h 313319"/>
                      <a:gd name="connsiteX7" fmla="*/ 426467 w 690804"/>
                      <a:gd name="connsiteY7" fmla="*/ 166261 h 313319"/>
                      <a:gd name="connsiteX8" fmla="*/ 690804 w 690804"/>
                      <a:gd name="connsiteY8" fmla="*/ 0 h 313319"/>
                      <a:gd name="connsiteX9" fmla="*/ 359000 w 690804"/>
                      <a:gd name="connsiteY9" fmla="*/ 0 h 313319"/>
                      <a:gd name="connsiteX10" fmla="*/ 4140 w 690804"/>
                      <a:gd name="connsiteY10" fmla="*/ 166444 h 313319"/>
                      <a:gd name="connsiteX11" fmla="*/ 0 w 690804"/>
                      <a:gd name="connsiteY11" fmla="*/ 173233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90804" h="313319">
                        <a:moveTo>
                          <a:pt x="0" y="173233"/>
                        </a:moveTo>
                        <a:lnTo>
                          <a:pt x="0" y="268697"/>
                        </a:lnTo>
                        <a:cubicBezTo>
                          <a:pt x="24378" y="295809"/>
                          <a:pt x="73147" y="313319"/>
                          <a:pt x="139165" y="313319"/>
                        </a:cubicBezTo>
                        <a:cubicBezTo>
                          <a:pt x="262920" y="313319"/>
                          <a:pt x="389434" y="251940"/>
                          <a:pt x="420256" y="180389"/>
                        </a:cubicBezTo>
                        <a:lnTo>
                          <a:pt x="423479" y="173050"/>
                        </a:lnTo>
                        <a:lnTo>
                          <a:pt x="423479" y="172845"/>
                        </a:lnTo>
                        <a:lnTo>
                          <a:pt x="426236" y="166261"/>
                        </a:lnTo>
                        <a:lnTo>
                          <a:pt x="426467" y="166261"/>
                        </a:lnTo>
                        <a:lnTo>
                          <a:pt x="690804" y="0"/>
                        </a:lnTo>
                        <a:lnTo>
                          <a:pt x="359000" y="0"/>
                        </a:lnTo>
                        <a:lnTo>
                          <a:pt x="4140" y="166444"/>
                        </a:lnTo>
                        <a:lnTo>
                          <a:pt x="0" y="17323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3" name="图形 2">
                  <a:extLst>
                    <a:ext uri="{FF2B5EF4-FFF2-40B4-BE49-F238E27FC236}">
                      <a16:creationId xmlns:a16="http://schemas.microsoft.com/office/drawing/2014/main" id="{044CA1A9-E766-3846-1E1F-85BDECAAA63D}"/>
                    </a:ext>
                  </a:extLst>
                </p:cNvPr>
                <p:cNvGrpSpPr/>
                <p:nvPr/>
              </p:nvGrpSpPr>
              <p:grpSpPr>
                <a:xfrm>
                  <a:off x="5396362" y="7329554"/>
                  <a:ext cx="2964356" cy="440969"/>
                  <a:chOff x="5396362" y="7329554"/>
                  <a:chExt cx="2964356" cy="440969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C2E706DF-3378-58C0-5E96-D75F44DFBBCB}"/>
                      </a:ext>
                    </a:extLst>
                  </p:cNvPr>
                  <p:cNvSpPr/>
                  <p:nvPr/>
                </p:nvSpPr>
                <p:spPr>
                  <a:xfrm>
                    <a:off x="7937242" y="7329738"/>
                    <a:ext cx="423476" cy="440786"/>
                  </a:xfrm>
                  <a:custGeom>
                    <a:avLst/>
                    <a:gdLst>
                      <a:gd name="connsiteX0" fmla="*/ 0 w 423476"/>
                      <a:gd name="connsiteY0" fmla="*/ 0 h 440786"/>
                      <a:gd name="connsiteX1" fmla="*/ 0 w 423476"/>
                      <a:gd name="connsiteY1" fmla="*/ 267393 h 440786"/>
                      <a:gd name="connsiteX2" fmla="*/ 211855 w 423476"/>
                      <a:gd name="connsiteY2" fmla="*/ 440787 h 440786"/>
                      <a:gd name="connsiteX3" fmla="*/ 423477 w 423476"/>
                      <a:gd name="connsiteY3" fmla="*/ 267393 h 440786"/>
                      <a:gd name="connsiteX4" fmla="*/ 423477 w 423476"/>
                      <a:gd name="connsiteY4" fmla="*/ 6218 h 440786"/>
                      <a:gd name="connsiteX5" fmla="*/ 419566 w 423476"/>
                      <a:gd name="connsiteY5" fmla="*/ 0 h 440786"/>
                      <a:gd name="connsiteX6" fmla="*/ 0 w 423476"/>
                      <a:gd name="connsiteY6" fmla="*/ 0 h 440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3476" h="440786">
                        <a:moveTo>
                          <a:pt x="0" y="0"/>
                        </a:moveTo>
                        <a:lnTo>
                          <a:pt x="0" y="267393"/>
                        </a:lnTo>
                        <a:cubicBezTo>
                          <a:pt x="0" y="363040"/>
                          <a:pt x="95002" y="440787"/>
                          <a:pt x="211855" y="440787"/>
                        </a:cubicBezTo>
                        <a:cubicBezTo>
                          <a:pt x="328935" y="440787"/>
                          <a:pt x="423477" y="363040"/>
                          <a:pt x="423477" y="267393"/>
                        </a:cubicBezTo>
                        <a:lnTo>
                          <a:pt x="423477" y="6218"/>
                        </a:lnTo>
                        <a:lnTo>
                          <a:pt x="41956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B45C368A-C25E-D032-B66F-346C452FAC22}"/>
                      </a:ext>
                    </a:extLst>
                  </p:cNvPr>
                  <p:cNvSpPr/>
                  <p:nvPr/>
                </p:nvSpPr>
                <p:spPr>
                  <a:xfrm>
                    <a:off x="7090338" y="7329646"/>
                    <a:ext cx="423481" cy="440855"/>
                  </a:xfrm>
                  <a:custGeom>
                    <a:avLst/>
                    <a:gdLst>
                      <a:gd name="connsiteX0" fmla="*/ 0 w 423481"/>
                      <a:gd name="connsiteY0" fmla="*/ 0 h 440855"/>
                      <a:gd name="connsiteX1" fmla="*/ 0 w 423481"/>
                      <a:gd name="connsiteY1" fmla="*/ 267531 h 440855"/>
                      <a:gd name="connsiteX2" fmla="*/ 211743 w 423481"/>
                      <a:gd name="connsiteY2" fmla="*/ 440855 h 440855"/>
                      <a:gd name="connsiteX3" fmla="*/ 423482 w 423481"/>
                      <a:gd name="connsiteY3" fmla="*/ 267531 h 440855"/>
                      <a:gd name="connsiteX4" fmla="*/ 423482 w 423481"/>
                      <a:gd name="connsiteY4" fmla="*/ 0 h 440855"/>
                      <a:gd name="connsiteX5" fmla="*/ 0 w 423481"/>
                      <a:gd name="connsiteY5" fmla="*/ 0 h 440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3481" h="440855">
                        <a:moveTo>
                          <a:pt x="0" y="0"/>
                        </a:moveTo>
                        <a:lnTo>
                          <a:pt x="0" y="267531"/>
                        </a:lnTo>
                        <a:cubicBezTo>
                          <a:pt x="0" y="363131"/>
                          <a:pt x="94956" y="440855"/>
                          <a:pt x="211743" y="440855"/>
                        </a:cubicBezTo>
                        <a:cubicBezTo>
                          <a:pt x="328807" y="440855"/>
                          <a:pt x="423482" y="363131"/>
                          <a:pt x="423482" y="267531"/>
                        </a:cubicBezTo>
                        <a:lnTo>
                          <a:pt x="42348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5D5EBAAE-F7AC-2460-27B5-9DC684BE8623}"/>
                      </a:ext>
                    </a:extLst>
                  </p:cNvPr>
                  <p:cNvSpPr/>
                  <p:nvPr/>
                </p:nvSpPr>
                <p:spPr>
                  <a:xfrm>
                    <a:off x="6243380" y="7329646"/>
                    <a:ext cx="423488" cy="440855"/>
                  </a:xfrm>
                  <a:custGeom>
                    <a:avLst/>
                    <a:gdLst>
                      <a:gd name="connsiteX0" fmla="*/ 0 w 423488"/>
                      <a:gd name="connsiteY0" fmla="*/ 0 h 440855"/>
                      <a:gd name="connsiteX1" fmla="*/ 0 w 423488"/>
                      <a:gd name="connsiteY1" fmla="*/ 267531 h 440855"/>
                      <a:gd name="connsiteX2" fmla="*/ 211745 w 423488"/>
                      <a:gd name="connsiteY2" fmla="*/ 440855 h 440855"/>
                      <a:gd name="connsiteX3" fmla="*/ 423488 w 423488"/>
                      <a:gd name="connsiteY3" fmla="*/ 267531 h 440855"/>
                      <a:gd name="connsiteX4" fmla="*/ 423488 w 423488"/>
                      <a:gd name="connsiteY4" fmla="*/ 0 h 440855"/>
                      <a:gd name="connsiteX5" fmla="*/ 0 w 423488"/>
                      <a:gd name="connsiteY5" fmla="*/ 0 h 440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3488" h="440855">
                        <a:moveTo>
                          <a:pt x="0" y="0"/>
                        </a:moveTo>
                        <a:lnTo>
                          <a:pt x="0" y="267531"/>
                        </a:lnTo>
                        <a:cubicBezTo>
                          <a:pt x="0" y="363131"/>
                          <a:pt x="94963" y="440855"/>
                          <a:pt x="211745" y="440855"/>
                        </a:cubicBezTo>
                        <a:cubicBezTo>
                          <a:pt x="328814" y="440855"/>
                          <a:pt x="423488" y="363131"/>
                          <a:pt x="423488" y="267531"/>
                        </a:cubicBezTo>
                        <a:lnTo>
                          <a:pt x="42348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grpSp>
                <p:nvGrpSpPr>
                  <p:cNvPr id="37" name="图形 2">
                    <a:extLst>
                      <a:ext uri="{FF2B5EF4-FFF2-40B4-BE49-F238E27FC236}">
                        <a16:creationId xmlns:a16="http://schemas.microsoft.com/office/drawing/2014/main" id="{2D6A80EC-6608-9F82-86D7-2A448D672F5D}"/>
                      </a:ext>
                    </a:extLst>
                  </p:cNvPr>
                  <p:cNvGrpSpPr/>
                  <p:nvPr/>
                </p:nvGrpSpPr>
                <p:grpSpPr>
                  <a:xfrm>
                    <a:off x="5819912" y="7329554"/>
                    <a:ext cx="2117373" cy="440855"/>
                    <a:chOff x="5819912" y="7329554"/>
                    <a:chExt cx="2117373" cy="440855"/>
                  </a:xfrm>
                  <a:solidFill>
                    <a:srgbClr val="DBA12C"/>
                  </a:solidFill>
                </p:grpSpPr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A8974C87-4580-717D-E71F-F527CEF53B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13817" y="7329554"/>
                      <a:ext cx="423467" cy="440855"/>
                    </a:xfrm>
                    <a:custGeom>
                      <a:avLst/>
                      <a:gdLst>
                        <a:gd name="connsiteX0" fmla="*/ 0 w 423467"/>
                        <a:gd name="connsiteY0" fmla="*/ 0 h 440855"/>
                        <a:gd name="connsiteX1" fmla="*/ 0 w 423467"/>
                        <a:gd name="connsiteY1" fmla="*/ 231023 h 440855"/>
                        <a:gd name="connsiteX2" fmla="*/ 211734 w 423467"/>
                        <a:gd name="connsiteY2" fmla="*/ 440855 h 440855"/>
                        <a:gd name="connsiteX3" fmla="*/ 211734 w 423467"/>
                        <a:gd name="connsiteY3" fmla="*/ 440855 h 440855"/>
                        <a:gd name="connsiteX4" fmla="*/ 423468 w 423467"/>
                        <a:gd name="connsiteY4" fmla="*/ 231023 h 440855"/>
                        <a:gd name="connsiteX5" fmla="*/ 423468 w 423467"/>
                        <a:gd name="connsiteY5" fmla="*/ 0 h 440855"/>
                        <a:gd name="connsiteX6" fmla="*/ 0 w 423467"/>
                        <a:gd name="connsiteY6" fmla="*/ 0 h 440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23467" h="440855">
                          <a:moveTo>
                            <a:pt x="0" y="0"/>
                          </a:moveTo>
                          <a:lnTo>
                            <a:pt x="0" y="231023"/>
                          </a:lnTo>
                          <a:cubicBezTo>
                            <a:pt x="0" y="346901"/>
                            <a:pt x="94796" y="440855"/>
                            <a:pt x="211734" y="440855"/>
                          </a:cubicBezTo>
                          <a:lnTo>
                            <a:pt x="211734" y="440855"/>
                          </a:lnTo>
                          <a:cubicBezTo>
                            <a:pt x="328672" y="440855"/>
                            <a:pt x="423468" y="346901"/>
                            <a:pt x="423468" y="231023"/>
                          </a:cubicBezTo>
                          <a:lnTo>
                            <a:pt x="42346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525E238E-B896-4BCB-671E-5BE940C3B5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66870" y="7329554"/>
                      <a:ext cx="423467" cy="440855"/>
                    </a:xfrm>
                    <a:custGeom>
                      <a:avLst/>
                      <a:gdLst>
                        <a:gd name="connsiteX0" fmla="*/ 0 w 423467"/>
                        <a:gd name="connsiteY0" fmla="*/ 231000 h 440855"/>
                        <a:gd name="connsiteX1" fmla="*/ 211736 w 423467"/>
                        <a:gd name="connsiteY1" fmla="*/ 440855 h 440855"/>
                        <a:gd name="connsiteX2" fmla="*/ 211736 w 423467"/>
                        <a:gd name="connsiteY2" fmla="*/ 440855 h 440855"/>
                        <a:gd name="connsiteX3" fmla="*/ 423468 w 423467"/>
                        <a:gd name="connsiteY3" fmla="*/ 231000 h 440855"/>
                        <a:gd name="connsiteX4" fmla="*/ 423468 w 423467"/>
                        <a:gd name="connsiteY4" fmla="*/ 0 h 440855"/>
                        <a:gd name="connsiteX5" fmla="*/ 0 w 423467"/>
                        <a:gd name="connsiteY5" fmla="*/ 0 h 440855"/>
                        <a:gd name="connsiteX6" fmla="*/ 0 w 423467"/>
                        <a:gd name="connsiteY6" fmla="*/ 231000 h 440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23467" h="440855">
                          <a:moveTo>
                            <a:pt x="0" y="231000"/>
                          </a:moveTo>
                          <a:cubicBezTo>
                            <a:pt x="0" y="346901"/>
                            <a:pt x="94796" y="440855"/>
                            <a:pt x="211736" y="440855"/>
                          </a:cubicBezTo>
                          <a:lnTo>
                            <a:pt x="211736" y="440855"/>
                          </a:lnTo>
                          <a:cubicBezTo>
                            <a:pt x="328667" y="440855"/>
                            <a:pt x="423468" y="346901"/>
                            <a:pt x="423468" y="231000"/>
                          </a:cubicBezTo>
                          <a:lnTo>
                            <a:pt x="423468" y="0"/>
                          </a:lnTo>
                          <a:lnTo>
                            <a:pt x="0" y="0"/>
                          </a:lnTo>
                          <a:lnTo>
                            <a:pt x="0" y="23100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DC6C2A67-0FF4-2785-CF32-C0019F9C89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19912" y="7329554"/>
                      <a:ext cx="423472" cy="440855"/>
                    </a:xfrm>
                    <a:custGeom>
                      <a:avLst/>
                      <a:gdLst>
                        <a:gd name="connsiteX0" fmla="*/ 0 w 423472"/>
                        <a:gd name="connsiteY0" fmla="*/ 231000 h 440855"/>
                        <a:gd name="connsiteX1" fmla="*/ 211736 w 423472"/>
                        <a:gd name="connsiteY1" fmla="*/ 440855 h 440855"/>
                        <a:gd name="connsiteX2" fmla="*/ 423472 w 423472"/>
                        <a:gd name="connsiteY2" fmla="*/ 231000 h 440855"/>
                        <a:gd name="connsiteX3" fmla="*/ 423472 w 423472"/>
                        <a:gd name="connsiteY3" fmla="*/ 0 h 440855"/>
                        <a:gd name="connsiteX4" fmla="*/ 0 w 423472"/>
                        <a:gd name="connsiteY4" fmla="*/ 0 h 440855"/>
                        <a:gd name="connsiteX5" fmla="*/ 0 w 423472"/>
                        <a:gd name="connsiteY5" fmla="*/ 231000 h 440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23472" h="440855">
                          <a:moveTo>
                            <a:pt x="0" y="231000"/>
                          </a:moveTo>
                          <a:cubicBezTo>
                            <a:pt x="0" y="346901"/>
                            <a:pt x="94800" y="440855"/>
                            <a:pt x="211736" y="440855"/>
                          </a:cubicBezTo>
                          <a:cubicBezTo>
                            <a:pt x="328679" y="440855"/>
                            <a:pt x="423472" y="346901"/>
                            <a:pt x="423472" y="231000"/>
                          </a:cubicBezTo>
                          <a:lnTo>
                            <a:pt x="423472" y="0"/>
                          </a:lnTo>
                          <a:lnTo>
                            <a:pt x="0" y="0"/>
                          </a:lnTo>
                          <a:lnTo>
                            <a:pt x="0" y="23100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5BFE4313-5D2E-E707-214A-7B14B8E5355A}"/>
                      </a:ext>
                    </a:extLst>
                  </p:cNvPr>
                  <p:cNvSpPr/>
                  <p:nvPr/>
                </p:nvSpPr>
                <p:spPr>
                  <a:xfrm>
                    <a:off x="5396362" y="7329738"/>
                    <a:ext cx="423479" cy="440786"/>
                  </a:xfrm>
                  <a:custGeom>
                    <a:avLst/>
                    <a:gdLst>
                      <a:gd name="connsiteX0" fmla="*/ 0 w 423479"/>
                      <a:gd name="connsiteY0" fmla="*/ 6789 h 440786"/>
                      <a:gd name="connsiteX1" fmla="*/ 0 w 423479"/>
                      <a:gd name="connsiteY1" fmla="*/ 267393 h 440786"/>
                      <a:gd name="connsiteX2" fmla="*/ 211853 w 423479"/>
                      <a:gd name="connsiteY2" fmla="*/ 440787 h 440786"/>
                      <a:gd name="connsiteX3" fmla="*/ 423479 w 423479"/>
                      <a:gd name="connsiteY3" fmla="*/ 267393 h 440786"/>
                      <a:gd name="connsiteX4" fmla="*/ 423479 w 423479"/>
                      <a:gd name="connsiteY4" fmla="*/ 0 h 440786"/>
                      <a:gd name="connsiteX5" fmla="*/ 4140 w 423479"/>
                      <a:gd name="connsiteY5" fmla="*/ 0 h 440786"/>
                      <a:gd name="connsiteX6" fmla="*/ 0 w 423479"/>
                      <a:gd name="connsiteY6" fmla="*/ 6789 h 440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3479" h="440786">
                        <a:moveTo>
                          <a:pt x="0" y="6789"/>
                        </a:moveTo>
                        <a:lnTo>
                          <a:pt x="0" y="267393"/>
                        </a:lnTo>
                        <a:cubicBezTo>
                          <a:pt x="0" y="363040"/>
                          <a:pt x="94999" y="440787"/>
                          <a:pt x="211853" y="440787"/>
                        </a:cubicBezTo>
                        <a:cubicBezTo>
                          <a:pt x="328937" y="440787"/>
                          <a:pt x="423479" y="363040"/>
                          <a:pt x="423479" y="267393"/>
                        </a:cubicBezTo>
                        <a:lnTo>
                          <a:pt x="423479" y="0"/>
                        </a:lnTo>
                        <a:lnTo>
                          <a:pt x="4140" y="0"/>
                        </a:lnTo>
                        <a:lnTo>
                          <a:pt x="0" y="6789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2968372-3149-C15E-809E-122DC49FC582}"/>
                    </a:ext>
                  </a:extLst>
                </p:cNvPr>
                <p:cNvSpPr/>
                <p:nvPr/>
              </p:nvSpPr>
              <p:spPr>
                <a:xfrm>
                  <a:off x="6075475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7425B8F3-AF34-A6FC-1262-DD690DE913F9}"/>
                    </a:ext>
                  </a:extLst>
                </p:cNvPr>
                <p:cNvSpPr/>
                <p:nvPr/>
              </p:nvSpPr>
              <p:spPr>
                <a:xfrm>
                  <a:off x="6394818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C38F058-1251-8933-98BF-9E12A95A3F0E}"/>
                    </a:ext>
                  </a:extLst>
                </p:cNvPr>
                <p:cNvSpPr/>
                <p:nvPr/>
              </p:nvSpPr>
              <p:spPr>
                <a:xfrm>
                  <a:off x="6714159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1D1B97C4-2B01-E7ED-A588-094B60FF47AC}"/>
                    </a:ext>
                  </a:extLst>
                </p:cNvPr>
                <p:cNvSpPr/>
                <p:nvPr/>
              </p:nvSpPr>
              <p:spPr>
                <a:xfrm>
                  <a:off x="7033501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553EE17A-C4CE-370C-1F66-1B2B35E0AFCA}"/>
                    </a:ext>
                  </a:extLst>
                </p:cNvPr>
                <p:cNvSpPr/>
                <p:nvPr/>
              </p:nvSpPr>
              <p:spPr>
                <a:xfrm>
                  <a:off x="7352842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grpSp>
              <p:nvGrpSpPr>
                <p:cNvPr id="47" name="图形 2">
                  <a:extLst>
                    <a:ext uri="{FF2B5EF4-FFF2-40B4-BE49-F238E27FC236}">
                      <a16:creationId xmlns:a16="http://schemas.microsoft.com/office/drawing/2014/main" id="{0D2D0F20-18EB-CEF6-359E-F0035183F4BA}"/>
                    </a:ext>
                  </a:extLst>
                </p:cNvPr>
                <p:cNvGrpSpPr/>
                <p:nvPr/>
              </p:nvGrpSpPr>
              <p:grpSpPr>
                <a:xfrm>
                  <a:off x="5756135" y="6908634"/>
                  <a:ext cx="2235390" cy="254660"/>
                  <a:chOff x="5756135" y="6908634"/>
                  <a:chExt cx="2235390" cy="254660"/>
                </a:xfrm>
                <a:solidFill>
                  <a:srgbClr val="009444"/>
                </a:solidFill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B2677C7-3CB1-7A2E-BA56-4CD301683236}"/>
                      </a:ext>
                    </a:extLst>
                  </p:cNvPr>
                  <p:cNvSpPr/>
                  <p:nvPr/>
                </p:nvSpPr>
                <p:spPr>
                  <a:xfrm>
                    <a:off x="5756135" y="6908634"/>
                    <a:ext cx="319340" cy="254660"/>
                  </a:xfrm>
                  <a:custGeom>
                    <a:avLst/>
                    <a:gdLst>
                      <a:gd name="connsiteX0" fmla="*/ 0 w 319340"/>
                      <a:gd name="connsiteY0" fmla="*/ 249174 h 254660"/>
                      <a:gd name="connsiteX1" fmla="*/ 0 w 319340"/>
                      <a:gd name="connsiteY1" fmla="*/ 254660 h 254660"/>
                      <a:gd name="connsiteX2" fmla="*/ 319340 w 319340"/>
                      <a:gd name="connsiteY2" fmla="*/ 254660 h 254660"/>
                      <a:gd name="connsiteX3" fmla="*/ 319340 w 319340"/>
                      <a:gd name="connsiteY3" fmla="*/ 0 h 254660"/>
                      <a:gd name="connsiteX4" fmla="*/ 249167 w 319340"/>
                      <a:gd name="connsiteY4" fmla="*/ 0 h 254660"/>
                      <a:gd name="connsiteX5" fmla="*/ 0 w 319340"/>
                      <a:gd name="connsiteY5" fmla="*/ 249174 h 254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9340" h="254660">
                        <a:moveTo>
                          <a:pt x="0" y="249174"/>
                        </a:moveTo>
                        <a:lnTo>
                          <a:pt x="0" y="254660"/>
                        </a:lnTo>
                        <a:lnTo>
                          <a:pt x="319340" y="254660"/>
                        </a:lnTo>
                        <a:lnTo>
                          <a:pt x="319340" y="0"/>
                        </a:lnTo>
                        <a:lnTo>
                          <a:pt x="249167" y="0"/>
                        </a:lnTo>
                        <a:cubicBezTo>
                          <a:pt x="111555" y="0"/>
                          <a:pt x="0" y="111557"/>
                          <a:pt x="0" y="24917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1C50F652-90C6-67E9-46B8-0807D1328F4B}"/>
                      </a:ext>
                    </a:extLst>
                  </p:cNvPr>
                  <p:cNvSpPr/>
                  <p:nvPr/>
                </p:nvSpPr>
                <p:spPr>
                  <a:xfrm>
                    <a:off x="7672185" y="6908634"/>
                    <a:ext cx="319340" cy="254660"/>
                  </a:xfrm>
                  <a:custGeom>
                    <a:avLst/>
                    <a:gdLst>
                      <a:gd name="connsiteX0" fmla="*/ 70173 w 319340"/>
                      <a:gd name="connsiteY0" fmla="*/ 0 h 254660"/>
                      <a:gd name="connsiteX1" fmla="*/ 0 w 319340"/>
                      <a:gd name="connsiteY1" fmla="*/ 0 h 254660"/>
                      <a:gd name="connsiteX2" fmla="*/ 0 w 319340"/>
                      <a:gd name="connsiteY2" fmla="*/ 254660 h 254660"/>
                      <a:gd name="connsiteX3" fmla="*/ 319340 w 319340"/>
                      <a:gd name="connsiteY3" fmla="*/ 254660 h 254660"/>
                      <a:gd name="connsiteX4" fmla="*/ 319340 w 319340"/>
                      <a:gd name="connsiteY4" fmla="*/ 249174 h 254660"/>
                      <a:gd name="connsiteX5" fmla="*/ 70173 w 319340"/>
                      <a:gd name="connsiteY5" fmla="*/ 0 h 254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9340" h="254660">
                        <a:moveTo>
                          <a:pt x="70173" y="0"/>
                        </a:moveTo>
                        <a:lnTo>
                          <a:pt x="0" y="0"/>
                        </a:lnTo>
                        <a:lnTo>
                          <a:pt x="0" y="254660"/>
                        </a:lnTo>
                        <a:lnTo>
                          <a:pt x="319340" y="254660"/>
                        </a:lnTo>
                        <a:lnTo>
                          <a:pt x="319340" y="249174"/>
                        </a:lnTo>
                        <a:cubicBezTo>
                          <a:pt x="319340" y="111557"/>
                          <a:pt x="207786" y="0"/>
                          <a:pt x="70173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</p:grpSp>
          <p:grpSp>
            <p:nvGrpSpPr>
              <p:cNvPr id="50" name="图形 2">
                <a:extLst>
                  <a:ext uri="{FF2B5EF4-FFF2-40B4-BE49-F238E27FC236}">
                    <a16:creationId xmlns:a16="http://schemas.microsoft.com/office/drawing/2014/main" id="{80088DB6-1ECD-5A22-6944-BC5E66C74BC3}"/>
                  </a:ext>
                </a:extLst>
              </p:cNvPr>
              <p:cNvGrpSpPr/>
              <p:nvPr/>
            </p:nvGrpSpPr>
            <p:grpSpPr>
              <a:xfrm>
                <a:off x="6188107" y="9301047"/>
                <a:ext cx="1354409" cy="635119"/>
                <a:chOff x="6188107" y="9301047"/>
                <a:chExt cx="1354409" cy="635119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B278ECB-881A-6C19-88C5-AA65CA13DE9E}"/>
                    </a:ext>
                  </a:extLst>
                </p:cNvPr>
                <p:cNvSpPr/>
                <p:nvPr/>
              </p:nvSpPr>
              <p:spPr>
                <a:xfrm>
                  <a:off x="6188107" y="9301047"/>
                  <a:ext cx="1056500" cy="100286"/>
                </a:xfrm>
                <a:custGeom>
                  <a:avLst/>
                  <a:gdLst>
                    <a:gd name="connsiteX0" fmla="*/ 50159 w 1056500"/>
                    <a:gd name="connsiteY0" fmla="*/ 100287 h 100286"/>
                    <a:gd name="connsiteX1" fmla="*/ 1006379 w 1056500"/>
                    <a:gd name="connsiteY1" fmla="*/ 100287 h 100286"/>
                    <a:gd name="connsiteX2" fmla="*/ 1056500 w 1056500"/>
                    <a:gd name="connsiteY2" fmla="*/ 50132 h 100286"/>
                    <a:gd name="connsiteX3" fmla="*/ 1006379 w 1056500"/>
                    <a:gd name="connsiteY3" fmla="*/ 0 h 100286"/>
                    <a:gd name="connsiteX4" fmla="*/ 50159 w 1056500"/>
                    <a:gd name="connsiteY4" fmla="*/ 0 h 100286"/>
                    <a:gd name="connsiteX5" fmla="*/ 0 w 1056500"/>
                    <a:gd name="connsiteY5" fmla="*/ 50132 h 100286"/>
                    <a:gd name="connsiteX6" fmla="*/ 50159 w 1056500"/>
                    <a:gd name="connsiteY6" fmla="*/ 100287 h 10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6500" h="100286">
                      <a:moveTo>
                        <a:pt x="50159" y="100287"/>
                      </a:moveTo>
                      <a:lnTo>
                        <a:pt x="1006379" y="100287"/>
                      </a:lnTo>
                      <a:cubicBezTo>
                        <a:pt x="1034052" y="100287"/>
                        <a:pt x="1056500" y="77838"/>
                        <a:pt x="1056500" y="50132"/>
                      </a:cubicBezTo>
                      <a:cubicBezTo>
                        <a:pt x="1056500" y="22425"/>
                        <a:pt x="1034052" y="0"/>
                        <a:pt x="1006379" y="0"/>
                      </a:cubicBezTo>
                      <a:lnTo>
                        <a:pt x="50159" y="0"/>
                      </a:lnTo>
                      <a:cubicBezTo>
                        <a:pt x="22469" y="0"/>
                        <a:pt x="0" y="22425"/>
                        <a:pt x="0" y="50132"/>
                      </a:cubicBezTo>
                      <a:cubicBezTo>
                        <a:pt x="0" y="77838"/>
                        <a:pt x="22467" y="100287"/>
                        <a:pt x="50159" y="10028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2D3EF4D7-773A-392A-9F1A-B4CE2F43BB4B}"/>
                    </a:ext>
                  </a:extLst>
                </p:cNvPr>
                <p:cNvSpPr/>
                <p:nvPr/>
              </p:nvSpPr>
              <p:spPr>
                <a:xfrm>
                  <a:off x="7305894" y="9301047"/>
                  <a:ext cx="236621" cy="100286"/>
                </a:xfrm>
                <a:custGeom>
                  <a:avLst/>
                  <a:gdLst>
                    <a:gd name="connsiteX0" fmla="*/ 50141 w 236621"/>
                    <a:gd name="connsiteY0" fmla="*/ 100287 h 100286"/>
                    <a:gd name="connsiteX1" fmla="*/ 186490 w 236621"/>
                    <a:gd name="connsiteY1" fmla="*/ 100287 h 100286"/>
                    <a:gd name="connsiteX2" fmla="*/ 236622 w 236621"/>
                    <a:gd name="connsiteY2" fmla="*/ 50132 h 100286"/>
                    <a:gd name="connsiteX3" fmla="*/ 186490 w 236621"/>
                    <a:gd name="connsiteY3" fmla="*/ 0 h 100286"/>
                    <a:gd name="connsiteX4" fmla="*/ 50141 w 236621"/>
                    <a:gd name="connsiteY4" fmla="*/ 0 h 100286"/>
                    <a:gd name="connsiteX5" fmla="*/ 0 w 236621"/>
                    <a:gd name="connsiteY5" fmla="*/ 50132 h 100286"/>
                    <a:gd name="connsiteX6" fmla="*/ 50141 w 236621"/>
                    <a:gd name="connsiteY6" fmla="*/ 100287 h 10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6621" h="100286">
                      <a:moveTo>
                        <a:pt x="50141" y="100287"/>
                      </a:moveTo>
                      <a:lnTo>
                        <a:pt x="186490" y="100287"/>
                      </a:lnTo>
                      <a:cubicBezTo>
                        <a:pt x="214171" y="100287"/>
                        <a:pt x="236622" y="77838"/>
                        <a:pt x="236622" y="50132"/>
                      </a:cubicBezTo>
                      <a:cubicBezTo>
                        <a:pt x="236622" y="22425"/>
                        <a:pt x="214171" y="0"/>
                        <a:pt x="186490" y="0"/>
                      </a:cubicBezTo>
                      <a:lnTo>
                        <a:pt x="50141" y="0"/>
                      </a:lnTo>
                      <a:cubicBezTo>
                        <a:pt x="22460" y="0"/>
                        <a:pt x="0" y="22425"/>
                        <a:pt x="0" y="50132"/>
                      </a:cubicBezTo>
                      <a:cubicBezTo>
                        <a:pt x="0" y="77838"/>
                        <a:pt x="22462" y="100287"/>
                        <a:pt x="50141" y="10028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50C1307-B879-BA54-FA27-1FB0F206A66F}"/>
                    </a:ext>
                  </a:extLst>
                </p:cNvPr>
                <p:cNvSpPr/>
                <p:nvPr/>
              </p:nvSpPr>
              <p:spPr>
                <a:xfrm>
                  <a:off x="6188107" y="9835857"/>
                  <a:ext cx="309144" cy="100309"/>
                </a:xfrm>
                <a:custGeom>
                  <a:avLst/>
                  <a:gdLst>
                    <a:gd name="connsiteX0" fmla="*/ 259011 w 309144"/>
                    <a:gd name="connsiteY0" fmla="*/ 0 h 100309"/>
                    <a:gd name="connsiteX1" fmla="*/ 50159 w 309144"/>
                    <a:gd name="connsiteY1" fmla="*/ 0 h 100309"/>
                    <a:gd name="connsiteX2" fmla="*/ 0 w 309144"/>
                    <a:gd name="connsiteY2" fmla="*/ 50132 h 100309"/>
                    <a:gd name="connsiteX3" fmla="*/ 50159 w 309144"/>
                    <a:gd name="connsiteY3" fmla="*/ 100309 h 100309"/>
                    <a:gd name="connsiteX4" fmla="*/ 259013 w 309144"/>
                    <a:gd name="connsiteY4" fmla="*/ 100309 h 100309"/>
                    <a:gd name="connsiteX5" fmla="*/ 309145 w 309144"/>
                    <a:gd name="connsiteY5" fmla="*/ 50132 h 100309"/>
                    <a:gd name="connsiteX6" fmla="*/ 259011 w 309144"/>
                    <a:gd name="connsiteY6" fmla="*/ 0 h 100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9144" h="100309">
                      <a:moveTo>
                        <a:pt x="259011" y="0"/>
                      </a:moveTo>
                      <a:lnTo>
                        <a:pt x="50159" y="0"/>
                      </a:lnTo>
                      <a:cubicBezTo>
                        <a:pt x="22469" y="0"/>
                        <a:pt x="0" y="22449"/>
                        <a:pt x="0" y="50132"/>
                      </a:cubicBezTo>
                      <a:cubicBezTo>
                        <a:pt x="0" y="77838"/>
                        <a:pt x="22469" y="100309"/>
                        <a:pt x="50159" y="100309"/>
                      </a:cubicBezTo>
                      <a:lnTo>
                        <a:pt x="259013" y="100309"/>
                      </a:lnTo>
                      <a:cubicBezTo>
                        <a:pt x="286694" y="100309"/>
                        <a:pt x="309145" y="77838"/>
                        <a:pt x="309145" y="50132"/>
                      </a:cubicBezTo>
                      <a:cubicBezTo>
                        <a:pt x="309143" y="22449"/>
                        <a:pt x="286692" y="0"/>
                        <a:pt x="25901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390D0EB8-9FFE-6BFC-69A0-BF1ABB99A1D4}"/>
                    </a:ext>
                  </a:extLst>
                </p:cNvPr>
                <p:cNvSpPr/>
                <p:nvPr/>
              </p:nvSpPr>
              <p:spPr>
                <a:xfrm>
                  <a:off x="6558546" y="9835857"/>
                  <a:ext cx="456836" cy="100309"/>
                </a:xfrm>
                <a:custGeom>
                  <a:avLst/>
                  <a:gdLst>
                    <a:gd name="connsiteX0" fmla="*/ 406684 w 456836"/>
                    <a:gd name="connsiteY0" fmla="*/ 0 h 100309"/>
                    <a:gd name="connsiteX1" fmla="*/ 50143 w 456836"/>
                    <a:gd name="connsiteY1" fmla="*/ 0 h 100309"/>
                    <a:gd name="connsiteX2" fmla="*/ 0 w 456836"/>
                    <a:gd name="connsiteY2" fmla="*/ 50132 h 100309"/>
                    <a:gd name="connsiteX3" fmla="*/ 50143 w 456836"/>
                    <a:gd name="connsiteY3" fmla="*/ 100309 h 100309"/>
                    <a:gd name="connsiteX4" fmla="*/ 406684 w 456836"/>
                    <a:gd name="connsiteY4" fmla="*/ 100309 h 100309"/>
                    <a:gd name="connsiteX5" fmla="*/ 456837 w 456836"/>
                    <a:gd name="connsiteY5" fmla="*/ 50132 h 100309"/>
                    <a:gd name="connsiteX6" fmla="*/ 406684 w 456836"/>
                    <a:gd name="connsiteY6" fmla="*/ 0 h 100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6836" h="100309">
                      <a:moveTo>
                        <a:pt x="406684" y="0"/>
                      </a:moveTo>
                      <a:lnTo>
                        <a:pt x="50143" y="0"/>
                      </a:lnTo>
                      <a:cubicBezTo>
                        <a:pt x="22453" y="0"/>
                        <a:pt x="0" y="22449"/>
                        <a:pt x="0" y="50132"/>
                      </a:cubicBezTo>
                      <a:cubicBezTo>
                        <a:pt x="0" y="77838"/>
                        <a:pt x="22451" y="100309"/>
                        <a:pt x="50143" y="100309"/>
                      </a:cubicBezTo>
                      <a:lnTo>
                        <a:pt x="406684" y="100309"/>
                      </a:lnTo>
                      <a:cubicBezTo>
                        <a:pt x="434374" y="100309"/>
                        <a:pt x="456837" y="77838"/>
                        <a:pt x="456837" y="50132"/>
                      </a:cubicBezTo>
                      <a:cubicBezTo>
                        <a:pt x="456837" y="22449"/>
                        <a:pt x="434374" y="0"/>
                        <a:pt x="406684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306621-9A03-8476-8173-AB2145F75D5E}"/>
                    </a:ext>
                  </a:extLst>
                </p:cNvPr>
                <p:cNvSpPr/>
                <p:nvPr/>
              </p:nvSpPr>
              <p:spPr>
                <a:xfrm>
                  <a:off x="6864948" y="9568463"/>
                  <a:ext cx="677568" cy="100263"/>
                </a:xfrm>
                <a:custGeom>
                  <a:avLst/>
                  <a:gdLst>
                    <a:gd name="connsiteX0" fmla="*/ 627436 w 677568"/>
                    <a:gd name="connsiteY0" fmla="*/ 0 h 100263"/>
                    <a:gd name="connsiteX1" fmla="*/ 50132 w 677568"/>
                    <a:gd name="connsiteY1" fmla="*/ 0 h 100263"/>
                    <a:gd name="connsiteX2" fmla="*/ 0 w 677568"/>
                    <a:gd name="connsiteY2" fmla="*/ 50132 h 100263"/>
                    <a:gd name="connsiteX3" fmla="*/ 50132 w 677568"/>
                    <a:gd name="connsiteY3" fmla="*/ 100264 h 100263"/>
                    <a:gd name="connsiteX4" fmla="*/ 627436 w 677568"/>
                    <a:gd name="connsiteY4" fmla="*/ 100264 h 100263"/>
                    <a:gd name="connsiteX5" fmla="*/ 677568 w 677568"/>
                    <a:gd name="connsiteY5" fmla="*/ 50132 h 100263"/>
                    <a:gd name="connsiteX6" fmla="*/ 627436 w 677568"/>
                    <a:gd name="connsiteY6" fmla="*/ 0 h 100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7568" h="100263">
                      <a:moveTo>
                        <a:pt x="627436" y="0"/>
                      </a:moveTo>
                      <a:lnTo>
                        <a:pt x="50132" y="0"/>
                      </a:lnTo>
                      <a:cubicBezTo>
                        <a:pt x="22451" y="0"/>
                        <a:pt x="0" y="22448"/>
                        <a:pt x="0" y="50132"/>
                      </a:cubicBezTo>
                      <a:cubicBezTo>
                        <a:pt x="0" y="77816"/>
                        <a:pt x="22449" y="100264"/>
                        <a:pt x="50132" y="100264"/>
                      </a:cubicBezTo>
                      <a:lnTo>
                        <a:pt x="627436" y="100264"/>
                      </a:lnTo>
                      <a:cubicBezTo>
                        <a:pt x="655117" y="100264"/>
                        <a:pt x="677568" y="77816"/>
                        <a:pt x="677568" y="50132"/>
                      </a:cubicBezTo>
                      <a:cubicBezTo>
                        <a:pt x="677568" y="22448"/>
                        <a:pt x="655117" y="0"/>
                        <a:pt x="62743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F2042A-ED0C-B328-E7FA-C046E705507D}"/>
                    </a:ext>
                  </a:extLst>
                </p:cNvPr>
                <p:cNvSpPr/>
                <p:nvPr/>
              </p:nvSpPr>
              <p:spPr>
                <a:xfrm>
                  <a:off x="6188107" y="9568440"/>
                  <a:ext cx="615562" cy="100286"/>
                </a:xfrm>
                <a:custGeom>
                  <a:avLst/>
                  <a:gdLst>
                    <a:gd name="connsiteX0" fmla="*/ 50159 w 615562"/>
                    <a:gd name="connsiteY0" fmla="*/ 100287 h 100286"/>
                    <a:gd name="connsiteX1" fmla="*/ 565403 w 615562"/>
                    <a:gd name="connsiteY1" fmla="*/ 100287 h 100286"/>
                    <a:gd name="connsiteX2" fmla="*/ 615563 w 615562"/>
                    <a:gd name="connsiteY2" fmla="*/ 50155 h 100286"/>
                    <a:gd name="connsiteX3" fmla="*/ 565403 w 615562"/>
                    <a:gd name="connsiteY3" fmla="*/ 0 h 100286"/>
                    <a:gd name="connsiteX4" fmla="*/ 50159 w 615562"/>
                    <a:gd name="connsiteY4" fmla="*/ 0 h 100286"/>
                    <a:gd name="connsiteX5" fmla="*/ 0 w 615562"/>
                    <a:gd name="connsiteY5" fmla="*/ 50155 h 100286"/>
                    <a:gd name="connsiteX6" fmla="*/ 50159 w 615562"/>
                    <a:gd name="connsiteY6" fmla="*/ 100287 h 10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5562" h="100286">
                      <a:moveTo>
                        <a:pt x="50159" y="100287"/>
                      </a:moveTo>
                      <a:lnTo>
                        <a:pt x="565403" y="100287"/>
                      </a:lnTo>
                      <a:cubicBezTo>
                        <a:pt x="593105" y="100287"/>
                        <a:pt x="615563" y="77838"/>
                        <a:pt x="615563" y="50155"/>
                      </a:cubicBezTo>
                      <a:cubicBezTo>
                        <a:pt x="615563" y="22471"/>
                        <a:pt x="593103" y="0"/>
                        <a:pt x="565403" y="0"/>
                      </a:cubicBezTo>
                      <a:lnTo>
                        <a:pt x="50159" y="0"/>
                      </a:lnTo>
                      <a:cubicBezTo>
                        <a:pt x="22469" y="0"/>
                        <a:pt x="0" y="22471"/>
                        <a:pt x="0" y="50155"/>
                      </a:cubicBezTo>
                      <a:cubicBezTo>
                        <a:pt x="0" y="77838"/>
                        <a:pt x="22467" y="100287"/>
                        <a:pt x="50159" y="10028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B7B03CD7-9B6C-7A2F-0146-C41470ABD6D6}"/>
                </a:ext>
              </a:extLst>
            </p:cNvPr>
            <p:cNvGrpSpPr/>
            <p:nvPr/>
          </p:nvGrpSpPr>
          <p:grpSpPr>
            <a:xfrm>
              <a:off x="8018914" y="3465933"/>
              <a:ext cx="2375608" cy="983048"/>
              <a:chOff x="5500377" y="8003582"/>
              <a:chExt cx="2375608" cy="983048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44C8A752-1A53-8801-6F34-E629D6136E86}"/>
                  </a:ext>
                </a:extLst>
              </p:cNvPr>
              <p:cNvSpPr/>
              <p:nvPr/>
            </p:nvSpPr>
            <p:spPr>
              <a:xfrm>
                <a:off x="5667017" y="8189274"/>
                <a:ext cx="2077935" cy="797356"/>
              </a:xfrm>
              <a:custGeom>
                <a:avLst/>
                <a:gdLst>
                  <a:gd name="connsiteX0" fmla="*/ 2077935 w 2077935"/>
                  <a:gd name="connsiteY0" fmla="*/ 90045 h 797356"/>
                  <a:gd name="connsiteX1" fmla="*/ 2077935 w 2077935"/>
                  <a:gd name="connsiteY1" fmla="*/ 707334 h 797356"/>
                  <a:gd name="connsiteX2" fmla="*/ 1973641 w 2077935"/>
                  <a:gd name="connsiteY2" fmla="*/ 797357 h 797356"/>
                  <a:gd name="connsiteX3" fmla="*/ 0 w 2077935"/>
                  <a:gd name="connsiteY3" fmla="*/ 797357 h 797356"/>
                  <a:gd name="connsiteX4" fmla="*/ 0 w 2077935"/>
                  <a:gd name="connsiteY4" fmla="*/ 0 h 797356"/>
                  <a:gd name="connsiteX5" fmla="*/ 1973641 w 2077935"/>
                  <a:gd name="connsiteY5" fmla="*/ 0 h 797356"/>
                  <a:gd name="connsiteX6" fmla="*/ 2077935 w 2077935"/>
                  <a:gd name="connsiteY6" fmla="*/ 90045 h 79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7935" h="797356">
                    <a:moveTo>
                      <a:pt x="2077935" y="90045"/>
                    </a:moveTo>
                    <a:lnTo>
                      <a:pt x="2077935" y="707334"/>
                    </a:lnTo>
                    <a:cubicBezTo>
                      <a:pt x="2077935" y="756918"/>
                      <a:pt x="2031536" y="797357"/>
                      <a:pt x="1973641" y="797357"/>
                    </a:cubicBezTo>
                    <a:lnTo>
                      <a:pt x="0" y="797357"/>
                    </a:lnTo>
                    <a:lnTo>
                      <a:pt x="0" y="0"/>
                    </a:lnTo>
                    <a:lnTo>
                      <a:pt x="1973641" y="0"/>
                    </a:lnTo>
                    <a:cubicBezTo>
                      <a:pt x="2031536" y="0"/>
                      <a:pt x="2077935" y="40462"/>
                      <a:pt x="2077935" y="9004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EC18AB5-B949-4820-8B5D-9582356ADB54}"/>
                  </a:ext>
                </a:extLst>
              </p:cNvPr>
              <p:cNvSpPr/>
              <p:nvPr/>
            </p:nvSpPr>
            <p:spPr>
              <a:xfrm>
                <a:off x="5500377" y="8003582"/>
                <a:ext cx="2375608" cy="844471"/>
              </a:xfrm>
              <a:custGeom>
                <a:avLst/>
                <a:gdLst>
                  <a:gd name="connsiteX0" fmla="*/ 2279272 w 2375608"/>
                  <a:gd name="connsiteY0" fmla="*/ 0 h 844471"/>
                  <a:gd name="connsiteX1" fmla="*/ 96337 w 2375608"/>
                  <a:gd name="connsiteY1" fmla="*/ 0 h 844471"/>
                  <a:gd name="connsiteX2" fmla="*/ 0 w 2375608"/>
                  <a:gd name="connsiteY2" fmla="*/ 96355 h 844471"/>
                  <a:gd name="connsiteX3" fmla="*/ 0 w 2375608"/>
                  <a:gd name="connsiteY3" fmla="*/ 748116 h 844471"/>
                  <a:gd name="connsiteX4" fmla="*/ 96337 w 2375608"/>
                  <a:gd name="connsiteY4" fmla="*/ 844471 h 844471"/>
                  <a:gd name="connsiteX5" fmla="*/ 2279270 w 2375608"/>
                  <a:gd name="connsiteY5" fmla="*/ 844471 h 844471"/>
                  <a:gd name="connsiteX6" fmla="*/ 2375609 w 2375608"/>
                  <a:gd name="connsiteY6" fmla="*/ 748116 h 844471"/>
                  <a:gd name="connsiteX7" fmla="*/ 2375609 w 2375608"/>
                  <a:gd name="connsiteY7" fmla="*/ 96332 h 844471"/>
                  <a:gd name="connsiteX8" fmla="*/ 2279272 w 2375608"/>
                  <a:gd name="connsiteY8" fmla="*/ 0 h 844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5608" h="844471">
                    <a:moveTo>
                      <a:pt x="2279272" y="0"/>
                    </a:moveTo>
                    <a:lnTo>
                      <a:pt x="96337" y="0"/>
                    </a:lnTo>
                    <a:cubicBezTo>
                      <a:pt x="43130" y="0"/>
                      <a:pt x="0" y="43137"/>
                      <a:pt x="0" y="96355"/>
                    </a:cubicBezTo>
                    <a:lnTo>
                      <a:pt x="0" y="748116"/>
                    </a:lnTo>
                    <a:cubicBezTo>
                      <a:pt x="0" y="801335"/>
                      <a:pt x="43130" y="844471"/>
                      <a:pt x="96337" y="844471"/>
                    </a:cubicBezTo>
                    <a:lnTo>
                      <a:pt x="2279270" y="844471"/>
                    </a:lnTo>
                    <a:cubicBezTo>
                      <a:pt x="2332477" y="844471"/>
                      <a:pt x="2375609" y="801335"/>
                      <a:pt x="2375609" y="748116"/>
                    </a:cubicBezTo>
                    <a:lnTo>
                      <a:pt x="2375609" y="96332"/>
                    </a:lnTo>
                    <a:cubicBezTo>
                      <a:pt x="2375609" y="43137"/>
                      <a:pt x="2332477" y="0"/>
                      <a:pt x="2279272" y="0"/>
                    </a:cubicBezTo>
                    <a:close/>
                  </a:path>
                </a:pathLst>
              </a:custGeom>
              <a:solidFill>
                <a:srgbClr val="FFC439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 dirty="0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61EBE84-00C5-CB37-12BA-1DF097D8BE14}"/>
                  </a:ext>
                </a:extLst>
              </p:cNvPr>
              <p:cNvSpPr/>
              <p:nvPr/>
            </p:nvSpPr>
            <p:spPr>
              <a:xfrm>
                <a:off x="5723900" y="8237691"/>
                <a:ext cx="338291" cy="321823"/>
              </a:xfrm>
              <a:custGeom>
                <a:avLst/>
                <a:gdLst>
                  <a:gd name="connsiteX0" fmla="*/ 169331 w 338291"/>
                  <a:gd name="connsiteY0" fmla="*/ 0 h 321823"/>
                  <a:gd name="connsiteX1" fmla="*/ 129271 w 338291"/>
                  <a:gd name="connsiteY1" fmla="*/ 122987 h 321823"/>
                  <a:gd name="connsiteX2" fmla="*/ 1170 w 338291"/>
                  <a:gd name="connsiteY2" fmla="*/ 122987 h 321823"/>
                  <a:gd name="connsiteX3" fmla="*/ 0 w 338291"/>
                  <a:gd name="connsiteY3" fmla="*/ 122987 h 321823"/>
                  <a:gd name="connsiteX4" fmla="*/ 104502 w 338291"/>
                  <a:gd name="connsiteY4" fmla="*/ 198813 h 321823"/>
                  <a:gd name="connsiteX5" fmla="*/ 64420 w 338291"/>
                  <a:gd name="connsiteY5" fmla="*/ 321823 h 321823"/>
                  <a:gd name="connsiteX6" fmla="*/ 169331 w 338291"/>
                  <a:gd name="connsiteY6" fmla="*/ 245974 h 321823"/>
                  <a:gd name="connsiteX7" fmla="*/ 272274 w 338291"/>
                  <a:gd name="connsiteY7" fmla="*/ 320634 h 321823"/>
                  <a:gd name="connsiteX8" fmla="*/ 273849 w 338291"/>
                  <a:gd name="connsiteY8" fmla="*/ 321823 h 321823"/>
                  <a:gd name="connsiteX9" fmla="*/ 233773 w 338291"/>
                  <a:gd name="connsiteY9" fmla="*/ 198813 h 321823"/>
                  <a:gd name="connsiteX10" fmla="*/ 335935 w 338291"/>
                  <a:gd name="connsiteY10" fmla="*/ 124953 h 321823"/>
                  <a:gd name="connsiteX11" fmla="*/ 336319 w 338291"/>
                  <a:gd name="connsiteY11" fmla="*/ 124564 h 321823"/>
                  <a:gd name="connsiteX12" fmla="*/ 338291 w 338291"/>
                  <a:gd name="connsiteY12" fmla="*/ 122987 h 321823"/>
                  <a:gd name="connsiteX13" fmla="*/ 209023 w 338291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1" h="321823">
                    <a:moveTo>
                      <a:pt x="169331" y="0"/>
                    </a:moveTo>
                    <a:lnTo>
                      <a:pt x="129271" y="122987"/>
                    </a:lnTo>
                    <a:lnTo>
                      <a:pt x="1170" y="122987"/>
                    </a:lnTo>
                    <a:lnTo>
                      <a:pt x="0" y="122987"/>
                    </a:lnTo>
                    <a:lnTo>
                      <a:pt x="104502" y="198813"/>
                    </a:lnTo>
                    <a:lnTo>
                      <a:pt x="64420" y="321823"/>
                    </a:lnTo>
                    <a:lnTo>
                      <a:pt x="169331" y="245974"/>
                    </a:lnTo>
                    <a:lnTo>
                      <a:pt x="272274" y="320634"/>
                    </a:lnTo>
                    <a:lnTo>
                      <a:pt x="273849" y="321823"/>
                    </a:lnTo>
                    <a:lnTo>
                      <a:pt x="233773" y="198813"/>
                    </a:lnTo>
                    <a:lnTo>
                      <a:pt x="335935" y="124953"/>
                    </a:lnTo>
                    <a:lnTo>
                      <a:pt x="336319" y="124564"/>
                    </a:lnTo>
                    <a:lnTo>
                      <a:pt x="338291" y="122987"/>
                    </a:lnTo>
                    <a:lnTo>
                      <a:pt x="209023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FCF3147-F1AC-07F7-9D17-CD90BA1E1234}"/>
                  </a:ext>
                </a:extLst>
              </p:cNvPr>
              <p:cNvSpPr/>
              <p:nvPr/>
            </p:nvSpPr>
            <p:spPr>
              <a:xfrm>
                <a:off x="6130044" y="8237691"/>
                <a:ext cx="338293" cy="321823"/>
              </a:xfrm>
              <a:custGeom>
                <a:avLst/>
                <a:gdLst>
                  <a:gd name="connsiteX0" fmla="*/ 169326 w 338293"/>
                  <a:gd name="connsiteY0" fmla="*/ 0 h 321823"/>
                  <a:gd name="connsiteX1" fmla="*/ 129266 w 338293"/>
                  <a:gd name="connsiteY1" fmla="*/ 122987 h 321823"/>
                  <a:gd name="connsiteX2" fmla="*/ 1166 w 338293"/>
                  <a:gd name="connsiteY2" fmla="*/ 122987 h 321823"/>
                  <a:gd name="connsiteX3" fmla="*/ 0 w 338293"/>
                  <a:gd name="connsiteY3" fmla="*/ 122987 h 321823"/>
                  <a:gd name="connsiteX4" fmla="*/ 104502 w 338293"/>
                  <a:gd name="connsiteY4" fmla="*/ 198813 h 321823"/>
                  <a:gd name="connsiteX5" fmla="*/ 64422 w 338293"/>
                  <a:gd name="connsiteY5" fmla="*/ 321823 h 321823"/>
                  <a:gd name="connsiteX6" fmla="*/ 169326 w 338293"/>
                  <a:gd name="connsiteY6" fmla="*/ 245974 h 321823"/>
                  <a:gd name="connsiteX7" fmla="*/ 272276 w 338293"/>
                  <a:gd name="connsiteY7" fmla="*/ 320634 h 321823"/>
                  <a:gd name="connsiteX8" fmla="*/ 273851 w 338293"/>
                  <a:gd name="connsiteY8" fmla="*/ 321823 h 321823"/>
                  <a:gd name="connsiteX9" fmla="*/ 233769 w 338293"/>
                  <a:gd name="connsiteY9" fmla="*/ 198813 h 321823"/>
                  <a:gd name="connsiteX10" fmla="*/ 335935 w 338293"/>
                  <a:gd name="connsiteY10" fmla="*/ 124953 h 321823"/>
                  <a:gd name="connsiteX11" fmla="*/ 336319 w 338293"/>
                  <a:gd name="connsiteY11" fmla="*/ 124564 h 321823"/>
                  <a:gd name="connsiteX12" fmla="*/ 338294 w 338293"/>
                  <a:gd name="connsiteY12" fmla="*/ 122987 h 321823"/>
                  <a:gd name="connsiteX13" fmla="*/ 209023 w 338293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3" h="321823">
                    <a:moveTo>
                      <a:pt x="169326" y="0"/>
                    </a:moveTo>
                    <a:lnTo>
                      <a:pt x="129266" y="122987"/>
                    </a:lnTo>
                    <a:lnTo>
                      <a:pt x="1166" y="122987"/>
                    </a:lnTo>
                    <a:lnTo>
                      <a:pt x="0" y="122987"/>
                    </a:lnTo>
                    <a:lnTo>
                      <a:pt x="104502" y="198813"/>
                    </a:lnTo>
                    <a:lnTo>
                      <a:pt x="64422" y="321823"/>
                    </a:lnTo>
                    <a:lnTo>
                      <a:pt x="169326" y="245974"/>
                    </a:lnTo>
                    <a:lnTo>
                      <a:pt x="272276" y="320634"/>
                    </a:lnTo>
                    <a:lnTo>
                      <a:pt x="273851" y="321823"/>
                    </a:lnTo>
                    <a:lnTo>
                      <a:pt x="233769" y="198813"/>
                    </a:lnTo>
                    <a:lnTo>
                      <a:pt x="335935" y="124953"/>
                    </a:lnTo>
                    <a:lnTo>
                      <a:pt x="336319" y="124564"/>
                    </a:lnTo>
                    <a:lnTo>
                      <a:pt x="338294" y="122987"/>
                    </a:lnTo>
                    <a:lnTo>
                      <a:pt x="209023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040762F-7CDA-EF72-44DA-551E671CBC8D}"/>
                  </a:ext>
                </a:extLst>
              </p:cNvPr>
              <p:cNvSpPr/>
              <p:nvPr/>
            </p:nvSpPr>
            <p:spPr>
              <a:xfrm>
                <a:off x="6536184" y="8237691"/>
                <a:ext cx="338300" cy="321823"/>
              </a:xfrm>
              <a:custGeom>
                <a:avLst/>
                <a:gdLst>
                  <a:gd name="connsiteX0" fmla="*/ 169333 w 338300"/>
                  <a:gd name="connsiteY0" fmla="*/ 0 h 321823"/>
                  <a:gd name="connsiteX1" fmla="*/ 129276 w 338300"/>
                  <a:gd name="connsiteY1" fmla="*/ 122987 h 321823"/>
                  <a:gd name="connsiteX2" fmla="*/ 1173 w 338300"/>
                  <a:gd name="connsiteY2" fmla="*/ 122987 h 321823"/>
                  <a:gd name="connsiteX3" fmla="*/ 0 w 338300"/>
                  <a:gd name="connsiteY3" fmla="*/ 122987 h 321823"/>
                  <a:gd name="connsiteX4" fmla="*/ 104505 w 338300"/>
                  <a:gd name="connsiteY4" fmla="*/ 198813 h 321823"/>
                  <a:gd name="connsiteX5" fmla="*/ 64429 w 338300"/>
                  <a:gd name="connsiteY5" fmla="*/ 321823 h 321823"/>
                  <a:gd name="connsiteX6" fmla="*/ 169333 w 338300"/>
                  <a:gd name="connsiteY6" fmla="*/ 245974 h 321823"/>
                  <a:gd name="connsiteX7" fmla="*/ 272283 w 338300"/>
                  <a:gd name="connsiteY7" fmla="*/ 320634 h 321823"/>
                  <a:gd name="connsiteX8" fmla="*/ 273856 w 338300"/>
                  <a:gd name="connsiteY8" fmla="*/ 321823 h 321823"/>
                  <a:gd name="connsiteX9" fmla="*/ 233778 w 338300"/>
                  <a:gd name="connsiteY9" fmla="*/ 198813 h 321823"/>
                  <a:gd name="connsiteX10" fmla="*/ 335941 w 338300"/>
                  <a:gd name="connsiteY10" fmla="*/ 124953 h 321823"/>
                  <a:gd name="connsiteX11" fmla="*/ 336321 w 338300"/>
                  <a:gd name="connsiteY11" fmla="*/ 124564 h 321823"/>
                  <a:gd name="connsiteX12" fmla="*/ 338301 w 338300"/>
                  <a:gd name="connsiteY12" fmla="*/ 122987 h 321823"/>
                  <a:gd name="connsiteX13" fmla="*/ 209027 w 338300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300" h="321823">
                    <a:moveTo>
                      <a:pt x="169333" y="0"/>
                    </a:moveTo>
                    <a:lnTo>
                      <a:pt x="129276" y="122987"/>
                    </a:lnTo>
                    <a:lnTo>
                      <a:pt x="1173" y="122987"/>
                    </a:lnTo>
                    <a:lnTo>
                      <a:pt x="0" y="122987"/>
                    </a:lnTo>
                    <a:lnTo>
                      <a:pt x="104505" y="198813"/>
                    </a:lnTo>
                    <a:lnTo>
                      <a:pt x="64429" y="321823"/>
                    </a:lnTo>
                    <a:lnTo>
                      <a:pt x="169333" y="245974"/>
                    </a:lnTo>
                    <a:lnTo>
                      <a:pt x="272283" y="320634"/>
                    </a:lnTo>
                    <a:lnTo>
                      <a:pt x="273856" y="321823"/>
                    </a:lnTo>
                    <a:lnTo>
                      <a:pt x="233778" y="198813"/>
                    </a:lnTo>
                    <a:lnTo>
                      <a:pt x="335941" y="124953"/>
                    </a:lnTo>
                    <a:lnTo>
                      <a:pt x="336321" y="124564"/>
                    </a:lnTo>
                    <a:lnTo>
                      <a:pt x="338301" y="122987"/>
                    </a:lnTo>
                    <a:lnTo>
                      <a:pt x="209027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2919A36-3E1C-9E8A-AE5F-D2232153C8A3}"/>
                  </a:ext>
                </a:extLst>
              </p:cNvPr>
              <p:cNvSpPr/>
              <p:nvPr/>
            </p:nvSpPr>
            <p:spPr>
              <a:xfrm>
                <a:off x="6942331" y="8237691"/>
                <a:ext cx="338293" cy="321823"/>
              </a:xfrm>
              <a:custGeom>
                <a:avLst/>
                <a:gdLst>
                  <a:gd name="connsiteX0" fmla="*/ 169331 w 338293"/>
                  <a:gd name="connsiteY0" fmla="*/ 0 h 321823"/>
                  <a:gd name="connsiteX1" fmla="*/ 129269 w 338293"/>
                  <a:gd name="connsiteY1" fmla="*/ 122987 h 321823"/>
                  <a:gd name="connsiteX2" fmla="*/ 1168 w 338293"/>
                  <a:gd name="connsiteY2" fmla="*/ 122987 h 321823"/>
                  <a:gd name="connsiteX3" fmla="*/ 0 w 338293"/>
                  <a:gd name="connsiteY3" fmla="*/ 122987 h 321823"/>
                  <a:gd name="connsiteX4" fmla="*/ 104504 w 338293"/>
                  <a:gd name="connsiteY4" fmla="*/ 198813 h 321823"/>
                  <a:gd name="connsiteX5" fmla="*/ 64422 w 338293"/>
                  <a:gd name="connsiteY5" fmla="*/ 321823 h 321823"/>
                  <a:gd name="connsiteX6" fmla="*/ 169331 w 338293"/>
                  <a:gd name="connsiteY6" fmla="*/ 245974 h 321823"/>
                  <a:gd name="connsiteX7" fmla="*/ 272279 w 338293"/>
                  <a:gd name="connsiteY7" fmla="*/ 320634 h 321823"/>
                  <a:gd name="connsiteX8" fmla="*/ 273851 w 338293"/>
                  <a:gd name="connsiteY8" fmla="*/ 321823 h 321823"/>
                  <a:gd name="connsiteX9" fmla="*/ 233776 w 338293"/>
                  <a:gd name="connsiteY9" fmla="*/ 198813 h 321823"/>
                  <a:gd name="connsiteX10" fmla="*/ 335935 w 338293"/>
                  <a:gd name="connsiteY10" fmla="*/ 124953 h 321823"/>
                  <a:gd name="connsiteX11" fmla="*/ 336321 w 338293"/>
                  <a:gd name="connsiteY11" fmla="*/ 124564 h 321823"/>
                  <a:gd name="connsiteX12" fmla="*/ 338294 w 338293"/>
                  <a:gd name="connsiteY12" fmla="*/ 122987 h 321823"/>
                  <a:gd name="connsiteX13" fmla="*/ 209023 w 338293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3" h="321823">
                    <a:moveTo>
                      <a:pt x="169331" y="0"/>
                    </a:moveTo>
                    <a:lnTo>
                      <a:pt x="129269" y="122987"/>
                    </a:lnTo>
                    <a:lnTo>
                      <a:pt x="1168" y="122987"/>
                    </a:lnTo>
                    <a:lnTo>
                      <a:pt x="0" y="122987"/>
                    </a:lnTo>
                    <a:lnTo>
                      <a:pt x="104504" y="198813"/>
                    </a:lnTo>
                    <a:lnTo>
                      <a:pt x="64422" y="321823"/>
                    </a:lnTo>
                    <a:lnTo>
                      <a:pt x="169331" y="245974"/>
                    </a:lnTo>
                    <a:lnTo>
                      <a:pt x="272279" y="320634"/>
                    </a:lnTo>
                    <a:lnTo>
                      <a:pt x="273851" y="321823"/>
                    </a:lnTo>
                    <a:lnTo>
                      <a:pt x="233776" y="198813"/>
                    </a:lnTo>
                    <a:lnTo>
                      <a:pt x="335935" y="124953"/>
                    </a:lnTo>
                    <a:lnTo>
                      <a:pt x="336321" y="124564"/>
                    </a:lnTo>
                    <a:lnTo>
                      <a:pt x="338294" y="122987"/>
                    </a:lnTo>
                    <a:lnTo>
                      <a:pt x="209023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3FFEDA96-A49C-E929-04D6-BB336F057FDE}"/>
                  </a:ext>
                </a:extLst>
              </p:cNvPr>
              <p:cNvSpPr/>
              <p:nvPr/>
            </p:nvSpPr>
            <p:spPr>
              <a:xfrm>
                <a:off x="7348476" y="8237691"/>
                <a:ext cx="338298" cy="321823"/>
              </a:xfrm>
              <a:custGeom>
                <a:avLst/>
                <a:gdLst>
                  <a:gd name="connsiteX0" fmla="*/ 209025 w 338298"/>
                  <a:gd name="connsiteY0" fmla="*/ 122987 h 321823"/>
                  <a:gd name="connsiteX1" fmla="*/ 169326 w 338298"/>
                  <a:gd name="connsiteY1" fmla="*/ 0 h 321823"/>
                  <a:gd name="connsiteX2" fmla="*/ 129266 w 338298"/>
                  <a:gd name="connsiteY2" fmla="*/ 122987 h 321823"/>
                  <a:gd name="connsiteX3" fmla="*/ 1166 w 338298"/>
                  <a:gd name="connsiteY3" fmla="*/ 122987 h 321823"/>
                  <a:gd name="connsiteX4" fmla="*/ 0 w 338298"/>
                  <a:gd name="connsiteY4" fmla="*/ 122987 h 321823"/>
                  <a:gd name="connsiteX5" fmla="*/ 104505 w 338298"/>
                  <a:gd name="connsiteY5" fmla="*/ 198813 h 321823"/>
                  <a:gd name="connsiteX6" fmla="*/ 64426 w 338298"/>
                  <a:gd name="connsiteY6" fmla="*/ 321823 h 321823"/>
                  <a:gd name="connsiteX7" fmla="*/ 169326 w 338298"/>
                  <a:gd name="connsiteY7" fmla="*/ 245974 h 321823"/>
                  <a:gd name="connsiteX8" fmla="*/ 272285 w 338298"/>
                  <a:gd name="connsiteY8" fmla="*/ 320634 h 321823"/>
                  <a:gd name="connsiteX9" fmla="*/ 273856 w 338298"/>
                  <a:gd name="connsiteY9" fmla="*/ 321823 h 321823"/>
                  <a:gd name="connsiteX10" fmla="*/ 233769 w 338298"/>
                  <a:gd name="connsiteY10" fmla="*/ 198813 h 321823"/>
                  <a:gd name="connsiteX11" fmla="*/ 335941 w 338298"/>
                  <a:gd name="connsiteY11" fmla="*/ 124953 h 321823"/>
                  <a:gd name="connsiteX12" fmla="*/ 336321 w 338298"/>
                  <a:gd name="connsiteY12" fmla="*/ 124564 h 321823"/>
                  <a:gd name="connsiteX13" fmla="*/ 338298 w 338298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8" h="321823">
                    <a:moveTo>
                      <a:pt x="209025" y="122987"/>
                    </a:moveTo>
                    <a:lnTo>
                      <a:pt x="169326" y="0"/>
                    </a:lnTo>
                    <a:lnTo>
                      <a:pt x="129266" y="122987"/>
                    </a:lnTo>
                    <a:lnTo>
                      <a:pt x="1166" y="122987"/>
                    </a:lnTo>
                    <a:lnTo>
                      <a:pt x="0" y="122987"/>
                    </a:lnTo>
                    <a:lnTo>
                      <a:pt x="104505" y="198813"/>
                    </a:lnTo>
                    <a:lnTo>
                      <a:pt x="64426" y="321823"/>
                    </a:lnTo>
                    <a:lnTo>
                      <a:pt x="169326" y="245974"/>
                    </a:lnTo>
                    <a:lnTo>
                      <a:pt x="272285" y="320634"/>
                    </a:lnTo>
                    <a:lnTo>
                      <a:pt x="273856" y="321823"/>
                    </a:lnTo>
                    <a:lnTo>
                      <a:pt x="233769" y="198813"/>
                    </a:lnTo>
                    <a:lnTo>
                      <a:pt x="335941" y="124953"/>
                    </a:lnTo>
                    <a:lnTo>
                      <a:pt x="336321" y="124564"/>
                    </a:lnTo>
                    <a:lnTo>
                      <a:pt x="338298" y="122987"/>
                    </a:lnTo>
                    <a:close/>
                  </a:path>
                </a:pathLst>
              </a:custGeom>
              <a:solidFill>
                <a:srgbClr val="EAA400">
                  <a:alpha val="59000"/>
                </a:srgb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546" name="图形 2">
              <a:extLst>
                <a:ext uri="{FF2B5EF4-FFF2-40B4-BE49-F238E27FC236}">
                  <a16:creationId xmlns:a16="http://schemas.microsoft.com/office/drawing/2014/main" id="{74905822-A2F2-6C65-BE88-D8FB48D3BE34}"/>
                </a:ext>
              </a:extLst>
            </p:cNvPr>
            <p:cNvGrpSpPr/>
            <p:nvPr/>
          </p:nvGrpSpPr>
          <p:grpSpPr>
            <a:xfrm>
              <a:off x="10041271" y="3261579"/>
              <a:ext cx="1823615" cy="3596421"/>
              <a:chOff x="7522734" y="7799228"/>
              <a:chExt cx="1823615" cy="3596421"/>
            </a:xfrm>
          </p:grpSpPr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223CAFBD-80B2-A8AB-48B6-2D5755157D70}"/>
                  </a:ext>
                </a:extLst>
              </p:cNvPr>
              <p:cNvSpPr/>
              <p:nvPr/>
            </p:nvSpPr>
            <p:spPr>
              <a:xfrm>
                <a:off x="8535043" y="7799228"/>
                <a:ext cx="811306" cy="826513"/>
              </a:xfrm>
              <a:custGeom>
                <a:avLst/>
                <a:gdLst>
                  <a:gd name="connsiteX0" fmla="*/ 25545 w 811306"/>
                  <a:gd name="connsiteY0" fmla="*/ 196855 h 826513"/>
                  <a:gd name="connsiteX1" fmla="*/ 24654 w 811306"/>
                  <a:gd name="connsiteY1" fmla="*/ 200261 h 826513"/>
                  <a:gd name="connsiteX2" fmla="*/ 101829 w 811306"/>
                  <a:gd name="connsiteY2" fmla="*/ 58369 h 826513"/>
                  <a:gd name="connsiteX3" fmla="*/ 319753 w 811306"/>
                  <a:gd name="connsiteY3" fmla="*/ 23302 h 826513"/>
                  <a:gd name="connsiteX4" fmla="*/ 319502 w 811306"/>
                  <a:gd name="connsiteY4" fmla="*/ 23119 h 826513"/>
                  <a:gd name="connsiteX5" fmla="*/ 320005 w 811306"/>
                  <a:gd name="connsiteY5" fmla="*/ 23417 h 826513"/>
                  <a:gd name="connsiteX6" fmla="*/ 327480 w 811306"/>
                  <a:gd name="connsiteY6" fmla="*/ 27874 h 826513"/>
                  <a:gd name="connsiteX7" fmla="*/ 378115 w 811306"/>
                  <a:gd name="connsiteY7" fmla="*/ 71034 h 826513"/>
                  <a:gd name="connsiteX8" fmla="*/ 417046 w 811306"/>
                  <a:gd name="connsiteY8" fmla="*/ 136574 h 826513"/>
                  <a:gd name="connsiteX9" fmla="*/ 448935 w 811306"/>
                  <a:gd name="connsiteY9" fmla="*/ 204650 h 826513"/>
                  <a:gd name="connsiteX10" fmla="*/ 470949 w 811306"/>
                  <a:gd name="connsiteY10" fmla="*/ 233797 h 826513"/>
                  <a:gd name="connsiteX11" fmla="*/ 500096 w 811306"/>
                  <a:gd name="connsiteY11" fmla="*/ 256291 h 826513"/>
                  <a:gd name="connsiteX12" fmla="*/ 637759 w 811306"/>
                  <a:gd name="connsiteY12" fmla="*/ 314904 h 826513"/>
                  <a:gd name="connsiteX13" fmla="*/ 706545 w 811306"/>
                  <a:gd name="connsiteY13" fmla="*/ 347869 h 826513"/>
                  <a:gd name="connsiteX14" fmla="*/ 762529 w 811306"/>
                  <a:gd name="connsiteY14" fmla="*/ 398869 h 826513"/>
                  <a:gd name="connsiteX15" fmla="*/ 703984 w 811306"/>
                  <a:gd name="connsiteY15" fmla="*/ 351984 h 826513"/>
                  <a:gd name="connsiteX16" fmla="*/ 635427 w 811306"/>
                  <a:gd name="connsiteY16" fmla="*/ 322128 h 826513"/>
                  <a:gd name="connsiteX17" fmla="*/ 563373 w 811306"/>
                  <a:gd name="connsiteY17" fmla="*/ 298285 h 826513"/>
                  <a:gd name="connsiteX18" fmla="*/ 494655 w 811306"/>
                  <a:gd name="connsiteY18" fmla="*/ 264498 h 826513"/>
                  <a:gd name="connsiteX19" fmla="*/ 464297 w 811306"/>
                  <a:gd name="connsiteY19" fmla="*/ 240427 h 826513"/>
                  <a:gd name="connsiteX20" fmla="*/ 441186 w 811306"/>
                  <a:gd name="connsiteY20" fmla="*/ 209109 h 826513"/>
                  <a:gd name="connsiteX21" fmla="*/ 410256 w 811306"/>
                  <a:gd name="connsiteY21" fmla="*/ 139545 h 826513"/>
                  <a:gd name="connsiteX22" fmla="*/ 380264 w 811306"/>
                  <a:gd name="connsiteY22" fmla="*/ 82464 h 826513"/>
                  <a:gd name="connsiteX23" fmla="*/ 449941 w 811306"/>
                  <a:gd name="connsiteY23" fmla="*/ 240564 h 826513"/>
                  <a:gd name="connsiteX24" fmla="*/ 730959 w 811306"/>
                  <a:gd name="connsiteY24" fmla="*/ 384376 h 826513"/>
                  <a:gd name="connsiteX25" fmla="*/ 713563 w 811306"/>
                  <a:gd name="connsiteY25" fmla="*/ 753588 h 826513"/>
                  <a:gd name="connsiteX26" fmla="*/ 142085 w 811306"/>
                  <a:gd name="connsiteY26" fmla="*/ 648912 h 826513"/>
                  <a:gd name="connsiteX27" fmla="*/ 8583 w 811306"/>
                  <a:gd name="connsiteY27" fmla="*/ 281346 h 826513"/>
                  <a:gd name="connsiteX28" fmla="*/ 16653 w 811306"/>
                  <a:gd name="connsiteY28" fmla="*/ 437023 h 826513"/>
                  <a:gd name="connsiteX29" fmla="*/ 59721 w 811306"/>
                  <a:gd name="connsiteY29" fmla="*/ 549585 h 826513"/>
                  <a:gd name="connsiteX30" fmla="*/ 130564 w 811306"/>
                  <a:gd name="connsiteY30" fmla="*/ 647152 h 826513"/>
                  <a:gd name="connsiteX31" fmla="*/ 220861 w 811306"/>
                  <a:gd name="connsiteY31" fmla="*/ 727368 h 826513"/>
                  <a:gd name="connsiteX32" fmla="*/ 326726 w 811306"/>
                  <a:gd name="connsiteY32" fmla="*/ 785432 h 826513"/>
                  <a:gd name="connsiteX33" fmla="*/ 443358 w 811306"/>
                  <a:gd name="connsiteY33" fmla="*/ 817710 h 826513"/>
                  <a:gd name="connsiteX34" fmla="*/ 564653 w 811306"/>
                  <a:gd name="connsiteY34" fmla="*/ 821916 h 826513"/>
                  <a:gd name="connsiteX35" fmla="*/ 323822 w 811306"/>
                  <a:gd name="connsiteY35" fmla="*/ 792793 h 826513"/>
                  <a:gd name="connsiteX36" fmla="*/ 123317 w 811306"/>
                  <a:gd name="connsiteY36" fmla="*/ 653804 h 826513"/>
                  <a:gd name="connsiteX37" fmla="*/ 9360 w 811306"/>
                  <a:gd name="connsiteY37" fmla="*/ 438646 h 826513"/>
                  <a:gd name="connsiteX38" fmla="*/ 25545 w 811306"/>
                  <a:gd name="connsiteY38" fmla="*/ 196855 h 82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11306" h="826513">
                    <a:moveTo>
                      <a:pt x="25545" y="196855"/>
                    </a:moveTo>
                    <a:cubicBezTo>
                      <a:pt x="25202" y="197998"/>
                      <a:pt x="24974" y="199141"/>
                      <a:pt x="24654" y="200261"/>
                    </a:cubicBezTo>
                    <a:cubicBezTo>
                      <a:pt x="40541" y="148141"/>
                      <a:pt x="66670" y="99906"/>
                      <a:pt x="101829" y="58369"/>
                    </a:cubicBezTo>
                    <a:cubicBezTo>
                      <a:pt x="163688" y="-14691"/>
                      <a:pt x="257437" y="-10279"/>
                      <a:pt x="319753" y="23302"/>
                    </a:cubicBezTo>
                    <a:cubicBezTo>
                      <a:pt x="319685" y="23234"/>
                      <a:pt x="319593" y="23165"/>
                      <a:pt x="319502" y="23119"/>
                    </a:cubicBezTo>
                    <a:cubicBezTo>
                      <a:pt x="319685" y="23211"/>
                      <a:pt x="319822" y="23325"/>
                      <a:pt x="320005" y="23417"/>
                    </a:cubicBezTo>
                    <a:cubicBezTo>
                      <a:pt x="322588" y="24811"/>
                      <a:pt x="324988" y="26388"/>
                      <a:pt x="327480" y="27874"/>
                    </a:cubicBezTo>
                    <a:cubicBezTo>
                      <a:pt x="346523" y="39259"/>
                      <a:pt x="363805" y="53797"/>
                      <a:pt x="378115" y="71034"/>
                    </a:cubicBezTo>
                    <a:cubicBezTo>
                      <a:pt x="394391" y="90762"/>
                      <a:pt x="406484" y="113554"/>
                      <a:pt x="417046" y="136574"/>
                    </a:cubicBezTo>
                    <a:cubicBezTo>
                      <a:pt x="427790" y="159525"/>
                      <a:pt x="436545" y="183254"/>
                      <a:pt x="448935" y="204650"/>
                    </a:cubicBezTo>
                    <a:cubicBezTo>
                      <a:pt x="455199" y="215235"/>
                      <a:pt x="462263" y="225362"/>
                      <a:pt x="470949" y="233797"/>
                    </a:cubicBezTo>
                    <a:cubicBezTo>
                      <a:pt x="479476" y="242187"/>
                      <a:pt x="489855" y="249410"/>
                      <a:pt x="500096" y="256291"/>
                    </a:cubicBezTo>
                    <a:cubicBezTo>
                      <a:pt x="541313" y="284089"/>
                      <a:pt x="590324" y="298240"/>
                      <a:pt x="637759" y="314904"/>
                    </a:cubicBezTo>
                    <a:cubicBezTo>
                      <a:pt x="661899" y="323134"/>
                      <a:pt x="685102" y="334198"/>
                      <a:pt x="706545" y="347869"/>
                    </a:cubicBezTo>
                    <a:cubicBezTo>
                      <a:pt x="727507" y="362133"/>
                      <a:pt x="747555" y="378432"/>
                      <a:pt x="762529" y="398869"/>
                    </a:cubicBezTo>
                    <a:cubicBezTo>
                      <a:pt x="745864" y="379896"/>
                      <a:pt x="725495" y="364670"/>
                      <a:pt x="703984" y="351984"/>
                    </a:cubicBezTo>
                    <a:cubicBezTo>
                      <a:pt x="682359" y="339388"/>
                      <a:pt x="659362" y="329329"/>
                      <a:pt x="635427" y="322128"/>
                    </a:cubicBezTo>
                    <a:cubicBezTo>
                      <a:pt x="611218" y="314950"/>
                      <a:pt x="587215" y="307063"/>
                      <a:pt x="563373" y="298285"/>
                    </a:cubicBezTo>
                    <a:cubicBezTo>
                      <a:pt x="539621" y="289393"/>
                      <a:pt x="515984" y="278900"/>
                      <a:pt x="494655" y="264498"/>
                    </a:cubicBezTo>
                    <a:cubicBezTo>
                      <a:pt x="484094" y="257206"/>
                      <a:pt x="473693" y="249845"/>
                      <a:pt x="464297" y="240427"/>
                    </a:cubicBezTo>
                    <a:cubicBezTo>
                      <a:pt x="454970" y="231145"/>
                      <a:pt x="447609" y="220264"/>
                      <a:pt x="441186" y="209109"/>
                    </a:cubicBezTo>
                    <a:cubicBezTo>
                      <a:pt x="428499" y="186614"/>
                      <a:pt x="419857" y="162703"/>
                      <a:pt x="410256" y="139545"/>
                    </a:cubicBezTo>
                    <a:cubicBezTo>
                      <a:pt x="401958" y="119588"/>
                      <a:pt x="392357" y="100226"/>
                      <a:pt x="380264" y="82464"/>
                    </a:cubicBezTo>
                    <a:cubicBezTo>
                      <a:pt x="412268" y="137831"/>
                      <a:pt x="423675" y="206411"/>
                      <a:pt x="449941" y="240564"/>
                    </a:cubicBezTo>
                    <a:cubicBezTo>
                      <a:pt x="510474" y="319225"/>
                      <a:pt x="630467" y="310127"/>
                      <a:pt x="730959" y="384376"/>
                    </a:cubicBezTo>
                    <a:cubicBezTo>
                      <a:pt x="835018" y="461277"/>
                      <a:pt x="846928" y="645712"/>
                      <a:pt x="713563" y="753588"/>
                    </a:cubicBezTo>
                    <a:cubicBezTo>
                      <a:pt x="587901" y="855246"/>
                      <a:pt x="303546" y="826991"/>
                      <a:pt x="142085" y="648912"/>
                    </a:cubicBezTo>
                    <a:cubicBezTo>
                      <a:pt x="37227" y="533263"/>
                      <a:pt x="-2801" y="401361"/>
                      <a:pt x="8583" y="281346"/>
                    </a:cubicBezTo>
                    <a:cubicBezTo>
                      <a:pt x="2662" y="333398"/>
                      <a:pt x="4903" y="386205"/>
                      <a:pt x="16653" y="437023"/>
                    </a:cubicBezTo>
                    <a:cubicBezTo>
                      <a:pt x="25911" y="476273"/>
                      <a:pt x="40313" y="514267"/>
                      <a:pt x="59721" y="549585"/>
                    </a:cubicBezTo>
                    <a:cubicBezTo>
                      <a:pt x="79129" y="584858"/>
                      <a:pt x="103064" y="617662"/>
                      <a:pt x="130564" y="647152"/>
                    </a:cubicBezTo>
                    <a:cubicBezTo>
                      <a:pt x="158065" y="676596"/>
                      <a:pt x="187874" y="704187"/>
                      <a:pt x="220861" y="727368"/>
                    </a:cubicBezTo>
                    <a:cubicBezTo>
                      <a:pt x="253619" y="750913"/>
                      <a:pt x="289395" y="770139"/>
                      <a:pt x="326726" y="785432"/>
                    </a:cubicBezTo>
                    <a:cubicBezTo>
                      <a:pt x="364102" y="800725"/>
                      <a:pt x="403330" y="811629"/>
                      <a:pt x="443358" y="817710"/>
                    </a:cubicBezTo>
                    <a:cubicBezTo>
                      <a:pt x="483317" y="824020"/>
                      <a:pt x="524190" y="826168"/>
                      <a:pt x="564653" y="821916"/>
                    </a:cubicBezTo>
                    <a:cubicBezTo>
                      <a:pt x="483980" y="833918"/>
                      <a:pt x="400312" y="821802"/>
                      <a:pt x="323822" y="792793"/>
                    </a:cubicBezTo>
                    <a:cubicBezTo>
                      <a:pt x="247127" y="763372"/>
                      <a:pt x="178730" y="714109"/>
                      <a:pt x="123317" y="653804"/>
                    </a:cubicBezTo>
                    <a:cubicBezTo>
                      <a:pt x="67996" y="593431"/>
                      <a:pt x="26002" y="519296"/>
                      <a:pt x="9360" y="438646"/>
                    </a:cubicBezTo>
                    <a:cubicBezTo>
                      <a:pt x="-7625" y="358247"/>
                      <a:pt x="-1064" y="273734"/>
                      <a:pt x="25545" y="196855"/>
                    </a:cubicBezTo>
                    <a:close/>
                  </a:path>
                </a:pathLst>
              </a:custGeom>
              <a:solidFill>
                <a:srgbClr val="11405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8" name="图形 2">
                <a:extLst>
                  <a:ext uri="{FF2B5EF4-FFF2-40B4-BE49-F238E27FC236}">
                    <a16:creationId xmlns:a16="http://schemas.microsoft.com/office/drawing/2014/main" id="{25B2DDFF-ABC5-C6A9-1EB7-03BFCD6B8728}"/>
                  </a:ext>
                </a:extLst>
              </p:cNvPr>
              <p:cNvGrpSpPr/>
              <p:nvPr/>
            </p:nvGrpSpPr>
            <p:grpSpPr>
              <a:xfrm>
                <a:off x="7522734" y="8259962"/>
                <a:ext cx="1728529" cy="3135687"/>
                <a:chOff x="7522734" y="8259962"/>
                <a:chExt cx="1728529" cy="3135687"/>
              </a:xfrm>
            </p:grpSpPr>
            <p:grpSp>
              <p:nvGrpSpPr>
                <p:cNvPr id="549" name="图形 2">
                  <a:extLst>
                    <a:ext uri="{FF2B5EF4-FFF2-40B4-BE49-F238E27FC236}">
                      <a16:creationId xmlns:a16="http://schemas.microsoft.com/office/drawing/2014/main" id="{B1322DC4-69AC-1F19-5384-184AC4065470}"/>
                    </a:ext>
                  </a:extLst>
                </p:cNvPr>
                <p:cNvGrpSpPr/>
                <p:nvPr/>
              </p:nvGrpSpPr>
              <p:grpSpPr>
                <a:xfrm>
                  <a:off x="8510454" y="10779951"/>
                  <a:ext cx="367380" cy="521461"/>
                  <a:chOff x="8510454" y="10779951"/>
                  <a:chExt cx="367380" cy="521461"/>
                </a:xfrm>
              </p:grpSpPr>
              <p:sp>
                <p:nvSpPr>
                  <p:cNvPr id="550" name="任意多边形: 形状 549">
                    <a:extLst>
                      <a:ext uri="{FF2B5EF4-FFF2-40B4-BE49-F238E27FC236}">
                        <a16:creationId xmlns:a16="http://schemas.microsoft.com/office/drawing/2014/main" id="{0894DF84-6BDB-D9D7-44A5-5DE23BD66B58}"/>
                      </a:ext>
                    </a:extLst>
                  </p:cNvPr>
                  <p:cNvSpPr/>
                  <p:nvPr/>
                </p:nvSpPr>
                <p:spPr>
                  <a:xfrm>
                    <a:off x="8582031" y="10779951"/>
                    <a:ext cx="184411" cy="281292"/>
                  </a:xfrm>
                  <a:custGeom>
                    <a:avLst/>
                    <a:gdLst>
                      <a:gd name="connsiteX0" fmla="*/ 0 w 184411"/>
                      <a:gd name="connsiteY0" fmla="*/ 52327 h 281292"/>
                      <a:gd name="connsiteX1" fmla="*/ 110802 w 184411"/>
                      <a:gd name="connsiteY1" fmla="*/ 281293 h 281292"/>
                      <a:gd name="connsiteX2" fmla="*/ 184411 w 184411"/>
                      <a:gd name="connsiteY2" fmla="*/ 208872 h 281292"/>
                      <a:gd name="connsiteX3" fmla="*/ 133045 w 184411"/>
                      <a:gd name="connsiteY3" fmla="*/ 0 h 281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4411" h="281292">
                        <a:moveTo>
                          <a:pt x="0" y="52327"/>
                        </a:moveTo>
                        <a:lnTo>
                          <a:pt x="110802" y="281293"/>
                        </a:lnTo>
                        <a:lnTo>
                          <a:pt x="184411" y="208872"/>
                        </a:lnTo>
                        <a:lnTo>
                          <a:pt x="133045" y="0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51" name="图形 2">
                    <a:extLst>
                      <a:ext uri="{FF2B5EF4-FFF2-40B4-BE49-F238E27FC236}">
                        <a16:creationId xmlns:a16="http://schemas.microsoft.com/office/drawing/2014/main" id="{C6B00EB7-AF16-A0A3-C697-BE5B84205BA0}"/>
                      </a:ext>
                    </a:extLst>
                  </p:cNvPr>
                  <p:cNvGrpSpPr/>
                  <p:nvPr/>
                </p:nvGrpSpPr>
                <p:grpSpPr>
                  <a:xfrm>
                    <a:off x="8510454" y="10911654"/>
                    <a:ext cx="367380" cy="389758"/>
                    <a:chOff x="8510454" y="10911654"/>
                    <a:chExt cx="367380" cy="389758"/>
                  </a:xfrm>
                </p:grpSpPr>
                <p:sp>
                  <p:nvSpPr>
                    <p:cNvPr id="552" name="任意多边形: 形状 551">
                      <a:extLst>
                        <a:ext uri="{FF2B5EF4-FFF2-40B4-BE49-F238E27FC236}">
                          <a16:creationId xmlns:a16="http://schemas.microsoft.com/office/drawing/2014/main" id="{37CDFB98-8E71-D997-4063-4FD5C90BD7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0454" y="10911654"/>
                      <a:ext cx="361562" cy="375998"/>
                    </a:xfrm>
                    <a:custGeom>
                      <a:avLst/>
                      <a:gdLst>
                        <a:gd name="connsiteX0" fmla="*/ 253566 w 361562"/>
                        <a:gd name="connsiteY0" fmla="*/ 1617 h 375998"/>
                        <a:gd name="connsiteX1" fmla="*/ 361168 w 361562"/>
                        <a:gd name="connsiteY1" fmla="*/ 149704 h 375998"/>
                        <a:gd name="connsiteX2" fmla="*/ 50638 w 361562"/>
                        <a:gd name="connsiteY2" fmla="*/ 375309 h 375998"/>
                        <a:gd name="connsiteX3" fmla="*/ 14427 w 361562"/>
                        <a:gd name="connsiteY3" fmla="*/ 293128 h 375998"/>
                        <a:gd name="connsiteX4" fmla="*/ 130190 w 361562"/>
                        <a:gd name="connsiteY4" fmla="*/ 120603 h 375998"/>
                        <a:gd name="connsiteX5" fmla="*/ 119903 w 361562"/>
                        <a:gd name="connsiteY5" fmla="*/ 52801 h 375998"/>
                        <a:gd name="connsiteX6" fmla="*/ 150947 w 361562"/>
                        <a:gd name="connsiteY6" fmla="*/ 76163 h 375998"/>
                        <a:gd name="connsiteX7" fmla="*/ 253566 w 361562"/>
                        <a:gd name="connsiteY7" fmla="*/ 1617 h 3759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61562" h="375998">
                          <a:moveTo>
                            <a:pt x="253566" y="1617"/>
                          </a:moveTo>
                          <a:cubicBezTo>
                            <a:pt x="259555" y="-17426"/>
                            <a:pt x="368940" y="137771"/>
                            <a:pt x="361168" y="149704"/>
                          </a:cubicBezTo>
                          <a:cubicBezTo>
                            <a:pt x="353373" y="161614"/>
                            <a:pt x="84196" y="368154"/>
                            <a:pt x="50638" y="375309"/>
                          </a:cubicBezTo>
                          <a:cubicBezTo>
                            <a:pt x="17079" y="382465"/>
                            <a:pt x="-21554" y="332492"/>
                            <a:pt x="14427" y="293128"/>
                          </a:cubicBezTo>
                          <a:cubicBezTo>
                            <a:pt x="50386" y="253740"/>
                            <a:pt x="127836" y="173913"/>
                            <a:pt x="130190" y="120603"/>
                          </a:cubicBezTo>
                          <a:cubicBezTo>
                            <a:pt x="130190" y="120603"/>
                            <a:pt x="116063" y="62035"/>
                            <a:pt x="119903" y="52801"/>
                          </a:cubicBezTo>
                          <a:cubicBezTo>
                            <a:pt x="123721" y="43565"/>
                            <a:pt x="150947" y="76163"/>
                            <a:pt x="150947" y="76163"/>
                          </a:cubicBezTo>
                          <a:cubicBezTo>
                            <a:pt x="150947" y="76163"/>
                            <a:pt x="239187" y="47291"/>
                            <a:pt x="253566" y="1617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3" name="任意多边形: 形状 552">
                      <a:extLst>
                        <a:ext uri="{FF2B5EF4-FFF2-40B4-BE49-F238E27FC236}">
                          <a16:creationId xmlns:a16="http://schemas.microsoft.com/office/drawing/2014/main" id="{34A4B61D-52C4-CB5C-C62D-0CCEEA387A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48261" y="11173897"/>
                      <a:ext cx="67538" cy="53360"/>
                    </a:xfrm>
                    <a:custGeom>
                      <a:avLst/>
                      <a:gdLst>
                        <a:gd name="connsiteX0" fmla="*/ 51 w 67538"/>
                        <a:gd name="connsiteY0" fmla="*/ 5601 h 53360"/>
                        <a:gd name="connsiteX1" fmla="*/ 11984 w 67538"/>
                        <a:gd name="connsiteY1" fmla="*/ 9739 h 53360"/>
                        <a:gd name="connsiteX2" fmla="*/ 34913 w 67538"/>
                        <a:gd name="connsiteY2" fmla="*/ 24507 h 53360"/>
                        <a:gd name="connsiteX3" fmla="*/ 66779 w 67538"/>
                        <a:gd name="connsiteY3" fmla="*/ 53173 h 53360"/>
                        <a:gd name="connsiteX4" fmla="*/ 44148 w 67538"/>
                        <a:gd name="connsiteY4" fmla="*/ 14105 h 53360"/>
                        <a:gd name="connsiteX5" fmla="*/ 13470 w 67538"/>
                        <a:gd name="connsiteY5" fmla="*/ 0 h 53360"/>
                        <a:gd name="connsiteX6" fmla="*/ 51 w 67538"/>
                        <a:gd name="connsiteY6" fmla="*/ 5601 h 5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7538" h="53360">
                          <a:moveTo>
                            <a:pt x="51" y="5601"/>
                          </a:moveTo>
                          <a:cubicBezTo>
                            <a:pt x="668" y="7704"/>
                            <a:pt x="5560" y="7659"/>
                            <a:pt x="11984" y="9739"/>
                          </a:cubicBezTo>
                          <a:cubicBezTo>
                            <a:pt x="18453" y="11842"/>
                            <a:pt x="26569" y="17054"/>
                            <a:pt x="34913" y="24507"/>
                          </a:cubicBezTo>
                          <a:cubicBezTo>
                            <a:pt x="51555" y="39617"/>
                            <a:pt x="63350" y="55253"/>
                            <a:pt x="66779" y="53173"/>
                          </a:cubicBezTo>
                          <a:cubicBezTo>
                            <a:pt x="69957" y="51504"/>
                            <a:pt x="63305" y="31662"/>
                            <a:pt x="44148" y="14105"/>
                          </a:cubicBezTo>
                          <a:cubicBezTo>
                            <a:pt x="34593" y="5486"/>
                            <a:pt x="22820" y="-45"/>
                            <a:pt x="13470" y="0"/>
                          </a:cubicBezTo>
                          <a:cubicBezTo>
                            <a:pt x="4052" y="161"/>
                            <a:pt x="-543" y="4138"/>
                            <a:pt x="51" y="5601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4" name="任意多边形: 形状 553">
                      <a:extLst>
                        <a:ext uri="{FF2B5EF4-FFF2-40B4-BE49-F238E27FC236}">
                          <a16:creationId xmlns:a16="http://schemas.microsoft.com/office/drawing/2014/main" id="{E961F41B-5CE8-6AE0-BBD5-3BA7EAC4F0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33453" y="11029766"/>
                      <a:ext cx="344380" cy="271647"/>
                    </a:xfrm>
                    <a:custGeom>
                      <a:avLst/>
                      <a:gdLst>
                        <a:gd name="connsiteX0" fmla="*/ 328819 w 344380"/>
                        <a:gd name="connsiteY0" fmla="*/ 0 h 271647"/>
                        <a:gd name="connsiteX1" fmla="*/ 342169 w 344380"/>
                        <a:gd name="connsiteY1" fmla="*/ 37902 h 271647"/>
                        <a:gd name="connsiteX2" fmla="*/ 20506 w 344380"/>
                        <a:gd name="connsiteY2" fmla="*/ 271622 h 271647"/>
                        <a:gd name="connsiteX3" fmla="*/ 23 w 344380"/>
                        <a:gd name="connsiteY3" fmla="*/ 251255 h 271647"/>
                        <a:gd name="connsiteX4" fmla="*/ 328819 w 344380"/>
                        <a:gd name="connsiteY4" fmla="*/ 0 h 2716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4380" h="271647">
                          <a:moveTo>
                            <a:pt x="328819" y="0"/>
                          </a:moveTo>
                          <a:cubicBezTo>
                            <a:pt x="333048" y="5166"/>
                            <a:pt x="350467" y="28963"/>
                            <a:pt x="342169" y="37902"/>
                          </a:cubicBezTo>
                          <a:cubicBezTo>
                            <a:pt x="333848" y="46840"/>
                            <a:pt x="25626" y="274388"/>
                            <a:pt x="20506" y="271622"/>
                          </a:cubicBezTo>
                          <a:cubicBezTo>
                            <a:pt x="15385" y="268856"/>
                            <a:pt x="3224" y="253541"/>
                            <a:pt x="23" y="251255"/>
                          </a:cubicBezTo>
                          <a:cubicBezTo>
                            <a:pt x="-3200" y="248969"/>
                            <a:pt x="328819" y="0"/>
                            <a:pt x="328819" y="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5" name="任意多边形: 形状 554">
                      <a:extLst>
                        <a:ext uri="{FF2B5EF4-FFF2-40B4-BE49-F238E27FC236}">
                          <a16:creationId xmlns:a16="http://schemas.microsoft.com/office/drawing/2014/main" id="{D0B71860-57A1-C282-9BBE-35D14A9389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19235" y="11075797"/>
                      <a:ext cx="33429" cy="21901"/>
                    </a:xfrm>
                    <a:custGeom>
                      <a:avLst/>
                      <a:gdLst>
                        <a:gd name="connsiteX0" fmla="*/ 33387 w 33429"/>
                        <a:gd name="connsiteY0" fmla="*/ 17931 h 21901"/>
                        <a:gd name="connsiteX1" fmla="*/ 286 w 33429"/>
                        <a:gd name="connsiteY1" fmla="*/ 1471 h 21901"/>
                        <a:gd name="connsiteX2" fmla="*/ 33387 w 33429"/>
                        <a:gd name="connsiteY2" fmla="*/ 17931 h 219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429" h="21901">
                          <a:moveTo>
                            <a:pt x="33387" y="17931"/>
                          </a:moveTo>
                          <a:cubicBezTo>
                            <a:pt x="34713" y="4169"/>
                            <a:pt x="4126" y="-3374"/>
                            <a:pt x="286" y="1471"/>
                          </a:cubicBezTo>
                          <a:cubicBezTo>
                            <a:pt x="-3532" y="6296"/>
                            <a:pt x="32107" y="31510"/>
                            <a:pt x="33387" y="17931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6" name="任意多边形: 形状 555">
                      <a:extLst>
                        <a:ext uri="{FF2B5EF4-FFF2-40B4-BE49-F238E27FC236}">
                          <a16:creationId xmlns:a16="http://schemas.microsoft.com/office/drawing/2014/main" id="{4A9DD7C1-DF64-EE2C-AE5F-B1F49E37D1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98818" y="11103855"/>
                      <a:ext cx="33431" cy="21895"/>
                    </a:xfrm>
                    <a:custGeom>
                      <a:avLst/>
                      <a:gdLst>
                        <a:gd name="connsiteX0" fmla="*/ 33391 w 33431"/>
                        <a:gd name="connsiteY0" fmla="*/ 17922 h 21895"/>
                        <a:gd name="connsiteX1" fmla="*/ 289 w 33431"/>
                        <a:gd name="connsiteY1" fmla="*/ 1463 h 21895"/>
                        <a:gd name="connsiteX2" fmla="*/ 33391 w 33431"/>
                        <a:gd name="connsiteY2" fmla="*/ 17922 h 218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431" h="21895">
                          <a:moveTo>
                            <a:pt x="33391" y="17922"/>
                          </a:moveTo>
                          <a:cubicBezTo>
                            <a:pt x="34694" y="4160"/>
                            <a:pt x="4107" y="-3361"/>
                            <a:pt x="289" y="1463"/>
                          </a:cubicBezTo>
                          <a:cubicBezTo>
                            <a:pt x="-3551" y="6309"/>
                            <a:pt x="32088" y="31501"/>
                            <a:pt x="33391" y="17922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7" name="任意多边形: 形状 556">
                      <a:extLst>
                        <a:ext uri="{FF2B5EF4-FFF2-40B4-BE49-F238E27FC236}">
                          <a16:creationId xmlns:a16="http://schemas.microsoft.com/office/drawing/2014/main" id="{1154E3F1-795A-8DD0-F00D-B58CF2E464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76027" y="11130990"/>
                      <a:ext cx="33431" cy="21895"/>
                    </a:xfrm>
                    <a:custGeom>
                      <a:avLst/>
                      <a:gdLst>
                        <a:gd name="connsiteX0" fmla="*/ 33391 w 33431"/>
                        <a:gd name="connsiteY0" fmla="*/ 17922 h 21895"/>
                        <a:gd name="connsiteX1" fmla="*/ 289 w 33431"/>
                        <a:gd name="connsiteY1" fmla="*/ 1463 h 21895"/>
                        <a:gd name="connsiteX2" fmla="*/ 33391 w 33431"/>
                        <a:gd name="connsiteY2" fmla="*/ 17922 h 218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431" h="21895">
                          <a:moveTo>
                            <a:pt x="33391" y="17922"/>
                          </a:moveTo>
                          <a:cubicBezTo>
                            <a:pt x="34693" y="4160"/>
                            <a:pt x="4107" y="-3361"/>
                            <a:pt x="289" y="1463"/>
                          </a:cubicBezTo>
                          <a:cubicBezTo>
                            <a:pt x="-3551" y="6309"/>
                            <a:pt x="32088" y="31501"/>
                            <a:pt x="33391" y="17922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8" name="任意多边形: 形状 557">
                      <a:extLst>
                        <a:ext uri="{FF2B5EF4-FFF2-40B4-BE49-F238E27FC236}">
                          <a16:creationId xmlns:a16="http://schemas.microsoft.com/office/drawing/2014/main" id="{3D9FDA40-504B-9387-50EA-A2D162C736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14588" y="11007081"/>
                      <a:ext cx="65561" cy="65560"/>
                    </a:xfrm>
                    <a:custGeom>
                      <a:avLst/>
                      <a:gdLst>
                        <a:gd name="connsiteX0" fmla="*/ 6272 w 65561"/>
                        <a:gd name="connsiteY0" fmla="*/ 52037 h 65560"/>
                        <a:gd name="connsiteX1" fmla="*/ 52060 w 65561"/>
                        <a:gd name="connsiteY1" fmla="*/ 59307 h 65560"/>
                        <a:gd name="connsiteX2" fmla="*/ 59307 w 65561"/>
                        <a:gd name="connsiteY2" fmla="*/ 13518 h 65560"/>
                        <a:gd name="connsiteX3" fmla="*/ 13518 w 65561"/>
                        <a:gd name="connsiteY3" fmla="*/ 6271 h 65560"/>
                        <a:gd name="connsiteX4" fmla="*/ 6272 w 65561"/>
                        <a:gd name="connsiteY4" fmla="*/ 52037 h 65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561" h="65560">
                          <a:moveTo>
                            <a:pt x="6272" y="52037"/>
                          </a:moveTo>
                          <a:cubicBezTo>
                            <a:pt x="16902" y="66690"/>
                            <a:pt x="37407" y="69936"/>
                            <a:pt x="52060" y="59307"/>
                          </a:cubicBezTo>
                          <a:cubicBezTo>
                            <a:pt x="66691" y="48654"/>
                            <a:pt x="69937" y="28171"/>
                            <a:pt x="59307" y="13518"/>
                          </a:cubicBezTo>
                          <a:cubicBezTo>
                            <a:pt x="48654" y="-1135"/>
                            <a:pt x="28149" y="-4381"/>
                            <a:pt x="13518" y="6271"/>
                          </a:cubicBezTo>
                          <a:cubicBezTo>
                            <a:pt x="-1135" y="16901"/>
                            <a:pt x="-4381" y="37407"/>
                            <a:pt x="6272" y="52037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21D3BAB0-7A83-A0C1-B7CD-8D7C17D56ED3}"/>
                    </a:ext>
                  </a:extLst>
                </p:cNvPr>
                <p:cNvSpPr/>
                <p:nvPr/>
              </p:nvSpPr>
              <p:spPr>
                <a:xfrm>
                  <a:off x="8190632" y="9217585"/>
                  <a:ext cx="778784" cy="1701126"/>
                </a:xfrm>
                <a:custGeom>
                  <a:avLst/>
                  <a:gdLst>
                    <a:gd name="connsiteX0" fmla="*/ 727830 w 778784"/>
                    <a:gd name="connsiteY0" fmla="*/ 304541 h 1701126"/>
                    <a:gd name="connsiteX1" fmla="*/ 373431 w 778784"/>
                    <a:gd name="connsiteY1" fmla="*/ 723793 h 1701126"/>
                    <a:gd name="connsiteX2" fmla="*/ 554345 w 778784"/>
                    <a:gd name="connsiteY2" fmla="*/ 1607767 h 1701126"/>
                    <a:gd name="connsiteX3" fmla="*/ 406761 w 778784"/>
                    <a:gd name="connsiteY3" fmla="*/ 1701127 h 1701126"/>
                    <a:gd name="connsiteX4" fmla="*/ 2608 w 778784"/>
                    <a:gd name="connsiteY4" fmla="*/ 706511 h 1701126"/>
                    <a:gd name="connsiteX5" fmla="*/ 342822 w 778784"/>
                    <a:gd name="connsiteY5" fmla="*/ 0 h 1701126"/>
                    <a:gd name="connsiteX6" fmla="*/ 778785 w 778784"/>
                    <a:gd name="connsiteY6" fmla="*/ 19751 h 1701126"/>
                    <a:gd name="connsiteX7" fmla="*/ 727830 w 778784"/>
                    <a:gd name="connsiteY7" fmla="*/ 304541 h 170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78784" h="1701126">
                      <a:moveTo>
                        <a:pt x="727830" y="304541"/>
                      </a:moveTo>
                      <a:lnTo>
                        <a:pt x="373431" y="723793"/>
                      </a:lnTo>
                      <a:lnTo>
                        <a:pt x="554345" y="1607767"/>
                      </a:lnTo>
                      <a:lnTo>
                        <a:pt x="406761" y="1701127"/>
                      </a:lnTo>
                      <a:cubicBezTo>
                        <a:pt x="406761" y="1701127"/>
                        <a:pt x="-37893" y="787801"/>
                        <a:pt x="2608" y="706511"/>
                      </a:cubicBezTo>
                      <a:cubicBezTo>
                        <a:pt x="43111" y="625221"/>
                        <a:pt x="342822" y="0"/>
                        <a:pt x="342822" y="0"/>
                      </a:cubicBezTo>
                      <a:lnTo>
                        <a:pt x="778785" y="19751"/>
                      </a:lnTo>
                      <a:lnTo>
                        <a:pt x="727830" y="304541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36FB3253-7E96-5C0B-5DF6-BF982D309340}"/>
                    </a:ext>
                  </a:extLst>
                </p:cNvPr>
                <p:cNvSpPr/>
                <p:nvPr/>
              </p:nvSpPr>
              <p:spPr>
                <a:xfrm>
                  <a:off x="8329923" y="9217699"/>
                  <a:ext cx="639561" cy="1632661"/>
                </a:xfrm>
                <a:custGeom>
                  <a:avLst/>
                  <a:gdLst>
                    <a:gd name="connsiteX0" fmla="*/ 588493 w 639561"/>
                    <a:gd name="connsiteY0" fmla="*/ 304450 h 1632661"/>
                    <a:gd name="connsiteX1" fmla="*/ 234208 w 639561"/>
                    <a:gd name="connsiteY1" fmla="*/ 723611 h 1632661"/>
                    <a:gd name="connsiteX2" fmla="*/ 415076 w 639561"/>
                    <a:gd name="connsiteY2" fmla="*/ 1607584 h 1632661"/>
                    <a:gd name="connsiteX3" fmla="*/ 375277 w 639561"/>
                    <a:gd name="connsiteY3" fmla="*/ 1632662 h 1632661"/>
                    <a:gd name="connsiteX4" fmla="*/ 199118 w 639561"/>
                    <a:gd name="connsiteY4" fmla="*/ 778155 h 1632661"/>
                    <a:gd name="connsiteX5" fmla="*/ 9721 w 639561"/>
                    <a:gd name="connsiteY5" fmla="*/ 778155 h 1632661"/>
                    <a:gd name="connsiteX6" fmla="*/ 174772 w 639561"/>
                    <a:gd name="connsiteY6" fmla="*/ 711815 h 1632661"/>
                    <a:gd name="connsiteX7" fmla="*/ 125875 w 639561"/>
                    <a:gd name="connsiteY7" fmla="*/ 685823 h 1632661"/>
                    <a:gd name="connsiteX8" fmla="*/ 184579 w 639561"/>
                    <a:gd name="connsiteY8" fmla="*/ 658368 h 1632661"/>
                    <a:gd name="connsiteX9" fmla="*/ 369265 w 639561"/>
                    <a:gd name="connsiteY9" fmla="*/ 384620 h 1632661"/>
                    <a:gd name="connsiteX10" fmla="*/ 283289 w 639561"/>
                    <a:gd name="connsiteY10" fmla="*/ 175039 h 1632661"/>
                    <a:gd name="connsiteX11" fmla="*/ 127521 w 639561"/>
                    <a:gd name="connsiteY11" fmla="*/ 158489 h 1632661"/>
                    <a:gd name="connsiteX12" fmla="*/ 203484 w 639561"/>
                    <a:gd name="connsiteY12" fmla="*/ 0 h 1632661"/>
                    <a:gd name="connsiteX13" fmla="*/ 639562 w 639561"/>
                    <a:gd name="connsiteY13" fmla="*/ 19614 h 1632661"/>
                    <a:gd name="connsiteX14" fmla="*/ 588493 w 639561"/>
                    <a:gd name="connsiteY14" fmla="*/ 304450 h 1632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39561" h="1632661">
                      <a:moveTo>
                        <a:pt x="588493" y="304450"/>
                      </a:moveTo>
                      <a:lnTo>
                        <a:pt x="234208" y="723611"/>
                      </a:lnTo>
                      <a:lnTo>
                        <a:pt x="415076" y="1607584"/>
                      </a:lnTo>
                      <a:lnTo>
                        <a:pt x="375277" y="1632662"/>
                      </a:lnTo>
                      <a:lnTo>
                        <a:pt x="199118" y="778155"/>
                      </a:lnTo>
                      <a:cubicBezTo>
                        <a:pt x="199118" y="778155"/>
                        <a:pt x="67886" y="815417"/>
                        <a:pt x="9721" y="778155"/>
                      </a:cubicBezTo>
                      <a:cubicBezTo>
                        <a:pt x="-48629" y="740893"/>
                        <a:pt x="174772" y="711815"/>
                        <a:pt x="174772" y="711815"/>
                      </a:cubicBezTo>
                      <a:cubicBezTo>
                        <a:pt x="174772" y="711815"/>
                        <a:pt x="137693" y="711815"/>
                        <a:pt x="125875" y="685823"/>
                      </a:cubicBezTo>
                      <a:cubicBezTo>
                        <a:pt x="114239" y="659992"/>
                        <a:pt x="184579" y="658368"/>
                        <a:pt x="184579" y="658368"/>
                      </a:cubicBezTo>
                      <a:lnTo>
                        <a:pt x="369265" y="384620"/>
                      </a:lnTo>
                      <a:cubicBezTo>
                        <a:pt x="369265" y="384620"/>
                        <a:pt x="319087" y="170856"/>
                        <a:pt x="283289" y="175039"/>
                      </a:cubicBezTo>
                      <a:cubicBezTo>
                        <a:pt x="259469" y="177942"/>
                        <a:pt x="178590" y="166490"/>
                        <a:pt x="127521" y="158489"/>
                      </a:cubicBezTo>
                      <a:cubicBezTo>
                        <a:pt x="171686" y="66340"/>
                        <a:pt x="203484" y="0"/>
                        <a:pt x="203484" y="0"/>
                      </a:cubicBezTo>
                      <a:lnTo>
                        <a:pt x="639562" y="19614"/>
                      </a:lnTo>
                      <a:lnTo>
                        <a:pt x="588493" y="304450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61" name="图形 2">
                  <a:extLst>
                    <a:ext uri="{FF2B5EF4-FFF2-40B4-BE49-F238E27FC236}">
                      <a16:creationId xmlns:a16="http://schemas.microsoft.com/office/drawing/2014/main" id="{3304BDC0-CF9A-7893-369B-0488145B3536}"/>
                    </a:ext>
                  </a:extLst>
                </p:cNvPr>
                <p:cNvGrpSpPr/>
                <p:nvPr/>
              </p:nvGrpSpPr>
              <p:grpSpPr>
                <a:xfrm>
                  <a:off x="8691149" y="11093728"/>
                  <a:ext cx="304565" cy="301921"/>
                  <a:chOff x="8691149" y="11093728"/>
                  <a:chExt cx="304565" cy="301921"/>
                </a:xfrm>
              </p:grpSpPr>
              <p:sp>
                <p:nvSpPr>
                  <p:cNvPr id="562" name="任意多边形: 形状 561">
                    <a:extLst>
                      <a:ext uri="{FF2B5EF4-FFF2-40B4-BE49-F238E27FC236}">
                        <a16:creationId xmlns:a16="http://schemas.microsoft.com/office/drawing/2014/main" id="{518E361D-BA79-8FE1-2E8D-E190B1D3CF2E}"/>
                      </a:ext>
                    </a:extLst>
                  </p:cNvPr>
                  <p:cNvSpPr/>
                  <p:nvPr/>
                </p:nvSpPr>
                <p:spPr>
                  <a:xfrm>
                    <a:off x="8893596" y="11093728"/>
                    <a:ext cx="101331" cy="167568"/>
                  </a:xfrm>
                  <a:custGeom>
                    <a:avLst/>
                    <a:gdLst>
                      <a:gd name="connsiteX0" fmla="*/ 101332 w 101331"/>
                      <a:gd name="connsiteY0" fmla="*/ 9761 h 167568"/>
                      <a:gd name="connsiteX1" fmla="*/ 96417 w 101331"/>
                      <a:gd name="connsiteY1" fmla="*/ 160180 h 167568"/>
                      <a:gd name="connsiteX2" fmla="*/ 1937 w 101331"/>
                      <a:gd name="connsiteY2" fmla="*/ 150807 h 167568"/>
                      <a:gd name="connsiteX3" fmla="*/ 3262 w 101331"/>
                      <a:gd name="connsiteY3" fmla="*/ 0 h 167568"/>
                      <a:gd name="connsiteX4" fmla="*/ 101332 w 101331"/>
                      <a:gd name="connsiteY4" fmla="*/ 9761 h 167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1331" h="167568">
                        <a:moveTo>
                          <a:pt x="101332" y="9761"/>
                        </a:moveTo>
                        <a:cubicBezTo>
                          <a:pt x="100760" y="17099"/>
                          <a:pt x="99115" y="129181"/>
                          <a:pt x="96417" y="160180"/>
                        </a:cubicBezTo>
                        <a:cubicBezTo>
                          <a:pt x="83775" y="173919"/>
                          <a:pt x="6966" y="167175"/>
                          <a:pt x="1937" y="150807"/>
                        </a:cubicBezTo>
                        <a:cubicBezTo>
                          <a:pt x="-3093" y="134440"/>
                          <a:pt x="3262" y="0"/>
                          <a:pt x="3262" y="0"/>
                        </a:cubicBezTo>
                        <a:lnTo>
                          <a:pt x="101332" y="9761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" name="任意多边形: 形状 562">
                    <a:extLst>
                      <a:ext uri="{FF2B5EF4-FFF2-40B4-BE49-F238E27FC236}">
                        <a16:creationId xmlns:a16="http://schemas.microsoft.com/office/drawing/2014/main" id="{9B94C341-9B31-2782-0275-4EB30E379899}"/>
                      </a:ext>
                    </a:extLst>
                  </p:cNvPr>
                  <p:cNvSpPr/>
                  <p:nvPr/>
                </p:nvSpPr>
                <p:spPr>
                  <a:xfrm>
                    <a:off x="8695715" y="11172863"/>
                    <a:ext cx="300000" cy="214183"/>
                  </a:xfrm>
                  <a:custGeom>
                    <a:avLst/>
                    <a:gdLst>
                      <a:gd name="connsiteX0" fmla="*/ 279668 w 300000"/>
                      <a:gd name="connsiteY0" fmla="*/ 213724 h 214183"/>
                      <a:gd name="connsiteX1" fmla="*/ 9989 w 300000"/>
                      <a:gd name="connsiteY1" fmla="*/ 192511 h 214183"/>
                      <a:gd name="connsiteX2" fmla="*/ 74043 w 300000"/>
                      <a:gd name="connsiteY2" fmla="*/ 111952 h 214183"/>
                      <a:gd name="connsiteX3" fmla="*/ 164065 w 300000"/>
                      <a:gd name="connsiteY3" fmla="*/ 50413 h 214183"/>
                      <a:gd name="connsiteX4" fmla="*/ 180799 w 300000"/>
                      <a:gd name="connsiteY4" fmla="*/ 8647 h 214183"/>
                      <a:gd name="connsiteX5" fmla="*/ 246338 w 300000"/>
                      <a:gd name="connsiteY5" fmla="*/ 13791 h 214183"/>
                      <a:gd name="connsiteX6" fmla="*/ 259803 w 300000"/>
                      <a:gd name="connsiteY6" fmla="*/ 51373 h 214183"/>
                      <a:gd name="connsiteX7" fmla="*/ 299968 w 300000"/>
                      <a:gd name="connsiteY7" fmla="*/ 70439 h 214183"/>
                      <a:gd name="connsiteX8" fmla="*/ 279668 w 300000"/>
                      <a:gd name="connsiteY8" fmla="*/ 213724 h 214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0000" h="214183">
                        <a:moveTo>
                          <a:pt x="279668" y="213724"/>
                        </a:moveTo>
                        <a:cubicBezTo>
                          <a:pt x="268330" y="217725"/>
                          <a:pt x="33169" y="194339"/>
                          <a:pt x="9989" y="192511"/>
                        </a:cubicBezTo>
                        <a:cubicBezTo>
                          <a:pt x="-13191" y="190659"/>
                          <a:pt x="2308" y="107975"/>
                          <a:pt x="74043" y="111952"/>
                        </a:cubicBezTo>
                        <a:lnTo>
                          <a:pt x="164065" y="50413"/>
                        </a:lnTo>
                        <a:cubicBezTo>
                          <a:pt x="169117" y="33953"/>
                          <a:pt x="175655" y="15802"/>
                          <a:pt x="180799" y="8647"/>
                        </a:cubicBezTo>
                        <a:cubicBezTo>
                          <a:pt x="190103" y="-4154"/>
                          <a:pt x="225124" y="-2988"/>
                          <a:pt x="246338" y="13791"/>
                        </a:cubicBezTo>
                        <a:cubicBezTo>
                          <a:pt x="256191" y="21632"/>
                          <a:pt x="259597" y="36674"/>
                          <a:pt x="259803" y="51373"/>
                        </a:cubicBezTo>
                        <a:cubicBezTo>
                          <a:pt x="282617" y="53682"/>
                          <a:pt x="299488" y="57683"/>
                          <a:pt x="299968" y="70439"/>
                        </a:cubicBezTo>
                        <a:cubicBezTo>
                          <a:pt x="300631" y="88064"/>
                          <a:pt x="291052" y="209724"/>
                          <a:pt x="279668" y="21372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" name="任意多边形: 形状 563">
                    <a:extLst>
                      <a:ext uri="{FF2B5EF4-FFF2-40B4-BE49-F238E27FC236}">
                        <a16:creationId xmlns:a16="http://schemas.microsoft.com/office/drawing/2014/main" id="{EF47661B-63EC-A785-299F-BABA26D2FEFB}"/>
                      </a:ext>
                    </a:extLst>
                  </p:cNvPr>
                  <p:cNvSpPr/>
                  <p:nvPr/>
                </p:nvSpPr>
                <p:spPr>
                  <a:xfrm>
                    <a:off x="8766442" y="11274894"/>
                    <a:ext cx="70867" cy="53035"/>
                  </a:xfrm>
                  <a:custGeom>
                    <a:avLst/>
                    <a:gdLst>
                      <a:gd name="connsiteX0" fmla="*/ 70226 w 70867"/>
                      <a:gd name="connsiteY0" fmla="*/ 53035 h 53035"/>
                      <a:gd name="connsiteX1" fmla="*/ 0 w 70867"/>
                      <a:gd name="connsiteY1" fmla="*/ 10263 h 53035"/>
                      <a:gd name="connsiteX2" fmla="*/ 51595 w 70867"/>
                      <a:gd name="connsiteY2" fmla="*/ 9715 h 53035"/>
                      <a:gd name="connsiteX3" fmla="*/ 70226 w 70867"/>
                      <a:gd name="connsiteY3" fmla="*/ 53035 h 5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867" h="53035">
                        <a:moveTo>
                          <a:pt x="70226" y="53035"/>
                        </a:moveTo>
                        <a:cubicBezTo>
                          <a:pt x="69037" y="44760"/>
                          <a:pt x="36965" y="6629"/>
                          <a:pt x="0" y="10263"/>
                        </a:cubicBezTo>
                        <a:cubicBezTo>
                          <a:pt x="0" y="10263"/>
                          <a:pt x="18220" y="-12459"/>
                          <a:pt x="51595" y="9715"/>
                        </a:cubicBezTo>
                        <a:cubicBezTo>
                          <a:pt x="76215" y="26083"/>
                          <a:pt x="70226" y="53035"/>
                          <a:pt x="70226" y="53035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" name="任意多边形: 形状 564">
                    <a:extLst>
                      <a:ext uri="{FF2B5EF4-FFF2-40B4-BE49-F238E27FC236}">
                        <a16:creationId xmlns:a16="http://schemas.microsoft.com/office/drawing/2014/main" id="{B5C35A2A-2F45-1CAB-383D-CB56B9E3D39D}"/>
                      </a:ext>
                    </a:extLst>
                  </p:cNvPr>
                  <p:cNvSpPr/>
                  <p:nvPr/>
                </p:nvSpPr>
                <p:spPr>
                  <a:xfrm>
                    <a:off x="8942550" y="11275811"/>
                    <a:ext cx="36204" cy="47907"/>
                  </a:xfrm>
                  <a:custGeom>
                    <a:avLst/>
                    <a:gdLst>
                      <a:gd name="connsiteX0" fmla="*/ 98 w 36204"/>
                      <a:gd name="connsiteY0" fmla="*/ 22536 h 47907"/>
                      <a:gd name="connsiteX1" fmla="*/ 16214 w 36204"/>
                      <a:gd name="connsiteY1" fmla="*/ 47865 h 47907"/>
                      <a:gd name="connsiteX2" fmla="*/ 36102 w 36204"/>
                      <a:gd name="connsiteY2" fmla="*/ 25371 h 47907"/>
                      <a:gd name="connsiteX3" fmla="*/ 19986 w 36204"/>
                      <a:gd name="connsiteY3" fmla="*/ 42 h 47907"/>
                      <a:gd name="connsiteX4" fmla="*/ 98 w 36204"/>
                      <a:gd name="connsiteY4" fmla="*/ 22536 h 47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04" h="47907">
                        <a:moveTo>
                          <a:pt x="98" y="22536"/>
                        </a:moveTo>
                        <a:cubicBezTo>
                          <a:pt x="-931" y="35750"/>
                          <a:pt x="6270" y="47088"/>
                          <a:pt x="16214" y="47865"/>
                        </a:cubicBezTo>
                        <a:cubicBezTo>
                          <a:pt x="26158" y="48643"/>
                          <a:pt x="35073" y="38584"/>
                          <a:pt x="36102" y="25371"/>
                        </a:cubicBezTo>
                        <a:cubicBezTo>
                          <a:pt x="37154" y="12181"/>
                          <a:pt x="29930" y="842"/>
                          <a:pt x="19986" y="42"/>
                        </a:cubicBezTo>
                        <a:cubicBezTo>
                          <a:pt x="10042" y="-735"/>
                          <a:pt x="1149" y="9346"/>
                          <a:pt x="98" y="22536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66" name="图形 2">
                    <a:extLst>
                      <a:ext uri="{FF2B5EF4-FFF2-40B4-BE49-F238E27FC236}">
                        <a16:creationId xmlns:a16="http://schemas.microsoft.com/office/drawing/2014/main" id="{2627A46A-AB5E-B260-3790-FBFC8C07C4F3}"/>
                      </a:ext>
                    </a:extLst>
                  </p:cNvPr>
                  <p:cNvGrpSpPr/>
                  <p:nvPr/>
                </p:nvGrpSpPr>
                <p:grpSpPr>
                  <a:xfrm>
                    <a:off x="8819394" y="11226533"/>
                    <a:ext cx="88481" cy="54672"/>
                    <a:chOff x="8819394" y="11226533"/>
                    <a:chExt cx="88481" cy="54672"/>
                  </a:xfrm>
                  <a:solidFill>
                    <a:srgbClr val="DBA12C"/>
                  </a:solidFill>
                </p:grpSpPr>
                <p:sp>
                  <p:nvSpPr>
                    <p:cNvPr id="567" name="任意多边形: 形状 566">
                      <a:extLst>
                        <a:ext uri="{FF2B5EF4-FFF2-40B4-BE49-F238E27FC236}">
                          <a16:creationId xmlns:a16="http://schemas.microsoft.com/office/drawing/2014/main" id="{4504400E-1CD8-4A63-ADC4-4C9F96F314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19394" y="11258949"/>
                      <a:ext cx="53995" cy="22256"/>
                    </a:xfrm>
                    <a:custGeom>
                      <a:avLst/>
                      <a:gdLst>
                        <a:gd name="connsiteX0" fmla="*/ 50581 w 53995"/>
                        <a:gd name="connsiteY0" fmla="*/ 21546 h 22256"/>
                        <a:gd name="connsiteX1" fmla="*/ 1798 w 53995"/>
                        <a:gd name="connsiteY1" fmla="*/ 1703 h 22256"/>
                        <a:gd name="connsiteX2" fmla="*/ 53462 w 53995"/>
                        <a:gd name="connsiteY2" fmla="*/ 16013 h 22256"/>
                        <a:gd name="connsiteX3" fmla="*/ 50581 w 53995"/>
                        <a:gd name="connsiteY3" fmla="*/ 21546 h 22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3995" h="22256">
                          <a:moveTo>
                            <a:pt x="50581" y="21546"/>
                          </a:moveTo>
                          <a:cubicBezTo>
                            <a:pt x="40866" y="15007"/>
                            <a:pt x="-10135" y="7715"/>
                            <a:pt x="1798" y="1703"/>
                          </a:cubicBezTo>
                          <a:cubicBezTo>
                            <a:pt x="13731" y="-4309"/>
                            <a:pt x="51336" y="6823"/>
                            <a:pt x="53462" y="16013"/>
                          </a:cubicBezTo>
                          <a:cubicBezTo>
                            <a:pt x="55611" y="25180"/>
                            <a:pt x="50581" y="21546"/>
                            <a:pt x="50581" y="21546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8" name="任意多边形: 形状 567">
                      <a:extLst>
                        <a:ext uri="{FF2B5EF4-FFF2-40B4-BE49-F238E27FC236}">
                          <a16:creationId xmlns:a16="http://schemas.microsoft.com/office/drawing/2014/main" id="{A114ACCF-5237-604C-CC43-CB4C3DF99A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36630" y="11242741"/>
                      <a:ext cx="54008" cy="22256"/>
                    </a:xfrm>
                    <a:custGeom>
                      <a:avLst/>
                      <a:gdLst>
                        <a:gd name="connsiteX0" fmla="*/ 50581 w 54008"/>
                        <a:gd name="connsiteY0" fmla="*/ 21545 h 22256"/>
                        <a:gd name="connsiteX1" fmla="*/ 1798 w 54008"/>
                        <a:gd name="connsiteY1" fmla="*/ 1703 h 22256"/>
                        <a:gd name="connsiteX2" fmla="*/ 53485 w 54008"/>
                        <a:gd name="connsiteY2" fmla="*/ 16013 h 22256"/>
                        <a:gd name="connsiteX3" fmla="*/ 50581 w 54008"/>
                        <a:gd name="connsiteY3" fmla="*/ 21545 h 22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008" h="22256">
                          <a:moveTo>
                            <a:pt x="50581" y="21545"/>
                          </a:moveTo>
                          <a:cubicBezTo>
                            <a:pt x="40866" y="15007"/>
                            <a:pt x="-10135" y="7715"/>
                            <a:pt x="1798" y="1703"/>
                          </a:cubicBezTo>
                          <a:cubicBezTo>
                            <a:pt x="13731" y="-4310"/>
                            <a:pt x="51336" y="6823"/>
                            <a:pt x="53485" y="16013"/>
                          </a:cubicBezTo>
                          <a:cubicBezTo>
                            <a:pt x="55611" y="25181"/>
                            <a:pt x="50581" y="21545"/>
                            <a:pt x="50581" y="21545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9" name="任意多边形: 形状 568">
                      <a:extLst>
                        <a:ext uri="{FF2B5EF4-FFF2-40B4-BE49-F238E27FC236}">
                          <a16:creationId xmlns:a16="http://schemas.microsoft.com/office/drawing/2014/main" id="{56CDE608-EB47-5EB2-93E1-E2C1F2CB58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53867" y="11226533"/>
                      <a:ext cx="54008" cy="22256"/>
                    </a:xfrm>
                    <a:custGeom>
                      <a:avLst/>
                      <a:gdLst>
                        <a:gd name="connsiteX0" fmla="*/ 50581 w 54008"/>
                        <a:gd name="connsiteY0" fmla="*/ 21546 h 22256"/>
                        <a:gd name="connsiteX1" fmla="*/ 1798 w 54008"/>
                        <a:gd name="connsiteY1" fmla="*/ 1703 h 22256"/>
                        <a:gd name="connsiteX2" fmla="*/ 53485 w 54008"/>
                        <a:gd name="connsiteY2" fmla="*/ 16014 h 22256"/>
                        <a:gd name="connsiteX3" fmla="*/ 50581 w 54008"/>
                        <a:gd name="connsiteY3" fmla="*/ 21546 h 22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008" h="22256">
                          <a:moveTo>
                            <a:pt x="50581" y="21546"/>
                          </a:moveTo>
                          <a:cubicBezTo>
                            <a:pt x="40866" y="15008"/>
                            <a:pt x="-10135" y="7715"/>
                            <a:pt x="1798" y="1703"/>
                          </a:cubicBezTo>
                          <a:cubicBezTo>
                            <a:pt x="13731" y="-4309"/>
                            <a:pt x="51336" y="6824"/>
                            <a:pt x="53485" y="16014"/>
                          </a:cubicBezTo>
                          <a:cubicBezTo>
                            <a:pt x="55611" y="25180"/>
                            <a:pt x="50581" y="21546"/>
                            <a:pt x="50581" y="21546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70" name="任意多边形: 形状 569">
                    <a:extLst>
                      <a:ext uri="{FF2B5EF4-FFF2-40B4-BE49-F238E27FC236}">
                        <a16:creationId xmlns:a16="http://schemas.microsoft.com/office/drawing/2014/main" id="{548A34E2-78DA-17D0-823F-B0BB0F87B24A}"/>
                      </a:ext>
                    </a:extLst>
                  </p:cNvPr>
                  <p:cNvSpPr/>
                  <p:nvPr/>
                </p:nvSpPr>
                <p:spPr>
                  <a:xfrm>
                    <a:off x="8691149" y="11333672"/>
                    <a:ext cx="292144" cy="61977"/>
                  </a:xfrm>
                  <a:custGeom>
                    <a:avLst/>
                    <a:gdLst>
                      <a:gd name="connsiteX0" fmla="*/ 292121 w 292144"/>
                      <a:gd name="connsiteY0" fmla="*/ 32249 h 61977"/>
                      <a:gd name="connsiteX1" fmla="*/ 129723 w 292144"/>
                      <a:gd name="connsiteY1" fmla="*/ 23975 h 61977"/>
                      <a:gd name="connsiteX2" fmla="*/ 61189 w 292144"/>
                      <a:gd name="connsiteY2" fmla="*/ 954 h 61977"/>
                      <a:gd name="connsiteX3" fmla="*/ 4816 w 292144"/>
                      <a:gd name="connsiteY3" fmla="*/ 9618 h 61977"/>
                      <a:gd name="connsiteX4" fmla="*/ 6142 w 292144"/>
                      <a:gd name="connsiteY4" fmla="*/ 39633 h 61977"/>
                      <a:gd name="connsiteX5" fmla="*/ 283594 w 292144"/>
                      <a:gd name="connsiteY5" fmla="*/ 61487 h 61977"/>
                      <a:gd name="connsiteX6" fmla="*/ 292121 w 292144"/>
                      <a:gd name="connsiteY6" fmla="*/ 32249 h 61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2144" h="61977">
                        <a:moveTo>
                          <a:pt x="292121" y="32249"/>
                        </a:moveTo>
                        <a:cubicBezTo>
                          <a:pt x="292144" y="32066"/>
                          <a:pt x="187810" y="28866"/>
                          <a:pt x="129723" y="23975"/>
                        </a:cubicBezTo>
                        <a:cubicBezTo>
                          <a:pt x="123231" y="23426"/>
                          <a:pt x="119276" y="6372"/>
                          <a:pt x="61189" y="954"/>
                        </a:cubicBezTo>
                        <a:cubicBezTo>
                          <a:pt x="21001" y="-3367"/>
                          <a:pt x="6348" y="8315"/>
                          <a:pt x="4816" y="9618"/>
                        </a:cubicBezTo>
                        <a:cubicBezTo>
                          <a:pt x="1959" y="12064"/>
                          <a:pt x="-5082" y="36730"/>
                          <a:pt x="6142" y="39633"/>
                        </a:cubicBezTo>
                        <a:cubicBezTo>
                          <a:pt x="17366" y="42536"/>
                          <a:pt x="278816" y="65603"/>
                          <a:pt x="283594" y="61487"/>
                        </a:cubicBezTo>
                        <a:cubicBezTo>
                          <a:pt x="293035" y="53327"/>
                          <a:pt x="292121" y="32249"/>
                          <a:pt x="292121" y="32249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71" name="任意多边形: 形状 570">
                  <a:extLst>
                    <a:ext uri="{FF2B5EF4-FFF2-40B4-BE49-F238E27FC236}">
                      <a16:creationId xmlns:a16="http://schemas.microsoft.com/office/drawing/2014/main" id="{653119D6-C00E-F5FD-C9C4-ED8A5CFA2242}"/>
                    </a:ext>
                  </a:extLst>
                </p:cNvPr>
                <p:cNvSpPr/>
                <p:nvPr/>
              </p:nvSpPr>
              <p:spPr>
                <a:xfrm>
                  <a:off x="8655823" y="9277021"/>
                  <a:ext cx="558538" cy="1882224"/>
                </a:xfrm>
                <a:custGeom>
                  <a:avLst/>
                  <a:gdLst>
                    <a:gd name="connsiteX0" fmla="*/ 558538 w 558538"/>
                    <a:gd name="connsiteY0" fmla="*/ 0 h 1882224"/>
                    <a:gd name="connsiteX1" fmla="*/ 372892 w 558538"/>
                    <a:gd name="connsiteY1" fmla="*/ 1882224 h 1882224"/>
                    <a:gd name="connsiteX2" fmla="*/ 225057 w 558538"/>
                    <a:gd name="connsiteY2" fmla="*/ 1862473 h 1882224"/>
                    <a:gd name="connsiteX3" fmla="*/ 99647 w 558538"/>
                    <a:gd name="connsiteY3" fmla="*/ 302232 h 1882224"/>
                    <a:gd name="connsiteX4" fmla="*/ 0 w 558538"/>
                    <a:gd name="connsiteY4" fmla="*/ 30861 h 1882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8538" h="1882224">
                      <a:moveTo>
                        <a:pt x="558538" y="0"/>
                      </a:moveTo>
                      <a:lnTo>
                        <a:pt x="372892" y="1882224"/>
                      </a:lnTo>
                      <a:lnTo>
                        <a:pt x="225057" y="1862473"/>
                      </a:lnTo>
                      <a:lnTo>
                        <a:pt x="99647" y="302232"/>
                      </a:lnTo>
                      <a:lnTo>
                        <a:pt x="0" y="30861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7131803B-991C-0985-459D-E285B2F14B16}"/>
                    </a:ext>
                  </a:extLst>
                </p:cNvPr>
                <p:cNvSpPr/>
                <p:nvPr/>
              </p:nvSpPr>
              <p:spPr>
                <a:xfrm>
                  <a:off x="8912221" y="9276930"/>
                  <a:ext cx="302117" cy="1882269"/>
                </a:xfrm>
                <a:custGeom>
                  <a:avLst/>
                  <a:gdLst>
                    <a:gd name="connsiteX0" fmla="*/ 302118 w 302117"/>
                    <a:gd name="connsiteY0" fmla="*/ 0 h 1882269"/>
                    <a:gd name="connsiteX1" fmla="*/ 116518 w 302117"/>
                    <a:gd name="connsiteY1" fmla="*/ 1882270 h 1882269"/>
                    <a:gd name="connsiteX2" fmla="*/ 86891 w 302117"/>
                    <a:gd name="connsiteY2" fmla="*/ 1878269 h 1882269"/>
                    <a:gd name="connsiteX3" fmla="*/ 142692 w 302117"/>
                    <a:gd name="connsiteY3" fmla="*/ 1083381 h 1882269"/>
                    <a:gd name="connsiteX4" fmla="*/ 32004 w 302117"/>
                    <a:gd name="connsiteY4" fmla="*/ 1003577 h 1882269"/>
                    <a:gd name="connsiteX5" fmla="*/ 140521 w 302117"/>
                    <a:gd name="connsiteY5" fmla="*/ 942129 h 1882269"/>
                    <a:gd name="connsiteX6" fmla="*/ 45629 w 302117"/>
                    <a:gd name="connsiteY6" fmla="*/ 912869 h 1882269"/>
                    <a:gd name="connsiteX7" fmla="*/ 151425 w 302117"/>
                    <a:gd name="connsiteY7" fmla="*/ 828538 h 1882269"/>
                    <a:gd name="connsiteX8" fmla="*/ 205420 w 302117"/>
                    <a:gd name="connsiteY8" fmla="*/ 213055 h 1882269"/>
                    <a:gd name="connsiteX9" fmla="*/ 0 w 302117"/>
                    <a:gd name="connsiteY9" fmla="*/ 16734 h 1882269"/>
                    <a:gd name="connsiteX10" fmla="*/ 302118 w 302117"/>
                    <a:gd name="connsiteY10" fmla="*/ 0 h 1882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2117" h="1882269">
                      <a:moveTo>
                        <a:pt x="302118" y="0"/>
                      </a:moveTo>
                      <a:lnTo>
                        <a:pt x="116518" y="1882270"/>
                      </a:lnTo>
                      <a:lnTo>
                        <a:pt x="86891" y="1878269"/>
                      </a:lnTo>
                      <a:cubicBezTo>
                        <a:pt x="98527" y="1754117"/>
                        <a:pt x="154328" y="1153173"/>
                        <a:pt x="142692" y="1083381"/>
                      </a:cubicBezTo>
                      <a:cubicBezTo>
                        <a:pt x="129799" y="1005749"/>
                        <a:pt x="73632" y="1027214"/>
                        <a:pt x="32004" y="1003577"/>
                      </a:cubicBezTo>
                      <a:cubicBezTo>
                        <a:pt x="-9441" y="979756"/>
                        <a:pt x="134165" y="971047"/>
                        <a:pt x="140521" y="942129"/>
                      </a:cubicBezTo>
                      <a:cubicBezTo>
                        <a:pt x="147059" y="913051"/>
                        <a:pt x="93086" y="930150"/>
                        <a:pt x="45629" y="912869"/>
                      </a:cubicBezTo>
                      <a:cubicBezTo>
                        <a:pt x="-1989" y="895609"/>
                        <a:pt x="93086" y="889071"/>
                        <a:pt x="151425" y="828538"/>
                      </a:cubicBezTo>
                      <a:cubicBezTo>
                        <a:pt x="209763" y="768188"/>
                        <a:pt x="222679" y="215227"/>
                        <a:pt x="205420" y="213055"/>
                      </a:cubicBezTo>
                      <a:cubicBezTo>
                        <a:pt x="192138" y="211409"/>
                        <a:pt x="68534" y="98526"/>
                        <a:pt x="0" y="16734"/>
                      </a:cubicBezTo>
                      <a:lnTo>
                        <a:pt x="302118" y="0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3" name="任意多边形: 形状 572">
                  <a:extLst>
                    <a:ext uri="{FF2B5EF4-FFF2-40B4-BE49-F238E27FC236}">
                      <a16:creationId xmlns:a16="http://schemas.microsoft.com/office/drawing/2014/main" id="{9A293FFD-5E8C-9C70-DF69-36426A7C3514}"/>
                    </a:ext>
                  </a:extLst>
                </p:cNvPr>
                <p:cNvSpPr/>
                <p:nvPr/>
              </p:nvSpPr>
              <p:spPr>
                <a:xfrm>
                  <a:off x="7722856" y="8456987"/>
                  <a:ext cx="732987" cy="269976"/>
                </a:xfrm>
                <a:custGeom>
                  <a:avLst/>
                  <a:gdLst>
                    <a:gd name="connsiteX0" fmla="*/ 682515 w 732987"/>
                    <a:gd name="connsiteY0" fmla="*/ 20757 h 269976"/>
                    <a:gd name="connsiteX1" fmla="*/ 515859 w 732987"/>
                    <a:gd name="connsiteY1" fmla="*/ 80238 h 269976"/>
                    <a:gd name="connsiteX2" fmla="*/ 29944 w 732987"/>
                    <a:gd name="connsiteY2" fmla="*/ 0 h 269976"/>
                    <a:gd name="connsiteX3" fmla="*/ 0 w 732987"/>
                    <a:gd name="connsiteY3" fmla="*/ 101567 h 269976"/>
                    <a:gd name="connsiteX4" fmla="*/ 517900 w 732987"/>
                    <a:gd name="connsiteY4" fmla="*/ 269976 h 269976"/>
                    <a:gd name="connsiteX5" fmla="*/ 732988 w 732987"/>
                    <a:gd name="connsiteY5" fmla="*/ 196436 h 269976"/>
                    <a:gd name="connsiteX6" fmla="*/ 682515 w 732987"/>
                    <a:gd name="connsiteY6" fmla="*/ 20757 h 269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987" h="269976">
                      <a:moveTo>
                        <a:pt x="682515" y="20757"/>
                      </a:moveTo>
                      <a:lnTo>
                        <a:pt x="515859" y="80238"/>
                      </a:lnTo>
                      <a:lnTo>
                        <a:pt x="29944" y="0"/>
                      </a:lnTo>
                      <a:lnTo>
                        <a:pt x="0" y="101567"/>
                      </a:lnTo>
                      <a:cubicBezTo>
                        <a:pt x="0" y="101567"/>
                        <a:pt x="502689" y="269976"/>
                        <a:pt x="517900" y="269976"/>
                      </a:cubicBezTo>
                      <a:cubicBezTo>
                        <a:pt x="568652" y="269976"/>
                        <a:pt x="732988" y="196436"/>
                        <a:pt x="732988" y="196436"/>
                      </a:cubicBezTo>
                      <a:lnTo>
                        <a:pt x="682515" y="20757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74" name="图形 2">
                  <a:extLst>
                    <a:ext uri="{FF2B5EF4-FFF2-40B4-BE49-F238E27FC236}">
                      <a16:creationId xmlns:a16="http://schemas.microsoft.com/office/drawing/2014/main" id="{AA365431-5177-7A8C-199B-BC5052DD89F6}"/>
                    </a:ext>
                  </a:extLst>
                </p:cNvPr>
                <p:cNvGrpSpPr/>
                <p:nvPr/>
              </p:nvGrpSpPr>
              <p:grpSpPr>
                <a:xfrm>
                  <a:off x="7522734" y="8373616"/>
                  <a:ext cx="279604" cy="196436"/>
                  <a:chOff x="7522734" y="8373616"/>
                  <a:chExt cx="279604" cy="196436"/>
                </a:xfrm>
              </p:grpSpPr>
              <p:grpSp>
                <p:nvGrpSpPr>
                  <p:cNvPr id="575" name="图形 2">
                    <a:extLst>
                      <a:ext uri="{FF2B5EF4-FFF2-40B4-BE49-F238E27FC236}">
                        <a16:creationId xmlns:a16="http://schemas.microsoft.com/office/drawing/2014/main" id="{27072B60-E893-8344-10AA-CD415CF2B00C}"/>
                      </a:ext>
                    </a:extLst>
                  </p:cNvPr>
                  <p:cNvGrpSpPr/>
                  <p:nvPr/>
                </p:nvGrpSpPr>
                <p:grpSpPr>
                  <a:xfrm>
                    <a:off x="7522734" y="8373616"/>
                    <a:ext cx="279604" cy="196436"/>
                    <a:chOff x="7522734" y="8373616"/>
                    <a:chExt cx="279604" cy="196436"/>
                  </a:xfrm>
                </p:grpSpPr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309A3C9A-6B3B-E4E5-4057-54ED674552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89427" y="8403956"/>
                      <a:ext cx="212910" cy="166097"/>
                    </a:xfrm>
                    <a:custGeom>
                      <a:avLst/>
                      <a:gdLst>
                        <a:gd name="connsiteX0" fmla="*/ 260 w 212910"/>
                        <a:gd name="connsiteY0" fmla="*/ 116377 h 166097"/>
                        <a:gd name="connsiteX1" fmla="*/ 17215 w 212910"/>
                        <a:gd name="connsiteY1" fmla="*/ 99048 h 166097"/>
                        <a:gd name="connsiteX2" fmla="*/ 11480 w 212910"/>
                        <a:gd name="connsiteY2" fmla="*/ 81378 h 166097"/>
                        <a:gd name="connsiteX3" fmla="*/ 25616 w 212910"/>
                        <a:gd name="connsiteY3" fmla="*/ 71731 h 166097"/>
                        <a:gd name="connsiteX4" fmla="*/ 17519 w 212910"/>
                        <a:gd name="connsiteY4" fmla="*/ 49259 h 166097"/>
                        <a:gd name="connsiteX5" fmla="*/ 38658 w 212910"/>
                        <a:gd name="connsiteY5" fmla="*/ 38218 h 166097"/>
                        <a:gd name="connsiteX6" fmla="*/ 40693 w 212910"/>
                        <a:gd name="connsiteY6" fmla="*/ 8729 h 166097"/>
                        <a:gd name="connsiteX7" fmla="*/ 69496 w 212910"/>
                        <a:gd name="connsiteY7" fmla="*/ 3585 h 166097"/>
                        <a:gd name="connsiteX8" fmla="*/ 124891 w 212910"/>
                        <a:gd name="connsiteY8" fmla="*/ 2442 h 166097"/>
                        <a:gd name="connsiteX9" fmla="*/ 163371 w 212910"/>
                        <a:gd name="connsiteY9" fmla="*/ 53032 h 166097"/>
                        <a:gd name="connsiteX10" fmla="*/ 212911 w 212910"/>
                        <a:gd name="connsiteY10" fmla="*/ 70062 h 166097"/>
                        <a:gd name="connsiteX11" fmla="*/ 179055 w 212910"/>
                        <a:gd name="connsiteY11" fmla="*/ 166097 h 166097"/>
                        <a:gd name="connsiteX12" fmla="*/ 133426 w 212910"/>
                        <a:gd name="connsiteY12" fmla="*/ 154598 h 166097"/>
                        <a:gd name="connsiteX13" fmla="*/ 41989 w 212910"/>
                        <a:gd name="connsiteY13" fmla="*/ 142299 h 166097"/>
                        <a:gd name="connsiteX14" fmla="*/ 260 w 212910"/>
                        <a:gd name="connsiteY14" fmla="*/ 116377 h 166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212910" h="166097">
                          <a:moveTo>
                            <a:pt x="260" y="116377"/>
                          </a:moveTo>
                          <a:cubicBezTo>
                            <a:pt x="-2472" y="110295"/>
                            <a:pt x="17215" y="99048"/>
                            <a:pt x="17215" y="99048"/>
                          </a:cubicBezTo>
                          <a:cubicBezTo>
                            <a:pt x="17215" y="99048"/>
                            <a:pt x="5653" y="92693"/>
                            <a:pt x="11480" y="81378"/>
                          </a:cubicBezTo>
                          <a:cubicBezTo>
                            <a:pt x="14897" y="74749"/>
                            <a:pt x="25616" y="71731"/>
                            <a:pt x="25616" y="71731"/>
                          </a:cubicBezTo>
                          <a:cubicBezTo>
                            <a:pt x="25616" y="71731"/>
                            <a:pt x="12444" y="62792"/>
                            <a:pt x="17519" y="49259"/>
                          </a:cubicBezTo>
                          <a:cubicBezTo>
                            <a:pt x="22594" y="35726"/>
                            <a:pt x="38658" y="38218"/>
                            <a:pt x="38658" y="38218"/>
                          </a:cubicBezTo>
                          <a:cubicBezTo>
                            <a:pt x="38658" y="38218"/>
                            <a:pt x="22379" y="21576"/>
                            <a:pt x="40693" y="8729"/>
                          </a:cubicBezTo>
                          <a:cubicBezTo>
                            <a:pt x="53437" y="-209"/>
                            <a:pt x="59600" y="-689"/>
                            <a:pt x="69496" y="3585"/>
                          </a:cubicBezTo>
                          <a:cubicBezTo>
                            <a:pt x="84492" y="362"/>
                            <a:pt x="114295" y="-1993"/>
                            <a:pt x="124891" y="2442"/>
                          </a:cubicBezTo>
                          <a:cubicBezTo>
                            <a:pt x="143256" y="10146"/>
                            <a:pt x="158417" y="32594"/>
                            <a:pt x="163371" y="53032"/>
                          </a:cubicBezTo>
                          <a:cubicBezTo>
                            <a:pt x="183323" y="59158"/>
                            <a:pt x="212911" y="70062"/>
                            <a:pt x="212911" y="70062"/>
                          </a:cubicBezTo>
                          <a:lnTo>
                            <a:pt x="179055" y="166097"/>
                          </a:lnTo>
                          <a:lnTo>
                            <a:pt x="133426" y="154598"/>
                          </a:lnTo>
                          <a:lnTo>
                            <a:pt x="41989" y="142299"/>
                          </a:lnTo>
                          <a:cubicBezTo>
                            <a:pt x="41991" y="142299"/>
                            <a:pt x="8933" y="128401"/>
                            <a:pt x="260" y="116377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57" name="图形 2">
                      <a:extLst>
                        <a:ext uri="{FF2B5EF4-FFF2-40B4-BE49-F238E27FC236}">
                          <a16:creationId xmlns:a16="http://schemas.microsoft.com/office/drawing/2014/main" id="{1DB0DEB4-8DD3-3D4B-E397-1634272A60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22734" y="8373616"/>
                      <a:ext cx="154224" cy="163603"/>
                      <a:chOff x="7522734" y="8373616"/>
                      <a:chExt cx="154224" cy="163603"/>
                    </a:xfrm>
                  </p:grpSpPr>
                  <p:sp>
                    <p:nvSpPr>
                      <p:cNvPr id="258" name="任意多边形: 形状 257">
                        <a:extLst>
                          <a:ext uri="{FF2B5EF4-FFF2-40B4-BE49-F238E27FC236}">
                            <a16:creationId xmlns:a16="http://schemas.microsoft.com/office/drawing/2014/main" id="{D9E9B7E6-075D-11C7-3FEB-A450DD22A0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22734" y="8373616"/>
                        <a:ext cx="154224" cy="160348"/>
                      </a:xfrm>
                      <a:custGeom>
                        <a:avLst/>
                        <a:gdLst>
                          <a:gd name="connsiteX0" fmla="*/ 126284 w 154224"/>
                          <a:gd name="connsiteY0" fmla="*/ 154694 h 160348"/>
                          <a:gd name="connsiteX1" fmla="*/ 110916 w 154224"/>
                          <a:gd name="connsiteY1" fmla="*/ 136909 h 160348"/>
                          <a:gd name="connsiteX2" fmla="*/ 138016 w 154224"/>
                          <a:gd name="connsiteY2" fmla="*/ 127079 h 160348"/>
                          <a:gd name="connsiteX3" fmla="*/ 111711 w 154224"/>
                          <a:gd name="connsiteY3" fmla="*/ 104242 h 160348"/>
                          <a:gd name="connsiteX4" fmla="*/ 149574 w 154224"/>
                          <a:gd name="connsiteY4" fmla="*/ 93429 h 160348"/>
                          <a:gd name="connsiteX5" fmla="*/ 120156 w 154224"/>
                          <a:gd name="connsiteY5" fmla="*/ 67666 h 160348"/>
                          <a:gd name="connsiteX6" fmla="*/ 153437 w 154224"/>
                          <a:gd name="connsiteY6" fmla="*/ 58133 h 160348"/>
                          <a:gd name="connsiteX7" fmla="*/ 136194 w 154224"/>
                          <a:gd name="connsiteY7" fmla="*/ 33924 h 160348"/>
                          <a:gd name="connsiteX8" fmla="*/ 5161 w 154224"/>
                          <a:gd name="connsiteY8" fmla="*/ 0 h 160348"/>
                          <a:gd name="connsiteX9" fmla="*/ 4735 w 154224"/>
                          <a:gd name="connsiteY9" fmla="*/ 24689 h 160348"/>
                          <a:gd name="connsiteX10" fmla="*/ 28018 w 154224"/>
                          <a:gd name="connsiteY10" fmla="*/ 38725 h 160348"/>
                          <a:gd name="connsiteX11" fmla="*/ 89288 w 154224"/>
                          <a:gd name="connsiteY11" fmla="*/ 61928 h 160348"/>
                          <a:gd name="connsiteX12" fmla="*/ 76363 w 154224"/>
                          <a:gd name="connsiteY12" fmla="*/ 65106 h 160348"/>
                          <a:gd name="connsiteX13" fmla="*/ 71706 w 154224"/>
                          <a:gd name="connsiteY13" fmla="*/ 87485 h 160348"/>
                          <a:gd name="connsiteX14" fmla="*/ 78850 w 154224"/>
                          <a:gd name="connsiteY14" fmla="*/ 94778 h 160348"/>
                          <a:gd name="connsiteX15" fmla="*/ 69121 w 154224"/>
                          <a:gd name="connsiteY15" fmla="*/ 98892 h 160348"/>
                          <a:gd name="connsiteX16" fmla="*/ 65886 w 154224"/>
                          <a:gd name="connsiteY16" fmla="*/ 118415 h 160348"/>
                          <a:gd name="connsiteX17" fmla="*/ 71994 w 154224"/>
                          <a:gd name="connsiteY17" fmla="*/ 126416 h 160348"/>
                          <a:gd name="connsiteX18" fmla="*/ 65829 w 154224"/>
                          <a:gd name="connsiteY18" fmla="*/ 143241 h 160348"/>
                          <a:gd name="connsiteX19" fmla="*/ 126284 w 154224"/>
                          <a:gd name="connsiteY19" fmla="*/ 154694 h 1603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54224" h="160348">
                            <a:moveTo>
                              <a:pt x="126284" y="154694"/>
                            </a:moveTo>
                            <a:cubicBezTo>
                              <a:pt x="128895" y="138486"/>
                              <a:pt x="110916" y="136909"/>
                              <a:pt x="110916" y="136909"/>
                            </a:cubicBezTo>
                            <a:cubicBezTo>
                              <a:pt x="110916" y="136909"/>
                              <a:pt x="135657" y="144178"/>
                              <a:pt x="138016" y="127079"/>
                            </a:cubicBezTo>
                            <a:cubicBezTo>
                              <a:pt x="140480" y="109202"/>
                              <a:pt x="111711" y="104242"/>
                              <a:pt x="111711" y="104242"/>
                            </a:cubicBezTo>
                            <a:cubicBezTo>
                              <a:pt x="111711" y="104242"/>
                              <a:pt x="144678" y="107579"/>
                              <a:pt x="149574" y="93429"/>
                            </a:cubicBezTo>
                            <a:cubicBezTo>
                              <a:pt x="153449" y="82205"/>
                              <a:pt x="120156" y="67666"/>
                              <a:pt x="120156" y="67666"/>
                            </a:cubicBezTo>
                            <a:cubicBezTo>
                              <a:pt x="120156" y="67666"/>
                              <a:pt x="148605" y="72444"/>
                              <a:pt x="153437" y="58133"/>
                            </a:cubicBezTo>
                            <a:cubicBezTo>
                              <a:pt x="158659" y="42634"/>
                              <a:pt x="136194" y="33924"/>
                              <a:pt x="136194" y="33924"/>
                            </a:cubicBezTo>
                            <a:lnTo>
                              <a:pt x="5161" y="0"/>
                            </a:lnTo>
                            <a:cubicBezTo>
                              <a:pt x="5161" y="0"/>
                              <a:pt x="-6162" y="14722"/>
                              <a:pt x="4735" y="24689"/>
                            </a:cubicBezTo>
                            <a:cubicBezTo>
                              <a:pt x="5650" y="25535"/>
                              <a:pt x="21348" y="36005"/>
                              <a:pt x="28018" y="38725"/>
                            </a:cubicBezTo>
                            <a:cubicBezTo>
                              <a:pt x="49024" y="47344"/>
                              <a:pt x="89288" y="61928"/>
                              <a:pt x="89288" y="61928"/>
                            </a:cubicBezTo>
                            <a:cubicBezTo>
                              <a:pt x="89288" y="61928"/>
                              <a:pt x="81415" y="62111"/>
                              <a:pt x="76363" y="65106"/>
                            </a:cubicBezTo>
                            <a:cubicBezTo>
                              <a:pt x="73167" y="67003"/>
                              <a:pt x="69820" y="84194"/>
                              <a:pt x="71706" y="87485"/>
                            </a:cubicBezTo>
                            <a:cubicBezTo>
                              <a:pt x="74388" y="92149"/>
                              <a:pt x="78850" y="94778"/>
                              <a:pt x="78850" y="94778"/>
                            </a:cubicBezTo>
                            <a:cubicBezTo>
                              <a:pt x="78850" y="94778"/>
                              <a:pt x="72872" y="94961"/>
                              <a:pt x="69121" y="98892"/>
                            </a:cubicBezTo>
                            <a:cubicBezTo>
                              <a:pt x="67015" y="101110"/>
                              <a:pt x="64956" y="115855"/>
                              <a:pt x="65886" y="118415"/>
                            </a:cubicBezTo>
                            <a:cubicBezTo>
                              <a:pt x="67738" y="123467"/>
                              <a:pt x="71994" y="126416"/>
                              <a:pt x="71994" y="126416"/>
                            </a:cubicBezTo>
                            <a:cubicBezTo>
                              <a:pt x="71994" y="126416"/>
                              <a:pt x="65655" y="132245"/>
                              <a:pt x="65829" y="143241"/>
                            </a:cubicBezTo>
                            <a:cubicBezTo>
                              <a:pt x="66025" y="155517"/>
                              <a:pt x="124163" y="167861"/>
                              <a:pt x="126284" y="154694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259" name="图形 2">
                        <a:extLst>
                          <a:ext uri="{FF2B5EF4-FFF2-40B4-BE49-F238E27FC236}">
                            <a16:creationId xmlns:a16="http://schemas.microsoft.com/office/drawing/2014/main" id="{A2AB9F99-7D94-3CD0-F0AD-73EE044884D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614444" y="8437257"/>
                        <a:ext cx="51350" cy="77576"/>
                        <a:chOff x="7614444" y="8437257"/>
                        <a:chExt cx="51350" cy="77576"/>
                      </a:xfrm>
                      <a:solidFill>
                        <a:srgbClr val="C18C7C"/>
                      </a:solidFill>
                    </p:grpSpPr>
                    <p:sp>
                      <p:nvSpPr>
                        <p:cNvPr id="260" name="任意多边形: 形状 259">
                          <a:extLst>
                            <a:ext uri="{FF2B5EF4-FFF2-40B4-BE49-F238E27FC236}">
                              <a16:creationId xmlns:a16="http://schemas.microsoft.com/office/drawing/2014/main" id="{FEF80913-7FAF-131F-1D62-C25AEE5C8B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28692" y="8437257"/>
                          <a:ext cx="37102" cy="12714"/>
                        </a:xfrm>
                        <a:custGeom>
                          <a:avLst/>
                          <a:gdLst>
                            <a:gd name="connsiteX0" fmla="*/ 37073 w 37102"/>
                            <a:gd name="connsiteY0" fmla="*/ 11569 h 12714"/>
                            <a:gd name="connsiteX1" fmla="*/ 17528 w 37102"/>
                            <a:gd name="connsiteY1" fmla="*/ 9992 h 12714"/>
                            <a:gd name="connsiteX2" fmla="*/ 29 w 37102"/>
                            <a:gd name="connsiteY2" fmla="*/ 1145 h 12714"/>
                            <a:gd name="connsiteX3" fmla="*/ 19574 w 37102"/>
                            <a:gd name="connsiteY3" fmla="*/ 2722 h 12714"/>
                            <a:gd name="connsiteX4" fmla="*/ 37073 w 37102"/>
                            <a:gd name="connsiteY4" fmla="*/ 11569 h 127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7102" h="12714">
                              <a:moveTo>
                                <a:pt x="37073" y="11569"/>
                              </a:moveTo>
                              <a:cubicBezTo>
                                <a:pt x="36507" y="13581"/>
                                <a:pt x="27756" y="12873"/>
                                <a:pt x="17528" y="9992"/>
                              </a:cubicBezTo>
                              <a:cubicBezTo>
                                <a:pt x="7298" y="7112"/>
                                <a:pt x="-538" y="3157"/>
                                <a:pt x="29" y="1145"/>
                              </a:cubicBezTo>
                              <a:cubicBezTo>
                                <a:pt x="593" y="-866"/>
                                <a:pt x="9342" y="-158"/>
                                <a:pt x="19574" y="2722"/>
                              </a:cubicBezTo>
                              <a:cubicBezTo>
                                <a:pt x="29804" y="5603"/>
                                <a:pt x="37640" y="9557"/>
                                <a:pt x="37073" y="115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18C7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1" name="任意多边形: 形状 260">
                          <a:extLst>
                            <a:ext uri="{FF2B5EF4-FFF2-40B4-BE49-F238E27FC236}">
                              <a16:creationId xmlns:a16="http://schemas.microsoft.com/office/drawing/2014/main" id="{9F7A26A2-9EF0-726E-234F-B4AD31400DD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21212" y="8471767"/>
                          <a:ext cx="27017" cy="10602"/>
                        </a:xfrm>
                        <a:custGeom>
                          <a:avLst/>
                          <a:gdLst>
                            <a:gd name="connsiteX0" fmla="*/ 26977 w 27017"/>
                            <a:gd name="connsiteY0" fmla="*/ 9155 h 10602"/>
                            <a:gd name="connsiteX1" fmla="*/ 12468 w 27017"/>
                            <a:gd name="connsiteY1" fmla="*/ 8926 h 10602"/>
                            <a:gd name="connsiteX2" fmla="*/ 41 w 27017"/>
                            <a:gd name="connsiteY2" fmla="*/ 1450 h 10602"/>
                            <a:gd name="connsiteX3" fmla="*/ 14550 w 27017"/>
                            <a:gd name="connsiteY3" fmla="*/ 1656 h 10602"/>
                            <a:gd name="connsiteX4" fmla="*/ 26977 w 27017"/>
                            <a:gd name="connsiteY4" fmla="*/ 9155 h 106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7017" h="10602">
                              <a:moveTo>
                                <a:pt x="26977" y="9155"/>
                              </a:moveTo>
                              <a:cubicBezTo>
                                <a:pt x="26403" y="11166"/>
                                <a:pt x="19909" y="11074"/>
                                <a:pt x="12468" y="8926"/>
                              </a:cubicBezTo>
                              <a:cubicBezTo>
                                <a:pt x="5029" y="6800"/>
                                <a:pt x="-535" y="3440"/>
                                <a:pt x="41" y="1450"/>
                              </a:cubicBezTo>
                              <a:cubicBezTo>
                                <a:pt x="615" y="-561"/>
                                <a:pt x="7112" y="-469"/>
                                <a:pt x="14550" y="1656"/>
                              </a:cubicBezTo>
                              <a:cubicBezTo>
                                <a:pt x="21989" y="3805"/>
                                <a:pt x="27553" y="7165"/>
                                <a:pt x="26977" y="91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18C7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2" name="任意多边形: 形状 261">
                          <a:extLst>
                            <a:ext uri="{FF2B5EF4-FFF2-40B4-BE49-F238E27FC236}">
                              <a16:creationId xmlns:a16="http://schemas.microsoft.com/office/drawing/2014/main" id="{11467C53-8600-F44D-90CC-AC11DAFCEF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14444" y="8503588"/>
                          <a:ext cx="31319" cy="11244"/>
                        </a:xfrm>
                        <a:custGeom>
                          <a:avLst/>
                          <a:gdLst>
                            <a:gd name="connsiteX0" fmla="*/ 31287 w 31319"/>
                            <a:gd name="connsiteY0" fmla="*/ 9909 h 11244"/>
                            <a:gd name="connsiteX1" fmla="*/ 14661 w 31319"/>
                            <a:gd name="connsiteY1" fmla="*/ 9269 h 11244"/>
                            <a:gd name="connsiteX2" fmla="*/ 33 w 31319"/>
                            <a:gd name="connsiteY2" fmla="*/ 1336 h 11244"/>
                            <a:gd name="connsiteX3" fmla="*/ 16659 w 31319"/>
                            <a:gd name="connsiteY3" fmla="*/ 1976 h 11244"/>
                            <a:gd name="connsiteX4" fmla="*/ 31287 w 31319"/>
                            <a:gd name="connsiteY4" fmla="*/ 9909 h 112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1319" h="11244">
                              <a:moveTo>
                                <a:pt x="31287" y="9909"/>
                              </a:moveTo>
                              <a:cubicBezTo>
                                <a:pt x="30736" y="11920"/>
                                <a:pt x="23293" y="11623"/>
                                <a:pt x="14661" y="9269"/>
                              </a:cubicBezTo>
                              <a:cubicBezTo>
                                <a:pt x="6031" y="6891"/>
                                <a:pt x="-521" y="3348"/>
                                <a:pt x="33" y="1336"/>
                              </a:cubicBezTo>
                              <a:cubicBezTo>
                                <a:pt x="583" y="-676"/>
                                <a:pt x="8027" y="-378"/>
                                <a:pt x="16659" y="1976"/>
                              </a:cubicBezTo>
                              <a:cubicBezTo>
                                <a:pt x="25286" y="4353"/>
                                <a:pt x="31838" y="7897"/>
                                <a:pt x="31287" y="99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18C7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2DAD89D3-0CE3-E6E8-ADC7-902060116A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07675" y="8479168"/>
                        <a:ext cx="57169" cy="58051"/>
                      </a:xfrm>
                      <a:custGeom>
                        <a:avLst/>
                        <a:gdLst>
                          <a:gd name="connsiteX0" fmla="*/ 36934 w 57169"/>
                          <a:gd name="connsiteY0" fmla="*/ 176 h 58051"/>
                          <a:gd name="connsiteX1" fmla="*/ 50869 w 57169"/>
                          <a:gd name="connsiteY1" fmla="*/ 7561 h 58051"/>
                          <a:gd name="connsiteX2" fmla="*/ 56054 w 57169"/>
                          <a:gd name="connsiteY2" fmla="*/ 14624 h 58051"/>
                          <a:gd name="connsiteX3" fmla="*/ 55933 w 57169"/>
                          <a:gd name="connsiteY3" fmla="*/ 25734 h 58051"/>
                          <a:gd name="connsiteX4" fmla="*/ 47797 w 57169"/>
                          <a:gd name="connsiteY4" fmla="*/ 34421 h 58051"/>
                          <a:gd name="connsiteX5" fmla="*/ 42697 w 57169"/>
                          <a:gd name="connsiteY5" fmla="*/ 36638 h 58051"/>
                          <a:gd name="connsiteX6" fmla="*/ 42699 w 57169"/>
                          <a:gd name="connsiteY6" fmla="*/ 36684 h 58051"/>
                          <a:gd name="connsiteX7" fmla="*/ 42717 w 57169"/>
                          <a:gd name="connsiteY7" fmla="*/ 36684 h 58051"/>
                          <a:gd name="connsiteX8" fmla="*/ 42717 w 57169"/>
                          <a:gd name="connsiteY8" fmla="*/ 36684 h 58051"/>
                          <a:gd name="connsiteX9" fmla="*/ 43442 w 57169"/>
                          <a:gd name="connsiteY9" fmla="*/ 38010 h 58051"/>
                          <a:gd name="connsiteX10" fmla="*/ 44740 w 57169"/>
                          <a:gd name="connsiteY10" fmla="*/ 41324 h 58051"/>
                          <a:gd name="connsiteX11" fmla="*/ 45218 w 57169"/>
                          <a:gd name="connsiteY11" fmla="*/ 48411 h 58051"/>
                          <a:gd name="connsiteX12" fmla="*/ 43904 w 57169"/>
                          <a:gd name="connsiteY12" fmla="*/ 52297 h 58051"/>
                          <a:gd name="connsiteX13" fmla="*/ 41000 w 57169"/>
                          <a:gd name="connsiteY13" fmla="*/ 55429 h 58051"/>
                          <a:gd name="connsiteX14" fmla="*/ 34787 w 57169"/>
                          <a:gd name="connsiteY14" fmla="*/ 57669 h 58051"/>
                          <a:gd name="connsiteX15" fmla="*/ 15861 w 57169"/>
                          <a:gd name="connsiteY15" fmla="*/ 56526 h 58051"/>
                          <a:gd name="connsiteX16" fmla="*/ 8 w 57169"/>
                          <a:gd name="connsiteY16" fmla="*/ 50651 h 58051"/>
                          <a:gd name="connsiteX17" fmla="*/ 16607 w 57169"/>
                          <a:gd name="connsiteY17" fmla="*/ 51223 h 58051"/>
                          <a:gd name="connsiteX18" fmla="*/ 33454 w 57169"/>
                          <a:gd name="connsiteY18" fmla="*/ 50834 h 58051"/>
                          <a:gd name="connsiteX19" fmla="*/ 36899 w 57169"/>
                          <a:gd name="connsiteY19" fmla="*/ 49485 h 58051"/>
                          <a:gd name="connsiteX20" fmla="*/ 37535 w 57169"/>
                          <a:gd name="connsiteY20" fmla="*/ 48686 h 58051"/>
                          <a:gd name="connsiteX21" fmla="*/ 37880 w 57169"/>
                          <a:gd name="connsiteY21" fmla="*/ 47428 h 58051"/>
                          <a:gd name="connsiteX22" fmla="*/ 37516 w 57169"/>
                          <a:gd name="connsiteY22" fmla="*/ 43405 h 58051"/>
                          <a:gd name="connsiteX23" fmla="*/ 36710 w 57169"/>
                          <a:gd name="connsiteY23" fmla="*/ 41416 h 58051"/>
                          <a:gd name="connsiteX24" fmla="*/ 36012 w 57169"/>
                          <a:gd name="connsiteY24" fmla="*/ 40204 h 58051"/>
                          <a:gd name="connsiteX25" fmla="*/ 34069 w 57169"/>
                          <a:gd name="connsiteY25" fmla="*/ 37804 h 58051"/>
                          <a:gd name="connsiteX26" fmla="*/ 27383 w 57169"/>
                          <a:gd name="connsiteY26" fmla="*/ 31106 h 58051"/>
                          <a:gd name="connsiteX27" fmla="*/ 39741 w 57169"/>
                          <a:gd name="connsiteY27" fmla="*/ 29735 h 58051"/>
                          <a:gd name="connsiteX28" fmla="*/ 44320 w 57169"/>
                          <a:gd name="connsiteY28" fmla="*/ 28020 h 58051"/>
                          <a:gd name="connsiteX29" fmla="*/ 49751 w 57169"/>
                          <a:gd name="connsiteY29" fmla="*/ 22900 h 58051"/>
                          <a:gd name="connsiteX30" fmla="*/ 47086 w 57169"/>
                          <a:gd name="connsiteY30" fmla="*/ 11058 h 58051"/>
                          <a:gd name="connsiteX31" fmla="*/ 36934 w 57169"/>
                          <a:gd name="connsiteY31" fmla="*/ 176 h 580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</a:cxnLst>
                        <a:rect l="l" t="t" r="r" b="b"/>
                        <a:pathLst>
                          <a:path w="57169" h="58051">
                            <a:moveTo>
                              <a:pt x="36934" y="176"/>
                            </a:moveTo>
                            <a:cubicBezTo>
                              <a:pt x="37311" y="-555"/>
                              <a:pt x="43261" y="816"/>
                              <a:pt x="50869" y="7561"/>
                            </a:cubicBezTo>
                            <a:cubicBezTo>
                              <a:pt x="52698" y="9320"/>
                              <a:pt x="54673" y="11492"/>
                              <a:pt x="56054" y="14624"/>
                            </a:cubicBezTo>
                            <a:cubicBezTo>
                              <a:pt x="57551" y="17619"/>
                              <a:pt x="57572" y="22328"/>
                              <a:pt x="55933" y="25734"/>
                            </a:cubicBezTo>
                            <a:cubicBezTo>
                              <a:pt x="54387" y="29369"/>
                              <a:pt x="51328" y="32546"/>
                              <a:pt x="47797" y="34421"/>
                            </a:cubicBezTo>
                            <a:cubicBezTo>
                              <a:pt x="46238" y="35381"/>
                              <a:pt x="43739" y="36318"/>
                              <a:pt x="42697" y="36638"/>
                            </a:cubicBezTo>
                            <a:lnTo>
                              <a:pt x="42699" y="36684"/>
                            </a:lnTo>
                            <a:lnTo>
                              <a:pt x="42717" y="36684"/>
                            </a:lnTo>
                            <a:lnTo>
                              <a:pt x="42717" y="36684"/>
                            </a:lnTo>
                            <a:cubicBezTo>
                              <a:pt x="42738" y="36729"/>
                              <a:pt x="43254" y="37553"/>
                              <a:pt x="43442" y="38010"/>
                            </a:cubicBezTo>
                            <a:cubicBezTo>
                              <a:pt x="43970" y="39061"/>
                              <a:pt x="44429" y="40158"/>
                              <a:pt x="44740" y="41324"/>
                            </a:cubicBezTo>
                            <a:cubicBezTo>
                              <a:pt x="45403" y="43633"/>
                              <a:pt x="45556" y="46102"/>
                              <a:pt x="45218" y="48411"/>
                            </a:cubicBezTo>
                            <a:cubicBezTo>
                              <a:pt x="45134" y="49440"/>
                              <a:pt x="44708" y="50857"/>
                              <a:pt x="43904" y="52297"/>
                            </a:cubicBezTo>
                            <a:cubicBezTo>
                              <a:pt x="43300" y="53806"/>
                              <a:pt x="42009" y="54469"/>
                              <a:pt x="41000" y="55429"/>
                            </a:cubicBezTo>
                            <a:cubicBezTo>
                              <a:pt x="38824" y="56778"/>
                              <a:pt x="36712" y="57349"/>
                              <a:pt x="34787" y="57669"/>
                            </a:cubicBezTo>
                            <a:cubicBezTo>
                              <a:pt x="27145" y="58675"/>
                              <a:pt x="21025" y="57486"/>
                              <a:pt x="15861" y="56526"/>
                            </a:cubicBezTo>
                            <a:cubicBezTo>
                              <a:pt x="5634" y="54309"/>
                              <a:pt x="-246" y="51611"/>
                              <a:pt x="8" y="50651"/>
                            </a:cubicBezTo>
                            <a:cubicBezTo>
                              <a:pt x="273" y="49600"/>
                              <a:pt x="6592" y="50445"/>
                              <a:pt x="16607" y="51223"/>
                            </a:cubicBezTo>
                            <a:cubicBezTo>
                              <a:pt x="21535" y="51543"/>
                              <a:pt x="27703" y="51977"/>
                              <a:pt x="33454" y="50834"/>
                            </a:cubicBezTo>
                            <a:cubicBezTo>
                              <a:pt x="34860" y="50537"/>
                              <a:pt x="36076" y="50034"/>
                              <a:pt x="36899" y="49485"/>
                            </a:cubicBezTo>
                            <a:cubicBezTo>
                              <a:pt x="37009" y="49120"/>
                              <a:pt x="37660" y="49028"/>
                              <a:pt x="37535" y="48686"/>
                            </a:cubicBezTo>
                            <a:cubicBezTo>
                              <a:pt x="37590" y="48548"/>
                              <a:pt x="37834" y="48274"/>
                              <a:pt x="37880" y="47428"/>
                            </a:cubicBezTo>
                            <a:cubicBezTo>
                              <a:pt x="38026" y="46102"/>
                              <a:pt x="37919" y="44753"/>
                              <a:pt x="37516" y="43405"/>
                            </a:cubicBezTo>
                            <a:cubicBezTo>
                              <a:pt x="37334" y="42742"/>
                              <a:pt x="37041" y="42079"/>
                              <a:pt x="36710" y="41416"/>
                            </a:cubicBezTo>
                            <a:cubicBezTo>
                              <a:pt x="36499" y="40982"/>
                              <a:pt x="36481" y="40982"/>
                              <a:pt x="36012" y="40204"/>
                            </a:cubicBezTo>
                            <a:cubicBezTo>
                              <a:pt x="35381" y="39404"/>
                              <a:pt x="34867" y="38604"/>
                              <a:pt x="34069" y="37804"/>
                            </a:cubicBezTo>
                            <a:cubicBezTo>
                              <a:pt x="31818" y="35541"/>
                              <a:pt x="29586" y="33323"/>
                              <a:pt x="27383" y="31106"/>
                            </a:cubicBezTo>
                            <a:cubicBezTo>
                              <a:pt x="31710" y="30717"/>
                              <a:pt x="36440" y="30603"/>
                              <a:pt x="39741" y="29735"/>
                            </a:cubicBezTo>
                            <a:cubicBezTo>
                              <a:pt x="42107" y="29072"/>
                              <a:pt x="42882" y="28728"/>
                              <a:pt x="44320" y="28020"/>
                            </a:cubicBezTo>
                            <a:cubicBezTo>
                              <a:pt x="46882" y="26763"/>
                              <a:pt x="48670" y="24957"/>
                              <a:pt x="49751" y="22900"/>
                            </a:cubicBezTo>
                            <a:cubicBezTo>
                              <a:pt x="52195" y="18876"/>
                              <a:pt x="49808" y="14487"/>
                              <a:pt x="47086" y="11058"/>
                            </a:cubicBezTo>
                            <a:cubicBezTo>
                              <a:pt x="41430" y="4314"/>
                              <a:pt x="36328" y="1114"/>
                              <a:pt x="36934" y="176"/>
                            </a:cubicBezTo>
                            <a:close/>
                          </a:path>
                        </a:pathLst>
                      </a:custGeom>
                      <a:solidFill>
                        <a:srgbClr val="C18C7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EA9F71EE-3887-A934-D1C6-9EA83906E3E2}"/>
                      </a:ext>
                    </a:extLst>
                  </p:cNvPr>
                  <p:cNvSpPr/>
                  <p:nvPr/>
                </p:nvSpPr>
                <p:spPr>
                  <a:xfrm>
                    <a:off x="7721232" y="8463496"/>
                    <a:ext cx="33075" cy="85667"/>
                  </a:xfrm>
                  <a:custGeom>
                    <a:avLst/>
                    <a:gdLst>
                      <a:gd name="connsiteX0" fmla="*/ 30224 w 33075"/>
                      <a:gd name="connsiteY0" fmla="*/ 6 h 85667"/>
                      <a:gd name="connsiteX1" fmla="*/ 28210 w 33075"/>
                      <a:gd name="connsiteY1" fmla="*/ 47418 h 85667"/>
                      <a:gd name="connsiteX2" fmla="*/ 11454 w 33075"/>
                      <a:gd name="connsiteY2" fmla="*/ 77067 h 85667"/>
                      <a:gd name="connsiteX3" fmla="*/ 76 w 33075"/>
                      <a:gd name="connsiteY3" fmla="*/ 85526 h 85667"/>
                      <a:gd name="connsiteX4" fmla="*/ 21039 w 33075"/>
                      <a:gd name="connsiteY4" fmla="*/ 45040 h 85667"/>
                      <a:gd name="connsiteX5" fmla="*/ 30224 w 33075"/>
                      <a:gd name="connsiteY5" fmla="*/ 6 h 85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075" h="85667">
                        <a:moveTo>
                          <a:pt x="30224" y="6"/>
                        </a:moveTo>
                        <a:cubicBezTo>
                          <a:pt x="31799" y="-428"/>
                          <a:pt x="36728" y="21586"/>
                          <a:pt x="28210" y="47418"/>
                        </a:cubicBezTo>
                        <a:cubicBezTo>
                          <a:pt x="23919" y="60128"/>
                          <a:pt x="17391" y="70621"/>
                          <a:pt x="11454" y="77067"/>
                        </a:cubicBezTo>
                        <a:cubicBezTo>
                          <a:pt x="5611" y="83605"/>
                          <a:pt x="705" y="86349"/>
                          <a:pt x="76" y="85526"/>
                        </a:cubicBezTo>
                        <a:cubicBezTo>
                          <a:pt x="-1179" y="84177"/>
                          <a:pt x="13331" y="69043"/>
                          <a:pt x="21039" y="45040"/>
                        </a:cubicBezTo>
                        <a:cubicBezTo>
                          <a:pt x="28978" y="21243"/>
                          <a:pt x="27687" y="98"/>
                          <a:pt x="30224" y="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5" name="图形 2">
                    <a:extLst>
                      <a:ext uri="{FF2B5EF4-FFF2-40B4-BE49-F238E27FC236}">
                        <a16:creationId xmlns:a16="http://schemas.microsoft.com/office/drawing/2014/main" id="{A960059F-DD37-867D-FF8F-6732F2EAC982}"/>
                      </a:ext>
                    </a:extLst>
                  </p:cNvPr>
                  <p:cNvGrpSpPr/>
                  <p:nvPr/>
                </p:nvGrpSpPr>
                <p:grpSpPr>
                  <a:xfrm>
                    <a:off x="7642060" y="8394199"/>
                    <a:ext cx="101703" cy="90277"/>
                    <a:chOff x="7642060" y="8394199"/>
                    <a:chExt cx="101703" cy="90277"/>
                  </a:xfrm>
                </p:grpSpPr>
                <p:sp>
                  <p:nvSpPr>
                    <p:cNvPr id="266" name="任意多边形: 形状 265">
                      <a:extLst>
                        <a:ext uri="{FF2B5EF4-FFF2-40B4-BE49-F238E27FC236}">
                          <a16:creationId xmlns:a16="http://schemas.microsoft.com/office/drawing/2014/main" id="{20EBC7B4-483D-6902-6B8F-E87DB7959C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43553" y="8394199"/>
                      <a:ext cx="100210" cy="86553"/>
                    </a:xfrm>
                    <a:custGeom>
                      <a:avLst/>
                      <a:gdLst>
                        <a:gd name="connsiteX0" fmla="*/ 4450 w 100210"/>
                        <a:gd name="connsiteY0" fmla="*/ 83042 h 86553"/>
                        <a:gd name="connsiteX1" fmla="*/ 1936 w 100210"/>
                        <a:gd name="connsiteY1" fmla="*/ 9319 h 86553"/>
                        <a:gd name="connsiteX2" fmla="*/ 54676 w 100210"/>
                        <a:gd name="connsiteY2" fmla="*/ 129 h 86553"/>
                        <a:gd name="connsiteX3" fmla="*/ 100211 w 100210"/>
                        <a:gd name="connsiteY3" fmla="*/ 51587 h 86553"/>
                        <a:gd name="connsiteX4" fmla="*/ 59193 w 100210"/>
                        <a:gd name="connsiteY4" fmla="*/ 68595 h 86553"/>
                        <a:gd name="connsiteX5" fmla="*/ 29224 w 100210"/>
                        <a:gd name="connsiteY5" fmla="*/ 39494 h 86553"/>
                        <a:gd name="connsiteX6" fmla="*/ 22434 w 100210"/>
                        <a:gd name="connsiteY6" fmla="*/ 86334 h 86553"/>
                        <a:gd name="connsiteX7" fmla="*/ 4450 w 100210"/>
                        <a:gd name="connsiteY7" fmla="*/ 83042 h 86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0210" h="86553">
                          <a:moveTo>
                            <a:pt x="4450" y="83042"/>
                          </a:moveTo>
                          <a:cubicBezTo>
                            <a:pt x="2285" y="73189"/>
                            <a:pt x="-2757" y="13457"/>
                            <a:pt x="1936" y="9319"/>
                          </a:cubicBezTo>
                          <a:cubicBezTo>
                            <a:pt x="6631" y="5181"/>
                            <a:pt x="44494" y="-968"/>
                            <a:pt x="54676" y="129"/>
                          </a:cubicBezTo>
                          <a:cubicBezTo>
                            <a:pt x="64858" y="1249"/>
                            <a:pt x="97831" y="22235"/>
                            <a:pt x="100211" y="51587"/>
                          </a:cubicBezTo>
                          <a:cubicBezTo>
                            <a:pt x="100211" y="51587"/>
                            <a:pt x="82131" y="82471"/>
                            <a:pt x="59193" y="68595"/>
                          </a:cubicBezTo>
                          <a:cubicBezTo>
                            <a:pt x="36251" y="54696"/>
                            <a:pt x="29224" y="39494"/>
                            <a:pt x="29224" y="39494"/>
                          </a:cubicBezTo>
                          <a:cubicBezTo>
                            <a:pt x="29224" y="39494"/>
                            <a:pt x="26663" y="85054"/>
                            <a:pt x="22434" y="86334"/>
                          </a:cubicBezTo>
                          <a:cubicBezTo>
                            <a:pt x="18201" y="87591"/>
                            <a:pt x="4450" y="83042"/>
                            <a:pt x="4450" y="83042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" name="任意多边形: 形状 266">
                      <a:extLst>
                        <a:ext uri="{FF2B5EF4-FFF2-40B4-BE49-F238E27FC236}">
                          <a16:creationId xmlns:a16="http://schemas.microsoft.com/office/drawing/2014/main" id="{694054D8-59DB-88A2-83F9-7B803B7DF8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42060" y="8407312"/>
                      <a:ext cx="89126" cy="77164"/>
                    </a:xfrm>
                    <a:custGeom>
                      <a:avLst/>
                      <a:gdLst>
                        <a:gd name="connsiteX0" fmla="*/ 89099 w 89126"/>
                        <a:gd name="connsiteY0" fmla="*/ 55550 h 77164"/>
                        <a:gd name="connsiteX1" fmla="*/ 84860 w 89126"/>
                        <a:gd name="connsiteY1" fmla="*/ 59116 h 77164"/>
                        <a:gd name="connsiteX2" fmla="*/ 69498 w 89126"/>
                        <a:gd name="connsiteY2" fmla="*/ 61585 h 77164"/>
                        <a:gd name="connsiteX3" fmla="*/ 58987 w 89126"/>
                        <a:gd name="connsiteY3" fmla="*/ 57539 h 77164"/>
                        <a:gd name="connsiteX4" fmla="*/ 48799 w 89126"/>
                        <a:gd name="connsiteY4" fmla="*/ 50498 h 77164"/>
                        <a:gd name="connsiteX5" fmla="*/ 38237 w 89126"/>
                        <a:gd name="connsiteY5" fmla="*/ 41285 h 77164"/>
                        <a:gd name="connsiteX6" fmla="*/ 35638 w 89126"/>
                        <a:gd name="connsiteY6" fmla="*/ 38588 h 77164"/>
                        <a:gd name="connsiteX7" fmla="*/ 33935 w 89126"/>
                        <a:gd name="connsiteY7" fmla="*/ 36736 h 77164"/>
                        <a:gd name="connsiteX8" fmla="*/ 33645 w 89126"/>
                        <a:gd name="connsiteY8" fmla="*/ 36508 h 77164"/>
                        <a:gd name="connsiteX9" fmla="*/ 33670 w 89126"/>
                        <a:gd name="connsiteY9" fmla="*/ 36897 h 77164"/>
                        <a:gd name="connsiteX10" fmla="*/ 33647 w 89126"/>
                        <a:gd name="connsiteY10" fmla="*/ 37628 h 77164"/>
                        <a:gd name="connsiteX11" fmla="*/ 33336 w 89126"/>
                        <a:gd name="connsiteY11" fmla="*/ 41811 h 77164"/>
                        <a:gd name="connsiteX12" fmla="*/ 31560 w 89126"/>
                        <a:gd name="connsiteY12" fmla="*/ 59116 h 77164"/>
                        <a:gd name="connsiteX13" fmla="*/ 30211 w 89126"/>
                        <a:gd name="connsiteY13" fmla="*/ 67278 h 77164"/>
                        <a:gd name="connsiteX14" fmla="*/ 29146 w 89126"/>
                        <a:gd name="connsiteY14" fmla="*/ 71483 h 77164"/>
                        <a:gd name="connsiteX15" fmla="*/ 27610 w 89126"/>
                        <a:gd name="connsiteY15" fmla="*/ 74364 h 77164"/>
                        <a:gd name="connsiteX16" fmla="*/ 26391 w 89126"/>
                        <a:gd name="connsiteY16" fmla="*/ 75667 h 77164"/>
                        <a:gd name="connsiteX17" fmla="*/ 25776 w 89126"/>
                        <a:gd name="connsiteY17" fmla="*/ 76376 h 77164"/>
                        <a:gd name="connsiteX18" fmla="*/ 24985 w 89126"/>
                        <a:gd name="connsiteY18" fmla="*/ 76810 h 77164"/>
                        <a:gd name="connsiteX19" fmla="*/ 18335 w 89126"/>
                        <a:gd name="connsiteY19" fmla="*/ 76924 h 77164"/>
                        <a:gd name="connsiteX20" fmla="*/ 13514 w 89126"/>
                        <a:gd name="connsiteY20" fmla="*/ 76101 h 77164"/>
                        <a:gd name="connsiteX21" fmla="*/ 8958 w 89126"/>
                        <a:gd name="connsiteY21" fmla="*/ 75027 h 77164"/>
                        <a:gd name="connsiteX22" fmla="*/ 2482 w 89126"/>
                        <a:gd name="connsiteY22" fmla="*/ 73198 h 77164"/>
                        <a:gd name="connsiteX23" fmla="*/ 1650 w 89126"/>
                        <a:gd name="connsiteY23" fmla="*/ 69129 h 77164"/>
                        <a:gd name="connsiteX24" fmla="*/ 1332 w 89126"/>
                        <a:gd name="connsiteY24" fmla="*/ 66523 h 77164"/>
                        <a:gd name="connsiteX25" fmla="*/ 957 w 89126"/>
                        <a:gd name="connsiteY25" fmla="*/ 62180 h 77164"/>
                        <a:gd name="connsiteX26" fmla="*/ 489 w 89126"/>
                        <a:gd name="connsiteY26" fmla="*/ 53881 h 77164"/>
                        <a:gd name="connsiteX27" fmla="*/ 20 w 89126"/>
                        <a:gd name="connsiteY27" fmla="*/ 25627 h 77164"/>
                        <a:gd name="connsiteX28" fmla="*/ 2178 w 89126"/>
                        <a:gd name="connsiteY28" fmla="*/ 0 h 77164"/>
                        <a:gd name="connsiteX29" fmla="*/ 4967 w 89126"/>
                        <a:gd name="connsiteY29" fmla="*/ 25467 h 77164"/>
                        <a:gd name="connsiteX30" fmla="*/ 7079 w 89126"/>
                        <a:gd name="connsiteY30" fmla="*/ 53470 h 77164"/>
                        <a:gd name="connsiteX31" fmla="*/ 7831 w 89126"/>
                        <a:gd name="connsiteY31" fmla="*/ 61563 h 77164"/>
                        <a:gd name="connsiteX32" fmla="*/ 8314 w 89126"/>
                        <a:gd name="connsiteY32" fmla="*/ 65700 h 77164"/>
                        <a:gd name="connsiteX33" fmla="*/ 8547 w 89126"/>
                        <a:gd name="connsiteY33" fmla="*/ 67392 h 77164"/>
                        <a:gd name="connsiteX34" fmla="*/ 8597 w 89126"/>
                        <a:gd name="connsiteY34" fmla="*/ 67506 h 77164"/>
                        <a:gd name="connsiteX35" fmla="*/ 8720 w 89126"/>
                        <a:gd name="connsiteY35" fmla="*/ 67506 h 77164"/>
                        <a:gd name="connsiteX36" fmla="*/ 10686 w 89126"/>
                        <a:gd name="connsiteY36" fmla="*/ 67986 h 77164"/>
                        <a:gd name="connsiteX37" fmla="*/ 14959 w 89126"/>
                        <a:gd name="connsiteY37" fmla="*/ 68901 h 77164"/>
                        <a:gd name="connsiteX38" fmla="*/ 19218 w 89126"/>
                        <a:gd name="connsiteY38" fmla="*/ 69564 h 77164"/>
                        <a:gd name="connsiteX39" fmla="*/ 21833 w 89126"/>
                        <a:gd name="connsiteY39" fmla="*/ 69723 h 77164"/>
                        <a:gd name="connsiteX40" fmla="*/ 21995 w 89126"/>
                        <a:gd name="connsiteY40" fmla="*/ 69175 h 77164"/>
                        <a:gd name="connsiteX41" fmla="*/ 22825 w 89126"/>
                        <a:gd name="connsiteY41" fmla="*/ 65746 h 77164"/>
                        <a:gd name="connsiteX42" fmla="*/ 24064 w 89126"/>
                        <a:gd name="connsiteY42" fmla="*/ 58111 h 77164"/>
                        <a:gd name="connsiteX43" fmla="*/ 25900 w 89126"/>
                        <a:gd name="connsiteY43" fmla="*/ 41194 h 77164"/>
                        <a:gd name="connsiteX44" fmla="*/ 26830 w 89126"/>
                        <a:gd name="connsiteY44" fmla="*/ 29581 h 77164"/>
                        <a:gd name="connsiteX45" fmla="*/ 27868 w 89126"/>
                        <a:gd name="connsiteY45" fmla="*/ 14059 h 77164"/>
                        <a:gd name="connsiteX46" fmla="*/ 37625 w 89126"/>
                        <a:gd name="connsiteY46" fmla="*/ 30267 h 77164"/>
                        <a:gd name="connsiteX47" fmla="*/ 40727 w 89126"/>
                        <a:gd name="connsiteY47" fmla="*/ 34039 h 77164"/>
                        <a:gd name="connsiteX48" fmla="*/ 43054 w 89126"/>
                        <a:gd name="connsiteY48" fmla="*/ 36645 h 77164"/>
                        <a:gd name="connsiteX49" fmla="*/ 52623 w 89126"/>
                        <a:gd name="connsiteY49" fmla="*/ 45789 h 77164"/>
                        <a:gd name="connsiteX50" fmla="*/ 61941 w 89126"/>
                        <a:gd name="connsiteY50" fmla="*/ 53104 h 77164"/>
                        <a:gd name="connsiteX51" fmla="*/ 70397 w 89126"/>
                        <a:gd name="connsiteY51" fmla="*/ 57219 h 77164"/>
                        <a:gd name="connsiteX52" fmla="*/ 83966 w 89126"/>
                        <a:gd name="connsiteY52" fmla="*/ 56922 h 77164"/>
                        <a:gd name="connsiteX53" fmla="*/ 89099 w 89126"/>
                        <a:gd name="connsiteY53" fmla="*/ 55550 h 771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</a:cxnLst>
                      <a:rect l="l" t="t" r="r" b="b"/>
                      <a:pathLst>
                        <a:path w="89126" h="77164">
                          <a:moveTo>
                            <a:pt x="89099" y="55550"/>
                          </a:moveTo>
                          <a:cubicBezTo>
                            <a:pt x="89341" y="55870"/>
                            <a:pt x="88045" y="57425"/>
                            <a:pt x="84860" y="59116"/>
                          </a:cubicBezTo>
                          <a:cubicBezTo>
                            <a:pt x="81733" y="60739"/>
                            <a:pt x="76395" y="62706"/>
                            <a:pt x="69498" y="61585"/>
                          </a:cubicBezTo>
                          <a:cubicBezTo>
                            <a:pt x="66101" y="61037"/>
                            <a:pt x="62448" y="59665"/>
                            <a:pt x="58987" y="57539"/>
                          </a:cubicBezTo>
                          <a:cubicBezTo>
                            <a:pt x="55748" y="55481"/>
                            <a:pt x="52278" y="53218"/>
                            <a:pt x="48799" y="50498"/>
                          </a:cubicBezTo>
                          <a:cubicBezTo>
                            <a:pt x="45303" y="47824"/>
                            <a:pt x="41726" y="44783"/>
                            <a:pt x="38237" y="41285"/>
                          </a:cubicBezTo>
                          <a:lnTo>
                            <a:pt x="35638" y="38588"/>
                          </a:lnTo>
                          <a:cubicBezTo>
                            <a:pt x="34774" y="37697"/>
                            <a:pt x="33695" y="36417"/>
                            <a:pt x="33935" y="36736"/>
                          </a:cubicBezTo>
                          <a:lnTo>
                            <a:pt x="33645" y="36508"/>
                          </a:lnTo>
                          <a:cubicBezTo>
                            <a:pt x="33645" y="36508"/>
                            <a:pt x="33663" y="36851"/>
                            <a:pt x="33670" y="36897"/>
                          </a:cubicBezTo>
                          <a:lnTo>
                            <a:pt x="33647" y="37628"/>
                          </a:lnTo>
                          <a:lnTo>
                            <a:pt x="33336" y="41811"/>
                          </a:lnTo>
                          <a:cubicBezTo>
                            <a:pt x="32888" y="47435"/>
                            <a:pt x="32353" y="53195"/>
                            <a:pt x="31560" y="59116"/>
                          </a:cubicBezTo>
                          <a:cubicBezTo>
                            <a:pt x="31183" y="61837"/>
                            <a:pt x="30787" y="64534"/>
                            <a:pt x="30211" y="67278"/>
                          </a:cubicBezTo>
                          <a:cubicBezTo>
                            <a:pt x="29955" y="68626"/>
                            <a:pt x="29603" y="70021"/>
                            <a:pt x="29146" y="71483"/>
                          </a:cubicBezTo>
                          <a:cubicBezTo>
                            <a:pt x="29132" y="72032"/>
                            <a:pt x="28124" y="73404"/>
                            <a:pt x="27610" y="74364"/>
                          </a:cubicBezTo>
                          <a:cubicBezTo>
                            <a:pt x="27360" y="74935"/>
                            <a:pt x="26867" y="75301"/>
                            <a:pt x="26391" y="75667"/>
                          </a:cubicBezTo>
                          <a:cubicBezTo>
                            <a:pt x="26197" y="75919"/>
                            <a:pt x="25836" y="75896"/>
                            <a:pt x="25776" y="76376"/>
                          </a:cubicBezTo>
                          <a:lnTo>
                            <a:pt x="24985" y="76810"/>
                          </a:lnTo>
                          <a:cubicBezTo>
                            <a:pt x="21428" y="77427"/>
                            <a:pt x="20084" y="77085"/>
                            <a:pt x="18335" y="76924"/>
                          </a:cubicBezTo>
                          <a:cubicBezTo>
                            <a:pt x="16648" y="76718"/>
                            <a:pt x="15073" y="76399"/>
                            <a:pt x="13514" y="76101"/>
                          </a:cubicBezTo>
                          <a:lnTo>
                            <a:pt x="8958" y="75027"/>
                          </a:lnTo>
                          <a:cubicBezTo>
                            <a:pt x="6782" y="74410"/>
                            <a:pt x="4624" y="73815"/>
                            <a:pt x="2482" y="73198"/>
                          </a:cubicBezTo>
                          <a:cubicBezTo>
                            <a:pt x="2000" y="72009"/>
                            <a:pt x="1938" y="70478"/>
                            <a:pt x="1650" y="69129"/>
                          </a:cubicBezTo>
                          <a:cubicBezTo>
                            <a:pt x="1414" y="67666"/>
                            <a:pt x="1446" y="67437"/>
                            <a:pt x="1332" y="66523"/>
                          </a:cubicBezTo>
                          <a:lnTo>
                            <a:pt x="957" y="62180"/>
                          </a:lnTo>
                          <a:cubicBezTo>
                            <a:pt x="797" y="59368"/>
                            <a:pt x="639" y="56602"/>
                            <a:pt x="489" y="53881"/>
                          </a:cubicBezTo>
                          <a:cubicBezTo>
                            <a:pt x="20" y="43160"/>
                            <a:pt x="-42" y="33605"/>
                            <a:pt x="20" y="25627"/>
                          </a:cubicBezTo>
                          <a:cubicBezTo>
                            <a:pt x="143" y="9670"/>
                            <a:pt x="1133" y="-45"/>
                            <a:pt x="2178" y="0"/>
                          </a:cubicBezTo>
                          <a:cubicBezTo>
                            <a:pt x="3026" y="46"/>
                            <a:pt x="3769" y="9602"/>
                            <a:pt x="4967" y="25467"/>
                          </a:cubicBezTo>
                          <a:cubicBezTo>
                            <a:pt x="5586" y="33651"/>
                            <a:pt x="6295" y="43069"/>
                            <a:pt x="7079" y="53470"/>
                          </a:cubicBezTo>
                          <a:cubicBezTo>
                            <a:pt x="7326" y="56099"/>
                            <a:pt x="7575" y="58819"/>
                            <a:pt x="7831" y="61563"/>
                          </a:cubicBezTo>
                          <a:lnTo>
                            <a:pt x="8314" y="65700"/>
                          </a:lnTo>
                          <a:lnTo>
                            <a:pt x="8547" y="67392"/>
                          </a:lnTo>
                          <a:lnTo>
                            <a:pt x="8597" y="67506"/>
                          </a:lnTo>
                          <a:lnTo>
                            <a:pt x="8720" y="67506"/>
                          </a:lnTo>
                          <a:lnTo>
                            <a:pt x="10686" y="67986"/>
                          </a:lnTo>
                          <a:lnTo>
                            <a:pt x="14959" y="68901"/>
                          </a:lnTo>
                          <a:cubicBezTo>
                            <a:pt x="16383" y="69175"/>
                            <a:pt x="17830" y="69426"/>
                            <a:pt x="19218" y="69564"/>
                          </a:cubicBezTo>
                          <a:cubicBezTo>
                            <a:pt x="20525" y="69746"/>
                            <a:pt x="22359" y="69746"/>
                            <a:pt x="21833" y="69723"/>
                          </a:cubicBezTo>
                          <a:cubicBezTo>
                            <a:pt x="21886" y="69541"/>
                            <a:pt x="21746" y="70066"/>
                            <a:pt x="21995" y="69175"/>
                          </a:cubicBezTo>
                          <a:cubicBezTo>
                            <a:pt x="22311" y="68146"/>
                            <a:pt x="22594" y="67003"/>
                            <a:pt x="22825" y="65746"/>
                          </a:cubicBezTo>
                          <a:cubicBezTo>
                            <a:pt x="23326" y="63323"/>
                            <a:pt x="23705" y="60716"/>
                            <a:pt x="24064" y="58111"/>
                          </a:cubicBezTo>
                          <a:cubicBezTo>
                            <a:pt x="24828" y="52419"/>
                            <a:pt x="25390" y="46726"/>
                            <a:pt x="25900" y="41194"/>
                          </a:cubicBezTo>
                          <a:cubicBezTo>
                            <a:pt x="26215" y="37262"/>
                            <a:pt x="26524" y="33399"/>
                            <a:pt x="26830" y="29581"/>
                          </a:cubicBezTo>
                          <a:cubicBezTo>
                            <a:pt x="27180" y="24324"/>
                            <a:pt x="27527" y="19157"/>
                            <a:pt x="27868" y="14059"/>
                          </a:cubicBezTo>
                          <a:cubicBezTo>
                            <a:pt x="31569" y="20574"/>
                            <a:pt x="34763" y="26793"/>
                            <a:pt x="37625" y="30267"/>
                          </a:cubicBezTo>
                          <a:lnTo>
                            <a:pt x="40727" y="34039"/>
                          </a:lnTo>
                          <a:lnTo>
                            <a:pt x="43054" y="36645"/>
                          </a:lnTo>
                          <a:cubicBezTo>
                            <a:pt x="46190" y="40028"/>
                            <a:pt x="49439" y="43046"/>
                            <a:pt x="52623" y="45789"/>
                          </a:cubicBezTo>
                          <a:cubicBezTo>
                            <a:pt x="55791" y="48532"/>
                            <a:pt x="58976" y="50909"/>
                            <a:pt x="61941" y="53104"/>
                          </a:cubicBezTo>
                          <a:cubicBezTo>
                            <a:pt x="64769" y="55139"/>
                            <a:pt x="67619" y="56488"/>
                            <a:pt x="70397" y="57219"/>
                          </a:cubicBezTo>
                          <a:cubicBezTo>
                            <a:pt x="75970" y="58728"/>
                            <a:pt x="80816" y="57767"/>
                            <a:pt x="83966" y="56922"/>
                          </a:cubicBezTo>
                          <a:cubicBezTo>
                            <a:pt x="87169" y="56007"/>
                            <a:pt x="88849" y="55207"/>
                            <a:pt x="89099" y="55550"/>
                          </a:cubicBez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A4FF1957-C494-3BD5-2C3A-6565CE0E4A39}"/>
                    </a:ext>
                  </a:extLst>
                </p:cNvPr>
                <p:cNvSpPr/>
                <p:nvPr/>
              </p:nvSpPr>
              <p:spPr>
                <a:xfrm>
                  <a:off x="8317024" y="8290269"/>
                  <a:ext cx="458242" cy="389488"/>
                </a:xfrm>
                <a:custGeom>
                  <a:avLst/>
                  <a:gdLst>
                    <a:gd name="connsiteX0" fmla="*/ 366642 w 458242"/>
                    <a:gd name="connsiteY0" fmla="*/ 0 h 389488"/>
                    <a:gd name="connsiteX1" fmla="*/ 0 w 458242"/>
                    <a:gd name="connsiteY1" fmla="*/ 178491 h 389488"/>
                    <a:gd name="connsiteX2" fmla="*/ 67748 w 458242"/>
                    <a:gd name="connsiteY2" fmla="*/ 389489 h 389488"/>
                    <a:gd name="connsiteX3" fmla="*/ 405002 w 458242"/>
                    <a:gd name="connsiteY3" fmla="*/ 350238 h 389488"/>
                    <a:gd name="connsiteX4" fmla="*/ 458243 w 458242"/>
                    <a:gd name="connsiteY4" fmla="*/ 190630 h 389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242" h="389488">
                      <a:moveTo>
                        <a:pt x="366642" y="0"/>
                      </a:moveTo>
                      <a:lnTo>
                        <a:pt x="0" y="178491"/>
                      </a:lnTo>
                      <a:lnTo>
                        <a:pt x="67748" y="389489"/>
                      </a:lnTo>
                      <a:lnTo>
                        <a:pt x="405002" y="350238"/>
                      </a:lnTo>
                      <a:lnTo>
                        <a:pt x="458243" y="1906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E0D1EC58-F7D5-A3E4-56F2-D044ABC58393}"/>
                    </a:ext>
                  </a:extLst>
                </p:cNvPr>
                <p:cNvSpPr/>
                <p:nvPr/>
              </p:nvSpPr>
              <p:spPr>
                <a:xfrm>
                  <a:off x="8455844" y="8259962"/>
                  <a:ext cx="795419" cy="1132791"/>
                </a:xfrm>
                <a:custGeom>
                  <a:avLst/>
                  <a:gdLst>
                    <a:gd name="connsiteX0" fmla="*/ 0 w 795419"/>
                    <a:gd name="connsiteY0" fmla="*/ 1081798 h 1132791"/>
                    <a:gd name="connsiteX1" fmla="*/ 785424 w 795419"/>
                    <a:gd name="connsiteY1" fmla="*/ 1098966 h 1132791"/>
                    <a:gd name="connsiteX2" fmla="*/ 536364 w 795419"/>
                    <a:gd name="connsiteY2" fmla="*/ 3995 h 1132791"/>
                    <a:gd name="connsiteX3" fmla="*/ 227823 w 795419"/>
                    <a:gd name="connsiteY3" fmla="*/ 30330 h 1132791"/>
                    <a:gd name="connsiteX4" fmla="*/ 0 w 795419"/>
                    <a:gd name="connsiteY4" fmla="*/ 1081798 h 1132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5419" h="1132791">
                      <a:moveTo>
                        <a:pt x="0" y="1081798"/>
                      </a:moveTo>
                      <a:cubicBezTo>
                        <a:pt x="0" y="1081798"/>
                        <a:pt x="720136" y="1184051"/>
                        <a:pt x="785424" y="1098966"/>
                      </a:cubicBezTo>
                      <a:cubicBezTo>
                        <a:pt x="850712" y="1013881"/>
                        <a:pt x="576324" y="21094"/>
                        <a:pt x="536364" y="3995"/>
                      </a:cubicBezTo>
                      <a:cubicBezTo>
                        <a:pt x="496405" y="-13127"/>
                        <a:pt x="227823" y="30330"/>
                        <a:pt x="227823" y="30330"/>
                      </a:cubicBezTo>
                      <a:cubicBezTo>
                        <a:pt x="227823" y="30330"/>
                        <a:pt x="60876" y="702391"/>
                        <a:pt x="0" y="108179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8C7D68E-5175-68C1-8055-CE42710C19F1}"/>
                    </a:ext>
                  </a:extLst>
                </p:cNvPr>
                <p:cNvSpPr/>
                <p:nvPr/>
              </p:nvSpPr>
              <p:spPr>
                <a:xfrm>
                  <a:off x="8572132" y="8655823"/>
                  <a:ext cx="679112" cy="736841"/>
                </a:xfrm>
                <a:custGeom>
                  <a:avLst/>
                  <a:gdLst>
                    <a:gd name="connsiteX0" fmla="*/ 669112 w 679112"/>
                    <a:gd name="connsiteY0" fmla="*/ 703105 h 736841"/>
                    <a:gd name="connsiteX1" fmla="*/ 445336 w 679112"/>
                    <a:gd name="connsiteY1" fmla="*/ 736549 h 736841"/>
                    <a:gd name="connsiteX2" fmla="*/ 596760 w 679112"/>
                    <a:gd name="connsiteY2" fmla="*/ 669478 h 736841"/>
                    <a:gd name="connsiteX3" fmla="*/ 520591 w 679112"/>
                    <a:gd name="connsiteY3" fmla="*/ 601492 h 736841"/>
                    <a:gd name="connsiteX4" fmla="*/ 611299 w 679112"/>
                    <a:gd name="connsiteY4" fmla="*/ 523699 h 736841"/>
                    <a:gd name="connsiteX5" fmla="*/ 460606 w 679112"/>
                    <a:gd name="connsiteY5" fmla="*/ 322829 h 736841"/>
                    <a:gd name="connsiteX6" fmla="*/ 0 w 679112"/>
                    <a:gd name="connsiteY6" fmla="*/ 108333 h 736841"/>
                    <a:gd name="connsiteX7" fmla="*/ 6538 w 679112"/>
                    <a:gd name="connsiteY7" fmla="*/ 80170 h 736841"/>
                    <a:gd name="connsiteX8" fmla="*/ 79804 w 679112"/>
                    <a:gd name="connsiteY8" fmla="*/ 100515 h 736841"/>
                    <a:gd name="connsiteX9" fmla="*/ 177965 w 679112"/>
                    <a:gd name="connsiteY9" fmla="*/ 46360 h 736841"/>
                    <a:gd name="connsiteX10" fmla="*/ 541119 w 679112"/>
                    <a:gd name="connsiteY10" fmla="*/ 46337 h 736841"/>
                    <a:gd name="connsiteX11" fmla="*/ 550218 w 679112"/>
                    <a:gd name="connsiteY11" fmla="*/ 0 h 736841"/>
                    <a:gd name="connsiteX12" fmla="*/ 669112 w 679112"/>
                    <a:gd name="connsiteY12" fmla="*/ 703105 h 73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79112" h="736841">
                      <a:moveTo>
                        <a:pt x="669112" y="703105"/>
                      </a:moveTo>
                      <a:cubicBezTo>
                        <a:pt x="647830" y="730720"/>
                        <a:pt x="557670" y="738538"/>
                        <a:pt x="445336" y="736549"/>
                      </a:cubicBezTo>
                      <a:cubicBezTo>
                        <a:pt x="494599" y="719815"/>
                        <a:pt x="594223" y="684199"/>
                        <a:pt x="596760" y="669478"/>
                      </a:cubicBezTo>
                      <a:cubicBezTo>
                        <a:pt x="600030" y="650024"/>
                        <a:pt x="540045" y="614385"/>
                        <a:pt x="520591" y="601492"/>
                      </a:cubicBezTo>
                      <a:cubicBezTo>
                        <a:pt x="501137" y="588576"/>
                        <a:pt x="606384" y="582038"/>
                        <a:pt x="611299" y="523699"/>
                      </a:cubicBezTo>
                      <a:cubicBezTo>
                        <a:pt x="616214" y="465338"/>
                        <a:pt x="531861" y="348820"/>
                        <a:pt x="460606" y="322829"/>
                      </a:cubicBezTo>
                      <a:cubicBezTo>
                        <a:pt x="397901" y="300106"/>
                        <a:pt x="76170" y="145047"/>
                        <a:pt x="0" y="108333"/>
                      </a:cubicBezTo>
                      <a:cubicBezTo>
                        <a:pt x="2172" y="98892"/>
                        <a:pt x="4184" y="89428"/>
                        <a:pt x="6538" y="80170"/>
                      </a:cubicBezTo>
                      <a:lnTo>
                        <a:pt x="79804" y="100515"/>
                      </a:lnTo>
                      <a:lnTo>
                        <a:pt x="177965" y="46360"/>
                      </a:lnTo>
                      <a:lnTo>
                        <a:pt x="541119" y="46337"/>
                      </a:lnTo>
                      <a:lnTo>
                        <a:pt x="550218" y="0"/>
                      </a:lnTo>
                      <a:cubicBezTo>
                        <a:pt x="629473" y="293934"/>
                        <a:pt x="707266" y="653476"/>
                        <a:pt x="669112" y="703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1" name="图形 2">
                <a:extLst>
                  <a:ext uri="{FF2B5EF4-FFF2-40B4-BE49-F238E27FC236}">
                    <a16:creationId xmlns:a16="http://schemas.microsoft.com/office/drawing/2014/main" id="{97E316B7-14C4-D9E7-F31F-369068B23D66}"/>
                  </a:ext>
                </a:extLst>
              </p:cNvPr>
              <p:cNvGrpSpPr/>
              <p:nvPr/>
            </p:nvGrpSpPr>
            <p:grpSpPr>
              <a:xfrm>
                <a:off x="8626799" y="7957245"/>
                <a:ext cx="265062" cy="387288"/>
                <a:chOff x="8626799" y="7957245"/>
                <a:chExt cx="265062" cy="387288"/>
              </a:xfrm>
            </p:grpSpPr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DCEBF32E-F843-8E6E-1FE5-5836F8DF0C9D}"/>
                    </a:ext>
                  </a:extLst>
                </p:cNvPr>
                <p:cNvSpPr/>
                <p:nvPr/>
              </p:nvSpPr>
              <p:spPr>
                <a:xfrm>
                  <a:off x="8729980" y="8215987"/>
                  <a:ext cx="161880" cy="128546"/>
                </a:xfrm>
                <a:custGeom>
                  <a:avLst/>
                  <a:gdLst>
                    <a:gd name="connsiteX0" fmla="*/ 11430 w 161880"/>
                    <a:gd name="connsiteY0" fmla="*/ 35489 h 128546"/>
                    <a:gd name="connsiteX1" fmla="*/ 134806 w 161880"/>
                    <a:gd name="connsiteY1" fmla="*/ 10 h 128546"/>
                    <a:gd name="connsiteX2" fmla="*/ 161118 w 161880"/>
                    <a:gd name="connsiteY2" fmla="*/ 47467 h 128546"/>
                    <a:gd name="connsiteX3" fmla="*/ 127468 w 161880"/>
                    <a:gd name="connsiteY3" fmla="*/ 114447 h 128546"/>
                    <a:gd name="connsiteX4" fmla="*/ 66980 w 161880"/>
                    <a:gd name="connsiteY4" fmla="*/ 103954 h 128546"/>
                    <a:gd name="connsiteX5" fmla="*/ 21672 w 161880"/>
                    <a:gd name="connsiteY5" fmla="*/ 128506 h 128546"/>
                    <a:gd name="connsiteX6" fmla="*/ 11430 w 161880"/>
                    <a:gd name="connsiteY6" fmla="*/ 35489 h 128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880" h="128546">
                      <a:moveTo>
                        <a:pt x="11430" y="35489"/>
                      </a:moveTo>
                      <a:cubicBezTo>
                        <a:pt x="15454" y="31945"/>
                        <a:pt x="128656" y="-653"/>
                        <a:pt x="134806" y="10"/>
                      </a:cubicBezTo>
                      <a:cubicBezTo>
                        <a:pt x="140955" y="673"/>
                        <a:pt x="155700" y="36381"/>
                        <a:pt x="161118" y="47467"/>
                      </a:cubicBezTo>
                      <a:cubicBezTo>
                        <a:pt x="166535" y="58555"/>
                        <a:pt x="141824" y="105966"/>
                        <a:pt x="127468" y="114447"/>
                      </a:cubicBezTo>
                      <a:cubicBezTo>
                        <a:pt x="113089" y="122951"/>
                        <a:pt x="77862" y="110858"/>
                        <a:pt x="66980" y="103954"/>
                      </a:cubicBezTo>
                      <a:cubicBezTo>
                        <a:pt x="66980" y="103954"/>
                        <a:pt x="46018" y="126426"/>
                        <a:pt x="21672" y="128506"/>
                      </a:cubicBezTo>
                      <a:cubicBezTo>
                        <a:pt x="-2674" y="130587"/>
                        <a:pt x="-7109" y="51788"/>
                        <a:pt x="11430" y="3548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73" name="图形 2">
                  <a:extLst>
                    <a:ext uri="{FF2B5EF4-FFF2-40B4-BE49-F238E27FC236}">
                      <a16:creationId xmlns:a16="http://schemas.microsoft.com/office/drawing/2014/main" id="{006C0B29-344D-BFD5-E299-C4EB3E168FEB}"/>
                    </a:ext>
                  </a:extLst>
                </p:cNvPr>
                <p:cNvGrpSpPr/>
                <p:nvPr/>
              </p:nvGrpSpPr>
              <p:grpSpPr>
                <a:xfrm>
                  <a:off x="8626799" y="7957245"/>
                  <a:ext cx="237631" cy="330220"/>
                  <a:chOff x="8626799" y="7957245"/>
                  <a:chExt cx="237631" cy="330220"/>
                </a:xfrm>
              </p:grpSpPr>
              <p:sp>
                <p:nvSpPr>
                  <p:cNvPr id="274" name="任意多边形: 形状 273">
                    <a:extLst>
                      <a:ext uri="{FF2B5EF4-FFF2-40B4-BE49-F238E27FC236}">
                        <a16:creationId xmlns:a16="http://schemas.microsoft.com/office/drawing/2014/main" id="{3B403110-2DEE-FC90-DB47-B9BDF19AFB45}"/>
                      </a:ext>
                    </a:extLst>
                  </p:cNvPr>
                  <p:cNvSpPr/>
                  <p:nvPr/>
                </p:nvSpPr>
                <p:spPr>
                  <a:xfrm>
                    <a:off x="8731764" y="8088873"/>
                    <a:ext cx="121696" cy="198591"/>
                  </a:xfrm>
                  <a:custGeom>
                    <a:avLst/>
                    <a:gdLst>
                      <a:gd name="connsiteX0" fmla="*/ 35776 w 121696"/>
                      <a:gd name="connsiteY0" fmla="*/ 198493 h 198591"/>
                      <a:gd name="connsiteX1" fmla="*/ 120815 w 121696"/>
                      <a:gd name="connsiteY1" fmla="*/ 124381 h 198591"/>
                      <a:gd name="connsiteX2" fmla="*/ 96904 w 121696"/>
                      <a:gd name="connsiteY2" fmla="*/ 0 h 198591"/>
                      <a:gd name="connsiteX3" fmla="*/ 0 w 121696"/>
                      <a:gd name="connsiteY3" fmla="*/ 82319 h 198591"/>
                      <a:gd name="connsiteX4" fmla="*/ 35776 w 121696"/>
                      <a:gd name="connsiteY4" fmla="*/ 198493 h 198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696" h="198591">
                        <a:moveTo>
                          <a:pt x="35776" y="198493"/>
                        </a:moveTo>
                        <a:cubicBezTo>
                          <a:pt x="65288" y="201237"/>
                          <a:pt x="129982" y="146190"/>
                          <a:pt x="120815" y="124381"/>
                        </a:cubicBezTo>
                        <a:cubicBezTo>
                          <a:pt x="112357" y="104356"/>
                          <a:pt x="102070" y="46771"/>
                          <a:pt x="96904" y="0"/>
                        </a:cubicBezTo>
                        <a:lnTo>
                          <a:pt x="0" y="82319"/>
                        </a:lnTo>
                        <a:cubicBezTo>
                          <a:pt x="1577" y="92857"/>
                          <a:pt x="2812" y="195430"/>
                          <a:pt x="35776" y="198493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75" name="图形 2">
                    <a:extLst>
                      <a:ext uri="{FF2B5EF4-FFF2-40B4-BE49-F238E27FC236}">
                        <a16:creationId xmlns:a16="http://schemas.microsoft.com/office/drawing/2014/main" id="{26150EC2-D852-A3AD-7507-E4AD100A0CCF}"/>
                      </a:ext>
                    </a:extLst>
                  </p:cNvPr>
                  <p:cNvGrpSpPr/>
                  <p:nvPr/>
                </p:nvGrpSpPr>
                <p:grpSpPr>
                  <a:xfrm>
                    <a:off x="8626799" y="7957245"/>
                    <a:ext cx="209949" cy="245603"/>
                    <a:chOff x="8626799" y="7957245"/>
                    <a:chExt cx="209949" cy="245603"/>
                  </a:xfrm>
                </p:grpSpPr>
                <p:sp>
                  <p:nvSpPr>
                    <p:cNvPr id="576" name="任意多边形: 形状 575">
                      <a:extLst>
                        <a:ext uri="{FF2B5EF4-FFF2-40B4-BE49-F238E27FC236}">
                          <a16:creationId xmlns:a16="http://schemas.microsoft.com/office/drawing/2014/main" id="{33E08B18-3B65-41D4-D023-901429663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26799" y="7957245"/>
                      <a:ext cx="209949" cy="244567"/>
                    </a:xfrm>
                    <a:custGeom>
                      <a:avLst/>
                      <a:gdLst>
                        <a:gd name="connsiteX0" fmla="*/ 209252 w 209949"/>
                        <a:gd name="connsiteY0" fmla="*/ 72877 h 244567"/>
                        <a:gd name="connsiteX1" fmla="*/ 207378 w 209949"/>
                        <a:gd name="connsiteY1" fmla="*/ 136977 h 244567"/>
                        <a:gd name="connsiteX2" fmla="*/ 83454 w 209949"/>
                        <a:gd name="connsiteY2" fmla="*/ 244556 h 244567"/>
                        <a:gd name="connsiteX3" fmla="*/ 609 w 209949"/>
                        <a:gd name="connsiteY3" fmla="*/ 156088 h 244567"/>
                        <a:gd name="connsiteX4" fmla="*/ 16611 w 209949"/>
                        <a:gd name="connsiteY4" fmla="*/ 37696 h 244567"/>
                        <a:gd name="connsiteX5" fmla="*/ 17342 w 209949"/>
                        <a:gd name="connsiteY5" fmla="*/ 23363 h 244567"/>
                        <a:gd name="connsiteX6" fmla="*/ 93809 w 209949"/>
                        <a:gd name="connsiteY6" fmla="*/ 0 h 244567"/>
                        <a:gd name="connsiteX7" fmla="*/ 188267 w 209949"/>
                        <a:gd name="connsiteY7" fmla="*/ 25855 h 244567"/>
                        <a:gd name="connsiteX8" fmla="*/ 196588 w 209949"/>
                        <a:gd name="connsiteY8" fmla="*/ 93474 h 244567"/>
                        <a:gd name="connsiteX9" fmla="*/ 209252 w 209949"/>
                        <a:gd name="connsiteY9" fmla="*/ 72877 h 244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9949" h="244567">
                          <a:moveTo>
                            <a:pt x="209252" y="72877"/>
                          </a:moveTo>
                          <a:cubicBezTo>
                            <a:pt x="211195" y="97132"/>
                            <a:pt x="208589" y="121135"/>
                            <a:pt x="207378" y="136977"/>
                          </a:cubicBezTo>
                          <a:cubicBezTo>
                            <a:pt x="202920" y="197510"/>
                            <a:pt x="90723" y="245402"/>
                            <a:pt x="83454" y="244556"/>
                          </a:cubicBezTo>
                          <a:cubicBezTo>
                            <a:pt x="56822" y="241470"/>
                            <a:pt x="-6889" y="205648"/>
                            <a:pt x="609" y="156088"/>
                          </a:cubicBezTo>
                          <a:cubicBezTo>
                            <a:pt x="9341" y="98367"/>
                            <a:pt x="21983" y="91920"/>
                            <a:pt x="16611" y="37696"/>
                          </a:cubicBezTo>
                          <a:cubicBezTo>
                            <a:pt x="16039" y="32392"/>
                            <a:pt x="16382" y="27707"/>
                            <a:pt x="17342" y="23363"/>
                          </a:cubicBezTo>
                          <a:cubicBezTo>
                            <a:pt x="34739" y="25672"/>
                            <a:pt x="82882" y="16299"/>
                            <a:pt x="93809" y="0"/>
                          </a:cubicBezTo>
                          <a:cubicBezTo>
                            <a:pt x="99387" y="21008"/>
                            <a:pt x="160880" y="32461"/>
                            <a:pt x="188267" y="25855"/>
                          </a:cubicBezTo>
                          <a:cubicBezTo>
                            <a:pt x="191924" y="38610"/>
                            <a:pt x="182803" y="93315"/>
                            <a:pt x="196588" y="93474"/>
                          </a:cubicBezTo>
                          <a:cubicBezTo>
                            <a:pt x="199903" y="93566"/>
                            <a:pt x="204955" y="85450"/>
                            <a:pt x="209252" y="72877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77" name="任意多边形: 形状 576">
                      <a:extLst>
                        <a:ext uri="{FF2B5EF4-FFF2-40B4-BE49-F238E27FC236}">
                          <a16:creationId xmlns:a16="http://schemas.microsoft.com/office/drawing/2014/main" id="{36885777-D2AE-AF15-E5B7-0EA69B6CF9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10215" y="8159155"/>
                      <a:ext cx="79848" cy="43692"/>
                    </a:xfrm>
                    <a:custGeom>
                      <a:avLst/>
                      <a:gdLst>
                        <a:gd name="connsiteX0" fmla="*/ 15 w 79848"/>
                        <a:gd name="connsiteY0" fmla="*/ 42691 h 43692"/>
                        <a:gd name="connsiteX1" fmla="*/ 45781 w 79848"/>
                        <a:gd name="connsiteY1" fmla="*/ 32587 h 43692"/>
                        <a:gd name="connsiteX2" fmla="*/ 73121 w 79848"/>
                        <a:gd name="connsiteY2" fmla="*/ 12836 h 43692"/>
                        <a:gd name="connsiteX3" fmla="*/ 79545 w 79848"/>
                        <a:gd name="connsiteY3" fmla="*/ 104 h 43692"/>
                        <a:gd name="connsiteX4" fmla="*/ 68412 w 79848"/>
                        <a:gd name="connsiteY4" fmla="*/ 7830 h 43692"/>
                        <a:gd name="connsiteX5" fmla="*/ 41575 w 79848"/>
                        <a:gd name="connsiteY5" fmla="*/ 23855 h 43692"/>
                        <a:gd name="connsiteX6" fmla="*/ 15 w 79848"/>
                        <a:gd name="connsiteY6" fmla="*/ 42691 h 436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9848" h="43692">
                          <a:moveTo>
                            <a:pt x="15" y="42691"/>
                          </a:moveTo>
                          <a:cubicBezTo>
                            <a:pt x="381" y="45023"/>
                            <a:pt x="21824" y="43903"/>
                            <a:pt x="45781" y="32587"/>
                          </a:cubicBezTo>
                          <a:cubicBezTo>
                            <a:pt x="57714" y="27009"/>
                            <a:pt x="67383" y="19443"/>
                            <a:pt x="73121" y="12836"/>
                          </a:cubicBezTo>
                          <a:cubicBezTo>
                            <a:pt x="78928" y="6115"/>
                            <a:pt x="80619" y="743"/>
                            <a:pt x="79545" y="104"/>
                          </a:cubicBezTo>
                          <a:cubicBezTo>
                            <a:pt x="78333" y="-674"/>
                            <a:pt x="74790" y="3029"/>
                            <a:pt x="68412" y="7830"/>
                          </a:cubicBezTo>
                          <a:cubicBezTo>
                            <a:pt x="62011" y="12654"/>
                            <a:pt x="52730" y="18620"/>
                            <a:pt x="41575" y="23855"/>
                          </a:cubicBezTo>
                          <a:cubicBezTo>
                            <a:pt x="19332" y="34394"/>
                            <a:pt x="-625" y="39788"/>
                            <a:pt x="15" y="42691"/>
                          </a:cubicBez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78" name="图形 2">
                    <a:extLst>
                      <a:ext uri="{FF2B5EF4-FFF2-40B4-BE49-F238E27FC236}">
                        <a16:creationId xmlns:a16="http://schemas.microsoft.com/office/drawing/2014/main" id="{605FC2E5-F0F5-A369-30C9-FDB583578D5F}"/>
                      </a:ext>
                    </a:extLst>
                  </p:cNvPr>
                  <p:cNvGrpSpPr/>
                  <p:nvPr/>
                </p:nvGrpSpPr>
                <p:grpSpPr>
                  <a:xfrm>
                    <a:off x="8822509" y="8026275"/>
                    <a:ext cx="41921" cy="66510"/>
                    <a:chOff x="8822509" y="8026275"/>
                    <a:chExt cx="41921" cy="66510"/>
                  </a:xfrm>
                </p:grpSpPr>
                <p:sp>
                  <p:nvSpPr>
                    <p:cNvPr id="579" name="任意多边形: 形状 578">
                      <a:extLst>
                        <a:ext uri="{FF2B5EF4-FFF2-40B4-BE49-F238E27FC236}">
                          <a16:creationId xmlns:a16="http://schemas.microsoft.com/office/drawing/2014/main" id="{82C36768-0539-D62A-F575-8AF3AF5807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22509" y="8026275"/>
                      <a:ext cx="41921" cy="66510"/>
                    </a:xfrm>
                    <a:custGeom>
                      <a:avLst/>
                      <a:gdLst>
                        <a:gd name="connsiteX0" fmla="*/ 5153 w 41921"/>
                        <a:gd name="connsiteY0" fmla="*/ 63443 h 66510"/>
                        <a:gd name="connsiteX1" fmla="*/ 29681 w 41921"/>
                        <a:gd name="connsiteY1" fmla="*/ 2019 h 66510"/>
                        <a:gd name="connsiteX2" fmla="*/ 2821 w 41921"/>
                        <a:gd name="connsiteY2" fmla="*/ 13106 h 66510"/>
                        <a:gd name="connsiteX3" fmla="*/ 5153 w 41921"/>
                        <a:gd name="connsiteY3" fmla="*/ 63443 h 665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921" h="66510">
                          <a:moveTo>
                            <a:pt x="5153" y="63443"/>
                          </a:moveTo>
                          <a:cubicBezTo>
                            <a:pt x="34802" y="81663"/>
                            <a:pt x="56656" y="13243"/>
                            <a:pt x="29681" y="2019"/>
                          </a:cubicBezTo>
                          <a:cubicBezTo>
                            <a:pt x="21909" y="-1228"/>
                            <a:pt x="6547" y="-2393"/>
                            <a:pt x="2821" y="13106"/>
                          </a:cubicBezTo>
                          <a:cubicBezTo>
                            <a:pt x="-1203" y="29839"/>
                            <a:pt x="-1340" y="59466"/>
                            <a:pt x="5153" y="63443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80" name="任意多边形: 形状 579">
                      <a:extLst>
                        <a:ext uri="{FF2B5EF4-FFF2-40B4-BE49-F238E27FC236}">
                          <a16:creationId xmlns:a16="http://schemas.microsoft.com/office/drawing/2014/main" id="{E6560207-047A-672B-7051-581CB02D68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32827" y="8040958"/>
                      <a:ext cx="18014" cy="34175"/>
                    </a:xfrm>
                    <a:custGeom>
                      <a:avLst/>
                      <a:gdLst>
                        <a:gd name="connsiteX0" fmla="*/ 12391 w 18014"/>
                        <a:gd name="connsiteY0" fmla="*/ 0 h 34175"/>
                        <a:gd name="connsiteX1" fmla="*/ 2721 w 18014"/>
                        <a:gd name="connsiteY1" fmla="*/ 34176 h 34175"/>
                        <a:gd name="connsiteX2" fmla="*/ 6859 w 18014"/>
                        <a:gd name="connsiteY2" fmla="*/ 20505 h 34175"/>
                        <a:gd name="connsiteX3" fmla="*/ 18015 w 18014"/>
                        <a:gd name="connsiteY3" fmla="*/ 15087 h 34175"/>
                        <a:gd name="connsiteX4" fmla="*/ 6745 w 18014"/>
                        <a:gd name="connsiteY4" fmla="*/ 14539 h 34175"/>
                        <a:gd name="connsiteX5" fmla="*/ 12391 w 18014"/>
                        <a:gd name="connsiteY5" fmla="*/ 0 h 34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014" h="34175">
                          <a:moveTo>
                            <a:pt x="12391" y="0"/>
                          </a:moveTo>
                          <a:cubicBezTo>
                            <a:pt x="6105" y="5006"/>
                            <a:pt x="-5211" y="21808"/>
                            <a:pt x="2721" y="34176"/>
                          </a:cubicBezTo>
                          <a:cubicBezTo>
                            <a:pt x="2721" y="34176"/>
                            <a:pt x="2493" y="25740"/>
                            <a:pt x="6859" y="20505"/>
                          </a:cubicBezTo>
                          <a:lnTo>
                            <a:pt x="18015" y="15087"/>
                          </a:lnTo>
                          <a:lnTo>
                            <a:pt x="6745" y="14539"/>
                          </a:lnTo>
                          <a:lnTo>
                            <a:pt x="12391" y="0"/>
                          </a:ln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81" name="任意多边形: 形状 580">
                    <a:extLst>
                      <a:ext uri="{FF2B5EF4-FFF2-40B4-BE49-F238E27FC236}">
                        <a16:creationId xmlns:a16="http://schemas.microsoft.com/office/drawing/2014/main" id="{56F7C216-C52E-EAAF-DE64-E182B2A1F6A0}"/>
                      </a:ext>
                    </a:extLst>
                  </p:cNvPr>
                  <p:cNvSpPr/>
                  <p:nvPr/>
                </p:nvSpPr>
                <p:spPr>
                  <a:xfrm>
                    <a:off x="8694092" y="8057757"/>
                    <a:ext cx="12333" cy="26156"/>
                  </a:xfrm>
                  <a:custGeom>
                    <a:avLst/>
                    <a:gdLst>
                      <a:gd name="connsiteX0" fmla="*/ 9554 w 12333"/>
                      <a:gd name="connsiteY0" fmla="*/ 140 h 26156"/>
                      <a:gd name="connsiteX1" fmla="*/ 9005 w 12333"/>
                      <a:gd name="connsiteY1" fmla="*/ 23457 h 26156"/>
                      <a:gd name="connsiteX2" fmla="*/ 433 w 12333"/>
                      <a:gd name="connsiteY2" fmla="*/ 21377 h 26156"/>
                      <a:gd name="connsiteX3" fmla="*/ 9554 w 12333"/>
                      <a:gd name="connsiteY3" fmla="*/ 140 h 26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3" h="26156">
                        <a:moveTo>
                          <a:pt x="9554" y="140"/>
                        </a:moveTo>
                        <a:cubicBezTo>
                          <a:pt x="14835" y="2083"/>
                          <a:pt x="-1282" y="21697"/>
                          <a:pt x="9005" y="23457"/>
                        </a:cubicBezTo>
                        <a:cubicBezTo>
                          <a:pt x="19292" y="25194"/>
                          <a:pt x="2650" y="29492"/>
                          <a:pt x="433" y="21377"/>
                        </a:cubicBezTo>
                        <a:cubicBezTo>
                          <a:pt x="-1762" y="13262"/>
                          <a:pt x="4868" y="-1597"/>
                          <a:pt x="9554" y="14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82" name="图形 2">
                    <a:extLst>
                      <a:ext uri="{FF2B5EF4-FFF2-40B4-BE49-F238E27FC236}">
                        <a16:creationId xmlns:a16="http://schemas.microsoft.com/office/drawing/2014/main" id="{9C7B59F9-0E88-C2CD-AB4A-4BCDAFD62DE9}"/>
                      </a:ext>
                    </a:extLst>
                  </p:cNvPr>
                  <p:cNvGrpSpPr/>
                  <p:nvPr/>
                </p:nvGrpSpPr>
                <p:grpSpPr>
                  <a:xfrm>
                    <a:off x="8655046" y="7998195"/>
                    <a:ext cx="133442" cy="59037"/>
                    <a:chOff x="8655046" y="7998195"/>
                    <a:chExt cx="133442" cy="59037"/>
                  </a:xfrm>
                </p:grpSpPr>
                <p:grpSp>
                  <p:nvGrpSpPr>
                    <p:cNvPr id="583" name="图形 2">
                      <a:extLst>
                        <a:ext uri="{FF2B5EF4-FFF2-40B4-BE49-F238E27FC236}">
                          <a16:creationId xmlns:a16="http://schemas.microsoft.com/office/drawing/2014/main" id="{02B17AB2-9AB4-F517-7AEC-55DF257462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34135" y="8005111"/>
                      <a:ext cx="54353" cy="52120"/>
                      <a:chOff x="8734135" y="8005111"/>
                      <a:chExt cx="54353" cy="52120"/>
                    </a:xfrm>
                  </p:grpSpPr>
                  <p:sp>
                    <p:nvSpPr>
                      <p:cNvPr id="584" name="任意多边形: 形状 583">
                        <a:extLst>
                          <a:ext uri="{FF2B5EF4-FFF2-40B4-BE49-F238E27FC236}">
                            <a16:creationId xmlns:a16="http://schemas.microsoft.com/office/drawing/2014/main" id="{6B3B670B-2DCE-7609-343B-AF63A47F34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37191" y="8034765"/>
                        <a:ext cx="21354" cy="22466"/>
                      </a:xfrm>
                      <a:custGeom>
                        <a:avLst/>
                        <a:gdLst>
                          <a:gd name="connsiteX0" fmla="*/ 768 w 21354"/>
                          <a:gd name="connsiteY0" fmla="*/ 7519 h 22466"/>
                          <a:gd name="connsiteX1" fmla="*/ 6711 w 21354"/>
                          <a:gd name="connsiteY1" fmla="*/ 21829 h 22466"/>
                          <a:gd name="connsiteX2" fmla="*/ 20587 w 21354"/>
                          <a:gd name="connsiteY2" fmla="*/ 14948 h 22466"/>
                          <a:gd name="connsiteX3" fmla="*/ 14644 w 21354"/>
                          <a:gd name="connsiteY3" fmla="*/ 638 h 22466"/>
                          <a:gd name="connsiteX4" fmla="*/ 768 w 21354"/>
                          <a:gd name="connsiteY4" fmla="*/ 7519 h 224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354" h="22466">
                            <a:moveTo>
                              <a:pt x="768" y="7519"/>
                            </a:moveTo>
                            <a:cubicBezTo>
                              <a:pt x="-1427" y="13371"/>
                              <a:pt x="1247" y="19795"/>
                              <a:pt x="6711" y="21829"/>
                            </a:cubicBezTo>
                            <a:cubicBezTo>
                              <a:pt x="12175" y="23887"/>
                              <a:pt x="18392" y="20800"/>
                              <a:pt x="20587" y="14948"/>
                            </a:cubicBezTo>
                            <a:cubicBezTo>
                              <a:pt x="22782" y="9096"/>
                              <a:pt x="20107" y="2672"/>
                              <a:pt x="14644" y="638"/>
                            </a:cubicBezTo>
                            <a:cubicBezTo>
                              <a:pt x="9157" y="-1420"/>
                              <a:pt x="2962" y="1666"/>
                              <a:pt x="768" y="7519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85" name="任意多边形: 形状 584">
                        <a:extLst>
                          <a:ext uri="{FF2B5EF4-FFF2-40B4-BE49-F238E27FC236}">
                            <a16:creationId xmlns:a16="http://schemas.microsoft.com/office/drawing/2014/main" id="{3EA1D874-C116-4656-F172-7796446853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40146" y="8037559"/>
                        <a:ext cx="6346" cy="7390"/>
                      </a:xfrm>
                      <a:custGeom>
                        <a:avLst/>
                        <a:gdLst>
                          <a:gd name="connsiteX0" fmla="*/ 190 w 6346"/>
                          <a:gd name="connsiteY0" fmla="*/ 2781 h 7390"/>
                          <a:gd name="connsiteX1" fmla="*/ 2087 w 6346"/>
                          <a:gd name="connsiteY1" fmla="*/ 7285 h 7390"/>
                          <a:gd name="connsiteX2" fmla="*/ 6156 w 6346"/>
                          <a:gd name="connsiteY2" fmla="*/ 4587 h 7390"/>
                          <a:gd name="connsiteX3" fmla="*/ 4259 w 6346"/>
                          <a:gd name="connsiteY3" fmla="*/ 106 h 7390"/>
                          <a:gd name="connsiteX4" fmla="*/ 190 w 6346"/>
                          <a:gd name="connsiteY4" fmla="*/ 2781 h 73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346" h="7390">
                            <a:moveTo>
                              <a:pt x="190" y="2781"/>
                            </a:moveTo>
                            <a:cubicBezTo>
                              <a:pt x="-404" y="4770"/>
                              <a:pt x="441" y="6782"/>
                              <a:pt x="2087" y="7285"/>
                            </a:cubicBezTo>
                            <a:cubicBezTo>
                              <a:pt x="3733" y="7765"/>
                              <a:pt x="5539" y="6576"/>
                              <a:pt x="6156" y="4587"/>
                            </a:cubicBezTo>
                            <a:cubicBezTo>
                              <a:pt x="6751" y="2621"/>
                              <a:pt x="5905" y="609"/>
                              <a:pt x="4259" y="106"/>
                            </a:cubicBezTo>
                            <a:cubicBezTo>
                              <a:pt x="2613" y="-374"/>
                              <a:pt x="784" y="815"/>
                              <a:pt x="190" y="278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86" name="任意多边形: 形状 585">
                        <a:extLst>
                          <a:ext uri="{FF2B5EF4-FFF2-40B4-BE49-F238E27FC236}">
                            <a16:creationId xmlns:a16="http://schemas.microsoft.com/office/drawing/2014/main" id="{C21DA171-9CDB-238F-BF2C-4576ABFEC4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34135" y="8005111"/>
                        <a:ext cx="54353" cy="25753"/>
                      </a:xfrm>
                      <a:custGeom>
                        <a:avLst/>
                        <a:gdLst>
                          <a:gd name="connsiteX0" fmla="*/ 49750 w 54353"/>
                          <a:gd name="connsiteY0" fmla="*/ 25720 h 25753"/>
                          <a:gd name="connsiteX1" fmla="*/ 53430 w 54353"/>
                          <a:gd name="connsiteY1" fmla="*/ 16759 h 25753"/>
                          <a:gd name="connsiteX2" fmla="*/ 1081 w 54353"/>
                          <a:gd name="connsiteY2" fmla="*/ 1168 h 25753"/>
                          <a:gd name="connsiteX3" fmla="*/ 75 w 54353"/>
                          <a:gd name="connsiteY3" fmla="*/ 8735 h 25753"/>
                          <a:gd name="connsiteX4" fmla="*/ 9310 w 54353"/>
                          <a:gd name="connsiteY4" fmla="*/ 16461 h 25753"/>
                          <a:gd name="connsiteX5" fmla="*/ 49750 w 54353"/>
                          <a:gd name="connsiteY5" fmla="*/ 25720 h 257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54353" h="25753">
                            <a:moveTo>
                              <a:pt x="49750" y="25720"/>
                            </a:moveTo>
                            <a:cubicBezTo>
                              <a:pt x="52722" y="26337"/>
                              <a:pt x="55991" y="18405"/>
                              <a:pt x="53430" y="16759"/>
                            </a:cubicBezTo>
                            <a:cubicBezTo>
                              <a:pt x="53430" y="16759"/>
                              <a:pt x="8876" y="-5233"/>
                              <a:pt x="1081" y="1168"/>
                            </a:cubicBezTo>
                            <a:cubicBezTo>
                              <a:pt x="1081" y="1168"/>
                              <a:pt x="-336" y="6860"/>
                              <a:pt x="75" y="8735"/>
                            </a:cubicBezTo>
                            <a:cubicBezTo>
                              <a:pt x="738" y="11661"/>
                              <a:pt x="4395" y="15433"/>
                              <a:pt x="9310" y="16461"/>
                            </a:cubicBezTo>
                            <a:lnTo>
                              <a:pt x="49750" y="2572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587" name="图形 2">
                      <a:extLst>
                        <a:ext uri="{FF2B5EF4-FFF2-40B4-BE49-F238E27FC236}">
                          <a16:creationId xmlns:a16="http://schemas.microsoft.com/office/drawing/2014/main" id="{23970877-4D24-CF8B-74F6-10EA9209C6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55046" y="7998195"/>
                      <a:ext cx="39353" cy="47821"/>
                      <a:chOff x="8655046" y="7998195"/>
                      <a:chExt cx="39353" cy="47821"/>
                    </a:xfrm>
                  </p:grpSpPr>
                  <p:sp>
                    <p:nvSpPr>
                      <p:cNvPr id="588" name="任意多边形: 形状 587">
                        <a:extLst>
                          <a:ext uri="{FF2B5EF4-FFF2-40B4-BE49-F238E27FC236}">
                            <a16:creationId xmlns:a16="http://schemas.microsoft.com/office/drawing/2014/main" id="{6F0D5B76-7221-02C2-7A80-B59729499D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63772" y="8023373"/>
                        <a:ext cx="21158" cy="22642"/>
                      </a:xfrm>
                      <a:custGeom>
                        <a:avLst/>
                        <a:gdLst>
                          <a:gd name="connsiteX0" fmla="*/ 7 w 21158"/>
                          <a:gd name="connsiteY0" fmla="*/ 11664 h 22642"/>
                          <a:gd name="connsiteX1" fmla="*/ 10956 w 21158"/>
                          <a:gd name="connsiteY1" fmla="*/ 22637 h 22642"/>
                          <a:gd name="connsiteX2" fmla="*/ 21152 w 21158"/>
                          <a:gd name="connsiteY2" fmla="*/ 10978 h 22642"/>
                          <a:gd name="connsiteX3" fmla="*/ 10225 w 21158"/>
                          <a:gd name="connsiteY3" fmla="*/ 5 h 22642"/>
                          <a:gd name="connsiteX4" fmla="*/ 7 w 21158"/>
                          <a:gd name="connsiteY4" fmla="*/ 11664 h 226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158" h="22642">
                            <a:moveTo>
                              <a:pt x="7" y="11664"/>
                            </a:moveTo>
                            <a:cubicBezTo>
                              <a:pt x="212" y="17927"/>
                              <a:pt x="5127" y="22842"/>
                              <a:pt x="10956" y="22637"/>
                            </a:cubicBezTo>
                            <a:cubicBezTo>
                              <a:pt x="16809" y="22454"/>
                              <a:pt x="21358" y="17219"/>
                              <a:pt x="21152" y="10978"/>
                            </a:cubicBezTo>
                            <a:cubicBezTo>
                              <a:pt x="20946" y="4737"/>
                              <a:pt x="16054" y="-178"/>
                              <a:pt x="10225" y="5"/>
                            </a:cubicBezTo>
                            <a:cubicBezTo>
                              <a:pt x="4373" y="211"/>
                              <a:pt x="-199" y="5423"/>
                              <a:pt x="7" y="11664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89" name="任意多边形: 形状 588">
                        <a:extLst>
                          <a:ext uri="{FF2B5EF4-FFF2-40B4-BE49-F238E27FC236}">
                            <a16:creationId xmlns:a16="http://schemas.microsoft.com/office/drawing/2014/main" id="{66A2716E-01E7-AECF-78FF-EBEB4160B8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65219" y="8028305"/>
                        <a:ext cx="6239" cy="7478"/>
                      </a:xfrm>
                      <a:custGeom>
                        <a:avLst/>
                        <a:gdLst>
                          <a:gd name="connsiteX0" fmla="*/ 22 w 6239"/>
                          <a:gd name="connsiteY0" fmla="*/ 4058 h 7478"/>
                          <a:gd name="connsiteX1" fmla="*/ 3474 w 6239"/>
                          <a:gd name="connsiteY1" fmla="*/ 7464 h 7478"/>
                          <a:gd name="connsiteX2" fmla="*/ 6217 w 6239"/>
                          <a:gd name="connsiteY2" fmla="*/ 3441 h 7478"/>
                          <a:gd name="connsiteX3" fmla="*/ 2766 w 6239"/>
                          <a:gd name="connsiteY3" fmla="*/ 12 h 7478"/>
                          <a:gd name="connsiteX4" fmla="*/ 22 w 6239"/>
                          <a:gd name="connsiteY4" fmla="*/ 4058 h 74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239" h="7478">
                            <a:moveTo>
                              <a:pt x="22" y="4058"/>
                            </a:moveTo>
                            <a:cubicBezTo>
                              <a:pt x="228" y="6092"/>
                              <a:pt x="1782" y="7646"/>
                              <a:pt x="3474" y="7464"/>
                            </a:cubicBezTo>
                            <a:cubicBezTo>
                              <a:pt x="5189" y="7304"/>
                              <a:pt x="6423" y="5498"/>
                              <a:pt x="6217" y="3441"/>
                            </a:cubicBezTo>
                            <a:cubicBezTo>
                              <a:pt x="6012" y="1383"/>
                              <a:pt x="4457" y="-149"/>
                              <a:pt x="2766" y="12"/>
                            </a:cubicBezTo>
                            <a:cubicBezTo>
                              <a:pt x="1051" y="194"/>
                              <a:pt x="-183" y="2000"/>
                              <a:pt x="22" y="405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90" name="任意多边形: 形状 589">
                        <a:extLst>
                          <a:ext uri="{FF2B5EF4-FFF2-40B4-BE49-F238E27FC236}">
                            <a16:creationId xmlns:a16="http://schemas.microsoft.com/office/drawing/2014/main" id="{5E1896CE-45FA-3D3A-112D-CC98DED0C3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55046" y="7998195"/>
                        <a:ext cx="39353" cy="12849"/>
                      </a:xfrm>
                      <a:custGeom>
                        <a:avLst/>
                        <a:gdLst>
                          <a:gd name="connsiteX0" fmla="*/ 2172 w 39353"/>
                          <a:gd name="connsiteY0" fmla="*/ 11903 h 12849"/>
                          <a:gd name="connsiteX1" fmla="*/ 1052 w 39353"/>
                          <a:gd name="connsiteY1" fmla="*/ 5273 h 12849"/>
                          <a:gd name="connsiteX2" fmla="*/ 37879 w 39353"/>
                          <a:gd name="connsiteY2" fmla="*/ 1181 h 12849"/>
                          <a:gd name="connsiteX3" fmla="*/ 39342 w 39353"/>
                          <a:gd name="connsiteY3" fmla="*/ 8085 h 12849"/>
                          <a:gd name="connsiteX4" fmla="*/ 32850 w 39353"/>
                          <a:gd name="connsiteY4" fmla="*/ 12840 h 12849"/>
                          <a:gd name="connsiteX5" fmla="*/ 2172 w 39353"/>
                          <a:gd name="connsiteY5" fmla="*/ 11903 h 1284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9353" h="12849">
                            <a:moveTo>
                              <a:pt x="2172" y="11903"/>
                            </a:moveTo>
                            <a:cubicBezTo>
                              <a:pt x="-69" y="11811"/>
                              <a:pt x="-800" y="6142"/>
                              <a:pt x="1052" y="5273"/>
                            </a:cubicBezTo>
                            <a:cubicBezTo>
                              <a:pt x="1052" y="5273"/>
                              <a:pt x="35593" y="-3002"/>
                              <a:pt x="37879" y="1181"/>
                            </a:cubicBezTo>
                            <a:cubicBezTo>
                              <a:pt x="37879" y="1181"/>
                              <a:pt x="39502" y="6530"/>
                              <a:pt x="39342" y="8085"/>
                            </a:cubicBezTo>
                            <a:cubicBezTo>
                              <a:pt x="39090" y="10531"/>
                              <a:pt x="36576" y="13023"/>
                              <a:pt x="32850" y="12840"/>
                            </a:cubicBezTo>
                            <a:lnTo>
                              <a:pt x="2172" y="11903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8F195133-33E9-AC9D-B3F3-7971AFC1814D}"/>
                      </a:ext>
                    </a:extLst>
                  </p:cNvPr>
                  <p:cNvSpPr/>
                  <p:nvPr/>
                </p:nvSpPr>
                <p:spPr>
                  <a:xfrm>
                    <a:off x="8664929" y="8117246"/>
                    <a:ext cx="67292" cy="32399"/>
                  </a:xfrm>
                  <a:custGeom>
                    <a:avLst/>
                    <a:gdLst>
                      <a:gd name="connsiteX0" fmla="*/ 59863 w 67292"/>
                      <a:gd name="connsiteY0" fmla="*/ 5093 h 32399"/>
                      <a:gd name="connsiteX1" fmla="*/ 9480 w 67292"/>
                      <a:gd name="connsiteY1" fmla="*/ 18 h 32399"/>
                      <a:gd name="connsiteX2" fmla="*/ 884 w 67292"/>
                      <a:gd name="connsiteY2" fmla="*/ 12866 h 32399"/>
                      <a:gd name="connsiteX3" fmla="*/ 51474 w 67292"/>
                      <a:gd name="connsiteY3" fmla="*/ 29805 h 32399"/>
                      <a:gd name="connsiteX4" fmla="*/ 59863 w 67292"/>
                      <a:gd name="connsiteY4" fmla="*/ 5093 h 32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292" h="32399">
                        <a:moveTo>
                          <a:pt x="59863" y="5093"/>
                        </a:moveTo>
                        <a:cubicBezTo>
                          <a:pt x="27150" y="11631"/>
                          <a:pt x="23264" y="-531"/>
                          <a:pt x="9480" y="18"/>
                        </a:cubicBezTo>
                        <a:cubicBezTo>
                          <a:pt x="1913" y="315"/>
                          <a:pt x="-1836" y="6899"/>
                          <a:pt x="884" y="12866"/>
                        </a:cubicBezTo>
                        <a:cubicBezTo>
                          <a:pt x="884" y="12866"/>
                          <a:pt x="13777" y="40892"/>
                          <a:pt x="51474" y="29805"/>
                        </a:cubicBezTo>
                        <a:cubicBezTo>
                          <a:pt x="75248" y="22832"/>
                          <a:pt x="67087" y="3630"/>
                          <a:pt x="59863" y="50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92" name="图形 2">
                <a:extLst>
                  <a:ext uri="{FF2B5EF4-FFF2-40B4-BE49-F238E27FC236}">
                    <a16:creationId xmlns:a16="http://schemas.microsoft.com/office/drawing/2014/main" id="{359D0BEA-CFC4-3861-BFD1-F988026AED33}"/>
                  </a:ext>
                </a:extLst>
              </p:cNvPr>
              <p:cNvGrpSpPr/>
              <p:nvPr/>
            </p:nvGrpSpPr>
            <p:grpSpPr>
              <a:xfrm>
                <a:off x="8144998" y="8065578"/>
                <a:ext cx="1185492" cy="878625"/>
                <a:chOff x="8144998" y="8065578"/>
                <a:chExt cx="1185492" cy="878625"/>
              </a:xfrm>
            </p:grpSpPr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0D3501BA-5583-3ED3-11C4-3447A2D583DE}"/>
                    </a:ext>
                  </a:extLst>
                </p:cNvPr>
                <p:cNvSpPr/>
                <p:nvPr/>
              </p:nvSpPr>
              <p:spPr>
                <a:xfrm>
                  <a:off x="9063440" y="8567561"/>
                  <a:ext cx="265959" cy="259940"/>
                </a:xfrm>
                <a:custGeom>
                  <a:avLst/>
                  <a:gdLst>
                    <a:gd name="connsiteX0" fmla="*/ 143858 w 265959"/>
                    <a:gd name="connsiteY0" fmla="*/ 0 h 259940"/>
                    <a:gd name="connsiteX1" fmla="*/ 265839 w 265959"/>
                    <a:gd name="connsiteY1" fmla="*/ 215433 h 259940"/>
                    <a:gd name="connsiteX2" fmla="*/ 104127 w 265959"/>
                    <a:gd name="connsiteY2" fmla="*/ 246202 h 259940"/>
                    <a:gd name="connsiteX3" fmla="*/ 0 w 265959"/>
                    <a:gd name="connsiteY3" fmla="*/ 99624 h 259940"/>
                    <a:gd name="connsiteX4" fmla="*/ 143858 w 265959"/>
                    <a:gd name="connsiteY4" fmla="*/ 0 h 259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959" h="259940">
                      <a:moveTo>
                        <a:pt x="143858" y="0"/>
                      </a:moveTo>
                      <a:cubicBezTo>
                        <a:pt x="143858" y="0"/>
                        <a:pt x="261061" y="185829"/>
                        <a:pt x="265839" y="215433"/>
                      </a:cubicBezTo>
                      <a:cubicBezTo>
                        <a:pt x="270640" y="245036"/>
                        <a:pt x="130531" y="279715"/>
                        <a:pt x="104127" y="246202"/>
                      </a:cubicBezTo>
                      <a:cubicBezTo>
                        <a:pt x="93634" y="232875"/>
                        <a:pt x="0" y="99624"/>
                        <a:pt x="0" y="99624"/>
                      </a:cubicBezTo>
                      <a:lnTo>
                        <a:pt x="143858" y="0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948701B0-CCFE-CC8E-5C34-B57184DFD121}"/>
                    </a:ext>
                  </a:extLst>
                </p:cNvPr>
                <p:cNvSpPr/>
                <p:nvPr/>
              </p:nvSpPr>
              <p:spPr>
                <a:xfrm>
                  <a:off x="8950270" y="8259979"/>
                  <a:ext cx="325950" cy="454754"/>
                </a:xfrm>
                <a:custGeom>
                  <a:avLst/>
                  <a:gdLst>
                    <a:gd name="connsiteX0" fmla="*/ 3213 w 325950"/>
                    <a:gd name="connsiteY0" fmla="*/ 0 h 454754"/>
                    <a:gd name="connsiteX1" fmla="*/ 68136 w 325950"/>
                    <a:gd name="connsiteY1" fmla="*/ 2240 h 454754"/>
                    <a:gd name="connsiteX2" fmla="*/ 325950 w 325950"/>
                    <a:gd name="connsiteY2" fmla="*/ 368000 h 454754"/>
                    <a:gd name="connsiteX3" fmla="*/ 138064 w 325950"/>
                    <a:gd name="connsiteY3" fmla="*/ 454754 h 454754"/>
                    <a:gd name="connsiteX4" fmla="*/ 45298 w 325950"/>
                    <a:gd name="connsiteY4" fmla="*/ 317480 h 454754"/>
                    <a:gd name="connsiteX5" fmla="*/ 3213 w 325950"/>
                    <a:gd name="connsiteY5" fmla="*/ 0 h 454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5950" h="454754">
                      <a:moveTo>
                        <a:pt x="3213" y="0"/>
                      </a:moveTo>
                      <a:lnTo>
                        <a:pt x="68136" y="2240"/>
                      </a:lnTo>
                      <a:cubicBezTo>
                        <a:pt x="68136" y="2240"/>
                        <a:pt x="282471" y="301409"/>
                        <a:pt x="325950" y="368000"/>
                      </a:cubicBezTo>
                      <a:cubicBezTo>
                        <a:pt x="261851" y="418521"/>
                        <a:pt x="196037" y="436421"/>
                        <a:pt x="138064" y="454754"/>
                      </a:cubicBezTo>
                      <a:cubicBezTo>
                        <a:pt x="80389" y="382631"/>
                        <a:pt x="77805" y="372641"/>
                        <a:pt x="45298" y="317480"/>
                      </a:cubicBezTo>
                      <a:cubicBezTo>
                        <a:pt x="-17292" y="182537"/>
                        <a:pt x="3213" y="0"/>
                        <a:pt x="32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id="{E614EEDD-89C9-C282-DE82-DDDB84A50786}"/>
                    </a:ext>
                  </a:extLst>
                </p:cNvPr>
                <p:cNvSpPr/>
                <p:nvPr/>
              </p:nvSpPr>
              <p:spPr>
                <a:xfrm>
                  <a:off x="8955060" y="8438699"/>
                  <a:ext cx="129342" cy="271119"/>
                </a:xfrm>
                <a:custGeom>
                  <a:avLst/>
                  <a:gdLst>
                    <a:gd name="connsiteX0" fmla="*/ 0 w 129342"/>
                    <a:gd name="connsiteY0" fmla="*/ 0 h 271119"/>
                    <a:gd name="connsiteX1" fmla="*/ 129342 w 129342"/>
                    <a:gd name="connsiteY1" fmla="*/ 271119 h 271119"/>
                    <a:gd name="connsiteX2" fmla="*/ 46269 w 129342"/>
                    <a:gd name="connsiteY2" fmla="*/ 163357 h 271119"/>
                    <a:gd name="connsiteX3" fmla="*/ 0 w 129342"/>
                    <a:gd name="connsiteY3" fmla="*/ 0 h 271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342" h="271119">
                      <a:moveTo>
                        <a:pt x="0" y="0"/>
                      </a:moveTo>
                      <a:cubicBezTo>
                        <a:pt x="5349" y="28461"/>
                        <a:pt x="83005" y="227754"/>
                        <a:pt x="129342" y="271119"/>
                      </a:cubicBezTo>
                      <a:cubicBezTo>
                        <a:pt x="129342" y="271119"/>
                        <a:pt x="73221" y="236372"/>
                        <a:pt x="46269" y="163357"/>
                      </a:cubicBezTo>
                      <a:cubicBezTo>
                        <a:pt x="18882" y="8929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97C3A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96" name="图形 2">
                  <a:extLst>
                    <a:ext uri="{FF2B5EF4-FFF2-40B4-BE49-F238E27FC236}">
                      <a16:creationId xmlns:a16="http://schemas.microsoft.com/office/drawing/2014/main" id="{9DE58D11-E6FC-C70A-B398-473B2FC00D38}"/>
                    </a:ext>
                  </a:extLst>
                </p:cNvPr>
                <p:cNvGrpSpPr/>
                <p:nvPr/>
              </p:nvGrpSpPr>
              <p:grpSpPr>
                <a:xfrm>
                  <a:off x="8144998" y="8065578"/>
                  <a:ext cx="1185492" cy="878625"/>
                  <a:chOff x="8144998" y="8065578"/>
                  <a:chExt cx="1185492" cy="878625"/>
                </a:xfrm>
              </p:grpSpPr>
              <p:grpSp>
                <p:nvGrpSpPr>
                  <p:cNvPr id="597" name="图形 2">
                    <a:extLst>
                      <a:ext uri="{FF2B5EF4-FFF2-40B4-BE49-F238E27FC236}">
                        <a16:creationId xmlns:a16="http://schemas.microsoft.com/office/drawing/2014/main" id="{3BEC9CCB-0E63-0BBE-DB92-28BCF3E2317D}"/>
                      </a:ext>
                    </a:extLst>
                  </p:cNvPr>
                  <p:cNvGrpSpPr/>
                  <p:nvPr/>
                </p:nvGrpSpPr>
                <p:grpSpPr>
                  <a:xfrm>
                    <a:off x="8144998" y="8065578"/>
                    <a:ext cx="780092" cy="742081"/>
                    <a:chOff x="8144998" y="8065578"/>
                    <a:chExt cx="780092" cy="742081"/>
                  </a:xfrm>
                </p:grpSpPr>
                <p:sp>
                  <p:nvSpPr>
                    <p:cNvPr id="598" name="任意多边形: 形状 597">
                      <a:extLst>
                        <a:ext uri="{FF2B5EF4-FFF2-40B4-BE49-F238E27FC236}">
                          <a16:creationId xmlns:a16="http://schemas.microsoft.com/office/drawing/2014/main" id="{1A76E889-32A7-280E-A415-6CED32B92A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44998" y="8065578"/>
                      <a:ext cx="780092" cy="742081"/>
                    </a:xfrm>
                    <a:custGeom>
                      <a:avLst/>
                      <a:gdLst>
                        <a:gd name="connsiteX0" fmla="*/ 481998 w 780092"/>
                        <a:gd name="connsiteY0" fmla="*/ 283624 h 742081"/>
                        <a:gd name="connsiteX1" fmla="*/ 390467 w 780092"/>
                        <a:gd name="connsiteY1" fmla="*/ 0 h 742081"/>
                        <a:gd name="connsiteX2" fmla="*/ 298090 w 780092"/>
                        <a:gd name="connsiteY2" fmla="*/ 283624 h 742081"/>
                        <a:gd name="connsiteX3" fmla="*/ 2700 w 780092"/>
                        <a:gd name="connsiteY3" fmla="*/ 283624 h 742081"/>
                        <a:gd name="connsiteX4" fmla="*/ 0 w 780092"/>
                        <a:gd name="connsiteY4" fmla="*/ 283624 h 742081"/>
                        <a:gd name="connsiteX5" fmla="*/ 240979 w 780092"/>
                        <a:gd name="connsiteY5" fmla="*/ 458457 h 742081"/>
                        <a:gd name="connsiteX6" fmla="*/ 148558 w 780092"/>
                        <a:gd name="connsiteY6" fmla="*/ 742082 h 742081"/>
                        <a:gd name="connsiteX7" fmla="*/ 390467 w 780092"/>
                        <a:gd name="connsiteY7" fmla="*/ 567203 h 742081"/>
                        <a:gd name="connsiteX8" fmla="*/ 627845 w 780092"/>
                        <a:gd name="connsiteY8" fmla="*/ 739339 h 742081"/>
                        <a:gd name="connsiteX9" fmla="*/ 631480 w 780092"/>
                        <a:gd name="connsiteY9" fmla="*/ 742082 h 742081"/>
                        <a:gd name="connsiteX10" fmla="*/ 539080 w 780092"/>
                        <a:gd name="connsiteY10" fmla="*/ 458457 h 742081"/>
                        <a:gd name="connsiteX11" fmla="*/ 774652 w 780092"/>
                        <a:gd name="connsiteY11" fmla="*/ 288128 h 742081"/>
                        <a:gd name="connsiteX12" fmla="*/ 775521 w 780092"/>
                        <a:gd name="connsiteY12" fmla="*/ 287236 h 742081"/>
                        <a:gd name="connsiteX13" fmla="*/ 780093 w 780092"/>
                        <a:gd name="connsiteY13" fmla="*/ 283624 h 7420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780092" h="742081">
                          <a:moveTo>
                            <a:pt x="481998" y="283624"/>
                          </a:moveTo>
                          <a:lnTo>
                            <a:pt x="390467" y="0"/>
                          </a:lnTo>
                          <a:lnTo>
                            <a:pt x="298090" y="283624"/>
                          </a:lnTo>
                          <a:lnTo>
                            <a:pt x="2700" y="283624"/>
                          </a:lnTo>
                          <a:lnTo>
                            <a:pt x="0" y="283624"/>
                          </a:lnTo>
                          <a:lnTo>
                            <a:pt x="240979" y="458457"/>
                          </a:lnTo>
                          <a:lnTo>
                            <a:pt x="148558" y="742082"/>
                          </a:lnTo>
                          <a:lnTo>
                            <a:pt x="390467" y="567203"/>
                          </a:lnTo>
                          <a:lnTo>
                            <a:pt x="627845" y="739339"/>
                          </a:lnTo>
                          <a:lnTo>
                            <a:pt x="631480" y="742082"/>
                          </a:lnTo>
                          <a:lnTo>
                            <a:pt x="539080" y="458457"/>
                          </a:lnTo>
                          <a:lnTo>
                            <a:pt x="774652" y="288128"/>
                          </a:lnTo>
                          <a:lnTo>
                            <a:pt x="775521" y="287236"/>
                          </a:lnTo>
                          <a:lnTo>
                            <a:pt x="780093" y="283624"/>
                          </a:lnTo>
                          <a:close/>
                        </a:path>
                      </a:pathLst>
                    </a:custGeom>
                    <a:solidFill>
                      <a:srgbClr val="FFC439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99" name="任意多边形: 形状 598">
                      <a:extLst>
                        <a:ext uri="{FF2B5EF4-FFF2-40B4-BE49-F238E27FC236}">
                          <a16:creationId xmlns:a16="http://schemas.microsoft.com/office/drawing/2014/main" id="{36E2E7B7-FBB1-3D3D-68A9-47E5AB56A5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1597" y="8393002"/>
                      <a:ext cx="96149" cy="141274"/>
                    </a:xfrm>
                    <a:custGeom>
                      <a:avLst/>
                      <a:gdLst>
                        <a:gd name="connsiteX0" fmla="*/ 0 w 96149"/>
                        <a:gd name="connsiteY0" fmla="*/ 122072 h 141274"/>
                        <a:gd name="connsiteX1" fmla="*/ 11567 w 96149"/>
                        <a:gd name="connsiteY1" fmla="*/ 105956 h 141274"/>
                        <a:gd name="connsiteX2" fmla="*/ 44051 w 96149"/>
                        <a:gd name="connsiteY2" fmla="*/ 120769 h 141274"/>
                        <a:gd name="connsiteX3" fmla="*/ 70866 w 96149"/>
                        <a:gd name="connsiteY3" fmla="*/ 94160 h 141274"/>
                        <a:gd name="connsiteX4" fmla="*/ 45354 w 96149"/>
                        <a:gd name="connsiteY4" fmla="*/ 68237 h 141274"/>
                        <a:gd name="connsiteX5" fmla="*/ 23111 w 96149"/>
                        <a:gd name="connsiteY5" fmla="*/ 76078 h 141274"/>
                        <a:gd name="connsiteX6" fmla="*/ 11133 w 96149"/>
                        <a:gd name="connsiteY6" fmla="*/ 68443 h 141274"/>
                        <a:gd name="connsiteX7" fmla="*/ 15270 w 96149"/>
                        <a:gd name="connsiteY7" fmla="*/ 0 h 141274"/>
                        <a:gd name="connsiteX8" fmla="*/ 89382 w 96149"/>
                        <a:gd name="connsiteY8" fmla="*/ 0 h 141274"/>
                        <a:gd name="connsiteX9" fmla="*/ 89382 w 96149"/>
                        <a:gd name="connsiteY9" fmla="*/ 21146 h 141274"/>
                        <a:gd name="connsiteX10" fmla="*/ 37079 w 96149"/>
                        <a:gd name="connsiteY10" fmla="*/ 21146 h 141274"/>
                        <a:gd name="connsiteX11" fmla="*/ 34244 w 96149"/>
                        <a:gd name="connsiteY11" fmla="*/ 54704 h 141274"/>
                        <a:gd name="connsiteX12" fmla="*/ 52555 w 96149"/>
                        <a:gd name="connsiteY12" fmla="*/ 50132 h 141274"/>
                        <a:gd name="connsiteX13" fmla="*/ 96149 w 96149"/>
                        <a:gd name="connsiteY13" fmla="*/ 93520 h 141274"/>
                        <a:gd name="connsiteX14" fmla="*/ 47320 w 96149"/>
                        <a:gd name="connsiteY14" fmla="*/ 141274 h 141274"/>
                        <a:gd name="connsiteX15" fmla="*/ 0 w 96149"/>
                        <a:gd name="connsiteY15" fmla="*/ 122072 h 1412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96149" h="141274">
                          <a:moveTo>
                            <a:pt x="0" y="122072"/>
                          </a:moveTo>
                          <a:lnTo>
                            <a:pt x="11567" y="105956"/>
                          </a:lnTo>
                          <a:cubicBezTo>
                            <a:pt x="19842" y="113797"/>
                            <a:pt x="30084" y="120769"/>
                            <a:pt x="44051" y="120769"/>
                          </a:cubicBezTo>
                          <a:cubicBezTo>
                            <a:pt x="59527" y="120769"/>
                            <a:pt x="70866" y="110962"/>
                            <a:pt x="70866" y="94160"/>
                          </a:cubicBezTo>
                          <a:cubicBezTo>
                            <a:pt x="70866" y="77610"/>
                            <a:pt x="60602" y="68237"/>
                            <a:pt x="45354" y="68237"/>
                          </a:cubicBezTo>
                          <a:cubicBezTo>
                            <a:pt x="36416" y="68237"/>
                            <a:pt x="31409" y="70614"/>
                            <a:pt x="23111" y="76078"/>
                          </a:cubicBezTo>
                          <a:lnTo>
                            <a:pt x="11133" y="68443"/>
                          </a:lnTo>
                          <a:lnTo>
                            <a:pt x="15270" y="0"/>
                          </a:lnTo>
                          <a:lnTo>
                            <a:pt x="89382" y="0"/>
                          </a:lnTo>
                          <a:lnTo>
                            <a:pt x="89382" y="21146"/>
                          </a:lnTo>
                          <a:lnTo>
                            <a:pt x="37079" y="21146"/>
                          </a:lnTo>
                          <a:lnTo>
                            <a:pt x="34244" y="54704"/>
                          </a:lnTo>
                          <a:cubicBezTo>
                            <a:pt x="40119" y="51869"/>
                            <a:pt x="45354" y="50132"/>
                            <a:pt x="52555" y="50132"/>
                          </a:cubicBezTo>
                          <a:cubicBezTo>
                            <a:pt x="76307" y="50132"/>
                            <a:pt x="96149" y="63642"/>
                            <a:pt x="96149" y="93520"/>
                          </a:cubicBezTo>
                          <a:cubicBezTo>
                            <a:pt x="96149" y="123832"/>
                            <a:pt x="72809" y="141274"/>
                            <a:pt x="47320" y="141274"/>
                          </a:cubicBezTo>
                          <a:cubicBezTo>
                            <a:pt x="24872" y="141274"/>
                            <a:pt x="10264" y="132336"/>
                            <a:pt x="0" y="122072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lumMod val="50000"/>
                        <a:alpha val="44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170CB216-6819-826C-00CB-0839B953BF53}"/>
                      </a:ext>
                    </a:extLst>
                  </p:cNvPr>
                  <p:cNvSpPr/>
                  <p:nvPr/>
                </p:nvSpPr>
                <p:spPr>
                  <a:xfrm>
                    <a:off x="8555977" y="8610355"/>
                    <a:ext cx="261237" cy="206174"/>
                  </a:xfrm>
                  <a:custGeom>
                    <a:avLst/>
                    <a:gdLst>
                      <a:gd name="connsiteX0" fmla="*/ 149658 w 261237"/>
                      <a:gd name="connsiteY0" fmla="*/ 0 h 206174"/>
                      <a:gd name="connsiteX1" fmla="*/ 136628 w 261237"/>
                      <a:gd name="connsiteY1" fmla="*/ 17968 h 206174"/>
                      <a:gd name="connsiteX2" fmla="*/ 143851 w 261237"/>
                      <a:gd name="connsiteY2" fmla="*/ 65814 h 206174"/>
                      <a:gd name="connsiteX3" fmla="*/ 25025 w 261237"/>
                      <a:gd name="connsiteY3" fmla="*/ 36188 h 206174"/>
                      <a:gd name="connsiteX4" fmla="*/ 23013 w 261237"/>
                      <a:gd name="connsiteY4" fmla="*/ 53218 h 206174"/>
                      <a:gd name="connsiteX5" fmla="*/ 82769 w 261237"/>
                      <a:gd name="connsiteY5" fmla="*/ 76787 h 206174"/>
                      <a:gd name="connsiteX6" fmla="*/ 3376 w 261237"/>
                      <a:gd name="connsiteY6" fmla="*/ 57058 h 206174"/>
                      <a:gd name="connsiteX7" fmla="*/ 3331 w 261237"/>
                      <a:gd name="connsiteY7" fmla="*/ 73358 h 206174"/>
                      <a:gd name="connsiteX8" fmla="*/ 76346 w 261237"/>
                      <a:gd name="connsiteY8" fmla="*/ 105042 h 206174"/>
                      <a:gd name="connsiteX9" fmla="*/ 2874 w 261237"/>
                      <a:gd name="connsiteY9" fmla="*/ 85268 h 206174"/>
                      <a:gd name="connsiteX10" fmla="*/ 4885 w 261237"/>
                      <a:gd name="connsiteY10" fmla="*/ 102504 h 206174"/>
                      <a:gd name="connsiteX11" fmla="*/ 72436 w 261237"/>
                      <a:gd name="connsiteY11" fmla="*/ 132496 h 206174"/>
                      <a:gd name="connsiteX12" fmla="*/ 19378 w 261237"/>
                      <a:gd name="connsiteY12" fmla="*/ 115969 h 206174"/>
                      <a:gd name="connsiteX13" fmla="*/ 24682 w 261237"/>
                      <a:gd name="connsiteY13" fmla="*/ 132177 h 206174"/>
                      <a:gd name="connsiteX14" fmla="*/ 121037 w 261237"/>
                      <a:gd name="connsiteY14" fmla="*/ 168432 h 206174"/>
                      <a:gd name="connsiteX15" fmla="*/ 229736 w 261237"/>
                      <a:gd name="connsiteY15" fmla="*/ 206174 h 206174"/>
                      <a:gd name="connsiteX16" fmla="*/ 261237 w 261237"/>
                      <a:gd name="connsiteY16" fmla="*/ 108105 h 206174"/>
                      <a:gd name="connsiteX17" fmla="*/ 211425 w 261237"/>
                      <a:gd name="connsiteY17" fmla="*/ 91806 h 206174"/>
                      <a:gd name="connsiteX18" fmla="*/ 149658 w 261237"/>
                      <a:gd name="connsiteY18" fmla="*/ 0 h 206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61237" h="206174">
                        <a:moveTo>
                          <a:pt x="149658" y="0"/>
                        </a:moveTo>
                        <a:cubicBezTo>
                          <a:pt x="134273" y="2309"/>
                          <a:pt x="136628" y="17968"/>
                          <a:pt x="136628" y="17968"/>
                        </a:cubicBezTo>
                        <a:lnTo>
                          <a:pt x="143851" y="65814"/>
                        </a:lnTo>
                        <a:lnTo>
                          <a:pt x="25025" y="36188"/>
                        </a:lnTo>
                        <a:cubicBezTo>
                          <a:pt x="25025" y="36188"/>
                          <a:pt x="16498" y="46475"/>
                          <a:pt x="23013" y="53218"/>
                        </a:cubicBezTo>
                        <a:cubicBezTo>
                          <a:pt x="26008" y="56304"/>
                          <a:pt x="82769" y="76787"/>
                          <a:pt x="82769" y="76787"/>
                        </a:cubicBezTo>
                        <a:lnTo>
                          <a:pt x="3376" y="57058"/>
                        </a:lnTo>
                        <a:cubicBezTo>
                          <a:pt x="3376" y="57058"/>
                          <a:pt x="-4190" y="69380"/>
                          <a:pt x="3331" y="73358"/>
                        </a:cubicBezTo>
                        <a:cubicBezTo>
                          <a:pt x="6920" y="75278"/>
                          <a:pt x="76346" y="105042"/>
                          <a:pt x="76346" y="105042"/>
                        </a:cubicBezTo>
                        <a:lnTo>
                          <a:pt x="2874" y="85268"/>
                        </a:lnTo>
                        <a:cubicBezTo>
                          <a:pt x="2874" y="85268"/>
                          <a:pt x="2096" y="101018"/>
                          <a:pt x="4885" y="102504"/>
                        </a:cubicBezTo>
                        <a:cubicBezTo>
                          <a:pt x="19173" y="110185"/>
                          <a:pt x="72436" y="132496"/>
                          <a:pt x="72436" y="132496"/>
                        </a:cubicBezTo>
                        <a:lnTo>
                          <a:pt x="19378" y="115969"/>
                        </a:lnTo>
                        <a:cubicBezTo>
                          <a:pt x="19378" y="115969"/>
                          <a:pt x="13618" y="128427"/>
                          <a:pt x="24682" y="132177"/>
                        </a:cubicBezTo>
                        <a:cubicBezTo>
                          <a:pt x="37918" y="136657"/>
                          <a:pt x="99274" y="165415"/>
                          <a:pt x="121037" y="168432"/>
                        </a:cubicBezTo>
                        <a:cubicBezTo>
                          <a:pt x="149521" y="172365"/>
                          <a:pt x="229736" y="206174"/>
                          <a:pt x="229736" y="206174"/>
                        </a:cubicBezTo>
                        <a:cubicBezTo>
                          <a:pt x="229736" y="206174"/>
                          <a:pt x="258311" y="115489"/>
                          <a:pt x="261237" y="108105"/>
                        </a:cubicBezTo>
                        <a:cubicBezTo>
                          <a:pt x="250310" y="104653"/>
                          <a:pt x="211425" y="91806"/>
                          <a:pt x="211425" y="91806"/>
                        </a:cubicBezTo>
                        <a:cubicBezTo>
                          <a:pt x="187628" y="66112"/>
                          <a:pt x="180244" y="38222"/>
                          <a:pt x="149658" y="0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2AE7F03C-0899-4CDA-C95C-2206FB38C560}"/>
                      </a:ext>
                    </a:extLst>
                  </p:cNvPr>
                  <p:cNvSpPr/>
                  <p:nvPr/>
                </p:nvSpPr>
                <p:spPr>
                  <a:xfrm>
                    <a:off x="8735010" y="8702161"/>
                    <a:ext cx="595480" cy="242042"/>
                  </a:xfrm>
                  <a:custGeom>
                    <a:avLst/>
                    <a:gdLst>
                      <a:gd name="connsiteX0" fmla="*/ 32393 w 595480"/>
                      <a:gd name="connsiteY0" fmla="*/ 0 h 242042"/>
                      <a:gd name="connsiteX1" fmla="*/ 452011 w 595480"/>
                      <a:gd name="connsiteY1" fmla="*/ 41445 h 242042"/>
                      <a:gd name="connsiteX2" fmla="*/ 595206 w 595480"/>
                      <a:gd name="connsiteY2" fmla="*/ 91303 h 242042"/>
                      <a:gd name="connsiteX3" fmla="*/ 508955 w 595480"/>
                      <a:gd name="connsiteY3" fmla="*/ 241813 h 242042"/>
                      <a:gd name="connsiteX4" fmla="*/ 0 w 595480"/>
                      <a:gd name="connsiteY4" fmla="*/ 94732 h 242042"/>
                      <a:gd name="connsiteX5" fmla="*/ 36713 w 595480"/>
                      <a:gd name="connsiteY5" fmla="*/ 4938 h 242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480" h="242042">
                        <a:moveTo>
                          <a:pt x="32393" y="0"/>
                        </a:moveTo>
                        <a:cubicBezTo>
                          <a:pt x="32393" y="0"/>
                          <a:pt x="433952" y="43457"/>
                          <a:pt x="452011" y="41445"/>
                        </a:cubicBezTo>
                        <a:cubicBezTo>
                          <a:pt x="470047" y="39411"/>
                          <a:pt x="602293" y="56395"/>
                          <a:pt x="595206" y="91303"/>
                        </a:cubicBezTo>
                        <a:cubicBezTo>
                          <a:pt x="588119" y="126210"/>
                          <a:pt x="588439" y="248031"/>
                          <a:pt x="508955" y="241813"/>
                        </a:cubicBezTo>
                        <a:cubicBezTo>
                          <a:pt x="322532" y="227205"/>
                          <a:pt x="0" y="94732"/>
                          <a:pt x="0" y="94732"/>
                        </a:cubicBezTo>
                        <a:lnTo>
                          <a:pt x="36713" y="4938"/>
                        </a:lnTo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A9579CC0-F9AA-DF86-F71A-EBF241A3BBBF}"/>
                      </a:ext>
                    </a:extLst>
                  </p:cNvPr>
                  <p:cNvSpPr/>
                  <p:nvPr/>
                </p:nvSpPr>
                <p:spPr>
                  <a:xfrm>
                    <a:off x="8969416" y="8724883"/>
                    <a:ext cx="279052" cy="31515"/>
                  </a:xfrm>
                  <a:custGeom>
                    <a:avLst/>
                    <a:gdLst>
                      <a:gd name="connsiteX0" fmla="*/ 0 w 279052"/>
                      <a:gd name="connsiteY0" fmla="*/ 0 h 31515"/>
                      <a:gd name="connsiteX1" fmla="*/ 279052 w 279052"/>
                      <a:gd name="connsiteY1" fmla="*/ 25260 h 31515"/>
                      <a:gd name="connsiteX2" fmla="*/ 0 w 279052"/>
                      <a:gd name="connsiteY2" fmla="*/ 0 h 31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79052" h="31515">
                        <a:moveTo>
                          <a:pt x="0" y="0"/>
                        </a:moveTo>
                        <a:cubicBezTo>
                          <a:pt x="0" y="0"/>
                          <a:pt x="211867" y="9281"/>
                          <a:pt x="279052" y="25260"/>
                        </a:cubicBezTo>
                        <a:cubicBezTo>
                          <a:pt x="279052" y="25260"/>
                          <a:pt x="179588" y="5036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3" name="任意多边形: 形状 602">
                    <a:extLst>
                      <a:ext uri="{FF2B5EF4-FFF2-40B4-BE49-F238E27FC236}">
                        <a16:creationId xmlns:a16="http://schemas.microsoft.com/office/drawing/2014/main" id="{C98B3138-6F8F-27C9-C3EF-01AB8DF8D176}"/>
                      </a:ext>
                    </a:extLst>
                  </p:cNvPr>
                  <p:cNvSpPr/>
                  <p:nvPr/>
                </p:nvSpPr>
                <p:spPr>
                  <a:xfrm>
                    <a:off x="8615211" y="8679477"/>
                    <a:ext cx="34749" cy="10574"/>
                  </a:xfrm>
                  <a:custGeom>
                    <a:avLst/>
                    <a:gdLst>
                      <a:gd name="connsiteX0" fmla="*/ 34737 w 34749"/>
                      <a:gd name="connsiteY0" fmla="*/ 9996 h 10574"/>
                      <a:gd name="connsiteX1" fmla="*/ 16723 w 34749"/>
                      <a:gd name="connsiteY1" fmla="*/ 7688 h 10574"/>
                      <a:gd name="connsiteX2" fmla="*/ 13 w 34749"/>
                      <a:gd name="connsiteY2" fmla="*/ 578 h 10574"/>
                      <a:gd name="connsiteX3" fmla="*/ 18027 w 34749"/>
                      <a:gd name="connsiteY3" fmla="*/ 2910 h 10574"/>
                      <a:gd name="connsiteX4" fmla="*/ 34737 w 34749"/>
                      <a:gd name="connsiteY4" fmla="*/ 9996 h 10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749" h="10574">
                        <a:moveTo>
                          <a:pt x="34737" y="9996"/>
                        </a:moveTo>
                        <a:cubicBezTo>
                          <a:pt x="34371" y="11322"/>
                          <a:pt x="26302" y="10293"/>
                          <a:pt x="16723" y="7688"/>
                        </a:cubicBezTo>
                        <a:cubicBezTo>
                          <a:pt x="7145" y="5081"/>
                          <a:pt x="-353" y="1881"/>
                          <a:pt x="13" y="578"/>
                        </a:cubicBezTo>
                        <a:cubicBezTo>
                          <a:pt x="356" y="-748"/>
                          <a:pt x="8425" y="281"/>
                          <a:pt x="18027" y="2910"/>
                        </a:cubicBezTo>
                        <a:cubicBezTo>
                          <a:pt x="27605" y="5516"/>
                          <a:pt x="35103" y="8693"/>
                          <a:pt x="34737" y="999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4" name="任意多边形: 形状 603">
                    <a:extLst>
                      <a:ext uri="{FF2B5EF4-FFF2-40B4-BE49-F238E27FC236}">
                        <a16:creationId xmlns:a16="http://schemas.microsoft.com/office/drawing/2014/main" id="{A0E30E60-F914-4D44-EA2B-B476BB7E357E}"/>
                      </a:ext>
                    </a:extLst>
                  </p:cNvPr>
                  <p:cNvSpPr/>
                  <p:nvPr/>
                </p:nvSpPr>
                <p:spPr>
                  <a:xfrm>
                    <a:off x="8612667" y="8707718"/>
                    <a:ext cx="32201" cy="11360"/>
                  </a:xfrm>
                  <a:custGeom>
                    <a:avLst/>
                    <a:gdLst>
                      <a:gd name="connsiteX0" fmla="*/ 32183 w 32201"/>
                      <a:gd name="connsiteY0" fmla="*/ 10856 h 11360"/>
                      <a:gd name="connsiteX1" fmla="*/ 15336 w 32201"/>
                      <a:gd name="connsiteY1" fmla="*/ 8045 h 11360"/>
                      <a:gd name="connsiteX2" fmla="*/ 20 w 32201"/>
                      <a:gd name="connsiteY2" fmla="*/ 501 h 11360"/>
                      <a:gd name="connsiteX3" fmla="*/ 16844 w 32201"/>
                      <a:gd name="connsiteY3" fmla="*/ 3335 h 11360"/>
                      <a:gd name="connsiteX4" fmla="*/ 32183 w 32201"/>
                      <a:gd name="connsiteY4" fmla="*/ 10856 h 11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01" h="11360">
                        <a:moveTo>
                          <a:pt x="32183" y="10856"/>
                        </a:moveTo>
                        <a:cubicBezTo>
                          <a:pt x="31772" y="12137"/>
                          <a:pt x="24228" y="10902"/>
                          <a:pt x="15336" y="8045"/>
                        </a:cubicBezTo>
                        <a:cubicBezTo>
                          <a:pt x="6443" y="5187"/>
                          <a:pt x="-415" y="1804"/>
                          <a:pt x="20" y="501"/>
                        </a:cubicBezTo>
                        <a:cubicBezTo>
                          <a:pt x="431" y="-780"/>
                          <a:pt x="7975" y="478"/>
                          <a:pt x="16844" y="3335"/>
                        </a:cubicBezTo>
                        <a:cubicBezTo>
                          <a:pt x="25737" y="6170"/>
                          <a:pt x="32595" y="9553"/>
                          <a:pt x="32183" y="1085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F47EC4D5-8FC8-FFFB-54C8-E4D268D997E8}"/>
                      </a:ext>
                    </a:extLst>
                  </p:cNvPr>
                  <p:cNvSpPr/>
                  <p:nvPr/>
                </p:nvSpPr>
                <p:spPr>
                  <a:xfrm>
                    <a:off x="8615344" y="8737649"/>
                    <a:ext cx="27032" cy="9153"/>
                  </a:xfrm>
                  <a:custGeom>
                    <a:avLst/>
                    <a:gdLst>
                      <a:gd name="connsiteX0" fmla="*/ 27014 w 27032"/>
                      <a:gd name="connsiteY0" fmla="*/ 8494 h 9153"/>
                      <a:gd name="connsiteX1" fmla="*/ 12818 w 27032"/>
                      <a:gd name="connsiteY1" fmla="*/ 6962 h 9153"/>
                      <a:gd name="connsiteX2" fmla="*/ 17 w 27032"/>
                      <a:gd name="connsiteY2" fmla="*/ 675 h 9153"/>
                      <a:gd name="connsiteX3" fmla="*/ 14213 w 27032"/>
                      <a:gd name="connsiteY3" fmla="*/ 2207 h 9153"/>
                      <a:gd name="connsiteX4" fmla="*/ 27014 w 27032"/>
                      <a:gd name="connsiteY4" fmla="*/ 8494 h 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032" h="9153">
                        <a:moveTo>
                          <a:pt x="27014" y="8494"/>
                        </a:moveTo>
                        <a:cubicBezTo>
                          <a:pt x="26626" y="9797"/>
                          <a:pt x="20270" y="9111"/>
                          <a:pt x="12818" y="6962"/>
                        </a:cubicBezTo>
                        <a:cubicBezTo>
                          <a:pt x="5389" y="4813"/>
                          <a:pt x="-349" y="1979"/>
                          <a:pt x="17" y="675"/>
                        </a:cubicBezTo>
                        <a:cubicBezTo>
                          <a:pt x="405" y="-650"/>
                          <a:pt x="6760" y="35"/>
                          <a:pt x="14213" y="2207"/>
                        </a:cubicBezTo>
                        <a:cubicBezTo>
                          <a:pt x="21665" y="4356"/>
                          <a:pt x="27403" y="7168"/>
                          <a:pt x="27014" y="849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F19144A8-D209-9584-2FB2-B268C165CD0B}"/>
                      </a:ext>
                    </a:extLst>
                  </p:cNvPr>
                  <p:cNvSpPr/>
                  <p:nvPr/>
                </p:nvSpPr>
                <p:spPr>
                  <a:xfrm>
                    <a:off x="8638008" y="8734748"/>
                    <a:ext cx="6699" cy="18120"/>
                  </a:xfrm>
                  <a:custGeom>
                    <a:avLst/>
                    <a:gdLst>
                      <a:gd name="connsiteX0" fmla="*/ 6316 w 6699"/>
                      <a:gd name="connsiteY0" fmla="*/ 148 h 18120"/>
                      <a:gd name="connsiteX1" fmla="*/ 5059 w 6699"/>
                      <a:gd name="connsiteY1" fmla="*/ 9133 h 18120"/>
                      <a:gd name="connsiteX2" fmla="*/ 3824 w 6699"/>
                      <a:gd name="connsiteY2" fmla="*/ 18025 h 18120"/>
                      <a:gd name="connsiteX3" fmla="*/ 167 w 6699"/>
                      <a:gd name="connsiteY3" fmla="*/ 8378 h 18120"/>
                      <a:gd name="connsiteX4" fmla="*/ 6316 w 6699"/>
                      <a:gd name="connsiteY4" fmla="*/ 148 h 1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99" h="18120">
                        <a:moveTo>
                          <a:pt x="6316" y="148"/>
                        </a:moveTo>
                        <a:cubicBezTo>
                          <a:pt x="7482" y="1040"/>
                          <a:pt x="5676" y="4743"/>
                          <a:pt x="5059" y="9133"/>
                        </a:cubicBezTo>
                        <a:cubicBezTo>
                          <a:pt x="4327" y="13544"/>
                          <a:pt x="5013" y="17385"/>
                          <a:pt x="3824" y="18025"/>
                        </a:cubicBezTo>
                        <a:cubicBezTo>
                          <a:pt x="2659" y="18825"/>
                          <a:pt x="-793" y="14527"/>
                          <a:pt x="167" y="8378"/>
                        </a:cubicBezTo>
                        <a:cubicBezTo>
                          <a:pt x="1150" y="2252"/>
                          <a:pt x="5424" y="-720"/>
                          <a:pt x="6316" y="148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88AD99D2-A382-B80C-9CF9-7E1F01B7B095}"/>
                      </a:ext>
                    </a:extLst>
                  </p:cNvPr>
                  <p:cNvSpPr/>
                  <p:nvPr/>
                </p:nvSpPr>
                <p:spPr>
                  <a:xfrm>
                    <a:off x="8640570" y="8708831"/>
                    <a:ext cx="6698" cy="18136"/>
                  </a:xfrm>
                  <a:custGeom>
                    <a:avLst/>
                    <a:gdLst>
                      <a:gd name="connsiteX0" fmla="*/ 6315 w 6698"/>
                      <a:gd name="connsiteY0" fmla="*/ 142 h 18136"/>
                      <a:gd name="connsiteX1" fmla="*/ 5058 w 6698"/>
                      <a:gd name="connsiteY1" fmla="*/ 9148 h 18136"/>
                      <a:gd name="connsiteX2" fmla="*/ 3824 w 6698"/>
                      <a:gd name="connsiteY2" fmla="*/ 18041 h 18136"/>
                      <a:gd name="connsiteX3" fmla="*/ 166 w 6698"/>
                      <a:gd name="connsiteY3" fmla="*/ 8394 h 18136"/>
                      <a:gd name="connsiteX4" fmla="*/ 6315 w 6698"/>
                      <a:gd name="connsiteY4" fmla="*/ 142 h 18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98" h="18136">
                        <a:moveTo>
                          <a:pt x="6315" y="142"/>
                        </a:moveTo>
                        <a:cubicBezTo>
                          <a:pt x="7481" y="1056"/>
                          <a:pt x="5675" y="4759"/>
                          <a:pt x="5058" y="9148"/>
                        </a:cubicBezTo>
                        <a:cubicBezTo>
                          <a:pt x="4326" y="13560"/>
                          <a:pt x="5012" y="17400"/>
                          <a:pt x="3824" y="18041"/>
                        </a:cubicBezTo>
                        <a:cubicBezTo>
                          <a:pt x="2681" y="18841"/>
                          <a:pt x="-794" y="14543"/>
                          <a:pt x="166" y="8394"/>
                        </a:cubicBezTo>
                        <a:cubicBezTo>
                          <a:pt x="1149" y="2267"/>
                          <a:pt x="5424" y="-705"/>
                          <a:pt x="6315" y="142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A7333E84-F998-A382-C944-AC71A60B40AB}"/>
                      </a:ext>
                    </a:extLst>
                  </p:cNvPr>
                  <p:cNvSpPr/>
                  <p:nvPr/>
                </p:nvSpPr>
                <p:spPr>
                  <a:xfrm>
                    <a:off x="8645164" y="8681348"/>
                    <a:ext cx="6699" cy="18142"/>
                  </a:xfrm>
                  <a:custGeom>
                    <a:avLst/>
                    <a:gdLst>
                      <a:gd name="connsiteX0" fmla="*/ 6316 w 6699"/>
                      <a:gd name="connsiteY0" fmla="*/ 148 h 18142"/>
                      <a:gd name="connsiteX1" fmla="*/ 5059 w 6699"/>
                      <a:gd name="connsiteY1" fmla="*/ 9154 h 18142"/>
                      <a:gd name="connsiteX2" fmla="*/ 3824 w 6699"/>
                      <a:gd name="connsiteY2" fmla="*/ 18047 h 18142"/>
                      <a:gd name="connsiteX3" fmla="*/ 167 w 6699"/>
                      <a:gd name="connsiteY3" fmla="*/ 8400 h 18142"/>
                      <a:gd name="connsiteX4" fmla="*/ 6316 w 6699"/>
                      <a:gd name="connsiteY4" fmla="*/ 148 h 18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99" h="18142">
                        <a:moveTo>
                          <a:pt x="6316" y="148"/>
                        </a:moveTo>
                        <a:cubicBezTo>
                          <a:pt x="7482" y="1039"/>
                          <a:pt x="5676" y="4743"/>
                          <a:pt x="5059" y="9154"/>
                        </a:cubicBezTo>
                        <a:cubicBezTo>
                          <a:pt x="4327" y="13543"/>
                          <a:pt x="5013" y="17384"/>
                          <a:pt x="3824" y="18047"/>
                        </a:cubicBezTo>
                        <a:cubicBezTo>
                          <a:pt x="2659" y="18847"/>
                          <a:pt x="-793" y="14550"/>
                          <a:pt x="167" y="8400"/>
                        </a:cubicBezTo>
                        <a:cubicBezTo>
                          <a:pt x="1150" y="2273"/>
                          <a:pt x="5424" y="-721"/>
                          <a:pt x="6316" y="148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09" name="图形 2">
              <a:extLst>
                <a:ext uri="{FF2B5EF4-FFF2-40B4-BE49-F238E27FC236}">
                  <a16:creationId xmlns:a16="http://schemas.microsoft.com/office/drawing/2014/main" id="{E5A3291A-60BC-E486-69A9-73DE92DBED9C}"/>
                </a:ext>
              </a:extLst>
            </p:cNvPr>
            <p:cNvGrpSpPr/>
            <p:nvPr/>
          </p:nvGrpSpPr>
          <p:grpSpPr>
            <a:xfrm>
              <a:off x="7506025" y="2782281"/>
              <a:ext cx="4251752" cy="2131375"/>
              <a:chOff x="4987488" y="7319930"/>
              <a:chExt cx="4251752" cy="2131375"/>
            </a:xfrm>
          </p:grpSpPr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3A87FFC4-C297-730D-659D-C822D9F7B88D}"/>
                  </a:ext>
                </a:extLst>
              </p:cNvPr>
              <p:cNvSpPr/>
              <p:nvPr/>
            </p:nvSpPr>
            <p:spPr>
              <a:xfrm>
                <a:off x="9032755" y="7728468"/>
                <a:ext cx="206485" cy="207539"/>
              </a:xfrm>
              <a:custGeom>
                <a:avLst/>
                <a:gdLst>
                  <a:gd name="connsiteX0" fmla="*/ 194591 w 206485"/>
                  <a:gd name="connsiteY0" fmla="*/ 27723 h 207539"/>
                  <a:gd name="connsiteX1" fmla="*/ 103243 w 206485"/>
                  <a:gd name="connsiteY1" fmla="*/ 20293 h 207539"/>
                  <a:gd name="connsiteX2" fmla="*/ 11894 w 206485"/>
                  <a:gd name="connsiteY2" fmla="*/ 27723 h 207539"/>
                  <a:gd name="connsiteX3" fmla="*/ 103243 w 206485"/>
                  <a:gd name="connsiteY3" fmla="*/ 207539 h 207539"/>
                  <a:gd name="connsiteX4" fmla="*/ 194591 w 206485"/>
                  <a:gd name="connsiteY4" fmla="*/ 27723 h 20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85" h="207539">
                    <a:moveTo>
                      <a:pt x="194591" y="27723"/>
                    </a:moveTo>
                    <a:cubicBezTo>
                      <a:pt x="154472" y="-29976"/>
                      <a:pt x="103243" y="20293"/>
                      <a:pt x="103243" y="20293"/>
                    </a:cubicBezTo>
                    <a:cubicBezTo>
                      <a:pt x="103243" y="20293"/>
                      <a:pt x="52013" y="-29976"/>
                      <a:pt x="11894" y="27723"/>
                    </a:cubicBezTo>
                    <a:cubicBezTo>
                      <a:pt x="-30443" y="88644"/>
                      <a:pt x="49773" y="182279"/>
                      <a:pt x="103243" y="207539"/>
                    </a:cubicBezTo>
                    <a:cubicBezTo>
                      <a:pt x="156712" y="182279"/>
                      <a:pt x="236928" y="88644"/>
                      <a:pt x="194591" y="2772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73D5CC70-20EF-DA6A-61D8-CB0A8648CC6F}"/>
                  </a:ext>
                </a:extLst>
              </p:cNvPr>
              <p:cNvSpPr/>
              <p:nvPr/>
            </p:nvSpPr>
            <p:spPr>
              <a:xfrm>
                <a:off x="8303338" y="7878327"/>
                <a:ext cx="135687" cy="136364"/>
              </a:xfrm>
              <a:custGeom>
                <a:avLst/>
                <a:gdLst>
                  <a:gd name="connsiteX0" fmla="*/ 127877 w 135687"/>
                  <a:gd name="connsiteY0" fmla="*/ 18224 h 136364"/>
                  <a:gd name="connsiteX1" fmla="*/ 67849 w 135687"/>
                  <a:gd name="connsiteY1" fmla="*/ 13332 h 136364"/>
                  <a:gd name="connsiteX2" fmla="*/ 7816 w 135687"/>
                  <a:gd name="connsiteY2" fmla="*/ 18224 h 136364"/>
                  <a:gd name="connsiteX3" fmla="*/ 67849 w 135687"/>
                  <a:gd name="connsiteY3" fmla="*/ 136365 h 136364"/>
                  <a:gd name="connsiteX4" fmla="*/ 127877 w 135687"/>
                  <a:gd name="connsiteY4" fmla="*/ 18224 h 136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687" h="136364">
                    <a:moveTo>
                      <a:pt x="127877" y="18224"/>
                    </a:moveTo>
                    <a:cubicBezTo>
                      <a:pt x="101515" y="-19700"/>
                      <a:pt x="67849" y="13332"/>
                      <a:pt x="67849" y="13332"/>
                    </a:cubicBezTo>
                    <a:cubicBezTo>
                      <a:pt x="67849" y="13332"/>
                      <a:pt x="34181" y="-19700"/>
                      <a:pt x="7816" y="18224"/>
                    </a:cubicBezTo>
                    <a:cubicBezTo>
                      <a:pt x="-20004" y="58252"/>
                      <a:pt x="32706" y="119769"/>
                      <a:pt x="67849" y="136365"/>
                    </a:cubicBezTo>
                    <a:cubicBezTo>
                      <a:pt x="102987" y="119769"/>
                      <a:pt x="155684" y="58252"/>
                      <a:pt x="127877" y="1822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2" name="图形 2">
                <a:extLst>
                  <a:ext uri="{FF2B5EF4-FFF2-40B4-BE49-F238E27FC236}">
                    <a16:creationId xmlns:a16="http://schemas.microsoft.com/office/drawing/2014/main" id="{BB70700F-5966-8E73-8127-AEDF796A79FA}"/>
                  </a:ext>
                </a:extLst>
              </p:cNvPr>
              <p:cNvGrpSpPr/>
              <p:nvPr/>
            </p:nvGrpSpPr>
            <p:grpSpPr>
              <a:xfrm>
                <a:off x="4987488" y="9102576"/>
                <a:ext cx="348647" cy="348729"/>
                <a:chOff x="4987488" y="9102576"/>
                <a:chExt cx="348647" cy="348729"/>
              </a:xfrm>
            </p:grpSpPr>
            <p:sp>
              <p:nvSpPr>
                <p:cNvPr id="613" name="任意多边形: 形状 612">
                  <a:extLst>
                    <a:ext uri="{FF2B5EF4-FFF2-40B4-BE49-F238E27FC236}">
                      <a16:creationId xmlns:a16="http://schemas.microsoft.com/office/drawing/2014/main" id="{6C9A61AF-73F5-F1E8-A852-9857531DBD00}"/>
                    </a:ext>
                  </a:extLst>
                </p:cNvPr>
                <p:cNvSpPr/>
                <p:nvPr/>
              </p:nvSpPr>
              <p:spPr>
                <a:xfrm>
                  <a:off x="5002171" y="9247852"/>
                  <a:ext cx="123652" cy="181965"/>
                </a:xfrm>
                <a:custGeom>
                  <a:avLst/>
                  <a:gdLst>
                    <a:gd name="connsiteX0" fmla="*/ 27942 w 123652"/>
                    <a:gd name="connsiteY0" fmla="*/ 297 h 181965"/>
                    <a:gd name="connsiteX1" fmla="*/ 123149 w 123652"/>
                    <a:gd name="connsiteY1" fmla="*/ 0 h 181965"/>
                    <a:gd name="connsiteX2" fmla="*/ 123652 w 123652"/>
                    <a:gd name="connsiteY2" fmla="*/ 181668 h 181965"/>
                    <a:gd name="connsiteX3" fmla="*/ 28465 w 123652"/>
                    <a:gd name="connsiteY3" fmla="*/ 181965 h 181965"/>
                    <a:gd name="connsiteX4" fmla="*/ 377 w 123652"/>
                    <a:gd name="connsiteY4" fmla="*/ 154008 h 181965"/>
                    <a:gd name="connsiteX5" fmla="*/ 0 w 123652"/>
                    <a:gd name="connsiteY5" fmla="*/ 28392 h 181965"/>
                    <a:gd name="connsiteX6" fmla="*/ 27942 w 123652"/>
                    <a:gd name="connsiteY6" fmla="*/ 297 h 18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652" h="181965">
                      <a:moveTo>
                        <a:pt x="27942" y="297"/>
                      </a:moveTo>
                      <a:lnTo>
                        <a:pt x="123149" y="0"/>
                      </a:lnTo>
                      <a:lnTo>
                        <a:pt x="123652" y="181668"/>
                      </a:lnTo>
                      <a:lnTo>
                        <a:pt x="28465" y="181965"/>
                      </a:lnTo>
                      <a:cubicBezTo>
                        <a:pt x="12994" y="181988"/>
                        <a:pt x="418" y="169484"/>
                        <a:pt x="377" y="154008"/>
                      </a:cubicBezTo>
                      <a:lnTo>
                        <a:pt x="0" y="28392"/>
                      </a:lnTo>
                      <a:cubicBezTo>
                        <a:pt x="-52" y="12916"/>
                        <a:pt x="12459" y="320"/>
                        <a:pt x="27942" y="297"/>
                      </a:cubicBezTo>
                      <a:close/>
                    </a:path>
                  </a:pathLst>
                </a:custGeom>
                <a:solidFill>
                  <a:srgbClr val="91C4F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8C217C4-1B49-A2E7-52D5-D9D8121BD3BF}"/>
                    </a:ext>
                  </a:extLst>
                </p:cNvPr>
                <p:cNvSpPr/>
                <p:nvPr/>
              </p:nvSpPr>
              <p:spPr>
                <a:xfrm>
                  <a:off x="5108765" y="9102576"/>
                  <a:ext cx="227370" cy="348729"/>
                </a:xfrm>
                <a:custGeom>
                  <a:avLst/>
                  <a:gdLst>
                    <a:gd name="connsiteX0" fmla="*/ 216205 w 227370"/>
                    <a:gd name="connsiteY0" fmla="*/ 203409 h 348729"/>
                    <a:gd name="connsiteX1" fmla="*/ 215282 w 227370"/>
                    <a:gd name="connsiteY1" fmla="*/ 203409 h 348729"/>
                    <a:gd name="connsiteX2" fmla="*/ 215177 w 227370"/>
                    <a:gd name="connsiteY2" fmla="*/ 172090 h 348729"/>
                    <a:gd name="connsiteX3" fmla="*/ 185029 w 227370"/>
                    <a:gd name="connsiteY3" fmla="*/ 142121 h 348729"/>
                    <a:gd name="connsiteX4" fmla="*/ 100643 w 227370"/>
                    <a:gd name="connsiteY4" fmla="*/ 142350 h 348729"/>
                    <a:gd name="connsiteX5" fmla="*/ 134780 w 227370"/>
                    <a:gd name="connsiteY5" fmla="*/ 63711 h 348729"/>
                    <a:gd name="connsiteX6" fmla="*/ 92857 w 227370"/>
                    <a:gd name="connsiteY6" fmla="*/ 0 h 348729"/>
                    <a:gd name="connsiteX7" fmla="*/ 78286 w 227370"/>
                    <a:gd name="connsiteY7" fmla="*/ 50361 h 348729"/>
                    <a:gd name="connsiteX8" fmla="*/ 0 w 227370"/>
                    <a:gd name="connsiteY8" fmla="*/ 145093 h 348729"/>
                    <a:gd name="connsiteX9" fmla="*/ 535 w 227370"/>
                    <a:gd name="connsiteY9" fmla="*/ 332910 h 348729"/>
                    <a:gd name="connsiteX10" fmla="*/ 44778 w 227370"/>
                    <a:gd name="connsiteY10" fmla="*/ 348730 h 348729"/>
                    <a:gd name="connsiteX11" fmla="*/ 166899 w 227370"/>
                    <a:gd name="connsiteY11" fmla="*/ 348386 h 348729"/>
                    <a:gd name="connsiteX12" fmla="*/ 198116 w 227370"/>
                    <a:gd name="connsiteY12" fmla="*/ 316977 h 348729"/>
                    <a:gd name="connsiteX13" fmla="*/ 198066 w 227370"/>
                    <a:gd name="connsiteY13" fmla="*/ 297981 h 348729"/>
                    <a:gd name="connsiteX14" fmla="*/ 216413 w 227370"/>
                    <a:gd name="connsiteY14" fmla="*/ 279487 h 348729"/>
                    <a:gd name="connsiteX15" fmla="*/ 216361 w 227370"/>
                    <a:gd name="connsiteY15" fmla="*/ 257381 h 348729"/>
                    <a:gd name="connsiteX16" fmla="*/ 227370 w 227370"/>
                    <a:gd name="connsiteY16" fmla="*/ 246317 h 348729"/>
                    <a:gd name="connsiteX17" fmla="*/ 227276 w 227370"/>
                    <a:gd name="connsiteY17" fmla="*/ 214427 h 348729"/>
                    <a:gd name="connsiteX18" fmla="*/ 216205 w 227370"/>
                    <a:gd name="connsiteY18" fmla="*/ 203409 h 348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27370" h="348729">
                      <a:moveTo>
                        <a:pt x="216205" y="203409"/>
                      </a:moveTo>
                      <a:lnTo>
                        <a:pt x="215282" y="203409"/>
                      </a:lnTo>
                      <a:lnTo>
                        <a:pt x="215177" y="172090"/>
                      </a:lnTo>
                      <a:cubicBezTo>
                        <a:pt x="215156" y="155494"/>
                        <a:pt x="201646" y="142075"/>
                        <a:pt x="185029" y="142121"/>
                      </a:cubicBezTo>
                      <a:lnTo>
                        <a:pt x="100643" y="142350"/>
                      </a:lnTo>
                      <a:cubicBezTo>
                        <a:pt x="100643" y="142350"/>
                        <a:pt x="134863" y="94389"/>
                        <a:pt x="134780" y="63711"/>
                      </a:cubicBezTo>
                      <a:cubicBezTo>
                        <a:pt x="134707" y="36279"/>
                        <a:pt x="133363" y="-114"/>
                        <a:pt x="92857" y="0"/>
                      </a:cubicBezTo>
                      <a:cubicBezTo>
                        <a:pt x="92857" y="0"/>
                        <a:pt x="78172" y="9099"/>
                        <a:pt x="78286" y="50361"/>
                      </a:cubicBezTo>
                      <a:cubicBezTo>
                        <a:pt x="78391" y="88423"/>
                        <a:pt x="0" y="145093"/>
                        <a:pt x="0" y="145093"/>
                      </a:cubicBezTo>
                      <a:lnTo>
                        <a:pt x="535" y="332910"/>
                      </a:lnTo>
                      <a:cubicBezTo>
                        <a:pt x="535" y="332910"/>
                        <a:pt x="17771" y="348798"/>
                        <a:pt x="44778" y="348730"/>
                      </a:cubicBezTo>
                      <a:lnTo>
                        <a:pt x="166899" y="348386"/>
                      </a:lnTo>
                      <a:cubicBezTo>
                        <a:pt x="184188" y="348341"/>
                        <a:pt x="198169" y="334282"/>
                        <a:pt x="198116" y="316977"/>
                      </a:cubicBezTo>
                      <a:lnTo>
                        <a:pt x="198066" y="297981"/>
                      </a:lnTo>
                      <a:cubicBezTo>
                        <a:pt x="208227" y="297912"/>
                        <a:pt x="216454" y="289659"/>
                        <a:pt x="216413" y="279487"/>
                      </a:cubicBezTo>
                      <a:lnTo>
                        <a:pt x="216361" y="257381"/>
                      </a:lnTo>
                      <a:cubicBezTo>
                        <a:pt x="222457" y="257381"/>
                        <a:pt x="227382" y="252420"/>
                        <a:pt x="227370" y="246317"/>
                      </a:cubicBezTo>
                      <a:lnTo>
                        <a:pt x="227276" y="214427"/>
                      </a:lnTo>
                      <a:cubicBezTo>
                        <a:pt x="227258" y="208323"/>
                        <a:pt x="222293" y="203386"/>
                        <a:pt x="216205" y="203409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AA1E88E6-88B3-FE68-88E8-6DFE1F20BDE3}"/>
                    </a:ext>
                  </a:extLst>
                </p:cNvPr>
                <p:cNvSpPr/>
                <p:nvPr userDrawn="1"/>
              </p:nvSpPr>
              <p:spPr>
                <a:xfrm>
                  <a:off x="4987488" y="9214842"/>
                  <a:ext cx="123652" cy="181965"/>
                </a:xfrm>
                <a:custGeom>
                  <a:avLst/>
                  <a:gdLst>
                    <a:gd name="connsiteX0" fmla="*/ 27942 w 123652"/>
                    <a:gd name="connsiteY0" fmla="*/ 297 h 181965"/>
                    <a:gd name="connsiteX1" fmla="*/ 123149 w 123652"/>
                    <a:gd name="connsiteY1" fmla="*/ 0 h 181965"/>
                    <a:gd name="connsiteX2" fmla="*/ 123652 w 123652"/>
                    <a:gd name="connsiteY2" fmla="*/ 181668 h 181965"/>
                    <a:gd name="connsiteX3" fmla="*/ 28465 w 123652"/>
                    <a:gd name="connsiteY3" fmla="*/ 181965 h 181965"/>
                    <a:gd name="connsiteX4" fmla="*/ 377 w 123652"/>
                    <a:gd name="connsiteY4" fmla="*/ 154008 h 181965"/>
                    <a:gd name="connsiteX5" fmla="*/ 0 w 123652"/>
                    <a:gd name="connsiteY5" fmla="*/ 28392 h 181965"/>
                    <a:gd name="connsiteX6" fmla="*/ 27942 w 123652"/>
                    <a:gd name="connsiteY6" fmla="*/ 297 h 18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652" h="181965">
                      <a:moveTo>
                        <a:pt x="27942" y="297"/>
                      </a:moveTo>
                      <a:lnTo>
                        <a:pt x="123149" y="0"/>
                      </a:lnTo>
                      <a:lnTo>
                        <a:pt x="123652" y="181668"/>
                      </a:lnTo>
                      <a:lnTo>
                        <a:pt x="28465" y="181965"/>
                      </a:lnTo>
                      <a:cubicBezTo>
                        <a:pt x="12994" y="181988"/>
                        <a:pt x="418" y="169484"/>
                        <a:pt x="377" y="154008"/>
                      </a:cubicBezTo>
                      <a:lnTo>
                        <a:pt x="0" y="28392"/>
                      </a:lnTo>
                      <a:cubicBezTo>
                        <a:pt x="-52" y="12916"/>
                        <a:pt x="12459" y="320"/>
                        <a:pt x="27942" y="29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5" name="图形 2">
                <a:extLst>
                  <a:ext uri="{FF2B5EF4-FFF2-40B4-BE49-F238E27FC236}">
                    <a16:creationId xmlns:a16="http://schemas.microsoft.com/office/drawing/2014/main" id="{9CF68F68-4663-8627-0B9F-43ED9763FD93}"/>
                  </a:ext>
                </a:extLst>
              </p:cNvPr>
              <p:cNvGrpSpPr/>
              <p:nvPr/>
            </p:nvGrpSpPr>
            <p:grpSpPr>
              <a:xfrm>
                <a:off x="8591838" y="7319930"/>
                <a:ext cx="236761" cy="247208"/>
                <a:chOff x="8591838" y="7319930"/>
                <a:chExt cx="236761" cy="247208"/>
              </a:xfrm>
            </p:grpSpPr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783C3DAB-1791-AAD2-FA96-A481CF518869}"/>
                    </a:ext>
                  </a:extLst>
                </p:cNvPr>
                <p:cNvSpPr/>
                <p:nvPr/>
              </p:nvSpPr>
              <p:spPr>
                <a:xfrm>
                  <a:off x="8740931" y="7422915"/>
                  <a:ext cx="87668" cy="128998"/>
                </a:xfrm>
                <a:custGeom>
                  <a:avLst/>
                  <a:gdLst>
                    <a:gd name="connsiteX0" fmla="*/ 67848 w 87668"/>
                    <a:gd name="connsiteY0" fmla="*/ 206 h 128998"/>
                    <a:gd name="connsiteX1" fmla="*/ 366 w 87668"/>
                    <a:gd name="connsiteY1" fmla="*/ 0 h 128998"/>
                    <a:gd name="connsiteX2" fmla="*/ 0 w 87668"/>
                    <a:gd name="connsiteY2" fmla="*/ 128793 h 128998"/>
                    <a:gd name="connsiteX3" fmla="*/ 67483 w 87668"/>
                    <a:gd name="connsiteY3" fmla="*/ 128999 h 128998"/>
                    <a:gd name="connsiteX4" fmla="*/ 87394 w 87668"/>
                    <a:gd name="connsiteY4" fmla="*/ 109179 h 128998"/>
                    <a:gd name="connsiteX5" fmla="*/ 87668 w 87668"/>
                    <a:gd name="connsiteY5" fmla="*/ 20117 h 128998"/>
                    <a:gd name="connsiteX6" fmla="*/ 67848 w 87668"/>
                    <a:gd name="connsiteY6" fmla="*/ 206 h 12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668" h="128998">
                      <a:moveTo>
                        <a:pt x="67848" y="206"/>
                      </a:moveTo>
                      <a:lnTo>
                        <a:pt x="366" y="0"/>
                      </a:lnTo>
                      <a:lnTo>
                        <a:pt x="0" y="128793"/>
                      </a:lnTo>
                      <a:lnTo>
                        <a:pt x="67483" y="128999"/>
                      </a:lnTo>
                      <a:cubicBezTo>
                        <a:pt x="78455" y="128999"/>
                        <a:pt x="87371" y="120129"/>
                        <a:pt x="87394" y="109179"/>
                      </a:cubicBezTo>
                      <a:lnTo>
                        <a:pt x="87668" y="20117"/>
                      </a:lnTo>
                      <a:cubicBezTo>
                        <a:pt x="87691" y="9144"/>
                        <a:pt x="78821" y="229"/>
                        <a:pt x="67848" y="206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E3FABF42-B1CB-A6B1-44F4-67BD8038C701}"/>
                    </a:ext>
                  </a:extLst>
                </p:cNvPr>
                <p:cNvSpPr/>
                <p:nvPr/>
              </p:nvSpPr>
              <p:spPr>
                <a:xfrm>
                  <a:off x="8591838" y="7319930"/>
                  <a:ext cx="161185" cy="247208"/>
                </a:xfrm>
                <a:custGeom>
                  <a:avLst/>
                  <a:gdLst>
                    <a:gd name="connsiteX0" fmla="*/ 7910 w 161185"/>
                    <a:gd name="connsiteY0" fmla="*/ 144201 h 247208"/>
                    <a:gd name="connsiteX1" fmla="*/ 8573 w 161185"/>
                    <a:gd name="connsiteY1" fmla="*/ 144201 h 247208"/>
                    <a:gd name="connsiteX2" fmla="*/ 8641 w 161185"/>
                    <a:gd name="connsiteY2" fmla="*/ 122004 h 247208"/>
                    <a:gd name="connsiteX3" fmla="*/ 30015 w 161185"/>
                    <a:gd name="connsiteY3" fmla="*/ 100744 h 247208"/>
                    <a:gd name="connsiteX4" fmla="*/ 89840 w 161185"/>
                    <a:gd name="connsiteY4" fmla="*/ 100905 h 247208"/>
                    <a:gd name="connsiteX5" fmla="*/ 65631 w 161185"/>
                    <a:gd name="connsiteY5" fmla="*/ 45172 h 247208"/>
                    <a:gd name="connsiteX6" fmla="*/ 95349 w 161185"/>
                    <a:gd name="connsiteY6" fmla="*/ 0 h 247208"/>
                    <a:gd name="connsiteX7" fmla="*/ 105682 w 161185"/>
                    <a:gd name="connsiteY7" fmla="*/ 35685 h 247208"/>
                    <a:gd name="connsiteX8" fmla="*/ 161186 w 161185"/>
                    <a:gd name="connsiteY8" fmla="*/ 102847 h 247208"/>
                    <a:gd name="connsiteX9" fmla="*/ 160797 w 161185"/>
                    <a:gd name="connsiteY9" fmla="*/ 235984 h 247208"/>
                    <a:gd name="connsiteX10" fmla="*/ 129434 w 161185"/>
                    <a:gd name="connsiteY10" fmla="*/ 247209 h 247208"/>
                    <a:gd name="connsiteX11" fmla="*/ 42863 w 161185"/>
                    <a:gd name="connsiteY11" fmla="*/ 246957 h 247208"/>
                    <a:gd name="connsiteX12" fmla="*/ 20734 w 161185"/>
                    <a:gd name="connsiteY12" fmla="*/ 224714 h 247208"/>
                    <a:gd name="connsiteX13" fmla="*/ 20780 w 161185"/>
                    <a:gd name="connsiteY13" fmla="*/ 211227 h 247208"/>
                    <a:gd name="connsiteX14" fmla="*/ 7772 w 161185"/>
                    <a:gd name="connsiteY14" fmla="*/ 198128 h 247208"/>
                    <a:gd name="connsiteX15" fmla="*/ 7795 w 161185"/>
                    <a:gd name="connsiteY15" fmla="*/ 182469 h 247208"/>
                    <a:gd name="connsiteX16" fmla="*/ 0 w 161185"/>
                    <a:gd name="connsiteY16" fmla="*/ 174605 h 247208"/>
                    <a:gd name="connsiteX17" fmla="*/ 69 w 161185"/>
                    <a:gd name="connsiteY17" fmla="*/ 151996 h 247208"/>
                    <a:gd name="connsiteX18" fmla="*/ 7910 w 161185"/>
                    <a:gd name="connsiteY18" fmla="*/ 144201 h 247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1185" h="247208">
                      <a:moveTo>
                        <a:pt x="7910" y="144201"/>
                      </a:moveTo>
                      <a:lnTo>
                        <a:pt x="8573" y="144201"/>
                      </a:lnTo>
                      <a:lnTo>
                        <a:pt x="8641" y="122004"/>
                      </a:lnTo>
                      <a:cubicBezTo>
                        <a:pt x="8664" y="110231"/>
                        <a:pt x="18243" y="100699"/>
                        <a:pt x="30015" y="100744"/>
                      </a:cubicBezTo>
                      <a:lnTo>
                        <a:pt x="89840" y="100905"/>
                      </a:lnTo>
                      <a:cubicBezTo>
                        <a:pt x="89840" y="100905"/>
                        <a:pt x="65585" y="66912"/>
                        <a:pt x="65631" y="45172"/>
                      </a:cubicBezTo>
                      <a:cubicBezTo>
                        <a:pt x="65700" y="25695"/>
                        <a:pt x="66637" y="-91"/>
                        <a:pt x="95349" y="0"/>
                      </a:cubicBezTo>
                      <a:cubicBezTo>
                        <a:pt x="95349" y="0"/>
                        <a:pt x="105773" y="6447"/>
                        <a:pt x="105682" y="35685"/>
                      </a:cubicBezTo>
                      <a:cubicBezTo>
                        <a:pt x="105613" y="62660"/>
                        <a:pt x="161186" y="102847"/>
                        <a:pt x="161186" y="102847"/>
                      </a:cubicBezTo>
                      <a:lnTo>
                        <a:pt x="160797" y="235984"/>
                      </a:lnTo>
                      <a:cubicBezTo>
                        <a:pt x="160797" y="235984"/>
                        <a:pt x="148590" y="247254"/>
                        <a:pt x="129434" y="247209"/>
                      </a:cubicBezTo>
                      <a:lnTo>
                        <a:pt x="42863" y="246957"/>
                      </a:lnTo>
                      <a:cubicBezTo>
                        <a:pt x="30610" y="246934"/>
                        <a:pt x="20688" y="236967"/>
                        <a:pt x="20734" y="224714"/>
                      </a:cubicBezTo>
                      <a:lnTo>
                        <a:pt x="20780" y="211227"/>
                      </a:lnTo>
                      <a:cubicBezTo>
                        <a:pt x="13579" y="211181"/>
                        <a:pt x="7727" y="205329"/>
                        <a:pt x="7772" y="198128"/>
                      </a:cubicBezTo>
                      <a:lnTo>
                        <a:pt x="7795" y="182469"/>
                      </a:lnTo>
                      <a:cubicBezTo>
                        <a:pt x="3475" y="182469"/>
                        <a:pt x="0" y="178926"/>
                        <a:pt x="0" y="174605"/>
                      </a:cubicBezTo>
                      <a:lnTo>
                        <a:pt x="69" y="151996"/>
                      </a:lnTo>
                      <a:cubicBezTo>
                        <a:pt x="69" y="147676"/>
                        <a:pt x="3612" y="144178"/>
                        <a:pt x="7910" y="144201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A5FF7B9F-76DC-BEB0-AF7E-64F3173E673F}"/>
                  </a:ext>
                </a:extLst>
              </p:cNvPr>
              <p:cNvSpPr/>
              <p:nvPr userDrawn="1"/>
            </p:nvSpPr>
            <p:spPr>
              <a:xfrm>
                <a:off x="9018072" y="7695458"/>
                <a:ext cx="206485" cy="207539"/>
              </a:xfrm>
              <a:custGeom>
                <a:avLst/>
                <a:gdLst>
                  <a:gd name="connsiteX0" fmla="*/ 194591 w 206485"/>
                  <a:gd name="connsiteY0" fmla="*/ 27723 h 207539"/>
                  <a:gd name="connsiteX1" fmla="*/ 103243 w 206485"/>
                  <a:gd name="connsiteY1" fmla="*/ 20293 h 207539"/>
                  <a:gd name="connsiteX2" fmla="*/ 11894 w 206485"/>
                  <a:gd name="connsiteY2" fmla="*/ 27723 h 207539"/>
                  <a:gd name="connsiteX3" fmla="*/ 103243 w 206485"/>
                  <a:gd name="connsiteY3" fmla="*/ 207539 h 207539"/>
                  <a:gd name="connsiteX4" fmla="*/ 194591 w 206485"/>
                  <a:gd name="connsiteY4" fmla="*/ 27723 h 20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85" h="207539">
                    <a:moveTo>
                      <a:pt x="194591" y="27723"/>
                    </a:moveTo>
                    <a:cubicBezTo>
                      <a:pt x="154472" y="-29976"/>
                      <a:pt x="103243" y="20293"/>
                      <a:pt x="103243" y="20293"/>
                    </a:cubicBezTo>
                    <a:cubicBezTo>
                      <a:pt x="103243" y="20293"/>
                      <a:pt x="52013" y="-29976"/>
                      <a:pt x="11894" y="27723"/>
                    </a:cubicBezTo>
                    <a:cubicBezTo>
                      <a:pt x="-30443" y="88644"/>
                      <a:pt x="49773" y="182279"/>
                      <a:pt x="103243" y="207539"/>
                    </a:cubicBezTo>
                    <a:cubicBezTo>
                      <a:pt x="156712" y="182279"/>
                      <a:pt x="236928" y="88644"/>
                      <a:pt x="194591" y="2772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8" name="图形 2">
              <a:extLst>
                <a:ext uri="{FF2B5EF4-FFF2-40B4-BE49-F238E27FC236}">
                  <a16:creationId xmlns:a16="http://schemas.microsoft.com/office/drawing/2014/main" id="{C27A0FC5-674F-1060-30F8-C01C56FC0723}"/>
                </a:ext>
              </a:extLst>
            </p:cNvPr>
            <p:cNvGrpSpPr/>
            <p:nvPr/>
          </p:nvGrpSpPr>
          <p:grpSpPr>
            <a:xfrm>
              <a:off x="7311130" y="5585146"/>
              <a:ext cx="1596610" cy="1234256"/>
              <a:chOff x="4792593" y="10122795"/>
              <a:chExt cx="1596610" cy="1234256"/>
            </a:xfrm>
          </p:grpSpPr>
          <p:grpSp>
            <p:nvGrpSpPr>
              <p:cNvPr id="619" name="图形 2">
                <a:extLst>
                  <a:ext uri="{FF2B5EF4-FFF2-40B4-BE49-F238E27FC236}">
                    <a16:creationId xmlns:a16="http://schemas.microsoft.com/office/drawing/2014/main" id="{0C490C9F-FF9D-392B-9093-1B15A6A6233D}"/>
                  </a:ext>
                </a:extLst>
              </p:cNvPr>
              <p:cNvGrpSpPr/>
              <p:nvPr/>
            </p:nvGrpSpPr>
            <p:grpSpPr>
              <a:xfrm>
                <a:off x="5275828" y="10122795"/>
                <a:ext cx="797432" cy="1065344"/>
                <a:chOff x="5275828" y="10122795"/>
                <a:chExt cx="797432" cy="1065344"/>
              </a:xfrm>
            </p:grpSpPr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797AA86C-61C9-15D3-3746-4720D57D18D4}"/>
                    </a:ext>
                  </a:extLst>
                </p:cNvPr>
                <p:cNvSpPr/>
                <p:nvPr/>
              </p:nvSpPr>
              <p:spPr>
                <a:xfrm>
                  <a:off x="5275828" y="10122795"/>
                  <a:ext cx="700425" cy="1065344"/>
                </a:xfrm>
                <a:custGeom>
                  <a:avLst/>
                  <a:gdLst>
                    <a:gd name="connsiteX0" fmla="*/ 657602 w 700425"/>
                    <a:gd name="connsiteY0" fmla="*/ 1065344 h 1065344"/>
                    <a:gd name="connsiteX1" fmla="*/ 0 w 700425"/>
                    <a:gd name="connsiteY1" fmla="*/ 948119 h 1065344"/>
                    <a:gd name="connsiteX2" fmla="*/ 125447 w 700425"/>
                    <a:gd name="connsiteY2" fmla="*/ 0 h 1065344"/>
                    <a:gd name="connsiteX3" fmla="*/ 700426 w 700425"/>
                    <a:gd name="connsiteY3" fmla="*/ 50063 h 1065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0425" h="1065344">
                      <a:moveTo>
                        <a:pt x="657602" y="1065344"/>
                      </a:moveTo>
                      <a:lnTo>
                        <a:pt x="0" y="948119"/>
                      </a:lnTo>
                      <a:lnTo>
                        <a:pt x="125447" y="0"/>
                      </a:lnTo>
                      <a:lnTo>
                        <a:pt x="700426" y="50063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6FF2FC43-0C38-FF40-0E9F-127E7FBDD7FE}"/>
                    </a:ext>
                  </a:extLst>
                </p:cNvPr>
                <p:cNvSpPr/>
                <p:nvPr/>
              </p:nvSpPr>
              <p:spPr>
                <a:xfrm>
                  <a:off x="5401275" y="10122795"/>
                  <a:ext cx="574979" cy="92765"/>
                </a:xfrm>
                <a:custGeom>
                  <a:avLst/>
                  <a:gdLst>
                    <a:gd name="connsiteX0" fmla="*/ 0 w 574979"/>
                    <a:gd name="connsiteY0" fmla="*/ 0 h 92765"/>
                    <a:gd name="connsiteX1" fmla="*/ 574979 w 574979"/>
                    <a:gd name="connsiteY1" fmla="*/ 50063 h 92765"/>
                    <a:gd name="connsiteX2" fmla="*/ 571861 w 574979"/>
                    <a:gd name="connsiteY2" fmla="*/ 92766 h 92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4979" h="92765">
                      <a:moveTo>
                        <a:pt x="0" y="0"/>
                      </a:moveTo>
                      <a:lnTo>
                        <a:pt x="574979" y="50063"/>
                      </a:lnTo>
                      <a:lnTo>
                        <a:pt x="571861" y="92766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E88AC71-2140-2507-6D77-5763D61FCAA2}"/>
                    </a:ext>
                  </a:extLst>
                </p:cNvPr>
                <p:cNvSpPr/>
                <p:nvPr/>
              </p:nvSpPr>
              <p:spPr>
                <a:xfrm>
                  <a:off x="5933430" y="10172858"/>
                  <a:ext cx="139830" cy="1015280"/>
                </a:xfrm>
                <a:custGeom>
                  <a:avLst/>
                  <a:gdLst>
                    <a:gd name="connsiteX0" fmla="*/ 42824 w 139830"/>
                    <a:gd name="connsiteY0" fmla="*/ 0 h 1015280"/>
                    <a:gd name="connsiteX1" fmla="*/ 68932 w 139830"/>
                    <a:gd name="connsiteY1" fmla="*/ 22357 h 1015280"/>
                    <a:gd name="connsiteX2" fmla="*/ 88057 w 139830"/>
                    <a:gd name="connsiteY2" fmla="*/ 3932 h 1015280"/>
                    <a:gd name="connsiteX3" fmla="*/ 139830 w 139830"/>
                    <a:gd name="connsiteY3" fmla="*/ 954039 h 1015280"/>
                    <a:gd name="connsiteX4" fmla="*/ 88951 w 139830"/>
                    <a:gd name="connsiteY4" fmla="*/ 965675 h 1015280"/>
                    <a:gd name="connsiteX5" fmla="*/ 0 w 139830"/>
                    <a:gd name="connsiteY5" fmla="*/ 1015281 h 1015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830" h="1015280">
                      <a:moveTo>
                        <a:pt x="42824" y="0"/>
                      </a:moveTo>
                      <a:lnTo>
                        <a:pt x="68932" y="22357"/>
                      </a:lnTo>
                      <a:lnTo>
                        <a:pt x="88057" y="3932"/>
                      </a:lnTo>
                      <a:lnTo>
                        <a:pt x="139830" y="954039"/>
                      </a:lnTo>
                      <a:lnTo>
                        <a:pt x="88951" y="965675"/>
                      </a:lnTo>
                      <a:lnTo>
                        <a:pt x="0" y="101528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5E989E9A-8F85-DF70-4BEE-D9DD8057E5C1}"/>
                    </a:ext>
                  </a:extLst>
                </p:cNvPr>
                <p:cNvSpPr/>
                <p:nvPr/>
              </p:nvSpPr>
              <p:spPr>
                <a:xfrm>
                  <a:off x="5512959" y="10247908"/>
                  <a:ext cx="35517" cy="49720"/>
                </a:xfrm>
                <a:custGeom>
                  <a:avLst/>
                  <a:gdLst>
                    <a:gd name="connsiteX0" fmla="*/ 35518 w 35517"/>
                    <a:gd name="connsiteY0" fmla="*/ 24871 h 49720"/>
                    <a:gd name="connsiteX1" fmla="*/ 17758 w 35517"/>
                    <a:gd name="connsiteY1" fmla="*/ 49721 h 49720"/>
                    <a:gd name="connsiteX2" fmla="*/ 0 w 35517"/>
                    <a:gd name="connsiteY2" fmla="*/ 24871 h 49720"/>
                    <a:gd name="connsiteX3" fmla="*/ 17758 w 35517"/>
                    <a:gd name="connsiteY3" fmla="*/ 0 h 49720"/>
                    <a:gd name="connsiteX4" fmla="*/ 35518 w 35517"/>
                    <a:gd name="connsiteY4" fmla="*/ 24871 h 4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517" h="49720">
                      <a:moveTo>
                        <a:pt x="35518" y="24871"/>
                      </a:moveTo>
                      <a:cubicBezTo>
                        <a:pt x="35518" y="38610"/>
                        <a:pt x="27567" y="49721"/>
                        <a:pt x="17758" y="49721"/>
                      </a:cubicBezTo>
                      <a:cubicBezTo>
                        <a:pt x="7951" y="49721"/>
                        <a:pt x="0" y="38610"/>
                        <a:pt x="0" y="24871"/>
                      </a:cubicBezTo>
                      <a:cubicBezTo>
                        <a:pt x="0" y="11133"/>
                        <a:pt x="7951" y="0"/>
                        <a:pt x="17758" y="0"/>
                      </a:cubicBezTo>
                      <a:cubicBezTo>
                        <a:pt x="27567" y="0"/>
                        <a:pt x="35518" y="11133"/>
                        <a:pt x="35518" y="24871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19EF2A1A-B248-D039-C529-583DC9EDE002}"/>
                    </a:ext>
                  </a:extLst>
                </p:cNvPr>
                <p:cNvSpPr/>
                <p:nvPr/>
              </p:nvSpPr>
              <p:spPr>
                <a:xfrm>
                  <a:off x="5736832" y="10259430"/>
                  <a:ext cx="34443" cy="48211"/>
                </a:xfrm>
                <a:custGeom>
                  <a:avLst/>
                  <a:gdLst>
                    <a:gd name="connsiteX0" fmla="*/ 34443 w 34443"/>
                    <a:gd name="connsiteY0" fmla="*/ 24117 h 48211"/>
                    <a:gd name="connsiteX1" fmla="*/ 17220 w 34443"/>
                    <a:gd name="connsiteY1" fmla="*/ 48211 h 48211"/>
                    <a:gd name="connsiteX2" fmla="*/ 0 w 34443"/>
                    <a:gd name="connsiteY2" fmla="*/ 24117 h 48211"/>
                    <a:gd name="connsiteX3" fmla="*/ 17220 w 34443"/>
                    <a:gd name="connsiteY3" fmla="*/ 0 h 48211"/>
                    <a:gd name="connsiteX4" fmla="*/ 34443 w 34443"/>
                    <a:gd name="connsiteY4" fmla="*/ 24117 h 4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443" h="48211">
                      <a:moveTo>
                        <a:pt x="34443" y="24117"/>
                      </a:moveTo>
                      <a:cubicBezTo>
                        <a:pt x="34443" y="37422"/>
                        <a:pt x="26732" y="48211"/>
                        <a:pt x="17220" y="48211"/>
                      </a:cubicBezTo>
                      <a:cubicBezTo>
                        <a:pt x="7711" y="48211"/>
                        <a:pt x="0" y="37422"/>
                        <a:pt x="0" y="24117"/>
                      </a:cubicBezTo>
                      <a:cubicBezTo>
                        <a:pt x="0" y="10790"/>
                        <a:pt x="7711" y="0"/>
                        <a:pt x="17220" y="0"/>
                      </a:cubicBezTo>
                      <a:cubicBezTo>
                        <a:pt x="26732" y="0"/>
                        <a:pt x="34443" y="10790"/>
                        <a:pt x="34443" y="24117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8E0B2F4D-9693-8655-95B9-F5725F1766E1}"/>
                    </a:ext>
                  </a:extLst>
                </p:cNvPr>
                <p:cNvSpPr/>
                <p:nvPr/>
              </p:nvSpPr>
              <p:spPr>
                <a:xfrm>
                  <a:off x="5486769" y="10267248"/>
                  <a:ext cx="272923" cy="375835"/>
                </a:xfrm>
                <a:custGeom>
                  <a:avLst/>
                  <a:gdLst>
                    <a:gd name="connsiteX0" fmla="*/ 34121 w 272923"/>
                    <a:gd name="connsiteY0" fmla="*/ 4914 h 375835"/>
                    <a:gd name="connsiteX1" fmla="*/ 14331 w 272923"/>
                    <a:gd name="connsiteY1" fmla="*/ 121180 h 375835"/>
                    <a:gd name="connsiteX2" fmla="*/ 114 w 272923"/>
                    <a:gd name="connsiteY2" fmla="*/ 221902 h 375835"/>
                    <a:gd name="connsiteX3" fmla="*/ 83706 w 272923"/>
                    <a:gd name="connsiteY3" fmla="*/ 359039 h 375835"/>
                    <a:gd name="connsiteX4" fmla="*/ 174913 w 272923"/>
                    <a:gd name="connsiteY4" fmla="*/ 375818 h 375835"/>
                    <a:gd name="connsiteX5" fmla="*/ 240290 w 272923"/>
                    <a:gd name="connsiteY5" fmla="*/ 352866 h 375835"/>
                    <a:gd name="connsiteX6" fmla="*/ 223875 w 272923"/>
                    <a:gd name="connsiteY6" fmla="*/ 287761 h 375835"/>
                    <a:gd name="connsiteX7" fmla="*/ 161272 w 272923"/>
                    <a:gd name="connsiteY7" fmla="*/ 216026 h 375835"/>
                    <a:gd name="connsiteX8" fmla="*/ 194333 w 272923"/>
                    <a:gd name="connsiteY8" fmla="*/ 161231 h 375835"/>
                    <a:gd name="connsiteX9" fmla="*/ 227754 w 272923"/>
                    <a:gd name="connsiteY9" fmla="*/ 121569 h 375835"/>
                    <a:gd name="connsiteX10" fmla="*/ 272610 w 272923"/>
                    <a:gd name="connsiteY10" fmla="*/ 25420 h 375835"/>
                    <a:gd name="connsiteX11" fmla="*/ 259022 w 272923"/>
                    <a:gd name="connsiteY11" fmla="*/ 25420 h 375835"/>
                    <a:gd name="connsiteX12" fmla="*/ 219748 w 272923"/>
                    <a:gd name="connsiteY12" fmla="*/ 109590 h 375835"/>
                    <a:gd name="connsiteX13" fmla="*/ 164640 w 272923"/>
                    <a:gd name="connsiteY13" fmla="*/ 174284 h 375835"/>
                    <a:gd name="connsiteX14" fmla="*/ 150439 w 272923"/>
                    <a:gd name="connsiteY14" fmla="*/ 234954 h 375835"/>
                    <a:gd name="connsiteX15" fmla="*/ 196027 w 272923"/>
                    <a:gd name="connsiteY15" fmla="*/ 280103 h 375835"/>
                    <a:gd name="connsiteX16" fmla="*/ 226830 w 272923"/>
                    <a:gd name="connsiteY16" fmla="*/ 313181 h 375835"/>
                    <a:gd name="connsiteX17" fmla="*/ 207084 w 272923"/>
                    <a:gd name="connsiteY17" fmla="*/ 358993 h 375835"/>
                    <a:gd name="connsiteX18" fmla="*/ 115242 w 272923"/>
                    <a:gd name="connsiteY18" fmla="*/ 355610 h 375835"/>
                    <a:gd name="connsiteX19" fmla="*/ 13583 w 272923"/>
                    <a:gd name="connsiteY19" fmla="*/ 225079 h 375835"/>
                    <a:gd name="connsiteX20" fmla="*/ 28033 w 272923"/>
                    <a:gd name="connsiteY20" fmla="*/ 121272 h 375835"/>
                    <a:gd name="connsiteX21" fmla="*/ 47224 w 272923"/>
                    <a:gd name="connsiteY21" fmla="*/ 8526 h 375835"/>
                    <a:gd name="connsiteX22" fmla="*/ 34121 w 272923"/>
                    <a:gd name="connsiteY22" fmla="*/ 4914 h 375835"/>
                    <a:gd name="connsiteX23" fmla="*/ 34121 w 272923"/>
                    <a:gd name="connsiteY23" fmla="*/ 4914 h 375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2923" h="375835">
                      <a:moveTo>
                        <a:pt x="34121" y="4914"/>
                      </a:moveTo>
                      <a:cubicBezTo>
                        <a:pt x="27526" y="43685"/>
                        <a:pt x="20926" y="82433"/>
                        <a:pt x="14331" y="121180"/>
                      </a:cubicBezTo>
                      <a:cubicBezTo>
                        <a:pt x="8664" y="154465"/>
                        <a:pt x="1332" y="188069"/>
                        <a:pt x="114" y="221902"/>
                      </a:cubicBezTo>
                      <a:cubicBezTo>
                        <a:pt x="-2078" y="282755"/>
                        <a:pt x="27400" y="334121"/>
                        <a:pt x="83706" y="359039"/>
                      </a:cubicBezTo>
                      <a:cubicBezTo>
                        <a:pt x="112270" y="371680"/>
                        <a:pt x="143858" y="376160"/>
                        <a:pt x="174913" y="375818"/>
                      </a:cubicBezTo>
                      <a:cubicBezTo>
                        <a:pt x="198175" y="375543"/>
                        <a:pt x="225543" y="373532"/>
                        <a:pt x="240290" y="352866"/>
                      </a:cubicBezTo>
                      <a:cubicBezTo>
                        <a:pt x="257003" y="329458"/>
                        <a:pt x="240322" y="305889"/>
                        <a:pt x="223875" y="287761"/>
                      </a:cubicBezTo>
                      <a:cubicBezTo>
                        <a:pt x="204631" y="266547"/>
                        <a:pt x="159526" y="248854"/>
                        <a:pt x="161272" y="216026"/>
                      </a:cubicBezTo>
                      <a:cubicBezTo>
                        <a:pt x="162470" y="193532"/>
                        <a:pt x="179915" y="176593"/>
                        <a:pt x="194333" y="161231"/>
                      </a:cubicBezTo>
                      <a:cubicBezTo>
                        <a:pt x="206197" y="148612"/>
                        <a:pt x="217437" y="135491"/>
                        <a:pt x="227754" y="121569"/>
                      </a:cubicBezTo>
                      <a:cubicBezTo>
                        <a:pt x="246337" y="96468"/>
                        <a:pt x="276313" y="58704"/>
                        <a:pt x="272610" y="25420"/>
                      </a:cubicBezTo>
                      <a:cubicBezTo>
                        <a:pt x="271652" y="16825"/>
                        <a:pt x="258055" y="16733"/>
                        <a:pt x="259022" y="25420"/>
                      </a:cubicBezTo>
                      <a:cubicBezTo>
                        <a:pt x="262165" y="53675"/>
                        <a:pt x="235593" y="87530"/>
                        <a:pt x="219748" y="109590"/>
                      </a:cubicBezTo>
                      <a:cubicBezTo>
                        <a:pt x="203099" y="132770"/>
                        <a:pt x="181718" y="151630"/>
                        <a:pt x="164640" y="174284"/>
                      </a:cubicBezTo>
                      <a:cubicBezTo>
                        <a:pt x="151788" y="191337"/>
                        <a:pt x="142872" y="213717"/>
                        <a:pt x="150439" y="234954"/>
                      </a:cubicBezTo>
                      <a:cubicBezTo>
                        <a:pt x="158010" y="256192"/>
                        <a:pt x="179615" y="266775"/>
                        <a:pt x="196027" y="280103"/>
                      </a:cubicBezTo>
                      <a:cubicBezTo>
                        <a:pt x="207573" y="289498"/>
                        <a:pt x="218747" y="300654"/>
                        <a:pt x="226830" y="313181"/>
                      </a:cubicBezTo>
                      <a:cubicBezTo>
                        <a:pt x="240336" y="334167"/>
                        <a:pt x="229338" y="352409"/>
                        <a:pt x="207084" y="358993"/>
                      </a:cubicBezTo>
                      <a:cubicBezTo>
                        <a:pt x="179245" y="367223"/>
                        <a:pt x="142742" y="362719"/>
                        <a:pt x="115242" y="355610"/>
                      </a:cubicBezTo>
                      <a:cubicBezTo>
                        <a:pt x="52393" y="339333"/>
                        <a:pt x="12141" y="290664"/>
                        <a:pt x="13583" y="225079"/>
                      </a:cubicBezTo>
                      <a:cubicBezTo>
                        <a:pt x="14349" y="190217"/>
                        <a:pt x="22201" y="155516"/>
                        <a:pt x="28033" y="121272"/>
                      </a:cubicBezTo>
                      <a:cubicBezTo>
                        <a:pt x="34429" y="83690"/>
                        <a:pt x="40825" y="46108"/>
                        <a:pt x="47224" y="8526"/>
                      </a:cubicBezTo>
                      <a:cubicBezTo>
                        <a:pt x="48680" y="-24"/>
                        <a:pt x="35588" y="-3704"/>
                        <a:pt x="34121" y="4914"/>
                      </a:cubicBezTo>
                      <a:lnTo>
                        <a:pt x="34121" y="4914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6" name="图形 2">
                <a:extLst>
                  <a:ext uri="{FF2B5EF4-FFF2-40B4-BE49-F238E27FC236}">
                    <a16:creationId xmlns:a16="http://schemas.microsoft.com/office/drawing/2014/main" id="{C2FAD80A-3348-A766-2DE6-5795244CBFAB}"/>
                  </a:ext>
                </a:extLst>
              </p:cNvPr>
              <p:cNvGrpSpPr/>
              <p:nvPr/>
            </p:nvGrpSpPr>
            <p:grpSpPr>
              <a:xfrm>
                <a:off x="4792593" y="10556495"/>
                <a:ext cx="1596610" cy="800557"/>
                <a:chOff x="4792593" y="10556495"/>
                <a:chExt cx="1596610" cy="800557"/>
              </a:xfrm>
            </p:grpSpPr>
            <p:grpSp>
              <p:nvGrpSpPr>
                <p:cNvPr id="627" name="图形 2">
                  <a:extLst>
                    <a:ext uri="{FF2B5EF4-FFF2-40B4-BE49-F238E27FC236}">
                      <a16:creationId xmlns:a16="http://schemas.microsoft.com/office/drawing/2014/main" id="{363FB85F-25F4-192B-6FD8-24525B8F96BE}"/>
                    </a:ext>
                  </a:extLst>
                </p:cNvPr>
                <p:cNvGrpSpPr/>
                <p:nvPr/>
              </p:nvGrpSpPr>
              <p:grpSpPr>
                <a:xfrm>
                  <a:off x="4792593" y="10556495"/>
                  <a:ext cx="1074390" cy="800557"/>
                  <a:chOff x="4792593" y="10556495"/>
                  <a:chExt cx="1074390" cy="800557"/>
                </a:xfrm>
              </p:grpSpPr>
              <p:grpSp>
                <p:nvGrpSpPr>
                  <p:cNvPr id="628" name="图形 2">
                    <a:extLst>
                      <a:ext uri="{FF2B5EF4-FFF2-40B4-BE49-F238E27FC236}">
                        <a16:creationId xmlns:a16="http://schemas.microsoft.com/office/drawing/2014/main" id="{56050AC3-218B-5D81-1DA7-180D84216C0F}"/>
                      </a:ext>
                    </a:extLst>
                  </p:cNvPr>
                  <p:cNvGrpSpPr/>
                  <p:nvPr/>
                </p:nvGrpSpPr>
                <p:grpSpPr>
                  <a:xfrm>
                    <a:off x="4792593" y="10556495"/>
                    <a:ext cx="1074390" cy="800557"/>
                    <a:chOff x="4792593" y="10556495"/>
                    <a:chExt cx="1074390" cy="800557"/>
                  </a:xfrm>
                </p:grpSpPr>
                <p:sp>
                  <p:nvSpPr>
                    <p:cNvPr id="629" name="任意多边形: 形状 628">
                      <a:extLst>
                        <a:ext uri="{FF2B5EF4-FFF2-40B4-BE49-F238E27FC236}">
                          <a16:creationId xmlns:a16="http://schemas.microsoft.com/office/drawing/2014/main" id="{BE50DB80-E343-5942-03F2-EFD12FDE00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2593" y="10556495"/>
                      <a:ext cx="1064777" cy="258454"/>
                    </a:xfrm>
                    <a:custGeom>
                      <a:avLst/>
                      <a:gdLst>
                        <a:gd name="connsiteX0" fmla="*/ 0 w 1064777"/>
                        <a:gd name="connsiteY0" fmla="*/ 113088 h 258454"/>
                        <a:gd name="connsiteX1" fmla="*/ 532389 w 1064777"/>
                        <a:gd name="connsiteY1" fmla="*/ 0 h 258454"/>
                        <a:gd name="connsiteX2" fmla="*/ 1064778 w 1064777"/>
                        <a:gd name="connsiteY2" fmla="*/ 78113 h 258454"/>
                        <a:gd name="connsiteX3" fmla="*/ 541764 w 1064777"/>
                        <a:gd name="connsiteY3" fmla="*/ 258455 h 2584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64777" h="258454">
                          <a:moveTo>
                            <a:pt x="0" y="113088"/>
                          </a:moveTo>
                          <a:lnTo>
                            <a:pt x="532389" y="0"/>
                          </a:lnTo>
                          <a:lnTo>
                            <a:pt x="1064778" y="78113"/>
                          </a:lnTo>
                          <a:lnTo>
                            <a:pt x="541764" y="25845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630" name="任意多边形: 形状 629">
                      <a:extLst>
                        <a:ext uri="{FF2B5EF4-FFF2-40B4-BE49-F238E27FC236}">
                          <a16:creationId xmlns:a16="http://schemas.microsoft.com/office/drawing/2014/main" id="{C3DBED5F-9611-96F4-BFBE-00251E490E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32523" y="10634608"/>
                      <a:ext cx="534459" cy="722444"/>
                    </a:xfrm>
                    <a:custGeom>
                      <a:avLst/>
                      <a:gdLst>
                        <a:gd name="connsiteX0" fmla="*/ 16306 w 534459"/>
                        <a:gd name="connsiteY0" fmla="*/ 722444 h 722444"/>
                        <a:gd name="connsiteX1" fmla="*/ 534460 w 534459"/>
                        <a:gd name="connsiteY1" fmla="*/ 595914 h 722444"/>
                        <a:gd name="connsiteX2" fmla="*/ 524847 w 534459"/>
                        <a:gd name="connsiteY2" fmla="*/ 0 h 722444"/>
                        <a:gd name="connsiteX3" fmla="*/ 0 w 534459"/>
                        <a:gd name="connsiteY3" fmla="*/ 111670 h 7224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34459" h="722444">
                          <a:moveTo>
                            <a:pt x="16306" y="722444"/>
                          </a:moveTo>
                          <a:lnTo>
                            <a:pt x="534460" y="595914"/>
                          </a:lnTo>
                          <a:lnTo>
                            <a:pt x="524847" y="0"/>
                          </a:lnTo>
                          <a:lnTo>
                            <a:pt x="0" y="11167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 dirty="0"/>
                    </a:p>
                  </p:txBody>
                </p:sp>
                <p:sp>
                  <p:nvSpPr>
                    <p:cNvPr id="631" name="任意多边形: 形状 630">
                      <a:extLst>
                        <a:ext uri="{FF2B5EF4-FFF2-40B4-BE49-F238E27FC236}">
                          <a16:creationId xmlns:a16="http://schemas.microsoft.com/office/drawing/2014/main" id="{83AD2D00-0A22-A7AB-7433-FD2AB7EA71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0817" y="10584590"/>
                      <a:ext cx="644121" cy="252421"/>
                    </a:xfrm>
                    <a:custGeom>
                      <a:avLst/>
                      <a:gdLst>
                        <a:gd name="connsiteX0" fmla="*/ 0 w 644121"/>
                        <a:gd name="connsiteY0" fmla="*/ 34405 h 252421"/>
                        <a:gd name="connsiteX1" fmla="*/ 166574 w 644121"/>
                        <a:gd name="connsiteY1" fmla="*/ 0 h 252421"/>
                        <a:gd name="connsiteX2" fmla="*/ 638393 w 644121"/>
                        <a:gd name="connsiteY2" fmla="*/ 86960 h 252421"/>
                        <a:gd name="connsiteX3" fmla="*/ 644122 w 644121"/>
                        <a:gd name="connsiteY3" fmla="*/ 206701 h 252421"/>
                        <a:gd name="connsiteX4" fmla="*/ 578552 w 644121"/>
                        <a:gd name="connsiteY4" fmla="*/ 226955 h 252421"/>
                        <a:gd name="connsiteX5" fmla="*/ 566393 w 644121"/>
                        <a:gd name="connsiteY5" fmla="*/ 207432 h 252421"/>
                        <a:gd name="connsiteX6" fmla="*/ 560029 w 644121"/>
                        <a:gd name="connsiteY6" fmla="*/ 235115 h 252421"/>
                        <a:gd name="connsiteX7" fmla="*/ 509965 w 644121"/>
                        <a:gd name="connsiteY7" fmla="*/ 252421 h 252421"/>
                        <a:gd name="connsiteX8" fmla="*/ 508297 w 644121"/>
                        <a:gd name="connsiteY8" fmla="*/ 124199 h 2524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44121" h="252421">
                          <a:moveTo>
                            <a:pt x="0" y="34405"/>
                          </a:moveTo>
                          <a:lnTo>
                            <a:pt x="166574" y="0"/>
                          </a:lnTo>
                          <a:lnTo>
                            <a:pt x="638393" y="86960"/>
                          </a:lnTo>
                          <a:lnTo>
                            <a:pt x="644122" y="206701"/>
                          </a:lnTo>
                          <a:lnTo>
                            <a:pt x="578552" y="226955"/>
                          </a:lnTo>
                          <a:lnTo>
                            <a:pt x="566393" y="207432"/>
                          </a:lnTo>
                          <a:lnTo>
                            <a:pt x="560029" y="235115"/>
                          </a:lnTo>
                          <a:lnTo>
                            <a:pt x="509965" y="252421"/>
                          </a:lnTo>
                          <a:lnTo>
                            <a:pt x="508297" y="124199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2" name="任意多边形: 形状 631">
                      <a:extLst>
                        <a:ext uri="{FF2B5EF4-FFF2-40B4-BE49-F238E27FC236}">
                          <a16:creationId xmlns:a16="http://schemas.microsoft.com/office/drawing/2014/main" id="{D483346A-3A6C-02C5-3A1A-9300242661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97379" y="11168891"/>
                      <a:ext cx="136860" cy="127605"/>
                    </a:xfrm>
                    <a:custGeom>
                      <a:avLst/>
                      <a:gdLst>
                        <a:gd name="connsiteX0" fmla="*/ 299 w 136860"/>
                        <a:gd name="connsiteY0" fmla="*/ 127605 h 127605"/>
                        <a:gd name="connsiteX1" fmla="*/ 0 w 136860"/>
                        <a:gd name="connsiteY1" fmla="*/ 34633 h 127605"/>
                        <a:gd name="connsiteX2" fmla="*/ 32143 w 136860"/>
                        <a:gd name="connsiteY2" fmla="*/ 28392 h 127605"/>
                        <a:gd name="connsiteX3" fmla="*/ 39221 w 136860"/>
                        <a:gd name="connsiteY3" fmla="*/ 39754 h 127605"/>
                        <a:gd name="connsiteX4" fmla="*/ 42922 w 136860"/>
                        <a:gd name="connsiteY4" fmla="*/ 23866 h 127605"/>
                        <a:gd name="connsiteX5" fmla="*/ 126999 w 136860"/>
                        <a:gd name="connsiteY5" fmla="*/ 0 h 127605"/>
                        <a:gd name="connsiteX6" fmla="*/ 136861 w 136860"/>
                        <a:gd name="connsiteY6" fmla="*/ 94184 h 1276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6860" h="127605">
                          <a:moveTo>
                            <a:pt x="299" y="127605"/>
                          </a:moveTo>
                          <a:lnTo>
                            <a:pt x="0" y="34633"/>
                          </a:lnTo>
                          <a:lnTo>
                            <a:pt x="32143" y="28392"/>
                          </a:lnTo>
                          <a:lnTo>
                            <a:pt x="39221" y="39754"/>
                          </a:lnTo>
                          <a:lnTo>
                            <a:pt x="42922" y="23866"/>
                          </a:lnTo>
                          <a:lnTo>
                            <a:pt x="126999" y="0"/>
                          </a:lnTo>
                          <a:lnTo>
                            <a:pt x="136861" y="94184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3" name="任意多边形: 形状 632">
                      <a:extLst>
                        <a:ext uri="{FF2B5EF4-FFF2-40B4-BE49-F238E27FC236}">
                          <a16:creationId xmlns:a16="http://schemas.microsoft.com/office/drawing/2014/main" id="{61EB2FF9-A862-1BB9-7948-916DEE9050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2593" y="10669584"/>
                      <a:ext cx="556236" cy="687468"/>
                    </a:xfrm>
                    <a:custGeom>
                      <a:avLst/>
                      <a:gdLst>
                        <a:gd name="connsiteX0" fmla="*/ 0 w 556236"/>
                        <a:gd name="connsiteY0" fmla="*/ 0 h 687468"/>
                        <a:gd name="connsiteX1" fmla="*/ 17113 w 556236"/>
                        <a:gd name="connsiteY1" fmla="*/ 612145 h 687468"/>
                        <a:gd name="connsiteX2" fmla="*/ 556236 w 556236"/>
                        <a:gd name="connsiteY2" fmla="*/ 687469 h 687468"/>
                        <a:gd name="connsiteX3" fmla="*/ 539930 w 556236"/>
                        <a:gd name="connsiteY3" fmla="*/ 76695 h 6874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56236" h="687468">
                          <a:moveTo>
                            <a:pt x="0" y="0"/>
                          </a:moveTo>
                          <a:lnTo>
                            <a:pt x="17113" y="612145"/>
                          </a:lnTo>
                          <a:lnTo>
                            <a:pt x="556236" y="687469"/>
                          </a:lnTo>
                          <a:lnTo>
                            <a:pt x="539930" y="7669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634" name="任意多边形: 形状 633">
                    <a:extLst>
                      <a:ext uri="{FF2B5EF4-FFF2-40B4-BE49-F238E27FC236}">
                        <a16:creationId xmlns:a16="http://schemas.microsoft.com/office/drawing/2014/main" id="{5FE8D9E8-FE20-18C3-86BF-1482C7C996E0}"/>
                      </a:ext>
                    </a:extLst>
                  </p:cNvPr>
                  <p:cNvSpPr/>
                  <p:nvPr/>
                </p:nvSpPr>
                <p:spPr>
                  <a:xfrm>
                    <a:off x="4792593" y="10669584"/>
                    <a:ext cx="539930" cy="85503"/>
                  </a:xfrm>
                  <a:custGeom>
                    <a:avLst/>
                    <a:gdLst>
                      <a:gd name="connsiteX0" fmla="*/ 0 w 539930"/>
                      <a:gd name="connsiteY0" fmla="*/ 0 h 85503"/>
                      <a:gd name="connsiteX1" fmla="*/ 539930 w 539930"/>
                      <a:gd name="connsiteY1" fmla="*/ 76695 h 85503"/>
                      <a:gd name="connsiteX2" fmla="*/ 259603 w 539930"/>
                      <a:gd name="connsiteY2" fmla="*/ 76695 h 85503"/>
                      <a:gd name="connsiteX3" fmla="*/ 0 w 539930"/>
                      <a:gd name="connsiteY3" fmla="*/ 0 h 85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9930" h="85503">
                        <a:moveTo>
                          <a:pt x="0" y="0"/>
                        </a:moveTo>
                        <a:lnTo>
                          <a:pt x="539930" y="76695"/>
                        </a:lnTo>
                        <a:cubicBezTo>
                          <a:pt x="539930" y="76695"/>
                          <a:pt x="371475" y="96515"/>
                          <a:pt x="259603" y="76695"/>
                        </a:cubicBezTo>
                        <a:cubicBezTo>
                          <a:pt x="147733" y="5687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  <p:grpSp>
              <p:nvGrpSpPr>
                <p:cNvPr id="635" name="图形 2">
                  <a:extLst>
                    <a:ext uri="{FF2B5EF4-FFF2-40B4-BE49-F238E27FC236}">
                      <a16:creationId xmlns:a16="http://schemas.microsoft.com/office/drawing/2014/main" id="{65B8765E-4C4F-2065-59EA-E4E153BCA207}"/>
                    </a:ext>
                  </a:extLst>
                </p:cNvPr>
                <p:cNvGrpSpPr/>
                <p:nvPr/>
              </p:nvGrpSpPr>
              <p:grpSpPr>
                <a:xfrm>
                  <a:off x="5539113" y="10723625"/>
                  <a:ext cx="850090" cy="633427"/>
                  <a:chOff x="5539113" y="10723625"/>
                  <a:chExt cx="850090" cy="633427"/>
                </a:xfrm>
              </p:grpSpPr>
              <p:grpSp>
                <p:nvGrpSpPr>
                  <p:cNvPr id="636" name="图形 2">
                    <a:extLst>
                      <a:ext uri="{FF2B5EF4-FFF2-40B4-BE49-F238E27FC236}">
                        <a16:creationId xmlns:a16="http://schemas.microsoft.com/office/drawing/2014/main" id="{A4F81410-957C-C197-467E-52F7431F4973}"/>
                      </a:ext>
                    </a:extLst>
                  </p:cNvPr>
                  <p:cNvGrpSpPr/>
                  <p:nvPr/>
                </p:nvGrpSpPr>
                <p:grpSpPr>
                  <a:xfrm>
                    <a:off x="5539113" y="10723625"/>
                    <a:ext cx="850090" cy="633427"/>
                    <a:chOff x="5539113" y="10723625"/>
                    <a:chExt cx="850090" cy="633427"/>
                  </a:xfrm>
                </p:grpSpPr>
                <p:sp>
                  <p:nvSpPr>
                    <p:cNvPr id="637" name="任意多边形: 形状 636">
                      <a:extLst>
                        <a:ext uri="{FF2B5EF4-FFF2-40B4-BE49-F238E27FC236}">
                          <a16:creationId xmlns:a16="http://schemas.microsoft.com/office/drawing/2014/main" id="{A988E30A-47A5-DD0F-A6E1-861982A23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39113" y="10723625"/>
                      <a:ext cx="842482" cy="204505"/>
                    </a:xfrm>
                    <a:custGeom>
                      <a:avLst/>
                      <a:gdLst>
                        <a:gd name="connsiteX0" fmla="*/ 0 w 842482"/>
                        <a:gd name="connsiteY0" fmla="*/ 89497 h 204505"/>
                        <a:gd name="connsiteX1" fmla="*/ 421241 w 842482"/>
                        <a:gd name="connsiteY1" fmla="*/ 0 h 204505"/>
                        <a:gd name="connsiteX2" fmla="*/ 842482 w 842482"/>
                        <a:gd name="connsiteY2" fmla="*/ 61790 h 204505"/>
                        <a:gd name="connsiteX3" fmla="*/ 428659 w 842482"/>
                        <a:gd name="connsiteY3" fmla="*/ 204505 h 2045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2482" h="204505">
                          <a:moveTo>
                            <a:pt x="0" y="89497"/>
                          </a:moveTo>
                          <a:lnTo>
                            <a:pt x="421241" y="0"/>
                          </a:lnTo>
                          <a:lnTo>
                            <a:pt x="842482" y="61790"/>
                          </a:lnTo>
                          <a:lnTo>
                            <a:pt x="428659" y="20450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638" name="任意多边形: 形状 637">
                      <a:extLst>
                        <a:ext uri="{FF2B5EF4-FFF2-40B4-BE49-F238E27FC236}">
                          <a16:creationId xmlns:a16="http://schemas.microsoft.com/office/drawing/2014/main" id="{BF1006C3-0B68-2E11-F5BE-1673C0D32A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6321" y="10785415"/>
                      <a:ext cx="422882" cy="571637"/>
                    </a:xfrm>
                    <a:custGeom>
                      <a:avLst/>
                      <a:gdLst>
                        <a:gd name="connsiteX0" fmla="*/ 12902 w 422882"/>
                        <a:gd name="connsiteY0" fmla="*/ 571637 h 571637"/>
                        <a:gd name="connsiteX1" fmla="*/ 422883 w 422882"/>
                        <a:gd name="connsiteY1" fmla="*/ 471533 h 571637"/>
                        <a:gd name="connsiteX2" fmla="*/ 415275 w 422882"/>
                        <a:gd name="connsiteY2" fmla="*/ 0 h 571637"/>
                        <a:gd name="connsiteX3" fmla="*/ 0 w 422882"/>
                        <a:gd name="connsiteY3" fmla="*/ 88377 h 5716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22882" h="571637">
                          <a:moveTo>
                            <a:pt x="12902" y="571637"/>
                          </a:moveTo>
                          <a:lnTo>
                            <a:pt x="422883" y="471533"/>
                          </a:lnTo>
                          <a:lnTo>
                            <a:pt x="415275" y="0"/>
                          </a:lnTo>
                          <a:lnTo>
                            <a:pt x="0" y="88377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639" name="任意多边形: 形状 638">
                      <a:extLst>
                        <a:ext uri="{FF2B5EF4-FFF2-40B4-BE49-F238E27FC236}">
                          <a16:creationId xmlns:a16="http://schemas.microsoft.com/office/drawing/2014/main" id="{12E81451-3892-4342-CEED-5F81256B46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7603" y="10745844"/>
                      <a:ext cx="509647" cy="199728"/>
                    </a:xfrm>
                    <a:custGeom>
                      <a:avLst/>
                      <a:gdLst>
                        <a:gd name="connsiteX0" fmla="*/ 0 w 509647"/>
                        <a:gd name="connsiteY0" fmla="*/ 27227 h 199728"/>
                        <a:gd name="connsiteX1" fmla="*/ 131799 w 509647"/>
                        <a:gd name="connsiteY1" fmla="*/ 0 h 199728"/>
                        <a:gd name="connsiteX2" fmla="*/ 505115 w 509647"/>
                        <a:gd name="connsiteY2" fmla="*/ 68809 h 199728"/>
                        <a:gd name="connsiteX3" fmla="*/ 509648 w 509647"/>
                        <a:gd name="connsiteY3" fmla="*/ 163564 h 199728"/>
                        <a:gd name="connsiteX4" fmla="*/ 457767 w 509647"/>
                        <a:gd name="connsiteY4" fmla="*/ 179588 h 199728"/>
                        <a:gd name="connsiteX5" fmla="*/ 448147 w 509647"/>
                        <a:gd name="connsiteY5" fmla="*/ 164135 h 199728"/>
                        <a:gd name="connsiteX6" fmla="*/ 443111 w 509647"/>
                        <a:gd name="connsiteY6" fmla="*/ 186036 h 199728"/>
                        <a:gd name="connsiteX7" fmla="*/ 403500 w 509647"/>
                        <a:gd name="connsiteY7" fmla="*/ 199728 h 199728"/>
                        <a:gd name="connsiteX8" fmla="*/ 402178 w 509647"/>
                        <a:gd name="connsiteY8" fmla="*/ 98276 h 1997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09647" h="199728">
                          <a:moveTo>
                            <a:pt x="0" y="27227"/>
                          </a:moveTo>
                          <a:lnTo>
                            <a:pt x="131799" y="0"/>
                          </a:lnTo>
                          <a:lnTo>
                            <a:pt x="505115" y="68809"/>
                          </a:lnTo>
                          <a:lnTo>
                            <a:pt x="509648" y="163564"/>
                          </a:lnTo>
                          <a:lnTo>
                            <a:pt x="457767" y="179588"/>
                          </a:lnTo>
                          <a:lnTo>
                            <a:pt x="448147" y="164135"/>
                          </a:lnTo>
                          <a:lnTo>
                            <a:pt x="443111" y="186036"/>
                          </a:lnTo>
                          <a:lnTo>
                            <a:pt x="403500" y="199728"/>
                          </a:lnTo>
                          <a:lnTo>
                            <a:pt x="402178" y="98276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640" name="任意多边形: 形状 639">
                      <a:extLst>
                        <a:ext uri="{FF2B5EF4-FFF2-40B4-BE49-F238E27FC236}">
                          <a16:creationId xmlns:a16="http://schemas.microsoft.com/office/drawing/2014/main" id="{EEAA9202-3BD3-CF75-2F0F-37542DEE8F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5883" y="11208188"/>
                      <a:ext cx="108290" cy="100950"/>
                    </a:xfrm>
                    <a:custGeom>
                      <a:avLst/>
                      <a:gdLst>
                        <a:gd name="connsiteX0" fmla="*/ 238 w 108290"/>
                        <a:gd name="connsiteY0" fmla="*/ 100950 h 100950"/>
                        <a:gd name="connsiteX1" fmla="*/ 0 w 108290"/>
                        <a:gd name="connsiteY1" fmla="*/ 27386 h 100950"/>
                        <a:gd name="connsiteX2" fmla="*/ 25432 w 108290"/>
                        <a:gd name="connsiteY2" fmla="*/ 22449 h 100950"/>
                        <a:gd name="connsiteX3" fmla="*/ 31032 w 108290"/>
                        <a:gd name="connsiteY3" fmla="*/ 31433 h 100950"/>
                        <a:gd name="connsiteX4" fmla="*/ 33961 w 108290"/>
                        <a:gd name="connsiteY4" fmla="*/ 18860 h 100950"/>
                        <a:gd name="connsiteX5" fmla="*/ 100486 w 108290"/>
                        <a:gd name="connsiteY5" fmla="*/ 0 h 100950"/>
                        <a:gd name="connsiteX6" fmla="*/ 108290 w 108290"/>
                        <a:gd name="connsiteY6" fmla="*/ 74502 h 1009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8290" h="100950">
                          <a:moveTo>
                            <a:pt x="238" y="100950"/>
                          </a:moveTo>
                          <a:lnTo>
                            <a:pt x="0" y="27386"/>
                          </a:lnTo>
                          <a:lnTo>
                            <a:pt x="25432" y="22449"/>
                          </a:lnTo>
                          <a:lnTo>
                            <a:pt x="31032" y="31433"/>
                          </a:lnTo>
                          <a:lnTo>
                            <a:pt x="33961" y="18860"/>
                          </a:lnTo>
                          <a:lnTo>
                            <a:pt x="100486" y="0"/>
                          </a:lnTo>
                          <a:lnTo>
                            <a:pt x="108290" y="74502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641" name="任意多边形: 形状 640">
                      <a:extLst>
                        <a:ext uri="{FF2B5EF4-FFF2-40B4-BE49-F238E27FC236}">
                          <a16:creationId xmlns:a16="http://schemas.microsoft.com/office/drawing/2014/main" id="{5074AB8D-7D2A-13A3-2402-6415403C79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39113" y="10813122"/>
                      <a:ext cx="440109" cy="543930"/>
                    </a:xfrm>
                    <a:custGeom>
                      <a:avLst/>
                      <a:gdLst>
                        <a:gd name="connsiteX0" fmla="*/ 0 w 440109"/>
                        <a:gd name="connsiteY0" fmla="*/ 0 h 543930"/>
                        <a:gd name="connsiteX1" fmla="*/ 13540 w 440109"/>
                        <a:gd name="connsiteY1" fmla="*/ 484335 h 543930"/>
                        <a:gd name="connsiteX2" fmla="*/ 440110 w 440109"/>
                        <a:gd name="connsiteY2" fmla="*/ 543931 h 543930"/>
                        <a:gd name="connsiteX3" fmla="*/ 427208 w 440109"/>
                        <a:gd name="connsiteY3" fmla="*/ 60671 h 5439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0109" h="543930">
                          <a:moveTo>
                            <a:pt x="0" y="0"/>
                          </a:moveTo>
                          <a:lnTo>
                            <a:pt x="13540" y="484335"/>
                          </a:lnTo>
                          <a:lnTo>
                            <a:pt x="440110" y="543931"/>
                          </a:lnTo>
                          <a:lnTo>
                            <a:pt x="427208" y="60671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642" name="任意多边形: 形状 641">
                    <a:extLst>
                      <a:ext uri="{FF2B5EF4-FFF2-40B4-BE49-F238E27FC236}">
                        <a16:creationId xmlns:a16="http://schemas.microsoft.com/office/drawing/2014/main" id="{33BE7E01-CC99-1F3A-C1B2-5C29E61AB26E}"/>
                      </a:ext>
                    </a:extLst>
                  </p:cNvPr>
                  <p:cNvSpPr/>
                  <p:nvPr/>
                </p:nvSpPr>
                <p:spPr>
                  <a:xfrm>
                    <a:off x="5539113" y="10813122"/>
                    <a:ext cx="427207" cy="67640"/>
                  </a:xfrm>
                  <a:custGeom>
                    <a:avLst/>
                    <a:gdLst>
                      <a:gd name="connsiteX0" fmla="*/ 0 w 427207"/>
                      <a:gd name="connsiteY0" fmla="*/ 0 h 67640"/>
                      <a:gd name="connsiteX1" fmla="*/ 427208 w 427207"/>
                      <a:gd name="connsiteY1" fmla="*/ 60671 h 67640"/>
                      <a:gd name="connsiteX2" fmla="*/ 205406 w 427207"/>
                      <a:gd name="connsiteY2" fmla="*/ 60671 h 67640"/>
                      <a:gd name="connsiteX3" fmla="*/ 0 w 427207"/>
                      <a:gd name="connsiteY3" fmla="*/ 0 h 67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207" h="67640">
                        <a:moveTo>
                          <a:pt x="0" y="0"/>
                        </a:moveTo>
                        <a:lnTo>
                          <a:pt x="427208" y="60671"/>
                        </a:lnTo>
                        <a:cubicBezTo>
                          <a:pt x="427208" y="60671"/>
                          <a:pt x="293922" y="76352"/>
                          <a:pt x="205406" y="60671"/>
                        </a:cubicBezTo>
                        <a:cubicBezTo>
                          <a:pt x="116890" y="4498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Shadow 8 ">
            <a:extLst>
              <a:ext uri="{FF2B5EF4-FFF2-40B4-BE49-F238E27FC236}">
                <a16:creationId xmlns:a16="http://schemas.microsoft.com/office/drawing/2014/main" id="{523A9111-DF85-4865-65E6-7EFAA1DEE891}"/>
              </a:ext>
            </a:extLst>
          </p:cNvPr>
          <p:cNvPicPr>
            <a:picLocks noGrp="1"/>
          </p:cNvPicPr>
          <p:nvPr isPhoto="1" userDrawn="1"/>
        </p:nvPicPr>
        <p:blipFill>
          <a:blip r:embed="rId2" cstate="print">
            <a:lum/>
            <a:alphaModFix am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394"/>
            <a:ext cx="1219199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0625" y="483375"/>
            <a:ext cx="4170121" cy="668254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b="1" kern="1200" dirty="0">
                <a:gradFill flip="none" rotWithShape="1">
                  <a:gsLst>
                    <a:gs pos="69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002B0F8-44F7-9215-4F19-0032CF2563E9}"/>
              </a:ext>
            </a:extLst>
          </p:cNvPr>
          <p:cNvSpPr/>
          <p:nvPr userDrawn="1"/>
        </p:nvSpPr>
        <p:spPr>
          <a:xfrm>
            <a:off x="7413444" y="0"/>
            <a:ext cx="4778556" cy="961598"/>
          </a:xfrm>
          <a:custGeom>
            <a:avLst/>
            <a:gdLst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1180031 w 4778556"/>
              <a:gd name="connsiteY6" fmla="*/ 822311 h 959426"/>
              <a:gd name="connsiteX7" fmla="*/ 3396 w 4778556"/>
              <a:gd name="connsiteY7" fmla="*/ 1732 h 959426"/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964131 w 4778556"/>
              <a:gd name="connsiteY6" fmla="*/ 835011 h 959426"/>
              <a:gd name="connsiteX7" fmla="*/ 3396 w 4778556"/>
              <a:gd name="connsiteY7" fmla="*/ 1732 h 959426"/>
              <a:gd name="connsiteX8" fmla="*/ 0 w 4778556"/>
              <a:gd name="connsiteY8" fmla="*/ 0 h 959426"/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976831 w 4778556"/>
              <a:gd name="connsiteY6" fmla="*/ 657211 h 959426"/>
              <a:gd name="connsiteX7" fmla="*/ 3396 w 4778556"/>
              <a:gd name="connsiteY7" fmla="*/ 1732 h 959426"/>
              <a:gd name="connsiteX8" fmla="*/ 0 w 4778556"/>
              <a:gd name="connsiteY8" fmla="*/ 0 h 959426"/>
              <a:gd name="connsiteX0" fmla="*/ 0 w 4778556"/>
              <a:gd name="connsiteY0" fmla="*/ 0 h 961598"/>
              <a:gd name="connsiteX1" fmla="*/ 4778556 w 4778556"/>
              <a:gd name="connsiteY1" fmla="*/ 0 h 961598"/>
              <a:gd name="connsiteX2" fmla="*/ 4778556 w 4778556"/>
              <a:gd name="connsiteY2" fmla="*/ 952392 h 961598"/>
              <a:gd name="connsiteX3" fmla="*/ 4624100 w 4778556"/>
              <a:gd name="connsiteY3" fmla="*/ 959022 h 961598"/>
              <a:gd name="connsiteX4" fmla="*/ 3631130 w 4778556"/>
              <a:gd name="connsiteY4" fmla="*/ 898511 h 961598"/>
              <a:gd name="connsiteX5" fmla="*/ 2348431 w 4778556"/>
              <a:gd name="connsiteY5" fmla="*/ 517511 h 961598"/>
              <a:gd name="connsiteX6" fmla="*/ 976831 w 4778556"/>
              <a:gd name="connsiteY6" fmla="*/ 657211 h 961598"/>
              <a:gd name="connsiteX7" fmla="*/ 3396 w 4778556"/>
              <a:gd name="connsiteY7" fmla="*/ 1732 h 961598"/>
              <a:gd name="connsiteX8" fmla="*/ 0 w 4778556"/>
              <a:gd name="connsiteY8" fmla="*/ 0 h 96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8556" h="961598">
                <a:moveTo>
                  <a:pt x="0" y="0"/>
                </a:moveTo>
                <a:lnTo>
                  <a:pt x="4778556" y="0"/>
                </a:lnTo>
                <a:lnTo>
                  <a:pt x="4778556" y="952392"/>
                </a:lnTo>
                <a:lnTo>
                  <a:pt x="4624100" y="959022"/>
                </a:lnTo>
                <a:cubicBezTo>
                  <a:pt x="4149648" y="966344"/>
                  <a:pt x="3995990" y="961482"/>
                  <a:pt x="3631130" y="898511"/>
                </a:cubicBezTo>
                <a:cubicBezTo>
                  <a:pt x="3214147" y="826544"/>
                  <a:pt x="2919931" y="504811"/>
                  <a:pt x="2348431" y="517511"/>
                </a:cubicBezTo>
                <a:cubicBezTo>
                  <a:pt x="1776931" y="530211"/>
                  <a:pt x="1431914" y="760928"/>
                  <a:pt x="976831" y="657211"/>
                </a:cubicBezTo>
                <a:cubicBezTo>
                  <a:pt x="635519" y="579423"/>
                  <a:pt x="404538" y="230253"/>
                  <a:pt x="3396" y="173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74000">
                <a:schemeClr val="accent1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D497559-BAE8-8766-7B72-8C164C6AD40A}"/>
              </a:ext>
            </a:extLst>
          </p:cNvPr>
          <p:cNvSpPr/>
          <p:nvPr userDrawn="1"/>
        </p:nvSpPr>
        <p:spPr>
          <a:xfrm>
            <a:off x="0" y="6578600"/>
            <a:ext cx="12192000" cy="2793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0291FB2-8C58-3EF8-63D7-EE550AE1C079}"/>
              </a:ext>
            </a:extLst>
          </p:cNvPr>
          <p:cNvGrpSpPr/>
          <p:nvPr userDrawn="1"/>
        </p:nvGrpSpPr>
        <p:grpSpPr>
          <a:xfrm>
            <a:off x="411780" y="440212"/>
            <a:ext cx="702011" cy="582329"/>
            <a:chOff x="449880" y="327894"/>
            <a:chExt cx="702011" cy="582329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2DF137C-BF5B-BDCF-E0CA-F504E9583974}"/>
                </a:ext>
              </a:extLst>
            </p:cNvPr>
            <p:cNvSpPr/>
            <p:nvPr userDrawn="1"/>
          </p:nvSpPr>
          <p:spPr>
            <a:xfrm>
              <a:off x="449880" y="419334"/>
              <a:ext cx="490889" cy="49088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1EF1290-1729-B691-A2F8-4B8CFEE4B47C}"/>
                </a:ext>
              </a:extLst>
            </p:cNvPr>
            <p:cNvSpPr/>
            <p:nvPr userDrawn="1"/>
          </p:nvSpPr>
          <p:spPr>
            <a:xfrm>
              <a:off x="940769" y="327894"/>
              <a:ext cx="211122" cy="211122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B13B1BA-E0AA-2CA4-611C-FA84E4147AAE}"/>
              </a:ext>
            </a:extLst>
          </p:cNvPr>
          <p:cNvSpPr>
            <a:spLocks/>
          </p:cNvSpPr>
          <p:nvPr userDrawn="1"/>
        </p:nvSpPr>
        <p:spPr bwMode="auto">
          <a:xfrm rot="16733247">
            <a:off x="-1842146" y="3518437"/>
            <a:ext cx="4321171" cy="857165"/>
          </a:xfrm>
          <a:custGeom>
            <a:avLst/>
            <a:gdLst>
              <a:gd name="connsiteX0" fmla="*/ 11113 w 4321171"/>
              <a:gd name="connsiteY0" fmla="*/ 489979 h 857165"/>
              <a:gd name="connsiteX1" fmla="*/ 11113 w 4321171"/>
              <a:gd name="connsiteY1" fmla="*/ 495536 h 857165"/>
              <a:gd name="connsiteX2" fmla="*/ 8335 w 4321171"/>
              <a:gd name="connsiteY2" fmla="*/ 498314 h 857165"/>
              <a:gd name="connsiteX3" fmla="*/ 2778 w 4321171"/>
              <a:gd name="connsiteY3" fmla="*/ 498314 h 857165"/>
              <a:gd name="connsiteX4" fmla="*/ 0 w 4321171"/>
              <a:gd name="connsiteY4" fmla="*/ 495536 h 857165"/>
              <a:gd name="connsiteX5" fmla="*/ 0 w 4321171"/>
              <a:gd name="connsiteY5" fmla="*/ 489979 h 857165"/>
              <a:gd name="connsiteX6" fmla="*/ 2778 w 4321171"/>
              <a:gd name="connsiteY6" fmla="*/ 487201 h 857165"/>
              <a:gd name="connsiteX7" fmla="*/ 8335 w 4321171"/>
              <a:gd name="connsiteY7" fmla="*/ 487201 h 857165"/>
              <a:gd name="connsiteX8" fmla="*/ 11113 w 4321171"/>
              <a:gd name="connsiteY8" fmla="*/ 489979 h 857165"/>
              <a:gd name="connsiteX9" fmla="*/ 133351 w 4321171"/>
              <a:gd name="connsiteY9" fmla="*/ 489979 h 857165"/>
              <a:gd name="connsiteX10" fmla="*/ 133351 w 4321171"/>
              <a:gd name="connsiteY10" fmla="*/ 495536 h 857165"/>
              <a:gd name="connsiteX11" fmla="*/ 130724 w 4321171"/>
              <a:gd name="connsiteY11" fmla="*/ 498314 h 857165"/>
              <a:gd name="connsiteX12" fmla="*/ 125067 w 4321171"/>
              <a:gd name="connsiteY12" fmla="*/ 498314 h 857165"/>
              <a:gd name="connsiteX13" fmla="*/ 122238 w 4321171"/>
              <a:gd name="connsiteY13" fmla="*/ 495536 h 857165"/>
              <a:gd name="connsiteX14" fmla="*/ 122238 w 4321171"/>
              <a:gd name="connsiteY14" fmla="*/ 489979 h 857165"/>
              <a:gd name="connsiteX15" fmla="*/ 125067 w 4321171"/>
              <a:gd name="connsiteY15" fmla="*/ 487201 h 857165"/>
              <a:gd name="connsiteX16" fmla="*/ 130724 w 4321171"/>
              <a:gd name="connsiteY16" fmla="*/ 487201 h 857165"/>
              <a:gd name="connsiteX17" fmla="*/ 133351 w 4321171"/>
              <a:gd name="connsiteY17" fmla="*/ 489979 h 857165"/>
              <a:gd name="connsiteX18" fmla="*/ 250824 w 4321171"/>
              <a:gd name="connsiteY18" fmla="*/ 609092 h 857165"/>
              <a:gd name="connsiteX19" fmla="*/ 250824 w 4321171"/>
              <a:gd name="connsiteY19" fmla="*/ 614749 h 857165"/>
              <a:gd name="connsiteX20" fmla="*/ 247995 w 4321171"/>
              <a:gd name="connsiteY20" fmla="*/ 617376 h 857165"/>
              <a:gd name="connsiteX21" fmla="*/ 242540 w 4321171"/>
              <a:gd name="connsiteY21" fmla="*/ 617376 h 857165"/>
              <a:gd name="connsiteX22" fmla="*/ 239711 w 4321171"/>
              <a:gd name="connsiteY22" fmla="*/ 614749 h 857165"/>
              <a:gd name="connsiteX23" fmla="*/ 239711 w 4321171"/>
              <a:gd name="connsiteY23" fmla="*/ 609092 h 857165"/>
              <a:gd name="connsiteX24" fmla="*/ 242540 w 4321171"/>
              <a:gd name="connsiteY24" fmla="*/ 606263 h 857165"/>
              <a:gd name="connsiteX25" fmla="*/ 247995 w 4321171"/>
              <a:gd name="connsiteY25" fmla="*/ 606263 h 857165"/>
              <a:gd name="connsiteX26" fmla="*/ 250824 w 4321171"/>
              <a:gd name="connsiteY26" fmla="*/ 609092 h 857165"/>
              <a:gd name="connsiteX27" fmla="*/ 254946 w 4321171"/>
              <a:gd name="connsiteY27" fmla="*/ 495108 h 857165"/>
              <a:gd name="connsiteX28" fmla="*/ 243174 w 4321171"/>
              <a:gd name="connsiteY28" fmla="*/ 500979 h 857165"/>
              <a:gd name="connsiteX29" fmla="*/ 237180 w 4321171"/>
              <a:gd name="connsiteY29" fmla="*/ 495108 h 857165"/>
              <a:gd name="connsiteX30" fmla="*/ 246063 w 4321171"/>
              <a:gd name="connsiteY30" fmla="*/ 484415 h 857165"/>
              <a:gd name="connsiteX31" fmla="*/ 254946 w 4321171"/>
              <a:gd name="connsiteY31" fmla="*/ 495108 h 857165"/>
              <a:gd name="connsiteX32" fmla="*/ 369886 w 4321171"/>
              <a:gd name="connsiteY32" fmla="*/ 606263 h 857165"/>
              <a:gd name="connsiteX33" fmla="*/ 369886 w 4321171"/>
              <a:gd name="connsiteY33" fmla="*/ 616846 h 857165"/>
              <a:gd name="connsiteX34" fmla="*/ 359303 w 4321171"/>
              <a:gd name="connsiteY34" fmla="*/ 606263 h 857165"/>
              <a:gd name="connsiteX35" fmla="*/ 369886 w 4321171"/>
              <a:gd name="connsiteY35" fmla="*/ 606263 h 857165"/>
              <a:gd name="connsiteX36" fmla="*/ 368816 w 4321171"/>
              <a:gd name="connsiteY36" fmla="*/ 485111 h 857165"/>
              <a:gd name="connsiteX37" fmla="*/ 355451 w 4321171"/>
              <a:gd name="connsiteY37" fmla="*/ 498191 h 857165"/>
              <a:gd name="connsiteX38" fmla="*/ 358325 w 4321171"/>
              <a:gd name="connsiteY38" fmla="*/ 487132 h 857165"/>
              <a:gd name="connsiteX39" fmla="*/ 368816 w 4321171"/>
              <a:gd name="connsiteY39" fmla="*/ 485111 h 857165"/>
              <a:gd name="connsiteX40" fmla="*/ 494649 w 4321171"/>
              <a:gd name="connsiteY40" fmla="*/ 614306 h 857165"/>
              <a:gd name="connsiteX41" fmla="*/ 482742 w 4321171"/>
              <a:gd name="connsiteY41" fmla="*/ 620021 h 857165"/>
              <a:gd name="connsiteX42" fmla="*/ 476681 w 4321171"/>
              <a:gd name="connsiteY42" fmla="*/ 614306 h 857165"/>
              <a:gd name="connsiteX43" fmla="*/ 485746 w 4321171"/>
              <a:gd name="connsiteY43" fmla="*/ 603511 h 857165"/>
              <a:gd name="connsiteX44" fmla="*/ 494649 w 4321171"/>
              <a:gd name="connsiteY44" fmla="*/ 614306 h 857165"/>
              <a:gd name="connsiteX45" fmla="*/ 497469 w 4321171"/>
              <a:gd name="connsiteY45" fmla="*/ 489570 h 857165"/>
              <a:gd name="connsiteX46" fmla="*/ 480767 w 4321171"/>
              <a:gd name="connsiteY46" fmla="*/ 503455 h 857165"/>
              <a:gd name="connsiteX47" fmla="*/ 475133 w 4321171"/>
              <a:gd name="connsiteY47" fmla="*/ 498022 h 857165"/>
              <a:gd name="connsiteX48" fmla="*/ 483207 w 4321171"/>
              <a:gd name="connsiteY48" fmla="*/ 481873 h 857165"/>
              <a:gd name="connsiteX49" fmla="*/ 497469 w 4321171"/>
              <a:gd name="connsiteY49" fmla="*/ 489570 h 857165"/>
              <a:gd name="connsiteX50" fmla="*/ 500066 w 4321171"/>
              <a:gd name="connsiteY50" fmla="*/ 374135 h 857165"/>
              <a:gd name="connsiteX51" fmla="*/ 471697 w 4321171"/>
              <a:gd name="connsiteY51" fmla="*/ 374135 h 857165"/>
              <a:gd name="connsiteX52" fmla="*/ 473223 w 4321171"/>
              <a:gd name="connsiteY52" fmla="*/ 370129 h 857165"/>
              <a:gd name="connsiteX53" fmla="*/ 497043 w 4321171"/>
              <a:gd name="connsiteY53" fmla="*/ 366405 h 857165"/>
              <a:gd name="connsiteX54" fmla="*/ 609597 w 4321171"/>
              <a:gd name="connsiteY54" fmla="*/ 729742 h 857165"/>
              <a:gd name="connsiteX55" fmla="*/ 609597 w 4321171"/>
              <a:gd name="connsiteY55" fmla="*/ 735197 h 857165"/>
              <a:gd name="connsiteX56" fmla="*/ 606769 w 4321171"/>
              <a:gd name="connsiteY56" fmla="*/ 738026 h 857165"/>
              <a:gd name="connsiteX57" fmla="*/ 601313 w 4321171"/>
              <a:gd name="connsiteY57" fmla="*/ 738026 h 857165"/>
              <a:gd name="connsiteX58" fmla="*/ 598484 w 4321171"/>
              <a:gd name="connsiteY58" fmla="*/ 735197 h 857165"/>
              <a:gd name="connsiteX59" fmla="*/ 598484 w 4321171"/>
              <a:gd name="connsiteY59" fmla="*/ 729742 h 857165"/>
              <a:gd name="connsiteX60" fmla="*/ 601313 w 4321171"/>
              <a:gd name="connsiteY60" fmla="*/ 726913 h 857165"/>
              <a:gd name="connsiteX61" fmla="*/ 606769 w 4321171"/>
              <a:gd name="connsiteY61" fmla="*/ 726913 h 857165"/>
              <a:gd name="connsiteX62" fmla="*/ 609597 w 4321171"/>
              <a:gd name="connsiteY62" fmla="*/ 729742 h 857165"/>
              <a:gd name="connsiteX63" fmla="*/ 611345 w 4321171"/>
              <a:gd name="connsiteY63" fmla="*/ 615703 h 857165"/>
              <a:gd name="connsiteX64" fmla="*/ 593724 w 4321171"/>
              <a:gd name="connsiteY64" fmla="*/ 613621 h 857165"/>
              <a:gd name="connsiteX65" fmla="*/ 604951 w 4321171"/>
              <a:gd name="connsiteY65" fmla="*/ 600553 h 857165"/>
              <a:gd name="connsiteX66" fmla="*/ 611345 w 4321171"/>
              <a:gd name="connsiteY66" fmla="*/ 615703 h 857165"/>
              <a:gd name="connsiteX67" fmla="*/ 618705 w 4321171"/>
              <a:gd name="connsiteY67" fmla="*/ 489917 h 857165"/>
              <a:gd name="connsiteX68" fmla="*/ 590774 w 4321171"/>
              <a:gd name="connsiteY68" fmla="*/ 495597 h 857165"/>
              <a:gd name="connsiteX69" fmla="*/ 602704 w 4321171"/>
              <a:gd name="connsiteY69" fmla="*/ 479598 h 857165"/>
              <a:gd name="connsiteX70" fmla="*/ 618705 w 4321171"/>
              <a:gd name="connsiteY70" fmla="*/ 489917 h 857165"/>
              <a:gd name="connsiteX71" fmla="*/ 617951 w 4321171"/>
              <a:gd name="connsiteY71" fmla="*/ 363171 h 857165"/>
              <a:gd name="connsiteX72" fmla="*/ 596026 w 4321171"/>
              <a:gd name="connsiteY72" fmla="*/ 385908 h 857165"/>
              <a:gd name="connsiteX73" fmla="*/ 605887 w 4321171"/>
              <a:gd name="connsiteY73" fmla="*/ 356671 h 857165"/>
              <a:gd name="connsiteX74" fmla="*/ 617951 w 4321171"/>
              <a:gd name="connsiteY74" fmla="*/ 363171 h 857165"/>
              <a:gd name="connsiteX75" fmla="*/ 731834 w 4321171"/>
              <a:gd name="connsiteY75" fmla="*/ 729742 h 857165"/>
              <a:gd name="connsiteX76" fmla="*/ 731834 w 4321171"/>
              <a:gd name="connsiteY76" fmla="*/ 735197 h 857165"/>
              <a:gd name="connsiteX77" fmla="*/ 729056 w 4321171"/>
              <a:gd name="connsiteY77" fmla="*/ 738026 h 857165"/>
              <a:gd name="connsiteX78" fmla="*/ 723499 w 4321171"/>
              <a:gd name="connsiteY78" fmla="*/ 738026 h 857165"/>
              <a:gd name="connsiteX79" fmla="*/ 720721 w 4321171"/>
              <a:gd name="connsiteY79" fmla="*/ 735197 h 857165"/>
              <a:gd name="connsiteX80" fmla="*/ 720721 w 4321171"/>
              <a:gd name="connsiteY80" fmla="*/ 729742 h 857165"/>
              <a:gd name="connsiteX81" fmla="*/ 723499 w 4321171"/>
              <a:gd name="connsiteY81" fmla="*/ 726913 h 857165"/>
              <a:gd name="connsiteX82" fmla="*/ 729056 w 4321171"/>
              <a:gd name="connsiteY82" fmla="*/ 726913 h 857165"/>
              <a:gd name="connsiteX83" fmla="*/ 731834 w 4321171"/>
              <a:gd name="connsiteY83" fmla="*/ 729742 h 857165"/>
              <a:gd name="connsiteX84" fmla="*/ 737375 w 4321171"/>
              <a:gd name="connsiteY84" fmla="*/ 608633 h 857165"/>
              <a:gd name="connsiteX85" fmla="*/ 720352 w 4321171"/>
              <a:gd name="connsiteY85" fmla="*/ 622518 h 857165"/>
              <a:gd name="connsiteX86" fmla="*/ 714881 w 4321171"/>
              <a:gd name="connsiteY86" fmla="*/ 616884 h 857165"/>
              <a:gd name="connsiteX87" fmla="*/ 723012 w 4321171"/>
              <a:gd name="connsiteY87" fmla="*/ 600911 h 857165"/>
              <a:gd name="connsiteX88" fmla="*/ 737375 w 4321171"/>
              <a:gd name="connsiteY88" fmla="*/ 608633 h 857165"/>
              <a:gd name="connsiteX89" fmla="*/ 742271 w 4321171"/>
              <a:gd name="connsiteY89" fmla="*/ 491587 h 857165"/>
              <a:gd name="connsiteX90" fmla="*/ 739781 w 4321171"/>
              <a:gd name="connsiteY90" fmla="*/ 503971 h 857165"/>
              <a:gd name="connsiteX91" fmla="*/ 714871 w 4321171"/>
              <a:gd name="connsiteY91" fmla="*/ 506799 h 857165"/>
              <a:gd name="connsiteX92" fmla="*/ 724163 w 4321171"/>
              <a:gd name="connsiteY92" fmla="*/ 478791 h 857165"/>
              <a:gd name="connsiteX93" fmla="*/ 742271 w 4321171"/>
              <a:gd name="connsiteY93" fmla="*/ 491587 h 857165"/>
              <a:gd name="connsiteX94" fmla="*/ 739332 w 4321171"/>
              <a:gd name="connsiteY94" fmla="*/ 357330 h 857165"/>
              <a:gd name="connsiteX95" fmla="*/ 739332 w 4321171"/>
              <a:gd name="connsiteY95" fmla="*/ 385171 h 857165"/>
              <a:gd name="connsiteX96" fmla="*/ 711562 w 4321171"/>
              <a:gd name="connsiteY96" fmla="*/ 385171 h 857165"/>
              <a:gd name="connsiteX97" fmla="*/ 724805 w 4321171"/>
              <a:gd name="connsiteY97" fmla="*/ 353990 h 857165"/>
              <a:gd name="connsiteX98" fmla="*/ 739332 w 4321171"/>
              <a:gd name="connsiteY98" fmla="*/ 357330 h 857165"/>
              <a:gd name="connsiteX99" fmla="*/ 849309 w 4321171"/>
              <a:gd name="connsiteY99" fmla="*/ 726913 h 857165"/>
              <a:gd name="connsiteX100" fmla="*/ 849309 w 4321171"/>
              <a:gd name="connsiteY100" fmla="*/ 738820 h 857165"/>
              <a:gd name="connsiteX101" fmla="*/ 838694 w 4321171"/>
              <a:gd name="connsiteY101" fmla="*/ 726913 h 857165"/>
              <a:gd name="connsiteX102" fmla="*/ 849309 w 4321171"/>
              <a:gd name="connsiteY102" fmla="*/ 726913 h 857165"/>
              <a:gd name="connsiteX103" fmla="*/ 858836 w 4321171"/>
              <a:gd name="connsiteY103" fmla="*/ 614048 h 857165"/>
              <a:gd name="connsiteX104" fmla="*/ 830261 w 4321171"/>
              <a:gd name="connsiteY104" fmla="*/ 614048 h 857165"/>
              <a:gd name="connsiteX105" fmla="*/ 844548 w 4321171"/>
              <a:gd name="connsiteY105" fmla="*/ 598684 h 857165"/>
              <a:gd name="connsiteX106" fmla="*/ 858836 w 4321171"/>
              <a:gd name="connsiteY106" fmla="*/ 614048 h 857165"/>
              <a:gd name="connsiteX107" fmla="*/ 863938 w 4321171"/>
              <a:gd name="connsiteY107" fmla="*/ 500860 h 857165"/>
              <a:gd name="connsiteX108" fmla="*/ 823962 w 4321171"/>
              <a:gd name="connsiteY108" fmla="*/ 495530 h 857165"/>
              <a:gd name="connsiteX109" fmla="*/ 840948 w 4321171"/>
              <a:gd name="connsiteY109" fmla="*/ 475216 h 857165"/>
              <a:gd name="connsiteX110" fmla="*/ 860801 w 4321171"/>
              <a:gd name="connsiteY110" fmla="*/ 481080 h 857165"/>
              <a:gd name="connsiteX111" fmla="*/ 863938 w 4321171"/>
              <a:gd name="connsiteY111" fmla="*/ 500860 h 857165"/>
              <a:gd name="connsiteX112" fmla="*/ 864470 w 4321171"/>
              <a:gd name="connsiteY112" fmla="*/ 359718 h 857165"/>
              <a:gd name="connsiteX113" fmla="*/ 833564 w 4321171"/>
              <a:gd name="connsiteY113" fmla="*/ 353949 h 857165"/>
              <a:gd name="connsiteX114" fmla="*/ 850846 w 4321171"/>
              <a:gd name="connsiteY114" fmla="*/ 351347 h 857165"/>
              <a:gd name="connsiteX115" fmla="*/ 864470 w 4321171"/>
              <a:gd name="connsiteY115" fmla="*/ 359718 h 857165"/>
              <a:gd name="connsiteX116" fmla="*/ 974134 w 4321171"/>
              <a:gd name="connsiteY116" fmla="*/ 735390 h 857165"/>
              <a:gd name="connsiteX117" fmla="*/ 963342 w 4321171"/>
              <a:gd name="connsiteY117" fmla="*/ 740842 h 857165"/>
              <a:gd name="connsiteX118" fmla="*/ 957848 w 4321171"/>
              <a:gd name="connsiteY118" fmla="*/ 735390 h 857165"/>
              <a:gd name="connsiteX119" fmla="*/ 965991 w 4321171"/>
              <a:gd name="connsiteY119" fmla="*/ 725461 h 857165"/>
              <a:gd name="connsiteX120" fmla="*/ 974134 w 4321171"/>
              <a:gd name="connsiteY120" fmla="*/ 735390 h 857165"/>
              <a:gd name="connsiteX121" fmla="*/ 979795 w 4321171"/>
              <a:gd name="connsiteY121" fmla="*/ 602797 h 857165"/>
              <a:gd name="connsiteX122" fmla="*/ 957057 w 4321171"/>
              <a:gd name="connsiteY122" fmla="*/ 625429 h 857165"/>
              <a:gd name="connsiteX123" fmla="*/ 967283 w 4321171"/>
              <a:gd name="connsiteY123" fmla="*/ 596326 h 857165"/>
              <a:gd name="connsiteX124" fmla="*/ 979795 w 4321171"/>
              <a:gd name="connsiteY124" fmla="*/ 602797 h 857165"/>
              <a:gd name="connsiteX125" fmla="*/ 987843 w 4321171"/>
              <a:gd name="connsiteY125" fmla="*/ 490043 h 857165"/>
              <a:gd name="connsiteX126" fmla="*/ 962471 w 4321171"/>
              <a:gd name="connsiteY126" fmla="*/ 473020 h 857165"/>
              <a:gd name="connsiteX127" fmla="*/ 987843 w 4321171"/>
              <a:gd name="connsiteY127" fmla="*/ 490043 h 857165"/>
              <a:gd name="connsiteX128" fmla="*/ 989231 w 4321171"/>
              <a:gd name="connsiteY128" fmla="*/ 367100 h 857165"/>
              <a:gd name="connsiteX129" fmla="*/ 943037 w 4321171"/>
              <a:gd name="connsiteY129" fmla="*/ 381882 h 857165"/>
              <a:gd name="connsiteX130" fmla="*/ 954336 w 4321171"/>
              <a:gd name="connsiteY130" fmla="*/ 350653 h 857165"/>
              <a:gd name="connsiteX131" fmla="*/ 963965 w 4321171"/>
              <a:gd name="connsiteY131" fmla="*/ 347566 h 857165"/>
              <a:gd name="connsiteX132" fmla="*/ 977139 w 4321171"/>
              <a:gd name="connsiteY132" fmla="*/ 348000 h 857165"/>
              <a:gd name="connsiteX133" fmla="*/ 989231 w 4321171"/>
              <a:gd name="connsiteY133" fmla="*/ 367100 h 857165"/>
              <a:gd name="connsiteX134" fmla="*/ 1089537 w 4321171"/>
              <a:gd name="connsiteY134" fmla="*/ 725290 h 857165"/>
              <a:gd name="connsiteX135" fmla="*/ 1076171 w 4321171"/>
              <a:gd name="connsiteY135" fmla="*/ 738672 h 857165"/>
              <a:gd name="connsiteX136" fmla="*/ 1079046 w 4321171"/>
              <a:gd name="connsiteY136" fmla="*/ 727392 h 857165"/>
              <a:gd name="connsiteX137" fmla="*/ 1089537 w 4321171"/>
              <a:gd name="connsiteY137" fmla="*/ 725290 h 857165"/>
              <a:gd name="connsiteX138" fmla="*/ 1100950 w 4321171"/>
              <a:gd name="connsiteY138" fmla="*/ 605440 h 857165"/>
              <a:gd name="connsiteX139" fmla="*/ 1075907 w 4321171"/>
              <a:gd name="connsiteY139" fmla="*/ 596917 h 857165"/>
              <a:gd name="connsiteX140" fmla="*/ 1092518 w 4321171"/>
              <a:gd name="connsiteY140" fmla="*/ 595472 h 857165"/>
              <a:gd name="connsiteX141" fmla="*/ 1100950 w 4321171"/>
              <a:gd name="connsiteY141" fmla="*/ 605440 h 857165"/>
              <a:gd name="connsiteX142" fmla="*/ 1103578 w 4321171"/>
              <a:gd name="connsiteY142" fmla="*/ 475488 h 857165"/>
              <a:gd name="connsiteX143" fmla="*/ 1100715 w 4321171"/>
              <a:gd name="connsiteY143" fmla="*/ 512802 h 857165"/>
              <a:gd name="connsiteX144" fmla="*/ 1063906 w 4321171"/>
              <a:gd name="connsiteY144" fmla="*/ 509900 h 857165"/>
              <a:gd name="connsiteX145" fmla="*/ 1085444 w 4321171"/>
              <a:gd name="connsiteY145" fmla="*/ 468854 h 857165"/>
              <a:gd name="connsiteX146" fmla="*/ 1103578 w 4321171"/>
              <a:gd name="connsiteY146" fmla="*/ 475488 h 857165"/>
              <a:gd name="connsiteX147" fmla="*/ 1111919 w 4321171"/>
              <a:gd name="connsiteY147" fmla="*/ 368183 h 857165"/>
              <a:gd name="connsiteX148" fmla="*/ 1055446 w 4321171"/>
              <a:gd name="connsiteY148" fmla="*/ 368904 h 857165"/>
              <a:gd name="connsiteX149" fmla="*/ 1080910 w 4321171"/>
              <a:gd name="connsiteY149" fmla="*/ 346542 h 857165"/>
              <a:gd name="connsiteX150" fmla="*/ 1106578 w 4321171"/>
              <a:gd name="connsiteY150" fmla="*/ 354802 h 857165"/>
              <a:gd name="connsiteX151" fmla="*/ 1111919 w 4321171"/>
              <a:gd name="connsiteY151" fmla="*/ 368183 h 857165"/>
              <a:gd name="connsiteX152" fmla="*/ 1100960 w 4321171"/>
              <a:gd name="connsiteY152" fmla="*/ 271969 h 857165"/>
              <a:gd name="connsiteX153" fmla="*/ 1100662 w 4321171"/>
              <a:gd name="connsiteY153" fmla="*/ 272502 h 857165"/>
              <a:gd name="connsiteX154" fmla="*/ 1080047 w 4321171"/>
              <a:gd name="connsiteY154" fmla="*/ 276103 h 857165"/>
              <a:gd name="connsiteX155" fmla="*/ 1079120 w 4321171"/>
              <a:gd name="connsiteY155" fmla="*/ 275384 h 857165"/>
              <a:gd name="connsiteX156" fmla="*/ 1213422 w 4321171"/>
              <a:gd name="connsiteY156" fmla="*/ 729485 h 857165"/>
              <a:gd name="connsiteX157" fmla="*/ 1196601 w 4321171"/>
              <a:gd name="connsiteY157" fmla="*/ 743370 h 857165"/>
              <a:gd name="connsiteX158" fmla="*/ 1191129 w 4321171"/>
              <a:gd name="connsiteY158" fmla="*/ 737735 h 857165"/>
              <a:gd name="connsiteX159" fmla="*/ 1199235 w 4321171"/>
              <a:gd name="connsiteY159" fmla="*/ 721611 h 857165"/>
              <a:gd name="connsiteX160" fmla="*/ 1213422 w 4321171"/>
              <a:gd name="connsiteY160" fmla="*/ 729485 h 857165"/>
              <a:gd name="connsiteX161" fmla="*/ 1222978 w 4321171"/>
              <a:gd name="connsiteY161" fmla="*/ 608968 h 857165"/>
              <a:gd name="connsiteX162" fmla="*/ 1197322 w 4321171"/>
              <a:gd name="connsiteY162" fmla="*/ 595033 h 857165"/>
              <a:gd name="connsiteX163" fmla="*/ 1214307 w 4321171"/>
              <a:gd name="connsiteY163" fmla="*/ 594882 h 857165"/>
              <a:gd name="connsiteX164" fmla="*/ 1222978 w 4321171"/>
              <a:gd name="connsiteY164" fmla="*/ 608968 h 857165"/>
              <a:gd name="connsiteX165" fmla="*/ 1225805 w 4321171"/>
              <a:gd name="connsiteY165" fmla="*/ 476345 h 857165"/>
              <a:gd name="connsiteX166" fmla="*/ 1222935 w 4321171"/>
              <a:gd name="connsiteY166" fmla="*/ 513133 h 857165"/>
              <a:gd name="connsiteX167" fmla="*/ 1180295 w 4321171"/>
              <a:gd name="connsiteY167" fmla="*/ 510272 h 857165"/>
              <a:gd name="connsiteX168" fmla="*/ 1207221 w 4321171"/>
              <a:gd name="connsiteY168" fmla="*/ 467419 h 857165"/>
              <a:gd name="connsiteX169" fmla="*/ 1225805 w 4321171"/>
              <a:gd name="connsiteY169" fmla="*/ 476345 h 857165"/>
              <a:gd name="connsiteX170" fmla="*/ 1230454 w 4321171"/>
              <a:gd name="connsiteY170" fmla="*/ 365608 h 857165"/>
              <a:gd name="connsiteX171" fmla="*/ 1179716 w 4321171"/>
              <a:gd name="connsiteY171" fmla="*/ 394412 h 857165"/>
              <a:gd name="connsiteX172" fmla="*/ 1196567 w 4321171"/>
              <a:gd name="connsiteY172" fmla="*/ 343526 h 857165"/>
              <a:gd name="connsiteX173" fmla="*/ 1230454 w 4321171"/>
              <a:gd name="connsiteY173" fmla="*/ 365608 h 857165"/>
              <a:gd name="connsiteX174" fmla="*/ 1230443 w 4321171"/>
              <a:gd name="connsiteY174" fmla="*/ 251722 h 857165"/>
              <a:gd name="connsiteX175" fmla="*/ 1228367 w 4321171"/>
              <a:gd name="connsiteY175" fmla="*/ 261201 h 857165"/>
              <a:gd name="connsiteX176" fmla="*/ 1176512 w 4321171"/>
              <a:gd name="connsiteY176" fmla="*/ 266472 h 857165"/>
              <a:gd name="connsiteX177" fmla="*/ 1175766 w 4321171"/>
              <a:gd name="connsiteY177" fmla="*/ 260272 h 857165"/>
              <a:gd name="connsiteX178" fmla="*/ 1330321 w 4321171"/>
              <a:gd name="connsiteY178" fmla="*/ 848754 h 857165"/>
              <a:gd name="connsiteX179" fmla="*/ 1330321 w 4321171"/>
              <a:gd name="connsiteY179" fmla="*/ 854311 h 857165"/>
              <a:gd name="connsiteX180" fmla="*/ 1327319 w 4321171"/>
              <a:gd name="connsiteY180" fmla="*/ 857089 h 857165"/>
              <a:gd name="connsiteX181" fmla="*/ 1320854 w 4321171"/>
              <a:gd name="connsiteY181" fmla="*/ 857089 h 857165"/>
              <a:gd name="connsiteX182" fmla="*/ 1317621 w 4321171"/>
              <a:gd name="connsiteY182" fmla="*/ 854311 h 857165"/>
              <a:gd name="connsiteX183" fmla="*/ 1317621 w 4321171"/>
              <a:gd name="connsiteY183" fmla="*/ 848754 h 857165"/>
              <a:gd name="connsiteX184" fmla="*/ 1320854 w 4321171"/>
              <a:gd name="connsiteY184" fmla="*/ 845976 h 857165"/>
              <a:gd name="connsiteX185" fmla="*/ 1327319 w 4321171"/>
              <a:gd name="connsiteY185" fmla="*/ 845976 h 857165"/>
              <a:gd name="connsiteX186" fmla="*/ 1330321 w 4321171"/>
              <a:gd name="connsiteY186" fmla="*/ 848754 h 857165"/>
              <a:gd name="connsiteX187" fmla="*/ 1335861 w 4321171"/>
              <a:gd name="connsiteY187" fmla="*/ 729485 h 857165"/>
              <a:gd name="connsiteX188" fmla="*/ 1319041 w 4321171"/>
              <a:gd name="connsiteY188" fmla="*/ 743370 h 857165"/>
              <a:gd name="connsiteX189" fmla="*/ 1313366 w 4321171"/>
              <a:gd name="connsiteY189" fmla="*/ 737735 h 857165"/>
              <a:gd name="connsiteX190" fmla="*/ 1321498 w 4321171"/>
              <a:gd name="connsiteY190" fmla="*/ 721611 h 857165"/>
              <a:gd name="connsiteX191" fmla="*/ 1335861 w 4321171"/>
              <a:gd name="connsiteY191" fmla="*/ 729485 h 857165"/>
              <a:gd name="connsiteX192" fmla="*/ 1344096 w 4321171"/>
              <a:gd name="connsiteY192" fmla="*/ 599225 h 857165"/>
              <a:gd name="connsiteX193" fmla="*/ 1312987 w 4321171"/>
              <a:gd name="connsiteY193" fmla="*/ 593662 h 857165"/>
              <a:gd name="connsiteX194" fmla="*/ 1330448 w 4321171"/>
              <a:gd name="connsiteY194" fmla="*/ 591035 h 857165"/>
              <a:gd name="connsiteX195" fmla="*/ 1344096 w 4321171"/>
              <a:gd name="connsiteY195" fmla="*/ 599225 h 857165"/>
              <a:gd name="connsiteX196" fmla="*/ 1351816 w 4321171"/>
              <a:gd name="connsiteY196" fmla="*/ 481448 h 857165"/>
              <a:gd name="connsiteX197" fmla="*/ 1296271 w 4321171"/>
              <a:gd name="connsiteY197" fmla="*/ 487015 h 857165"/>
              <a:gd name="connsiteX198" fmla="*/ 1312914 w 4321171"/>
              <a:gd name="connsiteY198" fmla="*/ 467016 h 857165"/>
              <a:gd name="connsiteX199" fmla="*/ 1337103 w 4321171"/>
              <a:gd name="connsiteY199" fmla="*/ 465805 h 857165"/>
              <a:gd name="connsiteX200" fmla="*/ 1351816 w 4321171"/>
              <a:gd name="connsiteY200" fmla="*/ 481448 h 857165"/>
              <a:gd name="connsiteX201" fmla="*/ 1357317 w 4321171"/>
              <a:gd name="connsiteY201" fmla="*/ 371501 h 857165"/>
              <a:gd name="connsiteX202" fmla="*/ 1290643 w 4321171"/>
              <a:gd name="connsiteY202" fmla="*/ 371501 h 857165"/>
              <a:gd name="connsiteX203" fmla="*/ 1315671 w 4321171"/>
              <a:gd name="connsiteY203" fmla="*/ 340708 h 857165"/>
              <a:gd name="connsiteX204" fmla="*/ 1334426 w 4321171"/>
              <a:gd name="connsiteY204" fmla="*/ 339195 h 857165"/>
              <a:gd name="connsiteX205" fmla="*/ 1357317 w 4321171"/>
              <a:gd name="connsiteY205" fmla="*/ 371501 h 857165"/>
              <a:gd name="connsiteX206" fmla="*/ 1447796 w 4321171"/>
              <a:gd name="connsiteY206" fmla="*/ 848754 h 857165"/>
              <a:gd name="connsiteX207" fmla="*/ 1447796 w 4321171"/>
              <a:gd name="connsiteY207" fmla="*/ 854311 h 857165"/>
              <a:gd name="connsiteX208" fmla="*/ 1444967 w 4321171"/>
              <a:gd name="connsiteY208" fmla="*/ 857089 h 857165"/>
              <a:gd name="connsiteX209" fmla="*/ 1439512 w 4321171"/>
              <a:gd name="connsiteY209" fmla="*/ 857089 h 857165"/>
              <a:gd name="connsiteX210" fmla="*/ 1436683 w 4321171"/>
              <a:gd name="connsiteY210" fmla="*/ 854311 h 857165"/>
              <a:gd name="connsiteX211" fmla="*/ 1436683 w 4321171"/>
              <a:gd name="connsiteY211" fmla="*/ 848754 h 857165"/>
              <a:gd name="connsiteX212" fmla="*/ 1439512 w 4321171"/>
              <a:gd name="connsiteY212" fmla="*/ 845976 h 857165"/>
              <a:gd name="connsiteX213" fmla="*/ 1444967 w 4321171"/>
              <a:gd name="connsiteY213" fmla="*/ 845976 h 857165"/>
              <a:gd name="connsiteX214" fmla="*/ 1447796 w 4321171"/>
              <a:gd name="connsiteY214" fmla="*/ 848754 h 857165"/>
              <a:gd name="connsiteX215" fmla="*/ 1354658 w 4321171"/>
              <a:gd name="connsiteY215" fmla="*/ 249919 h 857165"/>
              <a:gd name="connsiteX216" fmla="*/ 1292231 w 4321171"/>
              <a:gd name="connsiteY216" fmla="*/ 252813 h 857165"/>
              <a:gd name="connsiteX217" fmla="*/ 1295935 w 4321171"/>
              <a:gd name="connsiteY217" fmla="*/ 241481 h 857165"/>
              <a:gd name="connsiteX218" fmla="*/ 1347155 w 4321171"/>
              <a:gd name="connsiteY218" fmla="*/ 233471 h 857165"/>
              <a:gd name="connsiteX219" fmla="*/ 1457320 w 4321171"/>
              <a:gd name="connsiteY219" fmla="*/ 735462 h 857165"/>
              <a:gd name="connsiteX220" fmla="*/ 1428745 w 4321171"/>
              <a:gd name="connsiteY220" fmla="*/ 735462 h 857165"/>
              <a:gd name="connsiteX221" fmla="*/ 1443032 w 4321171"/>
              <a:gd name="connsiteY221" fmla="*/ 719525 h 857165"/>
              <a:gd name="connsiteX222" fmla="*/ 1457320 w 4321171"/>
              <a:gd name="connsiteY222" fmla="*/ 735462 h 857165"/>
              <a:gd name="connsiteX223" fmla="*/ 1465478 w 4321171"/>
              <a:gd name="connsiteY223" fmla="*/ 604314 h 857165"/>
              <a:gd name="connsiteX224" fmla="*/ 1419467 w 4321171"/>
              <a:gd name="connsiteY224" fmla="*/ 619331 h 857165"/>
              <a:gd name="connsiteX225" fmla="*/ 1433693 w 4321171"/>
              <a:gd name="connsiteY225" fmla="*/ 591100 h 857165"/>
              <a:gd name="connsiteX226" fmla="*/ 1450805 w 4321171"/>
              <a:gd name="connsiteY226" fmla="*/ 588236 h 857165"/>
              <a:gd name="connsiteX227" fmla="*/ 1465478 w 4321171"/>
              <a:gd name="connsiteY227" fmla="*/ 604314 h 857165"/>
              <a:gd name="connsiteX228" fmla="*/ 1476227 w 4321171"/>
              <a:gd name="connsiteY228" fmla="*/ 490390 h 857165"/>
              <a:gd name="connsiteX229" fmla="*/ 1474275 w 4321171"/>
              <a:gd name="connsiteY229" fmla="*/ 506480 h 857165"/>
              <a:gd name="connsiteX230" fmla="*/ 1428821 w 4321171"/>
              <a:gd name="connsiteY230" fmla="*/ 463935 h 857165"/>
              <a:gd name="connsiteX231" fmla="*/ 1449254 w 4321171"/>
              <a:gd name="connsiteY231" fmla="*/ 461436 h 857165"/>
              <a:gd name="connsiteX232" fmla="*/ 1476227 w 4321171"/>
              <a:gd name="connsiteY232" fmla="*/ 490390 h 857165"/>
              <a:gd name="connsiteX233" fmla="*/ 1479049 w 4321171"/>
              <a:gd name="connsiteY233" fmla="*/ 363187 h 857165"/>
              <a:gd name="connsiteX234" fmla="*/ 1406558 w 4321171"/>
              <a:gd name="connsiteY234" fmla="*/ 368909 h 857165"/>
              <a:gd name="connsiteX235" fmla="*/ 1431659 w 4321171"/>
              <a:gd name="connsiteY235" fmla="*/ 337646 h 857165"/>
              <a:gd name="connsiteX236" fmla="*/ 1451771 w 4321171"/>
              <a:gd name="connsiteY236" fmla="*/ 335258 h 857165"/>
              <a:gd name="connsiteX237" fmla="*/ 1479049 w 4321171"/>
              <a:gd name="connsiteY237" fmla="*/ 363187 h 857165"/>
              <a:gd name="connsiteX238" fmla="*/ 1473433 w 4321171"/>
              <a:gd name="connsiteY238" fmla="*/ 250067 h 857165"/>
              <a:gd name="connsiteX239" fmla="*/ 1444995 w 4321171"/>
              <a:gd name="connsiteY239" fmla="*/ 286337 h 857165"/>
              <a:gd name="connsiteX240" fmla="*/ 1436711 w 4321171"/>
              <a:gd name="connsiteY240" fmla="*/ 221835 h 857165"/>
              <a:gd name="connsiteX241" fmla="*/ 1473433 w 4321171"/>
              <a:gd name="connsiteY241" fmla="*/ 250067 h 857165"/>
              <a:gd name="connsiteX242" fmla="*/ 1570033 w 4321171"/>
              <a:gd name="connsiteY242" fmla="*/ 848754 h 857165"/>
              <a:gd name="connsiteX243" fmla="*/ 1570033 w 4321171"/>
              <a:gd name="connsiteY243" fmla="*/ 854311 h 857165"/>
              <a:gd name="connsiteX244" fmla="*/ 1567255 w 4321171"/>
              <a:gd name="connsiteY244" fmla="*/ 857089 h 857165"/>
              <a:gd name="connsiteX245" fmla="*/ 1561698 w 4321171"/>
              <a:gd name="connsiteY245" fmla="*/ 857089 h 857165"/>
              <a:gd name="connsiteX246" fmla="*/ 1558920 w 4321171"/>
              <a:gd name="connsiteY246" fmla="*/ 854311 h 857165"/>
              <a:gd name="connsiteX247" fmla="*/ 1558920 w 4321171"/>
              <a:gd name="connsiteY247" fmla="*/ 848754 h 857165"/>
              <a:gd name="connsiteX248" fmla="*/ 1561698 w 4321171"/>
              <a:gd name="connsiteY248" fmla="*/ 845976 h 857165"/>
              <a:gd name="connsiteX249" fmla="*/ 1567255 w 4321171"/>
              <a:gd name="connsiteY249" fmla="*/ 845976 h 857165"/>
              <a:gd name="connsiteX250" fmla="*/ 1570033 w 4321171"/>
              <a:gd name="connsiteY250" fmla="*/ 848754 h 857165"/>
              <a:gd name="connsiteX251" fmla="*/ 1577548 w 4321171"/>
              <a:gd name="connsiteY251" fmla="*/ 729746 h 857165"/>
              <a:gd name="connsiteX252" fmla="*/ 1549817 w 4321171"/>
              <a:gd name="connsiteY252" fmla="*/ 735193 h 857165"/>
              <a:gd name="connsiteX253" fmla="*/ 1561648 w 4321171"/>
              <a:gd name="connsiteY253" fmla="*/ 719306 h 857165"/>
              <a:gd name="connsiteX254" fmla="*/ 1577548 w 4321171"/>
              <a:gd name="connsiteY254" fmla="*/ 729746 h 857165"/>
              <a:gd name="connsiteX255" fmla="*/ 1586564 w 4321171"/>
              <a:gd name="connsiteY255" fmla="*/ 602462 h 857165"/>
              <a:gd name="connsiteX256" fmla="*/ 1581351 w 4321171"/>
              <a:gd name="connsiteY256" fmla="*/ 630777 h 857165"/>
              <a:gd name="connsiteX257" fmla="*/ 1561423 w 4321171"/>
              <a:gd name="connsiteY257" fmla="*/ 588138 h 857165"/>
              <a:gd name="connsiteX258" fmla="*/ 1586564 w 4321171"/>
              <a:gd name="connsiteY258" fmla="*/ 602462 h 857165"/>
              <a:gd name="connsiteX259" fmla="*/ 1597492 w 4321171"/>
              <a:gd name="connsiteY259" fmla="*/ 478746 h 857165"/>
              <a:gd name="connsiteX260" fmla="*/ 1530339 w 4321171"/>
              <a:gd name="connsiteY260" fmla="*/ 478746 h 857165"/>
              <a:gd name="connsiteX261" fmla="*/ 1549959 w 4321171"/>
              <a:gd name="connsiteY261" fmla="*/ 461817 h 857165"/>
              <a:gd name="connsiteX262" fmla="*/ 1579794 w 4321171"/>
              <a:gd name="connsiteY262" fmla="*/ 460721 h 857165"/>
              <a:gd name="connsiteX263" fmla="*/ 1597492 w 4321171"/>
              <a:gd name="connsiteY263" fmla="*/ 478746 h 857165"/>
              <a:gd name="connsiteX264" fmla="*/ 1603291 w 4321171"/>
              <a:gd name="connsiteY264" fmla="*/ 356996 h 857165"/>
              <a:gd name="connsiteX265" fmla="*/ 1524937 w 4321171"/>
              <a:gd name="connsiteY265" fmla="*/ 356996 h 857165"/>
              <a:gd name="connsiteX266" fmla="*/ 1550180 w 4321171"/>
              <a:gd name="connsiteY266" fmla="*/ 334396 h 857165"/>
              <a:gd name="connsiteX267" fmla="*/ 1603291 w 4321171"/>
              <a:gd name="connsiteY267" fmla="*/ 356996 h 857165"/>
              <a:gd name="connsiteX268" fmla="*/ 1687508 w 4321171"/>
              <a:gd name="connsiteY268" fmla="*/ 848754 h 857165"/>
              <a:gd name="connsiteX269" fmla="*/ 1687508 w 4321171"/>
              <a:gd name="connsiteY269" fmla="*/ 854311 h 857165"/>
              <a:gd name="connsiteX270" fmla="*/ 1684881 w 4321171"/>
              <a:gd name="connsiteY270" fmla="*/ 857089 h 857165"/>
              <a:gd name="connsiteX271" fmla="*/ 1679224 w 4321171"/>
              <a:gd name="connsiteY271" fmla="*/ 857089 h 857165"/>
              <a:gd name="connsiteX272" fmla="*/ 1676395 w 4321171"/>
              <a:gd name="connsiteY272" fmla="*/ 854311 h 857165"/>
              <a:gd name="connsiteX273" fmla="*/ 1676395 w 4321171"/>
              <a:gd name="connsiteY273" fmla="*/ 848754 h 857165"/>
              <a:gd name="connsiteX274" fmla="*/ 1679224 w 4321171"/>
              <a:gd name="connsiteY274" fmla="*/ 845976 h 857165"/>
              <a:gd name="connsiteX275" fmla="*/ 1684881 w 4321171"/>
              <a:gd name="connsiteY275" fmla="*/ 845976 h 857165"/>
              <a:gd name="connsiteX276" fmla="*/ 1687508 w 4321171"/>
              <a:gd name="connsiteY276" fmla="*/ 848754 h 857165"/>
              <a:gd name="connsiteX277" fmla="*/ 1600517 w 4321171"/>
              <a:gd name="connsiteY277" fmla="*/ 250286 h 857165"/>
              <a:gd name="connsiteX278" fmla="*/ 1527170 w 4321171"/>
              <a:gd name="connsiteY278" fmla="*/ 253160 h 857165"/>
              <a:gd name="connsiteX279" fmla="*/ 1558139 w 4321171"/>
              <a:gd name="connsiteY279" fmla="*/ 218873 h 857165"/>
              <a:gd name="connsiteX280" fmla="*/ 1600517 w 4321171"/>
              <a:gd name="connsiteY280" fmla="*/ 250286 h 857165"/>
              <a:gd name="connsiteX281" fmla="*/ 1696602 w 4321171"/>
              <a:gd name="connsiteY281" fmla="*/ 733032 h 857165"/>
              <a:gd name="connsiteX282" fmla="*/ 1671525 w 4321171"/>
              <a:gd name="connsiteY282" fmla="*/ 744121 h 857165"/>
              <a:gd name="connsiteX283" fmla="*/ 1682204 w 4321171"/>
              <a:gd name="connsiteY283" fmla="*/ 718080 h 857165"/>
              <a:gd name="connsiteX284" fmla="*/ 1693765 w 4321171"/>
              <a:gd name="connsiteY284" fmla="*/ 721025 h 857165"/>
              <a:gd name="connsiteX285" fmla="*/ 1696602 w 4321171"/>
              <a:gd name="connsiteY285" fmla="*/ 733032 h 857165"/>
              <a:gd name="connsiteX286" fmla="*/ 1708072 w 4321171"/>
              <a:gd name="connsiteY286" fmla="*/ 599096 h 857165"/>
              <a:gd name="connsiteX287" fmla="*/ 1671249 w 4321171"/>
              <a:gd name="connsiteY287" fmla="*/ 587858 h 857165"/>
              <a:gd name="connsiteX288" fmla="*/ 1685345 w 4321171"/>
              <a:gd name="connsiteY288" fmla="*/ 584873 h 857165"/>
              <a:gd name="connsiteX289" fmla="*/ 1708072 w 4321171"/>
              <a:gd name="connsiteY289" fmla="*/ 599096 h 857165"/>
              <a:gd name="connsiteX290" fmla="*/ 1718767 w 4321171"/>
              <a:gd name="connsiteY290" fmla="*/ 477925 h 857165"/>
              <a:gd name="connsiteX291" fmla="*/ 1646145 w 4321171"/>
              <a:gd name="connsiteY291" fmla="*/ 477925 h 857165"/>
              <a:gd name="connsiteX292" fmla="*/ 1668537 w 4321171"/>
              <a:gd name="connsiteY292" fmla="*/ 458126 h 857165"/>
              <a:gd name="connsiteX293" fmla="*/ 1688697 w 4321171"/>
              <a:gd name="connsiteY293" fmla="*/ 454417 h 857165"/>
              <a:gd name="connsiteX294" fmla="*/ 1718767 w 4321171"/>
              <a:gd name="connsiteY294" fmla="*/ 477925 h 857165"/>
              <a:gd name="connsiteX295" fmla="*/ 1727502 w 4321171"/>
              <a:gd name="connsiteY295" fmla="*/ 368523 h 857165"/>
              <a:gd name="connsiteX296" fmla="*/ 1636708 w 4321171"/>
              <a:gd name="connsiteY296" fmla="*/ 371193 h 857165"/>
              <a:gd name="connsiteX297" fmla="*/ 1673599 w 4321171"/>
              <a:gd name="connsiteY297" fmla="*/ 328674 h 857165"/>
              <a:gd name="connsiteX298" fmla="*/ 1697009 w 4321171"/>
              <a:gd name="connsiteY298" fmla="*/ 328546 h 857165"/>
              <a:gd name="connsiteX299" fmla="*/ 1727502 w 4321171"/>
              <a:gd name="connsiteY299" fmla="*/ 368523 h 857165"/>
              <a:gd name="connsiteX300" fmla="*/ 1809746 w 4321171"/>
              <a:gd name="connsiteY300" fmla="*/ 845976 h 857165"/>
              <a:gd name="connsiteX301" fmla="*/ 1809746 w 4321171"/>
              <a:gd name="connsiteY301" fmla="*/ 856591 h 857165"/>
              <a:gd name="connsiteX302" fmla="*/ 1797839 w 4321171"/>
              <a:gd name="connsiteY302" fmla="*/ 845976 h 857165"/>
              <a:gd name="connsiteX303" fmla="*/ 1809746 w 4321171"/>
              <a:gd name="connsiteY303" fmla="*/ 845976 h 857165"/>
              <a:gd name="connsiteX304" fmla="*/ 1721396 w 4321171"/>
              <a:gd name="connsiteY304" fmla="*/ 249774 h 857165"/>
              <a:gd name="connsiteX305" fmla="*/ 1643058 w 4321171"/>
              <a:gd name="connsiteY305" fmla="*/ 252648 h 857165"/>
              <a:gd name="connsiteX306" fmla="*/ 1676574 w 4321171"/>
              <a:gd name="connsiteY306" fmla="*/ 215697 h 857165"/>
              <a:gd name="connsiteX307" fmla="*/ 1721396 w 4321171"/>
              <a:gd name="connsiteY307" fmla="*/ 249774 h 857165"/>
              <a:gd name="connsiteX308" fmla="*/ 1817990 w 4321171"/>
              <a:gd name="connsiteY308" fmla="*/ 723533 h 857165"/>
              <a:gd name="connsiteX309" fmla="*/ 1795253 w 4321171"/>
              <a:gd name="connsiteY309" fmla="*/ 746270 h 857165"/>
              <a:gd name="connsiteX310" fmla="*/ 1805479 w 4321171"/>
              <a:gd name="connsiteY310" fmla="*/ 717033 h 857165"/>
              <a:gd name="connsiteX311" fmla="*/ 1817990 w 4321171"/>
              <a:gd name="connsiteY311" fmla="*/ 723533 h 857165"/>
              <a:gd name="connsiteX312" fmla="*/ 1831372 w 4321171"/>
              <a:gd name="connsiteY312" fmla="*/ 607888 h 857165"/>
              <a:gd name="connsiteX313" fmla="*/ 1776065 w 4321171"/>
              <a:gd name="connsiteY313" fmla="*/ 608476 h 857165"/>
              <a:gd name="connsiteX314" fmla="*/ 1801177 w 4321171"/>
              <a:gd name="connsiteY314" fmla="*/ 586058 h 857165"/>
              <a:gd name="connsiteX315" fmla="*/ 1826089 w 4321171"/>
              <a:gd name="connsiteY315" fmla="*/ 594540 h 857165"/>
              <a:gd name="connsiteX316" fmla="*/ 1831372 w 4321171"/>
              <a:gd name="connsiteY316" fmla="*/ 607888 h 857165"/>
              <a:gd name="connsiteX317" fmla="*/ 1843004 w 4321171"/>
              <a:gd name="connsiteY317" fmla="*/ 478232 h 857165"/>
              <a:gd name="connsiteX318" fmla="*/ 1764650 w 4321171"/>
              <a:gd name="connsiteY318" fmla="*/ 478232 h 857165"/>
              <a:gd name="connsiteX319" fmla="*/ 1789893 w 4321171"/>
              <a:gd name="connsiteY319" fmla="*/ 455347 h 857165"/>
              <a:gd name="connsiteX320" fmla="*/ 1843004 w 4321171"/>
              <a:gd name="connsiteY320" fmla="*/ 478232 h 857165"/>
              <a:gd name="connsiteX321" fmla="*/ 1850521 w 4321171"/>
              <a:gd name="connsiteY321" fmla="*/ 374711 h 857165"/>
              <a:gd name="connsiteX322" fmla="*/ 1808928 w 4321171"/>
              <a:gd name="connsiteY322" fmla="*/ 419814 h 857165"/>
              <a:gd name="connsiteX323" fmla="*/ 1791968 w 4321171"/>
              <a:gd name="connsiteY323" fmla="*/ 326330 h 857165"/>
              <a:gd name="connsiteX324" fmla="*/ 1815216 w 4321171"/>
              <a:gd name="connsiteY324" fmla="*/ 325732 h 857165"/>
              <a:gd name="connsiteX325" fmla="*/ 1850521 w 4321171"/>
              <a:gd name="connsiteY325" fmla="*/ 374711 h 857165"/>
              <a:gd name="connsiteX326" fmla="*/ 1928808 w 4321171"/>
              <a:gd name="connsiteY326" fmla="*/ 845976 h 857165"/>
              <a:gd name="connsiteX327" fmla="*/ 1928808 w 4321171"/>
              <a:gd name="connsiteY327" fmla="*/ 856591 h 857165"/>
              <a:gd name="connsiteX328" fmla="*/ 1916685 w 4321171"/>
              <a:gd name="connsiteY328" fmla="*/ 845976 h 857165"/>
              <a:gd name="connsiteX329" fmla="*/ 1928808 w 4321171"/>
              <a:gd name="connsiteY329" fmla="*/ 845976 h 857165"/>
              <a:gd name="connsiteX330" fmla="*/ 1847378 w 4321171"/>
              <a:gd name="connsiteY330" fmla="*/ 249385 h 857165"/>
              <a:gd name="connsiteX331" fmla="*/ 1761415 w 4321171"/>
              <a:gd name="connsiteY331" fmla="*/ 249664 h 857165"/>
              <a:gd name="connsiteX332" fmla="*/ 1800773 w 4321171"/>
              <a:gd name="connsiteY332" fmla="*/ 212622 h 857165"/>
              <a:gd name="connsiteX333" fmla="*/ 1837291 w 4321171"/>
              <a:gd name="connsiteY333" fmla="*/ 226821 h 857165"/>
              <a:gd name="connsiteX334" fmla="*/ 1847378 w 4321171"/>
              <a:gd name="connsiteY334" fmla="*/ 249385 h 857165"/>
              <a:gd name="connsiteX335" fmla="*/ 1936847 w 4321171"/>
              <a:gd name="connsiteY335" fmla="*/ 723533 h 857165"/>
              <a:gd name="connsiteX336" fmla="*/ 1914315 w 4321171"/>
              <a:gd name="connsiteY336" fmla="*/ 746270 h 857165"/>
              <a:gd name="connsiteX337" fmla="*/ 1924368 w 4321171"/>
              <a:gd name="connsiteY337" fmla="*/ 717033 h 857165"/>
              <a:gd name="connsiteX338" fmla="*/ 1936847 w 4321171"/>
              <a:gd name="connsiteY338" fmla="*/ 723533 h 857165"/>
              <a:gd name="connsiteX339" fmla="*/ 1950763 w 4321171"/>
              <a:gd name="connsiteY339" fmla="*/ 605573 h 857165"/>
              <a:gd name="connsiteX340" fmla="*/ 1914179 w 4321171"/>
              <a:gd name="connsiteY340" fmla="*/ 585684 h 857165"/>
              <a:gd name="connsiteX341" fmla="*/ 1930213 w 4321171"/>
              <a:gd name="connsiteY341" fmla="*/ 583429 h 857165"/>
              <a:gd name="connsiteX342" fmla="*/ 1950763 w 4321171"/>
              <a:gd name="connsiteY342" fmla="*/ 605573 h 857165"/>
              <a:gd name="connsiteX343" fmla="*/ 1964332 w 4321171"/>
              <a:gd name="connsiteY343" fmla="*/ 484264 h 857165"/>
              <a:gd name="connsiteX344" fmla="*/ 1879939 w 4321171"/>
              <a:gd name="connsiteY344" fmla="*/ 487130 h 857165"/>
              <a:gd name="connsiteX345" fmla="*/ 1910978 w 4321171"/>
              <a:gd name="connsiteY345" fmla="*/ 453142 h 857165"/>
              <a:gd name="connsiteX346" fmla="*/ 1933607 w 4321171"/>
              <a:gd name="connsiteY346" fmla="*/ 451296 h 857165"/>
              <a:gd name="connsiteX347" fmla="*/ 1964332 w 4321171"/>
              <a:gd name="connsiteY347" fmla="*/ 484264 h 857165"/>
              <a:gd name="connsiteX348" fmla="*/ 2046283 w 4321171"/>
              <a:gd name="connsiteY348" fmla="*/ 845976 h 857165"/>
              <a:gd name="connsiteX349" fmla="*/ 2046283 w 4321171"/>
              <a:gd name="connsiteY349" fmla="*/ 856591 h 857165"/>
              <a:gd name="connsiteX350" fmla="*/ 2035668 w 4321171"/>
              <a:gd name="connsiteY350" fmla="*/ 845976 h 857165"/>
              <a:gd name="connsiteX351" fmla="*/ 2046283 w 4321171"/>
              <a:gd name="connsiteY351" fmla="*/ 845976 h 857165"/>
              <a:gd name="connsiteX352" fmla="*/ 1970934 w 4321171"/>
              <a:gd name="connsiteY352" fmla="*/ 348778 h 857165"/>
              <a:gd name="connsiteX353" fmla="*/ 1874704 w 4321171"/>
              <a:gd name="connsiteY353" fmla="*/ 354317 h 857165"/>
              <a:gd name="connsiteX354" fmla="*/ 1908619 w 4321171"/>
              <a:gd name="connsiteY354" fmla="*/ 323136 h 857165"/>
              <a:gd name="connsiteX355" fmla="*/ 1970934 w 4321171"/>
              <a:gd name="connsiteY355" fmla="*/ 348778 h 857165"/>
              <a:gd name="connsiteX356" fmla="*/ 1964656 w 4321171"/>
              <a:gd name="connsiteY356" fmla="*/ 238413 h 857165"/>
              <a:gd name="connsiteX357" fmla="*/ 1879713 w 4321171"/>
              <a:gd name="connsiteY357" fmla="*/ 244073 h 857165"/>
              <a:gd name="connsiteX358" fmla="*/ 1908096 w 4321171"/>
              <a:gd name="connsiteY358" fmla="*/ 213347 h 857165"/>
              <a:gd name="connsiteX359" fmla="*/ 1931032 w 4321171"/>
              <a:gd name="connsiteY359" fmla="*/ 210328 h 857165"/>
              <a:gd name="connsiteX360" fmla="*/ 1964656 w 4321171"/>
              <a:gd name="connsiteY360" fmla="*/ 238413 h 857165"/>
              <a:gd name="connsiteX361" fmla="*/ 1950042 w 4321171"/>
              <a:gd name="connsiteY361" fmla="*/ 139197 h 857165"/>
              <a:gd name="connsiteX362" fmla="*/ 1949608 w 4321171"/>
              <a:gd name="connsiteY362" fmla="*/ 147406 h 857165"/>
              <a:gd name="connsiteX363" fmla="*/ 1910673 w 4321171"/>
              <a:gd name="connsiteY363" fmla="*/ 152336 h 857165"/>
              <a:gd name="connsiteX364" fmla="*/ 1903768 w 4321171"/>
              <a:gd name="connsiteY364" fmla="*/ 146433 h 857165"/>
              <a:gd name="connsiteX365" fmla="*/ 2057396 w 4321171"/>
              <a:gd name="connsiteY365" fmla="*/ 730089 h 857165"/>
              <a:gd name="connsiteX366" fmla="*/ 2037915 w 4321171"/>
              <a:gd name="connsiteY366" fmla="*/ 749139 h 857165"/>
              <a:gd name="connsiteX367" fmla="*/ 2024058 w 4321171"/>
              <a:gd name="connsiteY367" fmla="*/ 735446 h 857165"/>
              <a:gd name="connsiteX368" fmla="*/ 2038769 w 4321171"/>
              <a:gd name="connsiteY368" fmla="*/ 718182 h 857165"/>
              <a:gd name="connsiteX369" fmla="*/ 2057396 w 4321171"/>
              <a:gd name="connsiteY369" fmla="*/ 730089 h 857165"/>
              <a:gd name="connsiteX370" fmla="*/ 2069081 w 4321171"/>
              <a:gd name="connsiteY370" fmla="*/ 599938 h 857165"/>
              <a:gd name="connsiteX371" fmla="*/ 2012377 w 4321171"/>
              <a:gd name="connsiteY371" fmla="*/ 605610 h 857165"/>
              <a:gd name="connsiteX372" fmla="*/ 2029368 w 4321171"/>
              <a:gd name="connsiteY372" fmla="*/ 585961 h 857165"/>
              <a:gd name="connsiteX373" fmla="*/ 2054060 w 4321171"/>
              <a:gd name="connsiteY373" fmla="*/ 584669 h 857165"/>
              <a:gd name="connsiteX374" fmla="*/ 2069081 w 4321171"/>
              <a:gd name="connsiteY374" fmla="*/ 599938 h 857165"/>
              <a:gd name="connsiteX375" fmla="*/ 2086462 w 4321171"/>
              <a:gd name="connsiteY375" fmla="*/ 489854 h 857165"/>
              <a:gd name="connsiteX376" fmla="*/ 1994992 w 4321171"/>
              <a:gd name="connsiteY376" fmla="*/ 489854 h 857165"/>
              <a:gd name="connsiteX377" fmla="*/ 2037939 w 4321171"/>
              <a:gd name="connsiteY377" fmla="*/ 450172 h 857165"/>
              <a:gd name="connsiteX378" fmla="*/ 2086462 w 4321171"/>
              <a:gd name="connsiteY378" fmla="*/ 489854 h 857165"/>
              <a:gd name="connsiteX379" fmla="*/ 2087596 w 4321171"/>
              <a:gd name="connsiteY379" fmla="*/ 343649 h 857165"/>
              <a:gd name="connsiteX380" fmla="*/ 2027034 w 4321171"/>
              <a:gd name="connsiteY380" fmla="*/ 425057 h 857165"/>
              <a:gd name="connsiteX381" fmla="*/ 2027034 w 4321171"/>
              <a:gd name="connsiteY381" fmla="*/ 320468 h 857165"/>
              <a:gd name="connsiteX382" fmla="*/ 2056648 w 4321171"/>
              <a:gd name="connsiteY382" fmla="*/ 319710 h 857165"/>
              <a:gd name="connsiteX383" fmla="*/ 2087596 w 4321171"/>
              <a:gd name="connsiteY383" fmla="*/ 343649 h 857165"/>
              <a:gd name="connsiteX384" fmla="*/ 2168521 w 4321171"/>
              <a:gd name="connsiteY384" fmla="*/ 845976 h 857165"/>
              <a:gd name="connsiteX385" fmla="*/ 2168521 w 4321171"/>
              <a:gd name="connsiteY385" fmla="*/ 856591 h 857165"/>
              <a:gd name="connsiteX386" fmla="*/ 2156614 w 4321171"/>
              <a:gd name="connsiteY386" fmla="*/ 845976 h 857165"/>
              <a:gd name="connsiteX387" fmla="*/ 2168521 w 4321171"/>
              <a:gd name="connsiteY387" fmla="*/ 845976 h 857165"/>
              <a:gd name="connsiteX388" fmla="*/ 2086277 w 4321171"/>
              <a:gd name="connsiteY388" fmla="*/ 250385 h 857165"/>
              <a:gd name="connsiteX389" fmla="*/ 1995483 w 4321171"/>
              <a:gd name="connsiteY389" fmla="*/ 253219 h 857165"/>
              <a:gd name="connsiteX390" fmla="*/ 2032374 w 4321171"/>
              <a:gd name="connsiteY390" fmla="*/ 211105 h 857165"/>
              <a:gd name="connsiteX391" fmla="*/ 2055870 w 4321171"/>
              <a:gd name="connsiteY391" fmla="*/ 210979 h 857165"/>
              <a:gd name="connsiteX392" fmla="*/ 2086277 w 4321171"/>
              <a:gd name="connsiteY392" fmla="*/ 250385 h 857165"/>
              <a:gd name="connsiteX393" fmla="*/ 2069081 w 4321171"/>
              <a:gd name="connsiteY393" fmla="*/ 120662 h 857165"/>
              <a:gd name="connsiteX394" fmla="*/ 2013260 w 4321171"/>
              <a:gd name="connsiteY394" fmla="*/ 142548 h 857165"/>
              <a:gd name="connsiteX395" fmla="*/ 2012555 w 4321171"/>
              <a:gd name="connsiteY395" fmla="*/ 129422 h 857165"/>
              <a:gd name="connsiteX396" fmla="*/ 2069014 w 4321171"/>
              <a:gd name="connsiteY396" fmla="*/ 120593 h 857165"/>
              <a:gd name="connsiteX397" fmla="*/ 2179053 w 4321171"/>
              <a:gd name="connsiteY397" fmla="*/ 731291 h 857165"/>
              <a:gd name="connsiteX398" fmla="*/ 2176615 w 4321171"/>
              <a:gd name="connsiteY398" fmla="*/ 743683 h 857165"/>
              <a:gd name="connsiteX399" fmla="*/ 2151426 w 4321171"/>
              <a:gd name="connsiteY399" fmla="*/ 746511 h 857165"/>
              <a:gd name="connsiteX400" fmla="*/ 2160847 w 4321171"/>
              <a:gd name="connsiteY400" fmla="*/ 718427 h 857165"/>
              <a:gd name="connsiteX401" fmla="*/ 2179053 w 4321171"/>
              <a:gd name="connsiteY401" fmla="*/ 731291 h 857165"/>
              <a:gd name="connsiteX402" fmla="*/ 2190045 w 4321171"/>
              <a:gd name="connsiteY402" fmla="*/ 599938 h 857165"/>
              <a:gd name="connsiteX403" fmla="*/ 2134645 w 4321171"/>
              <a:gd name="connsiteY403" fmla="*/ 605610 h 857165"/>
              <a:gd name="connsiteX404" fmla="*/ 2151245 w 4321171"/>
              <a:gd name="connsiteY404" fmla="*/ 585961 h 857165"/>
              <a:gd name="connsiteX405" fmla="*/ 2175370 w 4321171"/>
              <a:gd name="connsiteY405" fmla="*/ 584669 h 857165"/>
              <a:gd name="connsiteX406" fmla="*/ 2190045 w 4321171"/>
              <a:gd name="connsiteY406" fmla="*/ 599938 h 857165"/>
              <a:gd name="connsiteX407" fmla="*/ 2206974 w 4321171"/>
              <a:gd name="connsiteY407" fmla="*/ 489979 h 857165"/>
              <a:gd name="connsiteX408" fmla="*/ 2117720 w 4321171"/>
              <a:gd name="connsiteY408" fmla="*/ 492819 h 857165"/>
              <a:gd name="connsiteX409" fmla="*/ 2153986 w 4321171"/>
              <a:gd name="connsiteY409" fmla="*/ 450626 h 857165"/>
              <a:gd name="connsiteX410" fmla="*/ 2176998 w 4321171"/>
              <a:gd name="connsiteY410" fmla="*/ 450585 h 857165"/>
              <a:gd name="connsiteX411" fmla="*/ 2206974 w 4321171"/>
              <a:gd name="connsiteY411" fmla="*/ 489979 h 857165"/>
              <a:gd name="connsiteX412" fmla="*/ 2285995 w 4321171"/>
              <a:gd name="connsiteY412" fmla="*/ 845976 h 857165"/>
              <a:gd name="connsiteX413" fmla="*/ 2285995 w 4321171"/>
              <a:gd name="connsiteY413" fmla="*/ 856591 h 857165"/>
              <a:gd name="connsiteX414" fmla="*/ 2275412 w 4321171"/>
              <a:gd name="connsiteY414" fmla="*/ 845976 h 857165"/>
              <a:gd name="connsiteX415" fmla="*/ 2285995 w 4321171"/>
              <a:gd name="connsiteY415" fmla="*/ 845976 h 857165"/>
              <a:gd name="connsiteX416" fmla="*/ 2216794 w 4321171"/>
              <a:gd name="connsiteY416" fmla="*/ 366502 h 857165"/>
              <a:gd name="connsiteX417" fmla="*/ 2165098 w 4321171"/>
              <a:gd name="connsiteY417" fmla="*/ 427396 h 857165"/>
              <a:gd name="connsiteX418" fmla="*/ 2153809 w 4321171"/>
              <a:gd name="connsiteY418" fmla="*/ 317097 h 857165"/>
              <a:gd name="connsiteX419" fmla="*/ 2216794 w 4321171"/>
              <a:gd name="connsiteY419" fmla="*/ 366502 h 857165"/>
              <a:gd name="connsiteX420" fmla="*/ 2202921 w 4321171"/>
              <a:gd name="connsiteY420" fmla="*/ 230728 h 857165"/>
              <a:gd name="connsiteX421" fmla="*/ 2142859 w 4321171"/>
              <a:gd name="connsiteY421" fmla="*/ 294244 h 857165"/>
              <a:gd name="connsiteX422" fmla="*/ 2151216 w 4321171"/>
              <a:gd name="connsiteY422" fmla="*/ 209858 h 857165"/>
              <a:gd name="connsiteX423" fmla="*/ 2177911 w 4321171"/>
              <a:gd name="connsiteY423" fmla="*/ 209022 h 857165"/>
              <a:gd name="connsiteX424" fmla="*/ 2202921 w 4321171"/>
              <a:gd name="connsiteY424" fmla="*/ 230728 h 857165"/>
              <a:gd name="connsiteX425" fmla="*/ 2190045 w 4321171"/>
              <a:gd name="connsiteY425" fmla="*/ 120662 h 857165"/>
              <a:gd name="connsiteX426" fmla="*/ 2134645 w 4321171"/>
              <a:gd name="connsiteY426" fmla="*/ 126117 h 857165"/>
              <a:gd name="connsiteX427" fmla="*/ 2138070 w 4321171"/>
              <a:gd name="connsiteY427" fmla="*/ 116318 h 857165"/>
              <a:gd name="connsiteX428" fmla="*/ 2149174 w 4321171"/>
              <a:gd name="connsiteY428" fmla="*/ 108058 h 857165"/>
              <a:gd name="connsiteX429" fmla="*/ 2162595 w 4321171"/>
              <a:gd name="connsiteY429" fmla="*/ 105960 h 857165"/>
              <a:gd name="connsiteX430" fmla="*/ 2175370 w 4321171"/>
              <a:gd name="connsiteY430" fmla="*/ 105331 h 857165"/>
              <a:gd name="connsiteX431" fmla="*/ 2190045 w 4321171"/>
              <a:gd name="connsiteY431" fmla="*/ 120662 h 857165"/>
              <a:gd name="connsiteX432" fmla="*/ 2297108 w 4321171"/>
              <a:gd name="connsiteY432" fmla="*/ 730089 h 857165"/>
              <a:gd name="connsiteX433" fmla="*/ 2277627 w 4321171"/>
              <a:gd name="connsiteY433" fmla="*/ 749139 h 857165"/>
              <a:gd name="connsiteX434" fmla="*/ 2263770 w 4321171"/>
              <a:gd name="connsiteY434" fmla="*/ 735446 h 857165"/>
              <a:gd name="connsiteX435" fmla="*/ 2278481 w 4321171"/>
              <a:gd name="connsiteY435" fmla="*/ 718182 h 857165"/>
              <a:gd name="connsiteX436" fmla="*/ 2297108 w 4321171"/>
              <a:gd name="connsiteY436" fmla="*/ 730089 h 857165"/>
              <a:gd name="connsiteX437" fmla="*/ 2308997 w 4321171"/>
              <a:gd name="connsiteY437" fmla="*/ 599938 h 857165"/>
              <a:gd name="connsiteX438" fmla="*/ 2252294 w 4321171"/>
              <a:gd name="connsiteY438" fmla="*/ 605610 h 857165"/>
              <a:gd name="connsiteX439" fmla="*/ 2269285 w 4321171"/>
              <a:gd name="connsiteY439" fmla="*/ 585961 h 857165"/>
              <a:gd name="connsiteX440" fmla="*/ 2293900 w 4321171"/>
              <a:gd name="connsiteY440" fmla="*/ 584669 h 857165"/>
              <a:gd name="connsiteX441" fmla="*/ 2308997 w 4321171"/>
              <a:gd name="connsiteY441" fmla="*/ 599938 h 857165"/>
              <a:gd name="connsiteX442" fmla="*/ 2324923 w 4321171"/>
              <a:gd name="connsiteY442" fmla="*/ 485917 h 857165"/>
              <a:gd name="connsiteX443" fmla="*/ 2323610 w 4321171"/>
              <a:gd name="connsiteY443" fmla="*/ 507227 h 857165"/>
              <a:gd name="connsiteX444" fmla="*/ 2238633 w 4321171"/>
              <a:gd name="connsiteY444" fmla="*/ 479141 h 857165"/>
              <a:gd name="connsiteX445" fmla="*/ 2267027 w 4321171"/>
              <a:gd name="connsiteY445" fmla="*/ 453700 h 857165"/>
              <a:gd name="connsiteX446" fmla="*/ 2291150 w 4321171"/>
              <a:gd name="connsiteY446" fmla="*/ 452218 h 857165"/>
              <a:gd name="connsiteX447" fmla="*/ 2324923 w 4321171"/>
              <a:gd name="connsiteY447" fmla="*/ 485917 h 857165"/>
              <a:gd name="connsiteX448" fmla="*/ 2327268 w 4321171"/>
              <a:gd name="connsiteY448" fmla="*/ 343649 h 857165"/>
              <a:gd name="connsiteX449" fmla="*/ 2266628 w 4321171"/>
              <a:gd name="connsiteY449" fmla="*/ 425057 h 857165"/>
              <a:gd name="connsiteX450" fmla="*/ 2266628 w 4321171"/>
              <a:gd name="connsiteY450" fmla="*/ 320468 h 857165"/>
              <a:gd name="connsiteX451" fmla="*/ 2296280 w 4321171"/>
              <a:gd name="connsiteY451" fmla="*/ 319710 h 857165"/>
              <a:gd name="connsiteX452" fmla="*/ 2327268 w 4321171"/>
              <a:gd name="connsiteY452" fmla="*/ 343649 h 857165"/>
              <a:gd name="connsiteX453" fmla="*/ 2408233 w 4321171"/>
              <a:gd name="connsiteY453" fmla="*/ 845976 h 857165"/>
              <a:gd name="connsiteX454" fmla="*/ 2408233 w 4321171"/>
              <a:gd name="connsiteY454" fmla="*/ 856591 h 857165"/>
              <a:gd name="connsiteX455" fmla="*/ 2396291 w 4321171"/>
              <a:gd name="connsiteY455" fmla="*/ 845976 h 857165"/>
              <a:gd name="connsiteX456" fmla="*/ 2408233 w 4321171"/>
              <a:gd name="connsiteY456" fmla="*/ 845976 h 857165"/>
              <a:gd name="connsiteX457" fmla="*/ 2326188 w 4321171"/>
              <a:gd name="connsiteY457" fmla="*/ 250385 h 857165"/>
              <a:gd name="connsiteX458" fmla="*/ 2235195 w 4321171"/>
              <a:gd name="connsiteY458" fmla="*/ 253219 h 857165"/>
              <a:gd name="connsiteX459" fmla="*/ 2272167 w 4321171"/>
              <a:gd name="connsiteY459" fmla="*/ 211105 h 857165"/>
              <a:gd name="connsiteX460" fmla="*/ 2295599 w 4321171"/>
              <a:gd name="connsiteY460" fmla="*/ 210979 h 857165"/>
              <a:gd name="connsiteX461" fmla="*/ 2326188 w 4321171"/>
              <a:gd name="connsiteY461" fmla="*/ 250385 h 857165"/>
              <a:gd name="connsiteX462" fmla="*/ 2308997 w 4321171"/>
              <a:gd name="connsiteY462" fmla="*/ 120662 h 857165"/>
              <a:gd name="connsiteX463" fmla="*/ 2252294 w 4321171"/>
              <a:gd name="connsiteY463" fmla="*/ 126117 h 857165"/>
              <a:gd name="connsiteX464" fmla="*/ 2269285 w 4321171"/>
              <a:gd name="connsiteY464" fmla="*/ 106518 h 857165"/>
              <a:gd name="connsiteX465" fmla="*/ 2293900 w 4321171"/>
              <a:gd name="connsiteY465" fmla="*/ 105331 h 857165"/>
              <a:gd name="connsiteX466" fmla="*/ 2308997 w 4321171"/>
              <a:gd name="connsiteY466" fmla="*/ 120662 h 857165"/>
              <a:gd name="connsiteX467" fmla="*/ 2416286 w 4321171"/>
              <a:gd name="connsiteY467" fmla="*/ 723533 h 857165"/>
              <a:gd name="connsiteX468" fmla="*/ 2393654 w 4321171"/>
              <a:gd name="connsiteY468" fmla="*/ 746270 h 857165"/>
              <a:gd name="connsiteX469" fmla="*/ 2403833 w 4321171"/>
              <a:gd name="connsiteY469" fmla="*/ 717033 h 857165"/>
              <a:gd name="connsiteX470" fmla="*/ 2416286 w 4321171"/>
              <a:gd name="connsiteY470" fmla="*/ 723533 h 857165"/>
              <a:gd name="connsiteX471" fmla="*/ 2430168 w 4321171"/>
              <a:gd name="connsiteY471" fmla="*/ 605573 h 857165"/>
              <a:gd name="connsiteX472" fmla="*/ 2393521 w 4321171"/>
              <a:gd name="connsiteY472" fmla="*/ 585684 h 857165"/>
              <a:gd name="connsiteX473" fmla="*/ 2409697 w 4321171"/>
              <a:gd name="connsiteY473" fmla="*/ 583429 h 857165"/>
              <a:gd name="connsiteX474" fmla="*/ 2430168 w 4321171"/>
              <a:gd name="connsiteY474" fmla="*/ 605573 h 857165"/>
              <a:gd name="connsiteX475" fmla="*/ 2445202 w 4321171"/>
              <a:gd name="connsiteY475" fmla="*/ 484264 h 857165"/>
              <a:gd name="connsiteX476" fmla="*/ 2359471 w 4321171"/>
              <a:gd name="connsiteY476" fmla="*/ 487130 h 857165"/>
              <a:gd name="connsiteX477" fmla="*/ 2391002 w 4321171"/>
              <a:gd name="connsiteY477" fmla="*/ 453142 h 857165"/>
              <a:gd name="connsiteX478" fmla="*/ 2413961 w 4321171"/>
              <a:gd name="connsiteY478" fmla="*/ 451296 h 857165"/>
              <a:gd name="connsiteX479" fmla="*/ 2445202 w 4321171"/>
              <a:gd name="connsiteY479" fmla="*/ 484264 h 857165"/>
              <a:gd name="connsiteX480" fmla="*/ 2446293 w 4321171"/>
              <a:gd name="connsiteY480" fmla="*/ 343927 h 857165"/>
              <a:gd name="connsiteX481" fmla="*/ 2388223 w 4321171"/>
              <a:gd name="connsiteY481" fmla="*/ 422730 h 857165"/>
              <a:gd name="connsiteX482" fmla="*/ 2388223 w 4321171"/>
              <a:gd name="connsiteY482" fmla="*/ 323091 h 857165"/>
              <a:gd name="connsiteX483" fmla="*/ 2417224 w 4321171"/>
              <a:gd name="connsiteY483" fmla="*/ 321398 h 857165"/>
              <a:gd name="connsiteX484" fmla="*/ 2446293 w 4321171"/>
              <a:gd name="connsiteY484" fmla="*/ 343927 h 857165"/>
              <a:gd name="connsiteX485" fmla="*/ 2525708 w 4321171"/>
              <a:gd name="connsiteY485" fmla="*/ 845976 h 857165"/>
              <a:gd name="connsiteX486" fmla="*/ 2525708 w 4321171"/>
              <a:gd name="connsiteY486" fmla="*/ 856591 h 857165"/>
              <a:gd name="connsiteX487" fmla="*/ 2515125 w 4321171"/>
              <a:gd name="connsiteY487" fmla="*/ 845976 h 857165"/>
              <a:gd name="connsiteX488" fmla="*/ 2525708 w 4321171"/>
              <a:gd name="connsiteY488" fmla="*/ 845976 h 857165"/>
              <a:gd name="connsiteX489" fmla="*/ 2444256 w 4321171"/>
              <a:gd name="connsiteY489" fmla="*/ 238413 h 857165"/>
              <a:gd name="connsiteX490" fmla="*/ 2359159 w 4321171"/>
              <a:gd name="connsiteY490" fmla="*/ 244073 h 857165"/>
              <a:gd name="connsiteX491" fmla="*/ 2387593 w 4321171"/>
              <a:gd name="connsiteY491" fmla="*/ 213347 h 857165"/>
              <a:gd name="connsiteX492" fmla="*/ 2410542 w 4321171"/>
              <a:gd name="connsiteY492" fmla="*/ 210328 h 857165"/>
              <a:gd name="connsiteX493" fmla="*/ 2444256 w 4321171"/>
              <a:gd name="connsiteY493" fmla="*/ 238413 h 857165"/>
              <a:gd name="connsiteX494" fmla="*/ 2430168 w 4321171"/>
              <a:gd name="connsiteY494" fmla="*/ 125577 h 857165"/>
              <a:gd name="connsiteX495" fmla="*/ 2393521 w 4321171"/>
              <a:gd name="connsiteY495" fmla="*/ 105951 h 857165"/>
              <a:gd name="connsiteX496" fmla="*/ 2409697 w 4321171"/>
              <a:gd name="connsiteY496" fmla="*/ 103811 h 857165"/>
              <a:gd name="connsiteX497" fmla="*/ 2430168 w 4321171"/>
              <a:gd name="connsiteY497" fmla="*/ 125577 h 857165"/>
              <a:gd name="connsiteX498" fmla="*/ 2535540 w 4321171"/>
              <a:gd name="connsiteY498" fmla="*/ 723533 h 857165"/>
              <a:gd name="connsiteX499" fmla="*/ 2512803 w 4321171"/>
              <a:gd name="connsiteY499" fmla="*/ 746270 h 857165"/>
              <a:gd name="connsiteX500" fmla="*/ 2523029 w 4321171"/>
              <a:gd name="connsiteY500" fmla="*/ 717033 h 857165"/>
              <a:gd name="connsiteX501" fmla="*/ 2535540 w 4321171"/>
              <a:gd name="connsiteY501" fmla="*/ 723533 h 857165"/>
              <a:gd name="connsiteX502" fmla="*/ 2548506 w 4321171"/>
              <a:gd name="connsiteY502" fmla="*/ 607888 h 857165"/>
              <a:gd name="connsiteX503" fmla="*/ 2492114 w 4321171"/>
              <a:gd name="connsiteY503" fmla="*/ 608476 h 857165"/>
              <a:gd name="connsiteX504" fmla="*/ 2517719 w 4321171"/>
              <a:gd name="connsiteY504" fmla="*/ 586058 h 857165"/>
              <a:gd name="connsiteX505" fmla="*/ 2543119 w 4321171"/>
              <a:gd name="connsiteY505" fmla="*/ 594540 h 857165"/>
              <a:gd name="connsiteX506" fmla="*/ 2548506 w 4321171"/>
              <a:gd name="connsiteY506" fmla="*/ 607888 h 857165"/>
              <a:gd name="connsiteX507" fmla="*/ 2554131 w 4321171"/>
              <a:gd name="connsiteY507" fmla="*/ 470598 h 857165"/>
              <a:gd name="connsiteX508" fmla="*/ 2506470 w 4321171"/>
              <a:gd name="connsiteY508" fmla="*/ 531690 h 857165"/>
              <a:gd name="connsiteX509" fmla="*/ 2506470 w 4321171"/>
              <a:gd name="connsiteY509" fmla="*/ 455917 h 857165"/>
              <a:gd name="connsiteX510" fmla="*/ 2529829 w 4321171"/>
              <a:gd name="connsiteY510" fmla="*/ 453373 h 857165"/>
              <a:gd name="connsiteX511" fmla="*/ 2554131 w 4321171"/>
              <a:gd name="connsiteY511" fmla="*/ 470598 h 857165"/>
              <a:gd name="connsiteX512" fmla="*/ 2567055 w 4321171"/>
              <a:gd name="connsiteY512" fmla="*/ 372879 h 857165"/>
              <a:gd name="connsiteX513" fmla="*/ 2529111 w 4321171"/>
              <a:gd name="connsiteY513" fmla="*/ 419688 h 857165"/>
              <a:gd name="connsiteX514" fmla="*/ 2509392 w 4321171"/>
              <a:gd name="connsiteY514" fmla="*/ 325831 h 857165"/>
              <a:gd name="connsiteX515" fmla="*/ 2532419 w 4321171"/>
              <a:gd name="connsiteY515" fmla="*/ 324818 h 857165"/>
              <a:gd name="connsiteX516" fmla="*/ 2567055 w 4321171"/>
              <a:gd name="connsiteY516" fmla="*/ 372879 h 857165"/>
              <a:gd name="connsiteX517" fmla="*/ 2644771 w 4321171"/>
              <a:gd name="connsiteY517" fmla="*/ 848754 h 857165"/>
              <a:gd name="connsiteX518" fmla="*/ 2644771 w 4321171"/>
              <a:gd name="connsiteY518" fmla="*/ 854311 h 857165"/>
              <a:gd name="connsiteX519" fmla="*/ 2641942 w 4321171"/>
              <a:gd name="connsiteY519" fmla="*/ 857089 h 857165"/>
              <a:gd name="connsiteX520" fmla="*/ 2636487 w 4321171"/>
              <a:gd name="connsiteY520" fmla="*/ 857089 h 857165"/>
              <a:gd name="connsiteX521" fmla="*/ 2633658 w 4321171"/>
              <a:gd name="connsiteY521" fmla="*/ 854311 h 857165"/>
              <a:gd name="connsiteX522" fmla="*/ 2633658 w 4321171"/>
              <a:gd name="connsiteY522" fmla="*/ 848754 h 857165"/>
              <a:gd name="connsiteX523" fmla="*/ 2636487 w 4321171"/>
              <a:gd name="connsiteY523" fmla="*/ 845976 h 857165"/>
              <a:gd name="connsiteX524" fmla="*/ 2641942 w 4321171"/>
              <a:gd name="connsiteY524" fmla="*/ 845976 h 857165"/>
              <a:gd name="connsiteX525" fmla="*/ 2644771 w 4321171"/>
              <a:gd name="connsiteY525" fmla="*/ 848754 h 857165"/>
              <a:gd name="connsiteX526" fmla="*/ 2560333 w 4321171"/>
              <a:gd name="connsiteY526" fmla="*/ 237934 h 857165"/>
              <a:gd name="connsiteX527" fmla="*/ 2480890 w 4321171"/>
              <a:gd name="connsiteY527" fmla="*/ 237934 h 857165"/>
              <a:gd name="connsiteX528" fmla="*/ 2506279 w 4321171"/>
              <a:gd name="connsiteY528" fmla="*/ 215538 h 857165"/>
              <a:gd name="connsiteX529" fmla="*/ 2560333 w 4321171"/>
              <a:gd name="connsiteY529" fmla="*/ 237934 h 857165"/>
              <a:gd name="connsiteX530" fmla="*/ 2549207 w 4321171"/>
              <a:gd name="connsiteY530" fmla="*/ 128167 h 857165"/>
              <a:gd name="connsiteX531" fmla="*/ 2492370 w 4321171"/>
              <a:gd name="connsiteY531" fmla="*/ 131046 h 857165"/>
              <a:gd name="connsiteX532" fmla="*/ 2515146 w 4321171"/>
              <a:gd name="connsiteY532" fmla="*/ 105344 h 857165"/>
              <a:gd name="connsiteX533" fmla="*/ 2549207 w 4321171"/>
              <a:gd name="connsiteY533" fmla="*/ 128167 h 857165"/>
              <a:gd name="connsiteX534" fmla="*/ 2653724 w 4321171"/>
              <a:gd name="connsiteY534" fmla="*/ 733032 h 857165"/>
              <a:gd name="connsiteX535" fmla="*/ 2627770 w 4321171"/>
              <a:gd name="connsiteY535" fmla="*/ 744121 h 857165"/>
              <a:gd name="connsiteX536" fmla="*/ 2638831 w 4321171"/>
              <a:gd name="connsiteY536" fmla="*/ 718080 h 857165"/>
              <a:gd name="connsiteX537" fmla="*/ 2650866 w 4321171"/>
              <a:gd name="connsiteY537" fmla="*/ 721025 h 857165"/>
              <a:gd name="connsiteX538" fmla="*/ 2653724 w 4321171"/>
              <a:gd name="connsiteY538" fmla="*/ 733032 h 857165"/>
              <a:gd name="connsiteX539" fmla="*/ 2664904 w 4321171"/>
              <a:gd name="connsiteY539" fmla="*/ 607764 h 857165"/>
              <a:gd name="connsiteX540" fmla="*/ 2631274 w 4321171"/>
              <a:gd name="connsiteY540" fmla="*/ 587884 h 857165"/>
              <a:gd name="connsiteX541" fmla="*/ 2646357 w 4321171"/>
              <a:gd name="connsiteY541" fmla="*/ 585168 h 857165"/>
              <a:gd name="connsiteX542" fmla="*/ 2664904 w 4321171"/>
              <a:gd name="connsiteY542" fmla="*/ 607764 h 857165"/>
              <a:gd name="connsiteX543" fmla="*/ 2676716 w 4321171"/>
              <a:gd name="connsiteY543" fmla="*/ 488656 h 857165"/>
              <a:gd name="connsiteX544" fmla="*/ 2675287 w 4321171"/>
              <a:gd name="connsiteY544" fmla="*/ 506176 h 857165"/>
              <a:gd name="connsiteX545" fmla="*/ 2601918 w 4321171"/>
              <a:gd name="connsiteY545" fmla="*/ 483566 h 857165"/>
              <a:gd name="connsiteX546" fmla="*/ 2624540 w 4321171"/>
              <a:gd name="connsiteY546" fmla="*/ 458309 h 857165"/>
              <a:gd name="connsiteX547" fmla="*/ 2647086 w 4321171"/>
              <a:gd name="connsiteY547" fmla="*/ 456622 h 857165"/>
              <a:gd name="connsiteX548" fmla="*/ 2676716 w 4321171"/>
              <a:gd name="connsiteY548" fmla="*/ 488656 h 857165"/>
              <a:gd name="connsiteX549" fmla="*/ 2685456 w 4321171"/>
              <a:gd name="connsiteY549" fmla="*/ 362691 h 857165"/>
              <a:gd name="connsiteX550" fmla="*/ 2593970 w 4321171"/>
              <a:gd name="connsiteY550" fmla="*/ 371031 h 857165"/>
              <a:gd name="connsiteX551" fmla="*/ 2633335 w 4321171"/>
              <a:gd name="connsiteY551" fmla="*/ 329092 h 857165"/>
              <a:gd name="connsiteX552" fmla="*/ 2672701 w 4321171"/>
              <a:gd name="connsiteY552" fmla="*/ 340235 h 857165"/>
              <a:gd name="connsiteX553" fmla="*/ 2685456 w 4321171"/>
              <a:gd name="connsiteY553" fmla="*/ 362691 h 857165"/>
              <a:gd name="connsiteX554" fmla="*/ 2767008 w 4321171"/>
              <a:gd name="connsiteY554" fmla="*/ 848754 h 857165"/>
              <a:gd name="connsiteX555" fmla="*/ 2767008 w 4321171"/>
              <a:gd name="connsiteY555" fmla="*/ 854311 h 857165"/>
              <a:gd name="connsiteX556" fmla="*/ 2763833 w 4321171"/>
              <a:gd name="connsiteY556" fmla="*/ 857089 h 857165"/>
              <a:gd name="connsiteX557" fmla="*/ 2757483 w 4321171"/>
              <a:gd name="connsiteY557" fmla="*/ 857089 h 857165"/>
              <a:gd name="connsiteX558" fmla="*/ 2754308 w 4321171"/>
              <a:gd name="connsiteY558" fmla="*/ 854311 h 857165"/>
              <a:gd name="connsiteX559" fmla="*/ 2754308 w 4321171"/>
              <a:gd name="connsiteY559" fmla="*/ 848754 h 857165"/>
              <a:gd name="connsiteX560" fmla="*/ 2757483 w 4321171"/>
              <a:gd name="connsiteY560" fmla="*/ 845976 h 857165"/>
              <a:gd name="connsiteX561" fmla="*/ 2763833 w 4321171"/>
              <a:gd name="connsiteY561" fmla="*/ 845976 h 857165"/>
              <a:gd name="connsiteX562" fmla="*/ 2767008 w 4321171"/>
              <a:gd name="connsiteY562" fmla="*/ 848754 h 857165"/>
              <a:gd name="connsiteX563" fmla="*/ 2678259 w 4321171"/>
              <a:gd name="connsiteY563" fmla="*/ 259054 h 857165"/>
              <a:gd name="connsiteX564" fmla="*/ 2667720 w 4321171"/>
              <a:gd name="connsiteY564" fmla="*/ 280597 h 857165"/>
              <a:gd name="connsiteX565" fmla="*/ 2636775 w 4321171"/>
              <a:gd name="connsiteY565" fmla="*/ 216015 h 857165"/>
              <a:gd name="connsiteX566" fmla="*/ 2678259 w 4321171"/>
              <a:gd name="connsiteY566" fmla="*/ 259054 h 857165"/>
              <a:gd name="connsiteX567" fmla="*/ 2665334 w 4321171"/>
              <a:gd name="connsiteY567" fmla="*/ 119826 h 857165"/>
              <a:gd name="connsiteX568" fmla="*/ 2628511 w 4321171"/>
              <a:gd name="connsiteY568" fmla="*/ 108412 h 857165"/>
              <a:gd name="connsiteX569" fmla="*/ 2642578 w 4321171"/>
              <a:gd name="connsiteY569" fmla="*/ 105466 h 857165"/>
              <a:gd name="connsiteX570" fmla="*/ 2665334 w 4321171"/>
              <a:gd name="connsiteY570" fmla="*/ 119826 h 857165"/>
              <a:gd name="connsiteX571" fmla="*/ 2774523 w 4321171"/>
              <a:gd name="connsiteY571" fmla="*/ 729746 h 857165"/>
              <a:gd name="connsiteX572" fmla="*/ 2746792 w 4321171"/>
              <a:gd name="connsiteY572" fmla="*/ 735193 h 857165"/>
              <a:gd name="connsiteX573" fmla="*/ 2758548 w 4321171"/>
              <a:gd name="connsiteY573" fmla="*/ 719306 h 857165"/>
              <a:gd name="connsiteX574" fmla="*/ 2774523 w 4321171"/>
              <a:gd name="connsiteY574" fmla="*/ 729746 h 857165"/>
              <a:gd name="connsiteX575" fmla="*/ 2782198 w 4321171"/>
              <a:gd name="connsiteY575" fmla="*/ 602462 h 857165"/>
              <a:gd name="connsiteX576" fmla="*/ 2777091 w 4321171"/>
              <a:gd name="connsiteY576" fmla="*/ 630777 h 857165"/>
              <a:gd name="connsiteX577" fmla="*/ 2757572 w 4321171"/>
              <a:gd name="connsiteY577" fmla="*/ 588138 h 857165"/>
              <a:gd name="connsiteX578" fmla="*/ 2782198 w 4321171"/>
              <a:gd name="connsiteY578" fmla="*/ 602462 h 857165"/>
              <a:gd name="connsiteX579" fmla="*/ 2794467 w 4321171"/>
              <a:gd name="connsiteY579" fmla="*/ 478746 h 857165"/>
              <a:gd name="connsiteX580" fmla="*/ 2727314 w 4321171"/>
              <a:gd name="connsiteY580" fmla="*/ 478746 h 857165"/>
              <a:gd name="connsiteX581" fmla="*/ 2746934 w 4321171"/>
              <a:gd name="connsiteY581" fmla="*/ 461817 h 857165"/>
              <a:gd name="connsiteX582" fmla="*/ 2776769 w 4321171"/>
              <a:gd name="connsiteY582" fmla="*/ 460721 h 857165"/>
              <a:gd name="connsiteX583" fmla="*/ 2794467 w 4321171"/>
              <a:gd name="connsiteY583" fmla="*/ 478746 h 857165"/>
              <a:gd name="connsiteX584" fmla="*/ 2800046 w 4321171"/>
              <a:gd name="connsiteY584" fmla="*/ 356996 h 857165"/>
              <a:gd name="connsiteX585" fmla="*/ 2720603 w 4321171"/>
              <a:gd name="connsiteY585" fmla="*/ 356996 h 857165"/>
              <a:gd name="connsiteX586" fmla="*/ 2746197 w 4321171"/>
              <a:gd name="connsiteY586" fmla="*/ 334396 h 857165"/>
              <a:gd name="connsiteX587" fmla="*/ 2800046 w 4321171"/>
              <a:gd name="connsiteY587" fmla="*/ 356996 h 857165"/>
              <a:gd name="connsiteX588" fmla="*/ 2884483 w 4321171"/>
              <a:gd name="connsiteY588" fmla="*/ 848754 h 857165"/>
              <a:gd name="connsiteX589" fmla="*/ 2884483 w 4321171"/>
              <a:gd name="connsiteY589" fmla="*/ 854311 h 857165"/>
              <a:gd name="connsiteX590" fmla="*/ 2881856 w 4321171"/>
              <a:gd name="connsiteY590" fmla="*/ 857089 h 857165"/>
              <a:gd name="connsiteX591" fmla="*/ 2876199 w 4321171"/>
              <a:gd name="connsiteY591" fmla="*/ 857089 h 857165"/>
              <a:gd name="connsiteX592" fmla="*/ 2873370 w 4321171"/>
              <a:gd name="connsiteY592" fmla="*/ 854311 h 857165"/>
              <a:gd name="connsiteX593" fmla="*/ 2873370 w 4321171"/>
              <a:gd name="connsiteY593" fmla="*/ 848754 h 857165"/>
              <a:gd name="connsiteX594" fmla="*/ 2876199 w 4321171"/>
              <a:gd name="connsiteY594" fmla="*/ 845976 h 857165"/>
              <a:gd name="connsiteX595" fmla="*/ 2881856 w 4321171"/>
              <a:gd name="connsiteY595" fmla="*/ 845976 h 857165"/>
              <a:gd name="connsiteX596" fmla="*/ 2884483 w 4321171"/>
              <a:gd name="connsiteY596" fmla="*/ 848754 h 857165"/>
              <a:gd name="connsiteX597" fmla="*/ 2797272 w 4321171"/>
              <a:gd name="connsiteY597" fmla="*/ 250336 h 857165"/>
              <a:gd name="connsiteX598" fmla="*/ 2726398 w 4321171"/>
              <a:gd name="connsiteY598" fmla="*/ 238872 h 857165"/>
              <a:gd name="connsiteX599" fmla="*/ 2757534 w 4321171"/>
              <a:gd name="connsiteY599" fmla="*/ 219013 h 857165"/>
              <a:gd name="connsiteX600" fmla="*/ 2797272 w 4321171"/>
              <a:gd name="connsiteY600" fmla="*/ 250336 h 857165"/>
              <a:gd name="connsiteX601" fmla="*/ 2785511 w 4321171"/>
              <a:gd name="connsiteY601" fmla="*/ 128566 h 857165"/>
              <a:gd name="connsiteX602" fmla="*/ 2754268 w 4321171"/>
              <a:gd name="connsiteY602" fmla="*/ 108707 h 857165"/>
              <a:gd name="connsiteX603" fmla="*/ 2785511 w 4321171"/>
              <a:gd name="connsiteY603" fmla="*/ 128566 h 857165"/>
              <a:gd name="connsiteX604" fmla="*/ 2774545 w 4321171"/>
              <a:gd name="connsiteY604" fmla="*/ 13080 h 857165"/>
              <a:gd name="connsiteX605" fmla="*/ 2749637 w 4321171"/>
              <a:gd name="connsiteY605" fmla="*/ 23759 h 857165"/>
              <a:gd name="connsiteX606" fmla="*/ 2748795 w 4321171"/>
              <a:gd name="connsiteY606" fmla="*/ 14295 h 857165"/>
              <a:gd name="connsiteX607" fmla="*/ 2773874 w 4321171"/>
              <a:gd name="connsiteY607" fmla="*/ 10373 h 857165"/>
              <a:gd name="connsiteX608" fmla="*/ 2890833 w 4321171"/>
              <a:gd name="connsiteY608" fmla="*/ 724135 h 857165"/>
              <a:gd name="connsiteX609" fmla="*/ 2890833 w 4321171"/>
              <a:gd name="connsiteY609" fmla="*/ 740606 h 857165"/>
              <a:gd name="connsiteX610" fmla="*/ 2870834 w 4321171"/>
              <a:gd name="connsiteY610" fmla="*/ 743384 h 857165"/>
              <a:gd name="connsiteX611" fmla="*/ 2880054 w 4321171"/>
              <a:gd name="connsiteY611" fmla="*/ 720362 h 857165"/>
              <a:gd name="connsiteX612" fmla="*/ 2890833 w 4321171"/>
              <a:gd name="connsiteY612" fmla="*/ 724135 h 857165"/>
              <a:gd name="connsiteX613" fmla="*/ 2902166 w 4321171"/>
              <a:gd name="connsiteY613" fmla="*/ 604401 h 857165"/>
              <a:gd name="connsiteX614" fmla="*/ 2856155 w 4321171"/>
              <a:gd name="connsiteY614" fmla="*/ 619331 h 857165"/>
              <a:gd name="connsiteX615" fmla="*/ 2870381 w 4321171"/>
              <a:gd name="connsiteY615" fmla="*/ 591100 h 857165"/>
              <a:gd name="connsiteX616" fmla="*/ 2887493 w 4321171"/>
              <a:gd name="connsiteY616" fmla="*/ 588236 h 857165"/>
              <a:gd name="connsiteX617" fmla="*/ 2902166 w 4321171"/>
              <a:gd name="connsiteY617" fmla="*/ 604401 h 857165"/>
              <a:gd name="connsiteX618" fmla="*/ 2912787 w 4321171"/>
              <a:gd name="connsiteY618" fmla="*/ 490389 h 857165"/>
              <a:gd name="connsiteX619" fmla="*/ 2910758 w 4321171"/>
              <a:gd name="connsiteY619" fmla="*/ 506480 h 857165"/>
              <a:gd name="connsiteX620" fmla="*/ 2865304 w 4321171"/>
              <a:gd name="connsiteY620" fmla="*/ 463935 h 857165"/>
              <a:gd name="connsiteX621" fmla="*/ 2885766 w 4321171"/>
              <a:gd name="connsiteY621" fmla="*/ 461436 h 857165"/>
              <a:gd name="connsiteX622" fmla="*/ 2912787 w 4321171"/>
              <a:gd name="connsiteY622" fmla="*/ 490389 h 857165"/>
              <a:gd name="connsiteX623" fmla="*/ 2915393 w 4321171"/>
              <a:gd name="connsiteY623" fmla="*/ 363187 h 857165"/>
              <a:gd name="connsiteX624" fmla="*/ 2841915 w 4321171"/>
              <a:gd name="connsiteY624" fmla="*/ 368909 h 857165"/>
              <a:gd name="connsiteX625" fmla="*/ 2867224 w 4321171"/>
              <a:gd name="connsiteY625" fmla="*/ 337646 h 857165"/>
              <a:gd name="connsiteX626" fmla="*/ 2887667 w 4321171"/>
              <a:gd name="connsiteY626" fmla="*/ 335258 h 857165"/>
              <a:gd name="connsiteX627" fmla="*/ 2915393 w 4321171"/>
              <a:gd name="connsiteY627" fmla="*/ 363187 h 857165"/>
              <a:gd name="connsiteX628" fmla="*/ 2910436 w 4321171"/>
              <a:gd name="connsiteY628" fmla="*/ 252655 h 857165"/>
              <a:gd name="connsiteX629" fmla="*/ 2876687 w 4321171"/>
              <a:gd name="connsiteY629" fmla="*/ 286133 h 857165"/>
              <a:gd name="connsiteX630" fmla="*/ 2876687 w 4321171"/>
              <a:gd name="connsiteY630" fmla="*/ 221604 h 857165"/>
              <a:gd name="connsiteX631" fmla="*/ 2910436 w 4321171"/>
              <a:gd name="connsiteY631" fmla="*/ 252655 h 857165"/>
              <a:gd name="connsiteX632" fmla="*/ 3006721 w 4321171"/>
              <a:gd name="connsiteY632" fmla="*/ 848754 h 857165"/>
              <a:gd name="connsiteX633" fmla="*/ 3006721 w 4321171"/>
              <a:gd name="connsiteY633" fmla="*/ 854311 h 857165"/>
              <a:gd name="connsiteX634" fmla="*/ 3003892 w 4321171"/>
              <a:gd name="connsiteY634" fmla="*/ 857089 h 857165"/>
              <a:gd name="connsiteX635" fmla="*/ 2998235 w 4321171"/>
              <a:gd name="connsiteY635" fmla="*/ 857089 h 857165"/>
              <a:gd name="connsiteX636" fmla="*/ 2995608 w 4321171"/>
              <a:gd name="connsiteY636" fmla="*/ 854311 h 857165"/>
              <a:gd name="connsiteX637" fmla="*/ 2995608 w 4321171"/>
              <a:gd name="connsiteY637" fmla="*/ 848754 h 857165"/>
              <a:gd name="connsiteX638" fmla="*/ 2998235 w 4321171"/>
              <a:gd name="connsiteY638" fmla="*/ 845976 h 857165"/>
              <a:gd name="connsiteX639" fmla="*/ 3003892 w 4321171"/>
              <a:gd name="connsiteY639" fmla="*/ 845976 h 857165"/>
              <a:gd name="connsiteX640" fmla="*/ 3006721 w 4321171"/>
              <a:gd name="connsiteY640" fmla="*/ 848754 h 857165"/>
              <a:gd name="connsiteX641" fmla="*/ 2902166 w 4321171"/>
              <a:gd name="connsiteY641" fmla="*/ 124963 h 857165"/>
              <a:gd name="connsiteX642" fmla="*/ 2856155 w 4321171"/>
              <a:gd name="connsiteY642" fmla="*/ 140028 h 857165"/>
              <a:gd name="connsiteX643" fmla="*/ 2870381 w 4321171"/>
              <a:gd name="connsiteY643" fmla="*/ 111665 h 857165"/>
              <a:gd name="connsiteX644" fmla="*/ 2887493 w 4321171"/>
              <a:gd name="connsiteY644" fmla="*/ 108808 h 857165"/>
              <a:gd name="connsiteX645" fmla="*/ 2902166 w 4321171"/>
              <a:gd name="connsiteY645" fmla="*/ 124963 h 857165"/>
              <a:gd name="connsiteX646" fmla="*/ 2894008 w 4321171"/>
              <a:gd name="connsiteY646" fmla="*/ 15438 h 857165"/>
              <a:gd name="connsiteX647" fmla="*/ 2865433 w 4321171"/>
              <a:gd name="connsiteY647" fmla="*/ 15438 h 857165"/>
              <a:gd name="connsiteX648" fmla="*/ 2879720 w 4321171"/>
              <a:gd name="connsiteY648" fmla="*/ 166 h 857165"/>
              <a:gd name="connsiteX649" fmla="*/ 2894008 w 4321171"/>
              <a:gd name="connsiteY649" fmla="*/ 15438 h 857165"/>
              <a:gd name="connsiteX650" fmla="*/ 3012259 w 4321171"/>
              <a:gd name="connsiteY650" fmla="*/ 729485 h 857165"/>
              <a:gd name="connsiteX651" fmla="*/ 2995438 w 4321171"/>
              <a:gd name="connsiteY651" fmla="*/ 743370 h 857165"/>
              <a:gd name="connsiteX652" fmla="*/ 2989764 w 4321171"/>
              <a:gd name="connsiteY652" fmla="*/ 737735 h 857165"/>
              <a:gd name="connsiteX653" fmla="*/ 2997896 w 4321171"/>
              <a:gd name="connsiteY653" fmla="*/ 721611 h 857165"/>
              <a:gd name="connsiteX654" fmla="*/ 3012259 w 4321171"/>
              <a:gd name="connsiteY654" fmla="*/ 729485 h 857165"/>
              <a:gd name="connsiteX655" fmla="*/ 3020289 w 4321171"/>
              <a:gd name="connsiteY655" fmla="*/ 599225 h 857165"/>
              <a:gd name="connsiteX656" fmla="*/ 2989383 w 4321171"/>
              <a:gd name="connsiteY656" fmla="*/ 593662 h 857165"/>
              <a:gd name="connsiteX657" fmla="*/ 3006742 w 4321171"/>
              <a:gd name="connsiteY657" fmla="*/ 591035 h 857165"/>
              <a:gd name="connsiteX658" fmla="*/ 3020289 w 4321171"/>
              <a:gd name="connsiteY658" fmla="*/ 599225 h 857165"/>
              <a:gd name="connsiteX659" fmla="*/ 3028410 w 4321171"/>
              <a:gd name="connsiteY659" fmla="*/ 481448 h 857165"/>
              <a:gd name="connsiteX660" fmla="*/ 2972864 w 4321171"/>
              <a:gd name="connsiteY660" fmla="*/ 487015 h 857165"/>
              <a:gd name="connsiteX661" fmla="*/ 2989508 w 4321171"/>
              <a:gd name="connsiteY661" fmla="*/ 467016 h 857165"/>
              <a:gd name="connsiteX662" fmla="*/ 3013697 w 4321171"/>
              <a:gd name="connsiteY662" fmla="*/ 465805 h 857165"/>
              <a:gd name="connsiteX663" fmla="*/ 3028410 w 4321171"/>
              <a:gd name="connsiteY663" fmla="*/ 481448 h 857165"/>
              <a:gd name="connsiteX664" fmla="*/ 3033708 w 4321171"/>
              <a:gd name="connsiteY664" fmla="*/ 371501 h 857165"/>
              <a:gd name="connsiteX665" fmla="*/ 2967033 w 4321171"/>
              <a:gd name="connsiteY665" fmla="*/ 371501 h 857165"/>
              <a:gd name="connsiteX666" fmla="*/ 2992061 w 4321171"/>
              <a:gd name="connsiteY666" fmla="*/ 340708 h 857165"/>
              <a:gd name="connsiteX667" fmla="*/ 3010732 w 4321171"/>
              <a:gd name="connsiteY667" fmla="*/ 339195 h 857165"/>
              <a:gd name="connsiteX668" fmla="*/ 3033708 w 4321171"/>
              <a:gd name="connsiteY668" fmla="*/ 371501 h 857165"/>
              <a:gd name="connsiteX669" fmla="*/ 3028362 w 4321171"/>
              <a:gd name="connsiteY669" fmla="*/ 246853 h 857165"/>
              <a:gd name="connsiteX670" fmla="*/ 3014518 w 4321171"/>
              <a:gd name="connsiteY670" fmla="*/ 281228 h 857165"/>
              <a:gd name="connsiteX671" fmla="*/ 2997385 w 4321171"/>
              <a:gd name="connsiteY671" fmla="*/ 224969 h 857165"/>
              <a:gd name="connsiteX672" fmla="*/ 3028362 w 4321171"/>
              <a:gd name="connsiteY672" fmla="*/ 246853 h 857165"/>
              <a:gd name="connsiteX673" fmla="*/ 3020289 w 4321171"/>
              <a:gd name="connsiteY673" fmla="*/ 120006 h 857165"/>
              <a:gd name="connsiteX674" fmla="*/ 2989383 w 4321171"/>
              <a:gd name="connsiteY674" fmla="*/ 114237 h 857165"/>
              <a:gd name="connsiteX675" fmla="*/ 3006742 w 4321171"/>
              <a:gd name="connsiteY675" fmla="*/ 111635 h 857165"/>
              <a:gd name="connsiteX676" fmla="*/ 3020289 w 4321171"/>
              <a:gd name="connsiteY676" fmla="*/ 120006 h 857165"/>
              <a:gd name="connsiteX677" fmla="*/ 3011483 w 4321171"/>
              <a:gd name="connsiteY677" fmla="*/ 3986 h 857165"/>
              <a:gd name="connsiteX678" fmla="*/ 3011483 w 4321171"/>
              <a:gd name="connsiteY678" fmla="*/ 21280 h 857165"/>
              <a:gd name="connsiteX679" fmla="*/ 2991614 w 4321171"/>
              <a:gd name="connsiteY679" fmla="*/ 24197 h 857165"/>
              <a:gd name="connsiteX680" fmla="*/ 3000745 w 4321171"/>
              <a:gd name="connsiteY680" fmla="*/ 24 h 857165"/>
              <a:gd name="connsiteX681" fmla="*/ 3011483 w 4321171"/>
              <a:gd name="connsiteY681" fmla="*/ 3986 h 857165"/>
              <a:gd name="connsiteX682" fmla="*/ 3129734 w 4321171"/>
              <a:gd name="connsiteY682" fmla="*/ 729485 h 857165"/>
              <a:gd name="connsiteX683" fmla="*/ 3112711 w 4321171"/>
              <a:gd name="connsiteY683" fmla="*/ 743370 h 857165"/>
              <a:gd name="connsiteX684" fmla="*/ 3107239 w 4321171"/>
              <a:gd name="connsiteY684" fmla="*/ 737735 h 857165"/>
              <a:gd name="connsiteX685" fmla="*/ 3115371 w 4321171"/>
              <a:gd name="connsiteY685" fmla="*/ 721611 h 857165"/>
              <a:gd name="connsiteX686" fmla="*/ 3129734 w 4321171"/>
              <a:gd name="connsiteY686" fmla="*/ 729485 h 857165"/>
              <a:gd name="connsiteX687" fmla="*/ 3139086 w 4321171"/>
              <a:gd name="connsiteY687" fmla="*/ 608968 h 857165"/>
              <a:gd name="connsiteX688" fmla="*/ 3113431 w 4321171"/>
              <a:gd name="connsiteY688" fmla="*/ 595033 h 857165"/>
              <a:gd name="connsiteX689" fmla="*/ 3130492 w 4321171"/>
              <a:gd name="connsiteY689" fmla="*/ 594882 h 857165"/>
              <a:gd name="connsiteX690" fmla="*/ 3139086 w 4321171"/>
              <a:gd name="connsiteY690" fmla="*/ 608968 h 857165"/>
              <a:gd name="connsiteX691" fmla="*/ 3141911 w 4321171"/>
              <a:gd name="connsiteY691" fmla="*/ 476345 h 857165"/>
              <a:gd name="connsiteX692" fmla="*/ 3139041 w 4321171"/>
              <a:gd name="connsiteY692" fmla="*/ 513133 h 857165"/>
              <a:gd name="connsiteX693" fmla="*/ 3096403 w 4321171"/>
              <a:gd name="connsiteY693" fmla="*/ 510272 h 857165"/>
              <a:gd name="connsiteX694" fmla="*/ 3123327 w 4321171"/>
              <a:gd name="connsiteY694" fmla="*/ 467419 h 857165"/>
              <a:gd name="connsiteX695" fmla="*/ 3141911 w 4321171"/>
              <a:gd name="connsiteY695" fmla="*/ 476345 h 857165"/>
              <a:gd name="connsiteX696" fmla="*/ 3150102 w 4321171"/>
              <a:gd name="connsiteY696" fmla="*/ 368362 h 857165"/>
              <a:gd name="connsiteX697" fmla="*/ 3087683 w 4321171"/>
              <a:gd name="connsiteY697" fmla="*/ 370995 h 857165"/>
              <a:gd name="connsiteX698" fmla="*/ 3113143 w 4321171"/>
              <a:gd name="connsiteY698" fmla="*/ 343040 h 857165"/>
              <a:gd name="connsiteX699" fmla="*/ 3150102 w 4321171"/>
              <a:gd name="connsiteY699" fmla="*/ 368362 h 857165"/>
              <a:gd name="connsiteX700" fmla="*/ 3147086 w 4321171"/>
              <a:gd name="connsiteY700" fmla="*/ 249254 h 857165"/>
              <a:gd name="connsiteX701" fmla="*/ 3090613 w 4321171"/>
              <a:gd name="connsiteY701" fmla="*/ 249841 h 857165"/>
              <a:gd name="connsiteX702" fmla="*/ 3116076 w 4321171"/>
              <a:gd name="connsiteY702" fmla="*/ 227479 h 857165"/>
              <a:gd name="connsiteX703" fmla="*/ 3141745 w 4321171"/>
              <a:gd name="connsiteY703" fmla="*/ 235940 h 857165"/>
              <a:gd name="connsiteX704" fmla="*/ 3147086 w 4321171"/>
              <a:gd name="connsiteY704" fmla="*/ 249254 h 857165"/>
              <a:gd name="connsiteX705" fmla="*/ 3139086 w 4321171"/>
              <a:gd name="connsiteY705" fmla="*/ 128237 h 857165"/>
              <a:gd name="connsiteX706" fmla="*/ 3113431 w 4321171"/>
              <a:gd name="connsiteY706" fmla="*/ 113936 h 857165"/>
              <a:gd name="connsiteX707" fmla="*/ 3130492 w 4321171"/>
              <a:gd name="connsiteY707" fmla="*/ 113858 h 857165"/>
              <a:gd name="connsiteX708" fmla="*/ 3139086 w 4321171"/>
              <a:gd name="connsiteY708" fmla="*/ 128237 h 857165"/>
              <a:gd name="connsiteX709" fmla="*/ 3129734 w 4321171"/>
              <a:gd name="connsiteY709" fmla="*/ 10145 h 857165"/>
              <a:gd name="connsiteX710" fmla="*/ 3112711 w 4321171"/>
              <a:gd name="connsiteY710" fmla="*/ 24232 h 857165"/>
              <a:gd name="connsiteX711" fmla="*/ 3107239 w 4321171"/>
              <a:gd name="connsiteY711" fmla="*/ 18597 h 857165"/>
              <a:gd name="connsiteX712" fmla="*/ 3115371 w 4321171"/>
              <a:gd name="connsiteY712" fmla="*/ 2448 h 857165"/>
              <a:gd name="connsiteX713" fmla="*/ 3129734 w 4321171"/>
              <a:gd name="connsiteY713" fmla="*/ 10145 h 857165"/>
              <a:gd name="connsiteX714" fmla="*/ 3245320 w 4321171"/>
              <a:gd name="connsiteY714" fmla="*/ 725290 h 857165"/>
              <a:gd name="connsiteX715" fmla="*/ 3231983 w 4321171"/>
              <a:gd name="connsiteY715" fmla="*/ 738672 h 857165"/>
              <a:gd name="connsiteX716" fmla="*/ 3234832 w 4321171"/>
              <a:gd name="connsiteY716" fmla="*/ 727392 h 857165"/>
              <a:gd name="connsiteX717" fmla="*/ 3245320 w 4321171"/>
              <a:gd name="connsiteY717" fmla="*/ 725290 h 857165"/>
              <a:gd name="connsiteX718" fmla="*/ 3257969 w 4321171"/>
              <a:gd name="connsiteY718" fmla="*/ 608425 h 857165"/>
              <a:gd name="connsiteX719" fmla="*/ 3235283 w 4321171"/>
              <a:gd name="connsiteY719" fmla="*/ 597076 h 857165"/>
              <a:gd name="connsiteX720" fmla="*/ 3247622 w 4321171"/>
              <a:gd name="connsiteY720" fmla="*/ 595150 h 857165"/>
              <a:gd name="connsiteX721" fmla="*/ 3257969 w 4321171"/>
              <a:gd name="connsiteY721" fmla="*/ 608425 h 857165"/>
              <a:gd name="connsiteX722" fmla="*/ 3264109 w 4321171"/>
              <a:gd name="connsiteY722" fmla="*/ 489284 h 857165"/>
              <a:gd name="connsiteX723" fmla="*/ 3217914 w 4321171"/>
              <a:gd name="connsiteY723" fmla="*/ 504022 h 857165"/>
              <a:gd name="connsiteX724" fmla="*/ 3229213 w 4321171"/>
              <a:gd name="connsiteY724" fmla="*/ 472908 h 857165"/>
              <a:gd name="connsiteX725" fmla="*/ 3238920 w 4321171"/>
              <a:gd name="connsiteY725" fmla="*/ 469787 h 857165"/>
              <a:gd name="connsiteX726" fmla="*/ 3252017 w 4321171"/>
              <a:gd name="connsiteY726" fmla="*/ 470043 h 857165"/>
              <a:gd name="connsiteX727" fmla="*/ 3264109 w 4321171"/>
              <a:gd name="connsiteY727" fmla="*/ 489284 h 857165"/>
              <a:gd name="connsiteX728" fmla="*/ 3262665 w 4321171"/>
              <a:gd name="connsiteY728" fmla="*/ 354041 h 857165"/>
              <a:gd name="connsiteX729" fmla="*/ 3259862 w 4321171"/>
              <a:gd name="connsiteY729" fmla="*/ 390719 h 857165"/>
              <a:gd name="connsiteX730" fmla="*/ 3218215 w 4321171"/>
              <a:gd name="connsiteY730" fmla="*/ 387866 h 857165"/>
              <a:gd name="connsiteX731" fmla="*/ 3244513 w 4321171"/>
              <a:gd name="connsiteY731" fmla="*/ 345170 h 857165"/>
              <a:gd name="connsiteX732" fmla="*/ 3262665 w 4321171"/>
              <a:gd name="connsiteY732" fmla="*/ 354041 h 857165"/>
              <a:gd name="connsiteX733" fmla="*/ 3261000 w 4321171"/>
              <a:gd name="connsiteY733" fmla="*/ 235919 h 857165"/>
              <a:gd name="connsiteX734" fmla="*/ 3258146 w 4321171"/>
              <a:gd name="connsiteY734" fmla="*/ 273106 h 857165"/>
              <a:gd name="connsiteX735" fmla="*/ 3221462 w 4321171"/>
              <a:gd name="connsiteY735" fmla="*/ 270214 h 857165"/>
              <a:gd name="connsiteX736" fmla="*/ 3242900 w 4321171"/>
              <a:gd name="connsiteY736" fmla="*/ 229221 h 857165"/>
              <a:gd name="connsiteX737" fmla="*/ 3261000 w 4321171"/>
              <a:gd name="connsiteY737" fmla="*/ 235919 h 857165"/>
              <a:gd name="connsiteX738" fmla="*/ 3256973 w 4321171"/>
              <a:gd name="connsiteY738" fmla="*/ 126015 h 857165"/>
              <a:gd name="connsiteX739" fmla="*/ 3231728 w 4321171"/>
              <a:gd name="connsiteY739" fmla="*/ 117695 h 857165"/>
              <a:gd name="connsiteX740" fmla="*/ 3248440 w 4321171"/>
              <a:gd name="connsiteY740" fmla="*/ 116072 h 857165"/>
              <a:gd name="connsiteX741" fmla="*/ 3256973 w 4321171"/>
              <a:gd name="connsiteY741" fmla="*/ 126015 h 857165"/>
              <a:gd name="connsiteX742" fmla="*/ 3247519 w 4321171"/>
              <a:gd name="connsiteY742" fmla="*/ 17190 h 857165"/>
              <a:gd name="connsiteX743" fmla="*/ 3228970 w 4321171"/>
              <a:gd name="connsiteY743" fmla="*/ 15048 h 857165"/>
              <a:gd name="connsiteX744" fmla="*/ 3240789 w 4321171"/>
              <a:gd name="connsiteY744" fmla="*/ 2028 h 857165"/>
              <a:gd name="connsiteX745" fmla="*/ 3247519 w 4321171"/>
              <a:gd name="connsiteY745" fmla="*/ 17190 h 857165"/>
              <a:gd name="connsiteX746" fmla="*/ 3368028 w 4321171"/>
              <a:gd name="connsiteY746" fmla="*/ 735390 h 857165"/>
              <a:gd name="connsiteX747" fmla="*/ 3356256 w 4321171"/>
              <a:gd name="connsiteY747" fmla="*/ 740842 h 857165"/>
              <a:gd name="connsiteX748" fmla="*/ 3350262 w 4321171"/>
              <a:gd name="connsiteY748" fmla="*/ 735390 h 857165"/>
              <a:gd name="connsiteX749" fmla="*/ 3359145 w 4321171"/>
              <a:gd name="connsiteY749" fmla="*/ 725461 h 857165"/>
              <a:gd name="connsiteX750" fmla="*/ 3368028 w 4321171"/>
              <a:gd name="connsiteY750" fmla="*/ 735390 h 857165"/>
              <a:gd name="connsiteX751" fmla="*/ 3373740 w 4321171"/>
              <a:gd name="connsiteY751" fmla="*/ 602797 h 857165"/>
              <a:gd name="connsiteX752" fmla="*/ 3351003 w 4321171"/>
              <a:gd name="connsiteY752" fmla="*/ 625429 h 857165"/>
              <a:gd name="connsiteX753" fmla="*/ 3361229 w 4321171"/>
              <a:gd name="connsiteY753" fmla="*/ 596326 h 857165"/>
              <a:gd name="connsiteX754" fmla="*/ 3373740 w 4321171"/>
              <a:gd name="connsiteY754" fmla="*/ 602797 h 857165"/>
              <a:gd name="connsiteX755" fmla="*/ 3379064 w 4321171"/>
              <a:gd name="connsiteY755" fmla="*/ 481642 h 857165"/>
              <a:gd name="connsiteX756" fmla="*/ 3348158 w 4321171"/>
              <a:gd name="connsiteY756" fmla="*/ 476004 h 857165"/>
              <a:gd name="connsiteX757" fmla="*/ 3365517 w 4321171"/>
              <a:gd name="connsiteY757" fmla="*/ 473462 h 857165"/>
              <a:gd name="connsiteX758" fmla="*/ 3379064 w 4321171"/>
              <a:gd name="connsiteY758" fmla="*/ 481642 h 857165"/>
              <a:gd name="connsiteX759" fmla="*/ 3382085 w 4321171"/>
              <a:gd name="connsiteY759" fmla="*/ 367100 h 857165"/>
              <a:gd name="connsiteX760" fmla="*/ 3336939 w 4321171"/>
              <a:gd name="connsiteY760" fmla="*/ 381882 h 857165"/>
              <a:gd name="connsiteX761" fmla="*/ 3347982 w 4321171"/>
              <a:gd name="connsiteY761" fmla="*/ 350653 h 857165"/>
              <a:gd name="connsiteX762" fmla="*/ 3357393 w 4321171"/>
              <a:gd name="connsiteY762" fmla="*/ 347566 h 857165"/>
              <a:gd name="connsiteX763" fmla="*/ 3370268 w 4321171"/>
              <a:gd name="connsiteY763" fmla="*/ 348000 h 857165"/>
              <a:gd name="connsiteX764" fmla="*/ 3382085 w 4321171"/>
              <a:gd name="connsiteY764" fmla="*/ 367100 h 857165"/>
              <a:gd name="connsiteX765" fmla="*/ 3381786 w 4321171"/>
              <a:gd name="connsiteY765" fmla="*/ 250126 h 857165"/>
              <a:gd name="connsiteX766" fmla="*/ 3356415 w 4321171"/>
              <a:gd name="connsiteY766" fmla="*/ 233443 h 857165"/>
              <a:gd name="connsiteX767" fmla="*/ 3381786 w 4321171"/>
              <a:gd name="connsiteY767" fmla="*/ 250126 h 857165"/>
              <a:gd name="connsiteX768" fmla="*/ 3373740 w 4321171"/>
              <a:gd name="connsiteY768" fmla="*/ 123253 h 857165"/>
              <a:gd name="connsiteX769" fmla="*/ 3351003 w 4321171"/>
              <a:gd name="connsiteY769" fmla="*/ 145990 h 857165"/>
              <a:gd name="connsiteX770" fmla="*/ 3361229 w 4321171"/>
              <a:gd name="connsiteY770" fmla="*/ 116839 h 857165"/>
              <a:gd name="connsiteX771" fmla="*/ 3373740 w 4321171"/>
              <a:gd name="connsiteY771" fmla="*/ 123253 h 857165"/>
              <a:gd name="connsiteX772" fmla="*/ 3363436 w 4321171"/>
              <a:gd name="connsiteY772" fmla="*/ 4565 h 857165"/>
              <a:gd name="connsiteX773" fmla="*/ 3350961 w 4321171"/>
              <a:gd name="connsiteY773" fmla="*/ 17947 h 857165"/>
              <a:gd name="connsiteX774" fmla="*/ 3353644 w 4321171"/>
              <a:gd name="connsiteY774" fmla="*/ 6667 h 857165"/>
              <a:gd name="connsiteX775" fmla="*/ 3363436 w 4321171"/>
              <a:gd name="connsiteY775" fmla="*/ 4565 h 857165"/>
              <a:gd name="connsiteX776" fmla="*/ 3482970 w 4321171"/>
              <a:gd name="connsiteY776" fmla="*/ 726913 h 857165"/>
              <a:gd name="connsiteX777" fmla="*/ 3482970 w 4321171"/>
              <a:gd name="connsiteY777" fmla="*/ 738820 h 857165"/>
              <a:gd name="connsiteX778" fmla="*/ 3472387 w 4321171"/>
              <a:gd name="connsiteY778" fmla="*/ 726913 h 857165"/>
              <a:gd name="connsiteX779" fmla="*/ 3482970 w 4321171"/>
              <a:gd name="connsiteY779" fmla="*/ 726913 h 857165"/>
              <a:gd name="connsiteX780" fmla="*/ 3490714 w 4321171"/>
              <a:gd name="connsiteY780" fmla="*/ 614048 h 857165"/>
              <a:gd name="connsiteX781" fmla="*/ 3463920 w 4321171"/>
              <a:gd name="connsiteY781" fmla="*/ 614048 h 857165"/>
              <a:gd name="connsiteX782" fmla="*/ 3477390 w 4321171"/>
              <a:gd name="connsiteY782" fmla="*/ 598684 h 857165"/>
              <a:gd name="connsiteX783" fmla="*/ 3490714 w 4321171"/>
              <a:gd name="connsiteY783" fmla="*/ 614048 h 857165"/>
              <a:gd name="connsiteX784" fmla="*/ 3497537 w 4321171"/>
              <a:gd name="connsiteY784" fmla="*/ 500860 h 857165"/>
              <a:gd name="connsiteX785" fmla="*/ 3457421 w 4321171"/>
              <a:gd name="connsiteY785" fmla="*/ 495530 h 857165"/>
              <a:gd name="connsiteX786" fmla="*/ 3474467 w 4321171"/>
              <a:gd name="connsiteY786" fmla="*/ 475216 h 857165"/>
              <a:gd name="connsiteX787" fmla="*/ 3494389 w 4321171"/>
              <a:gd name="connsiteY787" fmla="*/ 481080 h 857165"/>
              <a:gd name="connsiteX788" fmla="*/ 3497537 w 4321171"/>
              <a:gd name="connsiteY788" fmla="*/ 500860 h 857165"/>
              <a:gd name="connsiteX789" fmla="*/ 3496539 w 4321171"/>
              <a:gd name="connsiteY789" fmla="*/ 359718 h 857165"/>
              <a:gd name="connsiteX790" fmla="*/ 3465633 w 4321171"/>
              <a:gd name="connsiteY790" fmla="*/ 353949 h 857165"/>
              <a:gd name="connsiteX791" fmla="*/ 3482916 w 4321171"/>
              <a:gd name="connsiteY791" fmla="*/ 351347 h 857165"/>
              <a:gd name="connsiteX792" fmla="*/ 3496539 w 4321171"/>
              <a:gd name="connsiteY792" fmla="*/ 359718 h 857165"/>
              <a:gd name="connsiteX793" fmla="*/ 3497537 w 4321171"/>
              <a:gd name="connsiteY793" fmla="*/ 260244 h 857165"/>
              <a:gd name="connsiteX794" fmla="*/ 3457421 w 4321171"/>
              <a:gd name="connsiteY794" fmla="*/ 254978 h 857165"/>
              <a:gd name="connsiteX795" fmla="*/ 3474467 w 4321171"/>
              <a:gd name="connsiteY795" fmla="*/ 235440 h 857165"/>
              <a:gd name="connsiteX796" fmla="*/ 3494389 w 4321171"/>
              <a:gd name="connsiteY796" fmla="*/ 240935 h 857165"/>
              <a:gd name="connsiteX797" fmla="*/ 3497537 w 4321171"/>
              <a:gd name="connsiteY797" fmla="*/ 260244 h 857165"/>
              <a:gd name="connsiteX798" fmla="*/ 3491973 w 4321171"/>
              <a:gd name="connsiteY798" fmla="*/ 127967 h 857165"/>
              <a:gd name="connsiteX799" fmla="*/ 3462855 w 4321171"/>
              <a:gd name="connsiteY799" fmla="*/ 133647 h 857165"/>
              <a:gd name="connsiteX800" fmla="*/ 3475278 w 4321171"/>
              <a:gd name="connsiteY800" fmla="*/ 117648 h 857165"/>
              <a:gd name="connsiteX801" fmla="*/ 3491973 w 4321171"/>
              <a:gd name="connsiteY801" fmla="*/ 127967 h 857165"/>
              <a:gd name="connsiteX802" fmla="*/ 3482970 w 4321171"/>
              <a:gd name="connsiteY802" fmla="*/ 7776 h 857165"/>
              <a:gd name="connsiteX803" fmla="*/ 3482970 w 4321171"/>
              <a:gd name="connsiteY803" fmla="*/ 18359 h 857165"/>
              <a:gd name="connsiteX804" fmla="*/ 3472387 w 4321171"/>
              <a:gd name="connsiteY804" fmla="*/ 7776 h 857165"/>
              <a:gd name="connsiteX805" fmla="*/ 3482970 w 4321171"/>
              <a:gd name="connsiteY805" fmla="*/ 7776 h 857165"/>
              <a:gd name="connsiteX806" fmla="*/ 3605208 w 4321171"/>
              <a:gd name="connsiteY806" fmla="*/ 729742 h 857165"/>
              <a:gd name="connsiteX807" fmla="*/ 3605208 w 4321171"/>
              <a:gd name="connsiteY807" fmla="*/ 735197 h 857165"/>
              <a:gd name="connsiteX808" fmla="*/ 3602033 w 4321171"/>
              <a:gd name="connsiteY808" fmla="*/ 738026 h 857165"/>
              <a:gd name="connsiteX809" fmla="*/ 3595683 w 4321171"/>
              <a:gd name="connsiteY809" fmla="*/ 738026 h 857165"/>
              <a:gd name="connsiteX810" fmla="*/ 3592508 w 4321171"/>
              <a:gd name="connsiteY810" fmla="*/ 735197 h 857165"/>
              <a:gd name="connsiteX811" fmla="*/ 3592508 w 4321171"/>
              <a:gd name="connsiteY811" fmla="*/ 729742 h 857165"/>
              <a:gd name="connsiteX812" fmla="*/ 3595683 w 4321171"/>
              <a:gd name="connsiteY812" fmla="*/ 726913 h 857165"/>
              <a:gd name="connsiteX813" fmla="*/ 3602033 w 4321171"/>
              <a:gd name="connsiteY813" fmla="*/ 726913 h 857165"/>
              <a:gd name="connsiteX814" fmla="*/ 3605208 w 4321171"/>
              <a:gd name="connsiteY814" fmla="*/ 729742 h 857165"/>
              <a:gd name="connsiteX815" fmla="*/ 3610496 w 4321171"/>
              <a:gd name="connsiteY815" fmla="*/ 608633 h 857165"/>
              <a:gd name="connsiteX816" fmla="*/ 3592866 w 4321171"/>
              <a:gd name="connsiteY816" fmla="*/ 622518 h 857165"/>
              <a:gd name="connsiteX817" fmla="*/ 3586918 w 4321171"/>
              <a:gd name="connsiteY817" fmla="*/ 616884 h 857165"/>
              <a:gd name="connsiteX818" fmla="*/ 3595441 w 4321171"/>
              <a:gd name="connsiteY818" fmla="*/ 600911 h 857165"/>
              <a:gd name="connsiteX819" fmla="*/ 3610496 w 4321171"/>
              <a:gd name="connsiteY819" fmla="*/ 608633 h 857165"/>
              <a:gd name="connsiteX820" fmla="*/ 3615417 w 4321171"/>
              <a:gd name="connsiteY820" fmla="*/ 491587 h 857165"/>
              <a:gd name="connsiteX821" fmla="*/ 3612919 w 4321171"/>
              <a:gd name="connsiteY821" fmla="*/ 503971 h 857165"/>
              <a:gd name="connsiteX822" fmla="*/ 3587116 w 4321171"/>
              <a:gd name="connsiteY822" fmla="*/ 506799 h 857165"/>
              <a:gd name="connsiteX823" fmla="*/ 3596766 w 4321171"/>
              <a:gd name="connsiteY823" fmla="*/ 478791 h 857165"/>
              <a:gd name="connsiteX824" fmla="*/ 3615417 w 4321171"/>
              <a:gd name="connsiteY824" fmla="*/ 491587 h 857165"/>
              <a:gd name="connsiteX825" fmla="*/ 3612716 w 4321171"/>
              <a:gd name="connsiteY825" fmla="*/ 357330 h 857165"/>
              <a:gd name="connsiteX826" fmla="*/ 3612716 w 4321171"/>
              <a:gd name="connsiteY826" fmla="*/ 385171 h 857165"/>
              <a:gd name="connsiteX827" fmla="*/ 3585075 w 4321171"/>
              <a:gd name="connsiteY827" fmla="*/ 385171 h 857165"/>
              <a:gd name="connsiteX828" fmla="*/ 3598144 w 4321171"/>
              <a:gd name="connsiteY828" fmla="*/ 353990 h 857165"/>
              <a:gd name="connsiteX829" fmla="*/ 3612716 w 4321171"/>
              <a:gd name="connsiteY829" fmla="*/ 357330 h 857165"/>
              <a:gd name="connsiteX830" fmla="*/ 3615417 w 4321171"/>
              <a:gd name="connsiteY830" fmla="*/ 251866 h 857165"/>
              <a:gd name="connsiteX831" fmla="*/ 3612919 w 4321171"/>
              <a:gd name="connsiteY831" fmla="*/ 264258 h 857165"/>
              <a:gd name="connsiteX832" fmla="*/ 3587116 w 4321171"/>
              <a:gd name="connsiteY832" fmla="*/ 267086 h 857165"/>
              <a:gd name="connsiteX833" fmla="*/ 3596767 w 4321171"/>
              <a:gd name="connsiteY833" fmla="*/ 239002 h 857165"/>
              <a:gd name="connsiteX834" fmla="*/ 3615417 w 4321171"/>
              <a:gd name="connsiteY834" fmla="*/ 251866 h 857165"/>
              <a:gd name="connsiteX835" fmla="*/ 3610496 w 4321171"/>
              <a:gd name="connsiteY835" fmla="*/ 128370 h 857165"/>
              <a:gd name="connsiteX836" fmla="*/ 3592866 w 4321171"/>
              <a:gd name="connsiteY836" fmla="*/ 143026 h 857165"/>
              <a:gd name="connsiteX837" fmla="*/ 3586918 w 4321171"/>
              <a:gd name="connsiteY837" fmla="*/ 137291 h 857165"/>
              <a:gd name="connsiteX838" fmla="*/ 3595441 w 4321171"/>
              <a:gd name="connsiteY838" fmla="*/ 120245 h 857165"/>
              <a:gd name="connsiteX839" fmla="*/ 3610496 w 4321171"/>
              <a:gd name="connsiteY839" fmla="*/ 128370 h 857165"/>
              <a:gd name="connsiteX840" fmla="*/ 3605208 w 4321171"/>
              <a:gd name="connsiteY840" fmla="*/ 7776 h 857165"/>
              <a:gd name="connsiteX841" fmla="*/ 3605208 w 4321171"/>
              <a:gd name="connsiteY841" fmla="*/ 18359 h 857165"/>
              <a:gd name="connsiteX842" fmla="*/ 3593266 w 4321171"/>
              <a:gd name="connsiteY842" fmla="*/ 7776 h 857165"/>
              <a:gd name="connsiteX843" fmla="*/ 3605208 w 4321171"/>
              <a:gd name="connsiteY843" fmla="*/ 7776 h 857165"/>
              <a:gd name="connsiteX844" fmla="*/ 3722683 w 4321171"/>
              <a:gd name="connsiteY844" fmla="*/ 729742 h 857165"/>
              <a:gd name="connsiteX845" fmla="*/ 3722683 w 4321171"/>
              <a:gd name="connsiteY845" fmla="*/ 735197 h 857165"/>
              <a:gd name="connsiteX846" fmla="*/ 3719854 w 4321171"/>
              <a:gd name="connsiteY846" fmla="*/ 738026 h 857165"/>
              <a:gd name="connsiteX847" fmla="*/ 3714399 w 4321171"/>
              <a:gd name="connsiteY847" fmla="*/ 738026 h 857165"/>
              <a:gd name="connsiteX848" fmla="*/ 3711570 w 4321171"/>
              <a:gd name="connsiteY848" fmla="*/ 735197 h 857165"/>
              <a:gd name="connsiteX849" fmla="*/ 3711570 w 4321171"/>
              <a:gd name="connsiteY849" fmla="*/ 729742 h 857165"/>
              <a:gd name="connsiteX850" fmla="*/ 3714399 w 4321171"/>
              <a:gd name="connsiteY850" fmla="*/ 726913 h 857165"/>
              <a:gd name="connsiteX851" fmla="*/ 3719854 w 4321171"/>
              <a:gd name="connsiteY851" fmla="*/ 726913 h 857165"/>
              <a:gd name="connsiteX852" fmla="*/ 3722683 w 4321171"/>
              <a:gd name="connsiteY852" fmla="*/ 729742 h 857165"/>
              <a:gd name="connsiteX853" fmla="*/ 3721611 w 4321171"/>
              <a:gd name="connsiteY853" fmla="*/ 603052 h 857165"/>
              <a:gd name="connsiteX854" fmla="*/ 3708245 w 4321171"/>
              <a:gd name="connsiteY854" fmla="*/ 616434 h 857165"/>
              <a:gd name="connsiteX855" fmla="*/ 3711119 w 4321171"/>
              <a:gd name="connsiteY855" fmla="*/ 605154 h 857165"/>
              <a:gd name="connsiteX856" fmla="*/ 3721611 w 4321171"/>
              <a:gd name="connsiteY856" fmla="*/ 603052 h 857165"/>
              <a:gd name="connsiteX857" fmla="*/ 3731786 w 4321171"/>
              <a:gd name="connsiteY857" fmla="*/ 489917 h 857165"/>
              <a:gd name="connsiteX858" fmla="*/ 3703854 w 4321171"/>
              <a:gd name="connsiteY858" fmla="*/ 495597 h 857165"/>
              <a:gd name="connsiteX859" fmla="*/ 3715785 w 4321171"/>
              <a:gd name="connsiteY859" fmla="*/ 479598 h 857165"/>
              <a:gd name="connsiteX860" fmla="*/ 3731786 w 4321171"/>
              <a:gd name="connsiteY860" fmla="*/ 489917 h 857165"/>
              <a:gd name="connsiteX861" fmla="*/ 3730928 w 4321171"/>
              <a:gd name="connsiteY861" fmla="*/ 363171 h 857165"/>
              <a:gd name="connsiteX862" fmla="*/ 3708190 w 4321171"/>
              <a:gd name="connsiteY862" fmla="*/ 385908 h 857165"/>
              <a:gd name="connsiteX863" fmla="*/ 3718416 w 4321171"/>
              <a:gd name="connsiteY863" fmla="*/ 356671 h 857165"/>
              <a:gd name="connsiteX864" fmla="*/ 3730928 w 4321171"/>
              <a:gd name="connsiteY864" fmla="*/ 363171 h 857165"/>
              <a:gd name="connsiteX865" fmla="*/ 3731786 w 4321171"/>
              <a:gd name="connsiteY865" fmla="*/ 250321 h 857165"/>
              <a:gd name="connsiteX866" fmla="*/ 3703854 w 4321171"/>
              <a:gd name="connsiteY866" fmla="*/ 255768 h 857165"/>
              <a:gd name="connsiteX867" fmla="*/ 3715785 w 4321171"/>
              <a:gd name="connsiteY867" fmla="*/ 239957 h 857165"/>
              <a:gd name="connsiteX868" fmla="*/ 3731786 w 4321171"/>
              <a:gd name="connsiteY868" fmla="*/ 250321 h 857165"/>
              <a:gd name="connsiteX869" fmla="*/ 3723769 w 4321171"/>
              <a:gd name="connsiteY869" fmla="*/ 136278 h 857165"/>
              <a:gd name="connsiteX870" fmla="*/ 3705220 w 4321171"/>
              <a:gd name="connsiteY870" fmla="*/ 134196 h 857165"/>
              <a:gd name="connsiteX871" fmla="*/ 3717039 w 4321171"/>
              <a:gd name="connsiteY871" fmla="*/ 121128 h 857165"/>
              <a:gd name="connsiteX872" fmla="*/ 3723769 w 4321171"/>
              <a:gd name="connsiteY872" fmla="*/ 136278 h 857165"/>
              <a:gd name="connsiteX873" fmla="*/ 3722683 w 4321171"/>
              <a:gd name="connsiteY873" fmla="*/ 10403 h 857165"/>
              <a:gd name="connsiteX874" fmla="*/ 3722683 w 4321171"/>
              <a:gd name="connsiteY874" fmla="*/ 16060 h 857165"/>
              <a:gd name="connsiteX875" fmla="*/ 3719854 w 4321171"/>
              <a:gd name="connsiteY875" fmla="*/ 18889 h 857165"/>
              <a:gd name="connsiteX876" fmla="*/ 3714399 w 4321171"/>
              <a:gd name="connsiteY876" fmla="*/ 18889 h 857165"/>
              <a:gd name="connsiteX877" fmla="*/ 3711570 w 4321171"/>
              <a:gd name="connsiteY877" fmla="*/ 16060 h 857165"/>
              <a:gd name="connsiteX878" fmla="*/ 3711570 w 4321171"/>
              <a:gd name="connsiteY878" fmla="*/ 10403 h 857165"/>
              <a:gd name="connsiteX879" fmla="*/ 3714399 w 4321171"/>
              <a:gd name="connsiteY879" fmla="*/ 7776 h 857165"/>
              <a:gd name="connsiteX880" fmla="*/ 3719854 w 4321171"/>
              <a:gd name="connsiteY880" fmla="*/ 7776 h 857165"/>
              <a:gd name="connsiteX881" fmla="*/ 3722683 w 4321171"/>
              <a:gd name="connsiteY881" fmla="*/ 10403 h 857165"/>
              <a:gd name="connsiteX882" fmla="*/ 3847662 w 4321171"/>
              <a:gd name="connsiteY882" fmla="*/ 614306 h 857165"/>
              <a:gd name="connsiteX883" fmla="*/ 3835540 w 4321171"/>
              <a:gd name="connsiteY883" fmla="*/ 620021 h 857165"/>
              <a:gd name="connsiteX884" fmla="*/ 3829695 w 4321171"/>
              <a:gd name="connsiteY884" fmla="*/ 614306 h 857165"/>
              <a:gd name="connsiteX885" fmla="*/ 3838597 w 4321171"/>
              <a:gd name="connsiteY885" fmla="*/ 603511 h 857165"/>
              <a:gd name="connsiteX886" fmla="*/ 3847662 w 4321171"/>
              <a:gd name="connsiteY886" fmla="*/ 614306 h 857165"/>
              <a:gd name="connsiteX887" fmla="*/ 3850460 w 4321171"/>
              <a:gd name="connsiteY887" fmla="*/ 489570 h 857165"/>
              <a:gd name="connsiteX888" fmla="*/ 3833436 w 4321171"/>
              <a:gd name="connsiteY888" fmla="*/ 503455 h 857165"/>
              <a:gd name="connsiteX889" fmla="*/ 3827964 w 4321171"/>
              <a:gd name="connsiteY889" fmla="*/ 498022 h 857165"/>
              <a:gd name="connsiteX890" fmla="*/ 3836096 w 4321171"/>
              <a:gd name="connsiteY890" fmla="*/ 481873 h 857165"/>
              <a:gd name="connsiteX891" fmla="*/ 3850460 w 4321171"/>
              <a:gd name="connsiteY891" fmla="*/ 489570 h 857165"/>
              <a:gd name="connsiteX892" fmla="*/ 3852858 w 4321171"/>
              <a:gd name="connsiteY892" fmla="*/ 374135 h 857165"/>
              <a:gd name="connsiteX893" fmla="*/ 3824283 w 4321171"/>
              <a:gd name="connsiteY893" fmla="*/ 374135 h 857165"/>
              <a:gd name="connsiteX894" fmla="*/ 3838571 w 4321171"/>
              <a:gd name="connsiteY894" fmla="*/ 358922 h 857165"/>
              <a:gd name="connsiteX895" fmla="*/ 3852858 w 4321171"/>
              <a:gd name="connsiteY895" fmla="*/ 374135 h 857165"/>
              <a:gd name="connsiteX896" fmla="*/ 3850460 w 4321171"/>
              <a:gd name="connsiteY896" fmla="*/ 249858 h 857165"/>
              <a:gd name="connsiteX897" fmla="*/ 3833436 w 4321171"/>
              <a:gd name="connsiteY897" fmla="*/ 263743 h 857165"/>
              <a:gd name="connsiteX898" fmla="*/ 3827964 w 4321171"/>
              <a:gd name="connsiteY898" fmla="*/ 258109 h 857165"/>
              <a:gd name="connsiteX899" fmla="*/ 3836096 w 4321171"/>
              <a:gd name="connsiteY899" fmla="*/ 242061 h 857165"/>
              <a:gd name="connsiteX900" fmla="*/ 3850460 w 4321171"/>
              <a:gd name="connsiteY900" fmla="*/ 249858 h 857165"/>
              <a:gd name="connsiteX901" fmla="*/ 3847662 w 4321171"/>
              <a:gd name="connsiteY901" fmla="*/ 133727 h 857165"/>
              <a:gd name="connsiteX902" fmla="*/ 3835540 w 4321171"/>
              <a:gd name="connsiteY902" fmla="*/ 139179 h 857165"/>
              <a:gd name="connsiteX903" fmla="*/ 3829695 w 4321171"/>
              <a:gd name="connsiteY903" fmla="*/ 133727 h 857165"/>
              <a:gd name="connsiteX904" fmla="*/ 3838597 w 4321171"/>
              <a:gd name="connsiteY904" fmla="*/ 123798 h 857165"/>
              <a:gd name="connsiteX905" fmla="*/ 3847662 w 4321171"/>
              <a:gd name="connsiteY905" fmla="*/ 133727 h 857165"/>
              <a:gd name="connsiteX906" fmla="*/ 3962395 w 4321171"/>
              <a:gd name="connsiteY906" fmla="*/ 606263 h 857165"/>
              <a:gd name="connsiteX907" fmla="*/ 3962395 w 4321171"/>
              <a:gd name="connsiteY907" fmla="*/ 616846 h 857165"/>
              <a:gd name="connsiteX908" fmla="*/ 3951780 w 4321171"/>
              <a:gd name="connsiteY908" fmla="*/ 606263 h 857165"/>
              <a:gd name="connsiteX909" fmla="*/ 3962395 w 4321171"/>
              <a:gd name="connsiteY909" fmla="*/ 606263 h 857165"/>
              <a:gd name="connsiteX910" fmla="*/ 3961840 w 4321171"/>
              <a:gd name="connsiteY910" fmla="*/ 485111 h 857165"/>
              <a:gd name="connsiteX911" fmla="*/ 3949258 w 4321171"/>
              <a:gd name="connsiteY911" fmla="*/ 498191 h 857165"/>
              <a:gd name="connsiteX912" fmla="*/ 3951940 w 4321171"/>
              <a:gd name="connsiteY912" fmla="*/ 487132 h 857165"/>
              <a:gd name="connsiteX913" fmla="*/ 3961840 w 4321171"/>
              <a:gd name="connsiteY913" fmla="*/ 485111 h 857165"/>
              <a:gd name="connsiteX914" fmla="*/ 3967732 w 4321171"/>
              <a:gd name="connsiteY914" fmla="*/ 369122 h 857165"/>
              <a:gd name="connsiteX915" fmla="*/ 3950911 w 4321171"/>
              <a:gd name="connsiteY915" fmla="*/ 383007 h 857165"/>
              <a:gd name="connsiteX916" fmla="*/ 3945439 w 4321171"/>
              <a:gd name="connsiteY916" fmla="*/ 377372 h 857165"/>
              <a:gd name="connsiteX917" fmla="*/ 3953470 w 4321171"/>
              <a:gd name="connsiteY917" fmla="*/ 361248 h 857165"/>
              <a:gd name="connsiteX918" fmla="*/ 3967732 w 4321171"/>
              <a:gd name="connsiteY918" fmla="*/ 369122 h 857165"/>
              <a:gd name="connsiteX919" fmla="*/ 3961840 w 4321171"/>
              <a:gd name="connsiteY919" fmla="*/ 244277 h 857165"/>
              <a:gd name="connsiteX920" fmla="*/ 3949258 w 4321171"/>
              <a:gd name="connsiteY920" fmla="*/ 257659 h 857165"/>
              <a:gd name="connsiteX921" fmla="*/ 3951940 w 4321171"/>
              <a:gd name="connsiteY921" fmla="*/ 246379 h 857165"/>
              <a:gd name="connsiteX922" fmla="*/ 3961840 w 4321171"/>
              <a:gd name="connsiteY922" fmla="*/ 244277 h 857165"/>
              <a:gd name="connsiteX923" fmla="*/ 3962395 w 4321171"/>
              <a:gd name="connsiteY923" fmla="*/ 125251 h 857165"/>
              <a:gd name="connsiteX924" fmla="*/ 3962395 w 4321171"/>
              <a:gd name="connsiteY924" fmla="*/ 137374 h 857165"/>
              <a:gd name="connsiteX925" fmla="*/ 3951780 w 4321171"/>
              <a:gd name="connsiteY925" fmla="*/ 125251 h 857165"/>
              <a:gd name="connsiteX926" fmla="*/ 3962395 w 4321171"/>
              <a:gd name="connsiteY926" fmla="*/ 125251 h 857165"/>
              <a:gd name="connsiteX927" fmla="*/ 4084633 w 4321171"/>
              <a:gd name="connsiteY927" fmla="*/ 609092 h 857165"/>
              <a:gd name="connsiteX928" fmla="*/ 4084633 w 4321171"/>
              <a:gd name="connsiteY928" fmla="*/ 614749 h 857165"/>
              <a:gd name="connsiteX929" fmla="*/ 4081804 w 4321171"/>
              <a:gd name="connsiteY929" fmla="*/ 617376 h 857165"/>
              <a:gd name="connsiteX930" fmla="*/ 4076349 w 4321171"/>
              <a:gd name="connsiteY930" fmla="*/ 617376 h 857165"/>
              <a:gd name="connsiteX931" fmla="*/ 4073520 w 4321171"/>
              <a:gd name="connsiteY931" fmla="*/ 614749 h 857165"/>
              <a:gd name="connsiteX932" fmla="*/ 4073520 w 4321171"/>
              <a:gd name="connsiteY932" fmla="*/ 609092 h 857165"/>
              <a:gd name="connsiteX933" fmla="*/ 4076349 w 4321171"/>
              <a:gd name="connsiteY933" fmla="*/ 606263 h 857165"/>
              <a:gd name="connsiteX934" fmla="*/ 4081804 w 4321171"/>
              <a:gd name="connsiteY934" fmla="*/ 606263 h 857165"/>
              <a:gd name="connsiteX935" fmla="*/ 4084633 w 4321171"/>
              <a:gd name="connsiteY935" fmla="*/ 609092 h 857165"/>
              <a:gd name="connsiteX936" fmla="*/ 4087166 w 4321171"/>
              <a:gd name="connsiteY936" fmla="*/ 495108 h 857165"/>
              <a:gd name="connsiteX937" fmla="*/ 4075394 w 4321171"/>
              <a:gd name="connsiteY937" fmla="*/ 500979 h 857165"/>
              <a:gd name="connsiteX938" fmla="*/ 4069400 w 4321171"/>
              <a:gd name="connsiteY938" fmla="*/ 495108 h 857165"/>
              <a:gd name="connsiteX939" fmla="*/ 4078283 w 4321171"/>
              <a:gd name="connsiteY939" fmla="*/ 484415 h 857165"/>
              <a:gd name="connsiteX940" fmla="*/ 4087166 w 4321171"/>
              <a:gd name="connsiteY940" fmla="*/ 495108 h 857165"/>
              <a:gd name="connsiteX941" fmla="*/ 4083561 w 4321171"/>
              <a:gd name="connsiteY941" fmla="*/ 363340 h 857165"/>
              <a:gd name="connsiteX942" fmla="*/ 4070195 w 4321171"/>
              <a:gd name="connsiteY942" fmla="*/ 376722 h 857165"/>
              <a:gd name="connsiteX943" fmla="*/ 4073069 w 4321171"/>
              <a:gd name="connsiteY943" fmla="*/ 365442 h 857165"/>
              <a:gd name="connsiteX944" fmla="*/ 4083561 w 4321171"/>
              <a:gd name="connsiteY944" fmla="*/ 363340 h 857165"/>
              <a:gd name="connsiteX945" fmla="*/ 4087166 w 4321171"/>
              <a:gd name="connsiteY945" fmla="*/ 255320 h 857165"/>
              <a:gd name="connsiteX946" fmla="*/ 4075394 w 4321171"/>
              <a:gd name="connsiteY946" fmla="*/ 261246 h 857165"/>
              <a:gd name="connsiteX947" fmla="*/ 4069400 w 4321171"/>
              <a:gd name="connsiteY947" fmla="*/ 255320 h 857165"/>
              <a:gd name="connsiteX948" fmla="*/ 4078283 w 4321171"/>
              <a:gd name="connsiteY948" fmla="*/ 244683 h 857165"/>
              <a:gd name="connsiteX949" fmla="*/ 4087166 w 4321171"/>
              <a:gd name="connsiteY949" fmla="*/ 255320 h 857165"/>
              <a:gd name="connsiteX950" fmla="*/ 4084633 w 4321171"/>
              <a:gd name="connsiteY950" fmla="*/ 128029 h 857165"/>
              <a:gd name="connsiteX951" fmla="*/ 4084633 w 4321171"/>
              <a:gd name="connsiteY951" fmla="*/ 133586 h 857165"/>
              <a:gd name="connsiteX952" fmla="*/ 4081804 w 4321171"/>
              <a:gd name="connsiteY952" fmla="*/ 136364 h 857165"/>
              <a:gd name="connsiteX953" fmla="*/ 4076349 w 4321171"/>
              <a:gd name="connsiteY953" fmla="*/ 136364 h 857165"/>
              <a:gd name="connsiteX954" fmla="*/ 4073520 w 4321171"/>
              <a:gd name="connsiteY954" fmla="*/ 133586 h 857165"/>
              <a:gd name="connsiteX955" fmla="*/ 4073520 w 4321171"/>
              <a:gd name="connsiteY955" fmla="*/ 128029 h 857165"/>
              <a:gd name="connsiteX956" fmla="*/ 4076349 w 4321171"/>
              <a:gd name="connsiteY956" fmla="*/ 125251 h 857165"/>
              <a:gd name="connsiteX957" fmla="*/ 4081804 w 4321171"/>
              <a:gd name="connsiteY957" fmla="*/ 125251 h 857165"/>
              <a:gd name="connsiteX958" fmla="*/ 4084633 w 4321171"/>
              <a:gd name="connsiteY958" fmla="*/ 128029 h 857165"/>
              <a:gd name="connsiteX959" fmla="*/ 4202108 w 4321171"/>
              <a:gd name="connsiteY959" fmla="*/ 489979 h 857165"/>
              <a:gd name="connsiteX960" fmla="*/ 4202108 w 4321171"/>
              <a:gd name="connsiteY960" fmla="*/ 495536 h 857165"/>
              <a:gd name="connsiteX961" fmla="*/ 4199279 w 4321171"/>
              <a:gd name="connsiteY961" fmla="*/ 498314 h 857165"/>
              <a:gd name="connsiteX962" fmla="*/ 4193622 w 4321171"/>
              <a:gd name="connsiteY962" fmla="*/ 498314 h 857165"/>
              <a:gd name="connsiteX963" fmla="*/ 4190995 w 4321171"/>
              <a:gd name="connsiteY963" fmla="*/ 495536 h 857165"/>
              <a:gd name="connsiteX964" fmla="*/ 4190995 w 4321171"/>
              <a:gd name="connsiteY964" fmla="*/ 489979 h 857165"/>
              <a:gd name="connsiteX965" fmla="*/ 4193622 w 4321171"/>
              <a:gd name="connsiteY965" fmla="*/ 487201 h 857165"/>
              <a:gd name="connsiteX966" fmla="*/ 4199279 w 4321171"/>
              <a:gd name="connsiteY966" fmla="*/ 487201 h 857165"/>
              <a:gd name="connsiteX967" fmla="*/ 4202108 w 4321171"/>
              <a:gd name="connsiteY967" fmla="*/ 489979 h 857165"/>
              <a:gd name="connsiteX968" fmla="*/ 4202108 w 4321171"/>
              <a:gd name="connsiteY968" fmla="*/ 364963 h 857165"/>
              <a:gd name="connsiteX969" fmla="*/ 4202108 w 4321171"/>
              <a:gd name="connsiteY969" fmla="*/ 376870 h 857165"/>
              <a:gd name="connsiteX970" fmla="*/ 4191525 w 4321171"/>
              <a:gd name="connsiteY970" fmla="*/ 364963 h 857165"/>
              <a:gd name="connsiteX971" fmla="*/ 4202108 w 4321171"/>
              <a:gd name="connsiteY971" fmla="*/ 364963 h 857165"/>
              <a:gd name="connsiteX972" fmla="*/ 4202108 w 4321171"/>
              <a:gd name="connsiteY972" fmla="*/ 250317 h 857165"/>
              <a:gd name="connsiteX973" fmla="*/ 4202108 w 4321171"/>
              <a:gd name="connsiteY973" fmla="*/ 255772 h 857165"/>
              <a:gd name="connsiteX974" fmla="*/ 4199279 w 4321171"/>
              <a:gd name="connsiteY974" fmla="*/ 258601 h 857165"/>
              <a:gd name="connsiteX975" fmla="*/ 4193622 w 4321171"/>
              <a:gd name="connsiteY975" fmla="*/ 258601 h 857165"/>
              <a:gd name="connsiteX976" fmla="*/ 4190995 w 4321171"/>
              <a:gd name="connsiteY976" fmla="*/ 255772 h 857165"/>
              <a:gd name="connsiteX977" fmla="*/ 4190995 w 4321171"/>
              <a:gd name="connsiteY977" fmla="*/ 250317 h 857165"/>
              <a:gd name="connsiteX978" fmla="*/ 4193622 w 4321171"/>
              <a:gd name="connsiteY978" fmla="*/ 247488 h 857165"/>
              <a:gd name="connsiteX979" fmla="*/ 4199279 w 4321171"/>
              <a:gd name="connsiteY979" fmla="*/ 247488 h 857165"/>
              <a:gd name="connsiteX980" fmla="*/ 4202108 w 4321171"/>
              <a:gd name="connsiteY980" fmla="*/ 250317 h 857165"/>
              <a:gd name="connsiteX981" fmla="*/ 4321171 w 4321171"/>
              <a:gd name="connsiteY981" fmla="*/ 368196 h 857165"/>
              <a:gd name="connsiteX982" fmla="*/ 4321171 w 4321171"/>
              <a:gd name="connsiteY982" fmla="*/ 374430 h 857165"/>
              <a:gd name="connsiteX983" fmla="*/ 4318393 w 4321171"/>
              <a:gd name="connsiteY983" fmla="*/ 377663 h 857165"/>
              <a:gd name="connsiteX984" fmla="*/ 4312836 w 4321171"/>
              <a:gd name="connsiteY984" fmla="*/ 377663 h 857165"/>
              <a:gd name="connsiteX985" fmla="*/ 4310058 w 4321171"/>
              <a:gd name="connsiteY985" fmla="*/ 374430 h 857165"/>
              <a:gd name="connsiteX986" fmla="*/ 4310058 w 4321171"/>
              <a:gd name="connsiteY986" fmla="*/ 368196 h 857165"/>
              <a:gd name="connsiteX987" fmla="*/ 4312836 w 4321171"/>
              <a:gd name="connsiteY987" fmla="*/ 364963 h 857165"/>
              <a:gd name="connsiteX988" fmla="*/ 4318393 w 4321171"/>
              <a:gd name="connsiteY988" fmla="*/ 364963 h 857165"/>
              <a:gd name="connsiteX989" fmla="*/ 4321171 w 4321171"/>
              <a:gd name="connsiteY989" fmla="*/ 368196 h 857165"/>
              <a:gd name="connsiteX990" fmla="*/ 4321171 w 4321171"/>
              <a:gd name="connsiteY990" fmla="*/ 250317 h 857165"/>
              <a:gd name="connsiteX991" fmla="*/ 4321171 w 4321171"/>
              <a:gd name="connsiteY991" fmla="*/ 255772 h 857165"/>
              <a:gd name="connsiteX992" fmla="*/ 4318393 w 4321171"/>
              <a:gd name="connsiteY992" fmla="*/ 258601 h 857165"/>
              <a:gd name="connsiteX993" fmla="*/ 4312836 w 4321171"/>
              <a:gd name="connsiteY993" fmla="*/ 258601 h 857165"/>
              <a:gd name="connsiteX994" fmla="*/ 4310058 w 4321171"/>
              <a:gd name="connsiteY994" fmla="*/ 255772 h 857165"/>
              <a:gd name="connsiteX995" fmla="*/ 4310058 w 4321171"/>
              <a:gd name="connsiteY995" fmla="*/ 250317 h 857165"/>
              <a:gd name="connsiteX996" fmla="*/ 4312836 w 4321171"/>
              <a:gd name="connsiteY996" fmla="*/ 247488 h 857165"/>
              <a:gd name="connsiteX997" fmla="*/ 4318393 w 4321171"/>
              <a:gd name="connsiteY997" fmla="*/ 247488 h 857165"/>
              <a:gd name="connsiteX998" fmla="*/ 4321171 w 4321171"/>
              <a:gd name="connsiteY998" fmla="*/ 250317 h 85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</a:cxnLst>
            <a:rect l="l" t="t" r="r" b="b"/>
            <a:pathLst>
              <a:path w="4321171" h="857165">
                <a:moveTo>
                  <a:pt x="11113" y="489979"/>
                </a:moveTo>
                <a:cubicBezTo>
                  <a:pt x="11113" y="491765"/>
                  <a:pt x="11113" y="493750"/>
                  <a:pt x="11113" y="495536"/>
                </a:cubicBezTo>
                <a:cubicBezTo>
                  <a:pt x="8732" y="494940"/>
                  <a:pt x="8533" y="496528"/>
                  <a:pt x="8335" y="498314"/>
                </a:cubicBezTo>
                <a:cubicBezTo>
                  <a:pt x="6549" y="498314"/>
                  <a:pt x="4564" y="498314"/>
                  <a:pt x="2778" y="498314"/>
                </a:cubicBezTo>
                <a:cubicBezTo>
                  <a:pt x="3374" y="495933"/>
                  <a:pt x="1786" y="495734"/>
                  <a:pt x="0" y="495536"/>
                </a:cubicBezTo>
                <a:cubicBezTo>
                  <a:pt x="0" y="493750"/>
                  <a:pt x="0" y="491765"/>
                  <a:pt x="0" y="489979"/>
                </a:cubicBezTo>
                <a:cubicBezTo>
                  <a:pt x="2381" y="490574"/>
                  <a:pt x="2580" y="488987"/>
                  <a:pt x="2778" y="487201"/>
                </a:cubicBezTo>
                <a:cubicBezTo>
                  <a:pt x="4564" y="487201"/>
                  <a:pt x="6549" y="487201"/>
                  <a:pt x="8335" y="487201"/>
                </a:cubicBezTo>
                <a:cubicBezTo>
                  <a:pt x="7739" y="489582"/>
                  <a:pt x="9327" y="489781"/>
                  <a:pt x="11113" y="489979"/>
                </a:cubicBezTo>
                <a:close/>
                <a:moveTo>
                  <a:pt x="133351" y="489979"/>
                </a:moveTo>
                <a:cubicBezTo>
                  <a:pt x="133351" y="491765"/>
                  <a:pt x="133351" y="493750"/>
                  <a:pt x="133351" y="495536"/>
                </a:cubicBezTo>
                <a:cubicBezTo>
                  <a:pt x="131128" y="494940"/>
                  <a:pt x="130724" y="496528"/>
                  <a:pt x="130724" y="498314"/>
                </a:cubicBezTo>
                <a:cubicBezTo>
                  <a:pt x="128704" y="498314"/>
                  <a:pt x="126885" y="498314"/>
                  <a:pt x="125067" y="498314"/>
                </a:cubicBezTo>
                <a:cubicBezTo>
                  <a:pt x="125471" y="495933"/>
                  <a:pt x="123854" y="495734"/>
                  <a:pt x="122238" y="495536"/>
                </a:cubicBezTo>
                <a:cubicBezTo>
                  <a:pt x="122238" y="493750"/>
                  <a:pt x="122238" y="491765"/>
                  <a:pt x="122238" y="489979"/>
                </a:cubicBezTo>
                <a:cubicBezTo>
                  <a:pt x="124663" y="490574"/>
                  <a:pt x="124865" y="488987"/>
                  <a:pt x="125067" y="487201"/>
                </a:cubicBezTo>
                <a:cubicBezTo>
                  <a:pt x="126885" y="487201"/>
                  <a:pt x="128704" y="487201"/>
                  <a:pt x="130724" y="487201"/>
                </a:cubicBezTo>
                <a:cubicBezTo>
                  <a:pt x="130118" y="489582"/>
                  <a:pt x="131734" y="489781"/>
                  <a:pt x="133351" y="489979"/>
                </a:cubicBezTo>
                <a:close/>
                <a:moveTo>
                  <a:pt x="250824" y="609092"/>
                </a:moveTo>
                <a:cubicBezTo>
                  <a:pt x="250824" y="610910"/>
                  <a:pt x="250824" y="612729"/>
                  <a:pt x="250824" y="614749"/>
                </a:cubicBezTo>
                <a:cubicBezTo>
                  <a:pt x="248399" y="614143"/>
                  <a:pt x="248197" y="615759"/>
                  <a:pt x="247995" y="617376"/>
                </a:cubicBezTo>
                <a:cubicBezTo>
                  <a:pt x="246177" y="617376"/>
                  <a:pt x="244358" y="617376"/>
                  <a:pt x="242540" y="617376"/>
                </a:cubicBezTo>
                <a:cubicBezTo>
                  <a:pt x="242944" y="615153"/>
                  <a:pt x="241327" y="614749"/>
                  <a:pt x="239711" y="614749"/>
                </a:cubicBezTo>
                <a:cubicBezTo>
                  <a:pt x="239711" y="612729"/>
                  <a:pt x="239711" y="610910"/>
                  <a:pt x="239711" y="609092"/>
                </a:cubicBezTo>
                <a:cubicBezTo>
                  <a:pt x="242136" y="609496"/>
                  <a:pt x="242338" y="607879"/>
                  <a:pt x="242540" y="606263"/>
                </a:cubicBezTo>
                <a:cubicBezTo>
                  <a:pt x="244358" y="606263"/>
                  <a:pt x="246177" y="606263"/>
                  <a:pt x="247995" y="606263"/>
                </a:cubicBezTo>
                <a:cubicBezTo>
                  <a:pt x="247591" y="608688"/>
                  <a:pt x="249207" y="608890"/>
                  <a:pt x="250824" y="609092"/>
                </a:cubicBezTo>
                <a:close/>
                <a:moveTo>
                  <a:pt x="254946" y="495108"/>
                </a:moveTo>
                <a:cubicBezTo>
                  <a:pt x="249167" y="495108"/>
                  <a:pt x="251093" y="503076"/>
                  <a:pt x="243174" y="500979"/>
                </a:cubicBezTo>
                <a:cubicBezTo>
                  <a:pt x="241675" y="498253"/>
                  <a:pt x="240391" y="495737"/>
                  <a:pt x="237180" y="495108"/>
                </a:cubicBezTo>
                <a:cubicBezTo>
                  <a:pt x="236859" y="487980"/>
                  <a:pt x="241461" y="484415"/>
                  <a:pt x="246063" y="484415"/>
                </a:cubicBezTo>
                <a:cubicBezTo>
                  <a:pt x="250665" y="484415"/>
                  <a:pt x="255267" y="487980"/>
                  <a:pt x="254946" y="495108"/>
                </a:cubicBezTo>
                <a:close/>
                <a:moveTo>
                  <a:pt x="369886" y="606263"/>
                </a:moveTo>
                <a:cubicBezTo>
                  <a:pt x="369886" y="609919"/>
                  <a:pt x="369886" y="613383"/>
                  <a:pt x="369886" y="616846"/>
                </a:cubicBezTo>
                <a:cubicBezTo>
                  <a:pt x="360650" y="618963"/>
                  <a:pt x="357186" y="615499"/>
                  <a:pt x="359303" y="606263"/>
                </a:cubicBezTo>
                <a:cubicBezTo>
                  <a:pt x="362766" y="606263"/>
                  <a:pt x="366230" y="606263"/>
                  <a:pt x="369886" y="606263"/>
                </a:cubicBezTo>
                <a:close/>
                <a:moveTo>
                  <a:pt x="368816" y="485111"/>
                </a:moveTo>
                <a:cubicBezTo>
                  <a:pt x="375273" y="489971"/>
                  <a:pt x="369923" y="510189"/>
                  <a:pt x="355451" y="498191"/>
                </a:cubicBezTo>
                <a:cubicBezTo>
                  <a:pt x="355656" y="493847"/>
                  <a:pt x="354014" y="487724"/>
                  <a:pt x="358325" y="487132"/>
                </a:cubicBezTo>
                <a:cubicBezTo>
                  <a:pt x="363200" y="483577"/>
                  <a:pt x="366664" y="483491"/>
                  <a:pt x="368816" y="485111"/>
                </a:cubicBezTo>
                <a:close/>
                <a:moveTo>
                  <a:pt x="494649" y="614306"/>
                </a:moveTo>
                <a:cubicBezTo>
                  <a:pt x="488804" y="614306"/>
                  <a:pt x="490968" y="622138"/>
                  <a:pt x="482742" y="620021"/>
                </a:cubicBezTo>
                <a:cubicBezTo>
                  <a:pt x="481444" y="617481"/>
                  <a:pt x="480145" y="614941"/>
                  <a:pt x="476681" y="614306"/>
                </a:cubicBezTo>
                <a:cubicBezTo>
                  <a:pt x="476464" y="607109"/>
                  <a:pt x="481119" y="603511"/>
                  <a:pt x="485746" y="603511"/>
                </a:cubicBezTo>
                <a:cubicBezTo>
                  <a:pt x="490374" y="603511"/>
                  <a:pt x="494974" y="607109"/>
                  <a:pt x="494649" y="614306"/>
                </a:cubicBezTo>
                <a:close/>
                <a:moveTo>
                  <a:pt x="497469" y="489570"/>
                </a:moveTo>
                <a:cubicBezTo>
                  <a:pt x="498476" y="500638"/>
                  <a:pt x="492237" y="504663"/>
                  <a:pt x="480767" y="503455"/>
                </a:cubicBezTo>
                <a:cubicBezTo>
                  <a:pt x="479560" y="501041"/>
                  <a:pt x="478352" y="498626"/>
                  <a:pt x="475133" y="498022"/>
                </a:cubicBezTo>
                <a:cubicBezTo>
                  <a:pt x="472517" y="488866"/>
                  <a:pt x="477346" y="483383"/>
                  <a:pt x="483207" y="481873"/>
                </a:cubicBezTo>
                <a:cubicBezTo>
                  <a:pt x="489068" y="480364"/>
                  <a:pt x="495960" y="482829"/>
                  <a:pt x="497469" y="489570"/>
                </a:cubicBezTo>
                <a:close/>
                <a:moveTo>
                  <a:pt x="500066" y="374135"/>
                </a:moveTo>
                <a:cubicBezTo>
                  <a:pt x="494310" y="387189"/>
                  <a:pt x="477247" y="387189"/>
                  <a:pt x="471697" y="374135"/>
                </a:cubicBezTo>
                <a:lnTo>
                  <a:pt x="473223" y="370129"/>
                </a:lnTo>
                <a:lnTo>
                  <a:pt x="497043" y="366405"/>
                </a:lnTo>
                <a:close/>
                <a:moveTo>
                  <a:pt x="609597" y="729742"/>
                </a:moveTo>
                <a:cubicBezTo>
                  <a:pt x="609597" y="731560"/>
                  <a:pt x="609597" y="733379"/>
                  <a:pt x="609597" y="735197"/>
                </a:cubicBezTo>
                <a:cubicBezTo>
                  <a:pt x="607375" y="734793"/>
                  <a:pt x="606971" y="736409"/>
                  <a:pt x="606769" y="738026"/>
                </a:cubicBezTo>
                <a:cubicBezTo>
                  <a:pt x="604950" y="738026"/>
                  <a:pt x="603131" y="738026"/>
                  <a:pt x="601313" y="738026"/>
                </a:cubicBezTo>
                <a:cubicBezTo>
                  <a:pt x="601717" y="735601"/>
                  <a:pt x="600100" y="735399"/>
                  <a:pt x="598484" y="735197"/>
                </a:cubicBezTo>
                <a:cubicBezTo>
                  <a:pt x="598484" y="733379"/>
                  <a:pt x="598484" y="731560"/>
                  <a:pt x="598484" y="729742"/>
                </a:cubicBezTo>
                <a:cubicBezTo>
                  <a:pt x="600909" y="730146"/>
                  <a:pt x="601111" y="728529"/>
                  <a:pt x="601313" y="726913"/>
                </a:cubicBezTo>
                <a:cubicBezTo>
                  <a:pt x="603131" y="726913"/>
                  <a:pt x="604950" y="726913"/>
                  <a:pt x="606769" y="726913"/>
                </a:cubicBezTo>
                <a:cubicBezTo>
                  <a:pt x="606365" y="729135"/>
                  <a:pt x="607981" y="729540"/>
                  <a:pt x="609597" y="729742"/>
                </a:cubicBezTo>
                <a:close/>
                <a:moveTo>
                  <a:pt x="611345" y="615703"/>
                </a:moveTo>
                <a:cubicBezTo>
                  <a:pt x="610192" y="621565"/>
                  <a:pt x="605035" y="624554"/>
                  <a:pt x="593724" y="613621"/>
                </a:cubicBezTo>
                <a:cubicBezTo>
                  <a:pt x="597864" y="603447"/>
                  <a:pt x="601819" y="600183"/>
                  <a:pt x="604951" y="600553"/>
                </a:cubicBezTo>
                <a:cubicBezTo>
                  <a:pt x="609650" y="601108"/>
                  <a:pt x="612499" y="609842"/>
                  <a:pt x="611345" y="615703"/>
                </a:cubicBezTo>
                <a:close/>
                <a:moveTo>
                  <a:pt x="618705" y="489917"/>
                </a:moveTo>
                <a:cubicBezTo>
                  <a:pt x="620714" y="509594"/>
                  <a:pt x="594390" y="511014"/>
                  <a:pt x="590774" y="495597"/>
                </a:cubicBezTo>
                <a:cubicBezTo>
                  <a:pt x="589869" y="485759"/>
                  <a:pt x="595947" y="480485"/>
                  <a:pt x="602704" y="479598"/>
                </a:cubicBezTo>
                <a:cubicBezTo>
                  <a:pt x="609461" y="478710"/>
                  <a:pt x="616896" y="482209"/>
                  <a:pt x="618705" y="489917"/>
                </a:cubicBezTo>
                <a:close/>
                <a:moveTo>
                  <a:pt x="617951" y="363171"/>
                </a:moveTo>
                <a:cubicBezTo>
                  <a:pt x="620717" y="381197"/>
                  <a:pt x="613407" y="388776"/>
                  <a:pt x="596026" y="385908"/>
                </a:cubicBezTo>
                <a:cubicBezTo>
                  <a:pt x="582398" y="374693"/>
                  <a:pt x="593434" y="356911"/>
                  <a:pt x="605887" y="356671"/>
                </a:cubicBezTo>
                <a:cubicBezTo>
                  <a:pt x="610037" y="356591"/>
                  <a:pt x="614346" y="358460"/>
                  <a:pt x="617951" y="363171"/>
                </a:cubicBezTo>
                <a:close/>
                <a:moveTo>
                  <a:pt x="731834" y="729742"/>
                </a:moveTo>
                <a:cubicBezTo>
                  <a:pt x="731834" y="731560"/>
                  <a:pt x="731834" y="733379"/>
                  <a:pt x="731834" y="735197"/>
                </a:cubicBezTo>
                <a:cubicBezTo>
                  <a:pt x="729453" y="734793"/>
                  <a:pt x="729255" y="736409"/>
                  <a:pt x="729056" y="738026"/>
                </a:cubicBezTo>
                <a:cubicBezTo>
                  <a:pt x="727270" y="738026"/>
                  <a:pt x="725484" y="738026"/>
                  <a:pt x="723499" y="738026"/>
                </a:cubicBezTo>
                <a:cubicBezTo>
                  <a:pt x="724095" y="735601"/>
                  <a:pt x="722507" y="735399"/>
                  <a:pt x="720721" y="735197"/>
                </a:cubicBezTo>
                <a:cubicBezTo>
                  <a:pt x="720721" y="733379"/>
                  <a:pt x="720721" y="731560"/>
                  <a:pt x="720721" y="729742"/>
                </a:cubicBezTo>
                <a:cubicBezTo>
                  <a:pt x="723103" y="730146"/>
                  <a:pt x="723301" y="728529"/>
                  <a:pt x="723499" y="726913"/>
                </a:cubicBezTo>
                <a:cubicBezTo>
                  <a:pt x="725484" y="726913"/>
                  <a:pt x="727270" y="726913"/>
                  <a:pt x="729056" y="726913"/>
                </a:cubicBezTo>
                <a:cubicBezTo>
                  <a:pt x="728659" y="729135"/>
                  <a:pt x="730048" y="729540"/>
                  <a:pt x="731834" y="729742"/>
                </a:cubicBezTo>
                <a:close/>
                <a:moveTo>
                  <a:pt x="737375" y="608633"/>
                </a:moveTo>
                <a:cubicBezTo>
                  <a:pt x="738186" y="619701"/>
                  <a:pt x="731904" y="623726"/>
                  <a:pt x="720352" y="622518"/>
                </a:cubicBezTo>
                <a:cubicBezTo>
                  <a:pt x="719136" y="620104"/>
                  <a:pt x="717920" y="617488"/>
                  <a:pt x="714881" y="616884"/>
                </a:cubicBezTo>
                <a:cubicBezTo>
                  <a:pt x="712246" y="607829"/>
                  <a:pt x="717110" y="602395"/>
                  <a:pt x="723012" y="600911"/>
                </a:cubicBezTo>
                <a:cubicBezTo>
                  <a:pt x="728914" y="599427"/>
                  <a:pt x="735856" y="601892"/>
                  <a:pt x="737375" y="608633"/>
                </a:cubicBezTo>
                <a:close/>
                <a:moveTo>
                  <a:pt x="742271" y="491587"/>
                </a:moveTo>
                <a:cubicBezTo>
                  <a:pt x="742484" y="494986"/>
                  <a:pt x="741765" y="499097"/>
                  <a:pt x="739781" y="503971"/>
                </a:cubicBezTo>
                <a:cubicBezTo>
                  <a:pt x="730942" y="509022"/>
                  <a:pt x="725921" y="509426"/>
                  <a:pt x="714871" y="506799"/>
                </a:cubicBezTo>
                <a:cubicBezTo>
                  <a:pt x="702717" y="490838"/>
                  <a:pt x="712913" y="480382"/>
                  <a:pt x="724163" y="478791"/>
                </a:cubicBezTo>
                <a:cubicBezTo>
                  <a:pt x="732600" y="477598"/>
                  <a:pt x="741631" y="481391"/>
                  <a:pt x="742271" y="491587"/>
                </a:cubicBezTo>
                <a:close/>
                <a:moveTo>
                  <a:pt x="739332" y="357330"/>
                </a:moveTo>
                <a:cubicBezTo>
                  <a:pt x="742954" y="365341"/>
                  <a:pt x="742954" y="376959"/>
                  <a:pt x="739332" y="385171"/>
                </a:cubicBezTo>
                <a:cubicBezTo>
                  <a:pt x="731282" y="388776"/>
                  <a:pt x="719611" y="388776"/>
                  <a:pt x="711562" y="385171"/>
                </a:cubicBezTo>
                <a:cubicBezTo>
                  <a:pt x="702959" y="369848"/>
                  <a:pt x="711448" y="355427"/>
                  <a:pt x="724805" y="353990"/>
                </a:cubicBezTo>
                <a:cubicBezTo>
                  <a:pt x="729258" y="353512"/>
                  <a:pt x="734250" y="354475"/>
                  <a:pt x="739332" y="357330"/>
                </a:cubicBezTo>
                <a:close/>
                <a:moveTo>
                  <a:pt x="849309" y="726913"/>
                </a:moveTo>
                <a:cubicBezTo>
                  <a:pt x="849309" y="730810"/>
                  <a:pt x="849309" y="734923"/>
                  <a:pt x="849309" y="738820"/>
                </a:cubicBezTo>
                <a:cubicBezTo>
                  <a:pt x="840210" y="741201"/>
                  <a:pt x="836609" y="737088"/>
                  <a:pt x="838694" y="726913"/>
                </a:cubicBezTo>
                <a:cubicBezTo>
                  <a:pt x="842296" y="726913"/>
                  <a:pt x="845707" y="726913"/>
                  <a:pt x="849309" y="726913"/>
                </a:cubicBezTo>
                <a:close/>
                <a:moveTo>
                  <a:pt x="858836" y="614048"/>
                </a:moveTo>
                <a:cubicBezTo>
                  <a:pt x="853038" y="626901"/>
                  <a:pt x="835852" y="626901"/>
                  <a:pt x="830261" y="614048"/>
                </a:cubicBezTo>
                <a:cubicBezTo>
                  <a:pt x="830261" y="603805"/>
                  <a:pt x="837405" y="598684"/>
                  <a:pt x="844548" y="598684"/>
                </a:cubicBezTo>
                <a:cubicBezTo>
                  <a:pt x="851691" y="598684"/>
                  <a:pt x="858836" y="603805"/>
                  <a:pt x="858836" y="614048"/>
                </a:cubicBezTo>
                <a:close/>
                <a:moveTo>
                  <a:pt x="863938" y="500860"/>
                </a:moveTo>
                <a:cubicBezTo>
                  <a:pt x="857003" y="515752"/>
                  <a:pt x="825804" y="515477"/>
                  <a:pt x="823962" y="495530"/>
                </a:cubicBezTo>
                <a:cubicBezTo>
                  <a:pt x="823144" y="486944"/>
                  <a:pt x="822325" y="479405"/>
                  <a:pt x="840948" y="475216"/>
                </a:cubicBezTo>
                <a:cubicBezTo>
                  <a:pt x="850567" y="472913"/>
                  <a:pt x="857731" y="476054"/>
                  <a:pt x="860801" y="481080"/>
                </a:cubicBezTo>
                <a:cubicBezTo>
                  <a:pt x="865867" y="489247"/>
                  <a:pt x="866251" y="495896"/>
                  <a:pt x="863938" y="500860"/>
                </a:cubicBezTo>
                <a:close/>
                <a:moveTo>
                  <a:pt x="864470" y="359718"/>
                </a:moveTo>
                <a:cubicBezTo>
                  <a:pt x="877890" y="415763"/>
                  <a:pt x="795341" y="383620"/>
                  <a:pt x="833564" y="353949"/>
                </a:cubicBezTo>
                <a:cubicBezTo>
                  <a:pt x="838038" y="349931"/>
                  <a:pt x="844747" y="349725"/>
                  <a:pt x="850846" y="351347"/>
                </a:cubicBezTo>
                <a:cubicBezTo>
                  <a:pt x="856947" y="352970"/>
                  <a:pt x="862437" y="356421"/>
                  <a:pt x="864470" y="359718"/>
                </a:cubicBezTo>
                <a:close/>
                <a:moveTo>
                  <a:pt x="974134" y="735390"/>
                </a:moveTo>
                <a:cubicBezTo>
                  <a:pt x="968836" y="735390"/>
                  <a:pt x="970799" y="742789"/>
                  <a:pt x="963342" y="740842"/>
                </a:cubicBezTo>
                <a:cubicBezTo>
                  <a:pt x="962165" y="738506"/>
                  <a:pt x="960988" y="735974"/>
                  <a:pt x="957848" y="735390"/>
                </a:cubicBezTo>
                <a:cubicBezTo>
                  <a:pt x="957554" y="728771"/>
                  <a:pt x="961773" y="725461"/>
                  <a:pt x="965991" y="725461"/>
                </a:cubicBezTo>
                <a:cubicBezTo>
                  <a:pt x="970210" y="725461"/>
                  <a:pt x="974428" y="728771"/>
                  <a:pt x="974134" y="735390"/>
                </a:cubicBezTo>
                <a:close/>
                <a:moveTo>
                  <a:pt x="979795" y="602797"/>
                </a:moveTo>
                <a:cubicBezTo>
                  <a:pt x="982662" y="620944"/>
                  <a:pt x="975083" y="628488"/>
                  <a:pt x="957057" y="625429"/>
                </a:cubicBezTo>
                <a:cubicBezTo>
                  <a:pt x="942924" y="614266"/>
                  <a:pt x="954369" y="596565"/>
                  <a:pt x="967283" y="596326"/>
                </a:cubicBezTo>
                <a:cubicBezTo>
                  <a:pt x="971588" y="596246"/>
                  <a:pt x="976056" y="598107"/>
                  <a:pt x="979795" y="602797"/>
                </a:cubicBezTo>
                <a:close/>
                <a:moveTo>
                  <a:pt x="987843" y="490043"/>
                </a:moveTo>
                <a:cubicBezTo>
                  <a:pt x="993777" y="549113"/>
                  <a:pt x="901702" y="484916"/>
                  <a:pt x="962471" y="473020"/>
                </a:cubicBezTo>
                <a:cubicBezTo>
                  <a:pt x="979454" y="469738"/>
                  <a:pt x="986820" y="478968"/>
                  <a:pt x="987843" y="490043"/>
                </a:cubicBezTo>
                <a:close/>
                <a:moveTo>
                  <a:pt x="989231" y="367100"/>
                </a:moveTo>
                <a:cubicBezTo>
                  <a:pt x="989492" y="387584"/>
                  <a:pt x="959215" y="407294"/>
                  <a:pt x="943037" y="381882"/>
                </a:cubicBezTo>
                <a:cubicBezTo>
                  <a:pt x="941393" y="366165"/>
                  <a:pt x="943447" y="354123"/>
                  <a:pt x="954336" y="350653"/>
                </a:cubicBezTo>
                <a:cubicBezTo>
                  <a:pt x="955363" y="347490"/>
                  <a:pt x="959369" y="347234"/>
                  <a:pt x="963965" y="347566"/>
                </a:cubicBezTo>
                <a:cubicBezTo>
                  <a:pt x="968562" y="347898"/>
                  <a:pt x="973750" y="348816"/>
                  <a:pt x="977139" y="348000"/>
                </a:cubicBezTo>
                <a:cubicBezTo>
                  <a:pt x="985665" y="353358"/>
                  <a:pt x="989144" y="360272"/>
                  <a:pt x="989231" y="367100"/>
                </a:cubicBezTo>
                <a:close/>
                <a:moveTo>
                  <a:pt x="1089537" y="725290"/>
                </a:moveTo>
                <a:cubicBezTo>
                  <a:pt x="1095994" y="730327"/>
                  <a:pt x="1090644" y="751285"/>
                  <a:pt x="1076171" y="738672"/>
                </a:cubicBezTo>
                <a:cubicBezTo>
                  <a:pt x="1076377" y="734160"/>
                  <a:pt x="1074735" y="727802"/>
                  <a:pt x="1079046" y="727392"/>
                </a:cubicBezTo>
                <a:cubicBezTo>
                  <a:pt x="1083921" y="723701"/>
                  <a:pt x="1087385" y="723611"/>
                  <a:pt x="1089537" y="725290"/>
                </a:cubicBezTo>
                <a:close/>
                <a:moveTo>
                  <a:pt x="1100950" y="605440"/>
                </a:moveTo>
                <a:cubicBezTo>
                  <a:pt x="1111250" y="642776"/>
                  <a:pt x="1042987" y="626340"/>
                  <a:pt x="1075907" y="596917"/>
                </a:cubicBezTo>
                <a:cubicBezTo>
                  <a:pt x="1082268" y="592859"/>
                  <a:pt x="1088075" y="593214"/>
                  <a:pt x="1092518" y="595472"/>
                </a:cubicBezTo>
                <a:cubicBezTo>
                  <a:pt x="1096961" y="597729"/>
                  <a:pt x="1100041" y="601889"/>
                  <a:pt x="1100950" y="605440"/>
                </a:cubicBezTo>
                <a:close/>
                <a:moveTo>
                  <a:pt x="1103578" y="475488"/>
                </a:moveTo>
                <a:cubicBezTo>
                  <a:pt x="1108077" y="486060"/>
                  <a:pt x="1107668" y="505547"/>
                  <a:pt x="1100715" y="512802"/>
                </a:cubicBezTo>
                <a:cubicBezTo>
                  <a:pt x="1090285" y="517363"/>
                  <a:pt x="1071064" y="516948"/>
                  <a:pt x="1063906" y="509900"/>
                </a:cubicBezTo>
                <a:cubicBezTo>
                  <a:pt x="1051790" y="487356"/>
                  <a:pt x="1067280" y="468893"/>
                  <a:pt x="1085444" y="468854"/>
                </a:cubicBezTo>
                <a:cubicBezTo>
                  <a:pt x="1091500" y="468841"/>
                  <a:pt x="1097852" y="470875"/>
                  <a:pt x="1103578" y="475488"/>
                </a:cubicBezTo>
                <a:close/>
                <a:moveTo>
                  <a:pt x="1111919" y="368183"/>
                </a:moveTo>
                <a:cubicBezTo>
                  <a:pt x="1114201" y="398166"/>
                  <a:pt x="1051494" y="416852"/>
                  <a:pt x="1055446" y="368904"/>
                </a:cubicBezTo>
                <a:cubicBezTo>
                  <a:pt x="1056063" y="359838"/>
                  <a:pt x="1063454" y="349362"/>
                  <a:pt x="1080910" y="346542"/>
                </a:cubicBezTo>
                <a:cubicBezTo>
                  <a:pt x="1094257" y="344326"/>
                  <a:pt x="1103704" y="350974"/>
                  <a:pt x="1106578" y="354802"/>
                </a:cubicBezTo>
                <a:cubicBezTo>
                  <a:pt x="1109941" y="359385"/>
                  <a:pt x="1111593" y="363899"/>
                  <a:pt x="1111919" y="368183"/>
                </a:cubicBezTo>
                <a:close/>
                <a:moveTo>
                  <a:pt x="1100960" y="271969"/>
                </a:moveTo>
                <a:lnTo>
                  <a:pt x="1100662" y="272502"/>
                </a:lnTo>
                <a:cubicBezTo>
                  <a:pt x="1094359" y="277758"/>
                  <a:pt x="1086908" y="278334"/>
                  <a:pt x="1080047" y="276103"/>
                </a:cubicBezTo>
                <a:lnTo>
                  <a:pt x="1079120" y="275384"/>
                </a:lnTo>
                <a:close/>
                <a:moveTo>
                  <a:pt x="1213422" y="729485"/>
                </a:moveTo>
                <a:cubicBezTo>
                  <a:pt x="1214435" y="740552"/>
                  <a:pt x="1208152" y="744376"/>
                  <a:pt x="1196601" y="743370"/>
                </a:cubicBezTo>
                <a:cubicBezTo>
                  <a:pt x="1195385" y="740754"/>
                  <a:pt x="1194169" y="738339"/>
                  <a:pt x="1191129" y="737735"/>
                </a:cubicBezTo>
                <a:cubicBezTo>
                  <a:pt x="1188494" y="728579"/>
                  <a:pt x="1193358" y="723096"/>
                  <a:pt x="1199235" y="721611"/>
                </a:cubicBezTo>
                <a:cubicBezTo>
                  <a:pt x="1205113" y="720127"/>
                  <a:pt x="1212003" y="722643"/>
                  <a:pt x="1213422" y="729485"/>
                </a:cubicBezTo>
                <a:close/>
                <a:moveTo>
                  <a:pt x="1222978" y="608968"/>
                </a:moveTo>
                <a:cubicBezTo>
                  <a:pt x="1228725" y="658651"/>
                  <a:pt x="1150937" y="611392"/>
                  <a:pt x="1197322" y="595033"/>
                </a:cubicBezTo>
                <a:cubicBezTo>
                  <a:pt x="1203685" y="592710"/>
                  <a:pt x="1209689" y="592609"/>
                  <a:pt x="1214307" y="594882"/>
                </a:cubicBezTo>
                <a:cubicBezTo>
                  <a:pt x="1218925" y="597154"/>
                  <a:pt x="1222158" y="601799"/>
                  <a:pt x="1222978" y="608968"/>
                </a:cubicBezTo>
                <a:close/>
                <a:moveTo>
                  <a:pt x="1225805" y="476345"/>
                </a:moveTo>
                <a:cubicBezTo>
                  <a:pt x="1230315" y="486768"/>
                  <a:pt x="1229905" y="505980"/>
                  <a:pt x="1222935" y="513133"/>
                </a:cubicBezTo>
                <a:cubicBezTo>
                  <a:pt x="1213095" y="522126"/>
                  <a:pt x="1187470" y="520286"/>
                  <a:pt x="1180295" y="510272"/>
                </a:cubicBezTo>
                <a:cubicBezTo>
                  <a:pt x="1166611" y="484980"/>
                  <a:pt x="1187176" y="465896"/>
                  <a:pt x="1207221" y="467419"/>
                </a:cubicBezTo>
                <a:cubicBezTo>
                  <a:pt x="1213903" y="467927"/>
                  <a:pt x="1220527" y="470724"/>
                  <a:pt x="1225805" y="476345"/>
                </a:cubicBezTo>
                <a:close/>
                <a:moveTo>
                  <a:pt x="1230454" y="365608"/>
                </a:moveTo>
                <a:cubicBezTo>
                  <a:pt x="1231676" y="390437"/>
                  <a:pt x="1207758" y="422640"/>
                  <a:pt x="1179716" y="394412"/>
                </a:cubicBezTo>
                <a:cubicBezTo>
                  <a:pt x="1162053" y="376428"/>
                  <a:pt x="1172610" y="348635"/>
                  <a:pt x="1196567" y="343526"/>
                </a:cubicBezTo>
                <a:cubicBezTo>
                  <a:pt x="1219939" y="338468"/>
                  <a:pt x="1229722" y="350711"/>
                  <a:pt x="1230454" y="365608"/>
                </a:cubicBezTo>
                <a:close/>
                <a:moveTo>
                  <a:pt x="1230443" y="251722"/>
                </a:moveTo>
                <a:lnTo>
                  <a:pt x="1228367" y="261201"/>
                </a:lnTo>
                <a:cubicBezTo>
                  <a:pt x="1218652" y="279435"/>
                  <a:pt x="1185375" y="287930"/>
                  <a:pt x="1176512" y="266472"/>
                </a:cubicBezTo>
                <a:lnTo>
                  <a:pt x="1175766" y="260272"/>
                </a:lnTo>
                <a:close/>
                <a:moveTo>
                  <a:pt x="1330321" y="848754"/>
                </a:moveTo>
                <a:cubicBezTo>
                  <a:pt x="1330321" y="850739"/>
                  <a:pt x="1330321" y="852525"/>
                  <a:pt x="1330321" y="854311"/>
                </a:cubicBezTo>
                <a:cubicBezTo>
                  <a:pt x="1327781" y="853716"/>
                  <a:pt x="1327319" y="855303"/>
                  <a:pt x="1327319" y="857089"/>
                </a:cubicBezTo>
                <a:cubicBezTo>
                  <a:pt x="1325010" y="857089"/>
                  <a:pt x="1322932" y="857089"/>
                  <a:pt x="1320854" y="857089"/>
                </a:cubicBezTo>
                <a:cubicBezTo>
                  <a:pt x="1321315" y="854708"/>
                  <a:pt x="1319468" y="854509"/>
                  <a:pt x="1317621" y="854311"/>
                </a:cubicBezTo>
                <a:cubicBezTo>
                  <a:pt x="1317621" y="852525"/>
                  <a:pt x="1317621" y="850739"/>
                  <a:pt x="1317621" y="848754"/>
                </a:cubicBezTo>
                <a:cubicBezTo>
                  <a:pt x="1320392" y="849350"/>
                  <a:pt x="1320623" y="847762"/>
                  <a:pt x="1320854" y="845976"/>
                </a:cubicBezTo>
                <a:cubicBezTo>
                  <a:pt x="1322932" y="845976"/>
                  <a:pt x="1325010" y="845976"/>
                  <a:pt x="1327319" y="845976"/>
                </a:cubicBezTo>
                <a:cubicBezTo>
                  <a:pt x="1326626" y="848357"/>
                  <a:pt x="1328474" y="848556"/>
                  <a:pt x="1330321" y="848754"/>
                </a:cubicBezTo>
                <a:close/>
                <a:moveTo>
                  <a:pt x="1335861" y="729485"/>
                </a:moveTo>
                <a:cubicBezTo>
                  <a:pt x="1336672" y="740552"/>
                  <a:pt x="1330389" y="744376"/>
                  <a:pt x="1319041" y="743370"/>
                </a:cubicBezTo>
                <a:cubicBezTo>
                  <a:pt x="1317825" y="740754"/>
                  <a:pt x="1316609" y="738339"/>
                  <a:pt x="1313366" y="737735"/>
                </a:cubicBezTo>
                <a:cubicBezTo>
                  <a:pt x="1310732" y="728579"/>
                  <a:pt x="1315595" y="723096"/>
                  <a:pt x="1321498" y="721611"/>
                </a:cubicBezTo>
                <a:cubicBezTo>
                  <a:pt x="1327400" y="720127"/>
                  <a:pt x="1334341" y="722643"/>
                  <a:pt x="1335861" y="729485"/>
                </a:cubicBezTo>
                <a:close/>
                <a:moveTo>
                  <a:pt x="1344096" y="599225"/>
                </a:moveTo>
                <a:cubicBezTo>
                  <a:pt x="1357312" y="655476"/>
                  <a:pt x="1274762" y="623333"/>
                  <a:pt x="1312987" y="593662"/>
                </a:cubicBezTo>
                <a:cubicBezTo>
                  <a:pt x="1317562" y="589644"/>
                  <a:pt x="1324322" y="589438"/>
                  <a:pt x="1330448" y="591035"/>
                </a:cubicBezTo>
                <a:cubicBezTo>
                  <a:pt x="1336573" y="592631"/>
                  <a:pt x="1342063" y="596031"/>
                  <a:pt x="1344096" y="599225"/>
                </a:cubicBezTo>
                <a:close/>
                <a:moveTo>
                  <a:pt x="1351816" y="481448"/>
                </a:moveTo>
                <a:cubicBezTo>
                  <a:pt x="1365252" y="528042"/>
                  <a:pt x="1289052" y="539588"/>
                  <a:pt x="1296271" y="487015"/>
                </a:cubicBezTo>
                <a:cubicBezTo>
                  <a:pt x="1297073" y="481448"/>
                  <a:pt x="1299077" y="472583"/>
                  <a:pt x="1312914" y="467016"/>
                </a:cubicBezTo>
                <a:cubicBezTo>
                  <a:pt x="1321437" y="463615"/>
                  <a:pt x="1330059" y="463305"/>
                  <a:pt x="1337103" y="465805"/>
                </a:cubicBezTo>
                <a:cubicBezTo>
                  <a:pt x="1344146" y="468305"/>
                  <a:pt x="1349611" y="473614"/>
                  <a:pt x="1351816" y="481448"/>
                </a:cubicBezTo>
                <a:close/>
                <a:moveTo>
                  <a:pt x="1357317" y="371501"/>
                </a:moveTo>
                <a:cubicBezTo>
                  <a:pt x="1357317" y="413435"/>
                  <a:pt x="1290643" y="420526"/>
                  <a:pt x="1290643" y="371501"/>
                </a:cubicBezTo>
                <a:cubicBezTo>
                  <a:pt x="1290643" y="354484"/>
                  <a:pt x="1297049" y="345570"/>
                  <a:pt x="1315671" y="340708"/>
                </a:cubicBezTo>
                <a:cubicBezTo>
                  <a:pt x="1322928" y="338835"/>
                  <a:pt x="1329161" y="338417"/>
                  <a:pt x="1334426" y="339195"/>
                </a:cubicBezTo>
                <a:cubicBezTo>
                  <a:pt x="1350221" y="341531"/>
                  <a:pt x="1357317" y="354636"/>
                  <a:pt x="1357317" y="371501"/>
                </a:cubicBezTo>
                <a:close/>
                <a:moveTo>
                  <a:pt x="1447796" y="848754"/>
                </a:moveTo>
                <a:cubicBezTo>
                  <a:pt x="1447796" y="850739"/>
                  <a:pt x="1447796" y="852525"/>
                  <a:pt x="1447796" y="854311"/>
                </a:cubicBezTo>
                <a:cubicBezTo>
                  <a:pt x="1445371" y="853716"/>
                  <a:pt x="1445169" y="855303"/>
                  <a:pt x="1444967" y="857089"/>
                </a:cubicBezTo>
                <a:cubicBezTo>
                  <a:pt x="1443149" y="857089"/>
                  <a:pt x="1441330" y="857089"/>
                  <a:pt x="1439512" y="857089"/>
                </a:cubicBezTo>
                <a:cubicBezTo>
                  <a:pt x="1439916" y="854708"/>
                  <a:pt x="1438299" y="854509"/>
                  <a:pt x="1436683" y="854311"/>
                </a:cubicBezTo>
                <a:cubicBezTo>
                  <a:pt x="1436683" y="852525"/>
                  <a:pt x="1436683" y="850739"/>
                  <a:pt x="1436683" y="848754"/>
                </a:cubicBezTo>
                <a:cubicBezTo>
                  <a:pt x="1438905" y="849350"/>
                  <a:pt x="1439310" y="847762"/>
                  <a:pt x="1439512" y="845976"/>
                </a:cubicBezTo>
                <a:cubicBezTo>
                  <a:pt x="1441330" y="845976"/>
                  <a:pt x="1443149" y="845976"/>
                  <a:pt x="1444967" y="845976"/>
                </a:cubicBezTo>
                <a:cubicBezTo>
                  <a:pt x="1444563" y="848357"/>
                  <a:pt x="1446179" y="848556"/>
                  <a:pt x="1447796" y="848754"/>
                </a:cubicBezTo>
                <a:close/>
                <a:moveTo>
                  <a:pt x="1354658" y="249919"/>
                </a:moveTo>
                <a:cubicBezTo>
                  <a:pt x="1357319" y="290640"/>
                  <a:pt x="1292231" y="298288"/>
                  <a:pt x="1292231" y="252813"/>
                </a:cubicBezTo>
                <a:lnTo>
                  <a:pt x="1295935" y="241481"/>
                </a:lnTo>
                <a:lnTo>
                  <a:pt x="1347155" y="233471"/>
                </a:lnTo>
                <a:close/>
                <a:moveTo>
                  <a:pt x="1457320" y="735462"/>
                </a:moveTo>
                <a:cubicBezTo>
                  <a:pt x="1451564" y="749138"/>
                  <a:pt x="1434501" y="749138"/>
                  <a:pt x="1428745" y="735462"/>
                </a:cubicBezTo>
                <a:cubicBezTo>
                  <a:pt x="1428745" y="724838"/>
                  <a:pt x="1435889" y="719525"/>
                  <a:pt x="1443032" y="719525"/>
                </a:cubicBezTo>
                <a:cubicBezTo>
                  <a:pt x="1450176" y="719525"/>
                  <a:pt x="1457320" y="724838"/>
                  <a:pt x="1457320" y="735462"/>
                </a:cubicBezTo>
                <a:close/>
                <a:moveTo>
                  <a:pt x="1465478" y="604314"/>
                </a:moveTo>
                <a:cubicBezTo>
                  <a:pt x="1465971" y="625660"/>
                  <a:pt x="1430600" y="654774"/>
                  <a:pt x="1419467" y="619331"/>
                </a:cubicBezTo>
                <a:cubicBezTo>
                  <a:pt x="1412870" y="598669"/>
                  <a:pt x="1421735" y="596010"/>
                  <a:pt x="1433693" y="591100"/>
                </a:cubicBezTo>
                <a:cubicBezTo>
                  <a:pt x="1440909" y="588031"/>
                  <a:pt x="1446682" y="587213"/>
                  <a:pt x="1450805" y="588236"/>
                </a:cubicBezTo>
                <a:cubicBezTo>
                  <a:pt x="1461165" y="590947"/>
                  <a:pt x="1465314" y="597199"/>
                  <a:pt x="1465478" y="604314"/>
                </a:cubicBezTo>
                <a:close/>
                <a:moveTo>
                  <a:pt x="1476227" y="490390"/>
                </a:moveTo>
                <a:cubicBezTo>
                  <a:pt x="1476727" y="495413"/>
                  <a:pt x="1476156" y="500842"/>
                  <a:pt x="1474275" y="506480"/>
                </a:cubicBezTo>
                <a:cubicBezTo>
                  <a:pt x="1456667" y="558639"/>
                  <a:pt x="1368427" y="489298"/>
                  <a:pt x="1428821" y="463935"/>
                </a:cubicBezTo>
                <a:cubicBezTo>
                  <a:pt x="1435885" y="461020"/>
                  <a:pt x="1442885" y="460343"/>
                  <a:pt x="1449254" y="461436"/>
                </a:cubicBezTo>
                <a:cubicBezTo>
                  <a:pt x="1463585" y="463896"/>
                  <a:pt x="1474727" y="475318"/>
                  <a:pt x="1476227" y="490390"/>
                </a:cubicBezTo>
                <a:close/>
                <a:moveTo>
                  <a:pt x="1479049" y="363187"/>
                </a:moveTo>
                <a:cubicBezTo>
                  <a:pt x="1487483" y="415905"/>
                  <a:pt x="1403345" y="431639"/>
                  <a:pt x="1406558" y="368909"/>
                </a:cubicBezTo>
                <a:cubicBezTo>
                  <a:pt x="1407361" y="355218"/>
                  <a:pt x="1412180" y="343367"/>
                  <a:pt x="1431659" y="337646"/>
                </a:cubicBezTo>
                <a:cubicBezTo>
                  <a:pt x="1439440" y="335347"/>
                  <a:pt x="1446104" y="334683"/>
                  <a:pt x="1451771" y="335258"/>
                </a:cubicBezTo>
                <a:cubicBezTo>
                  <a:pt x="1468770" y="336982"/>
                  <a:pt x="1476790" y="349855"/>
                  <a:pt x="1479049" y="363187"/>
                </a:cubicBezTo>
                <a:close/>
                <a:moveTo>
                  <a:pt x="1473433" y="250067"/>
                </a:moveTo>
                <a:cubicBezTo>
                  <a:pt x="1476060" y="266774"/>
                  <a:pt x="1467826" y="284821"/>
                  <a:pt x="1444995" y="286337"/>
                </a:cubicBezTo>
                <a:cubicBezTo>
                  <a:pt x="1408829" y="288764"/>
                  <a:pt x="1390645" y="230529"/>
                  <a:pt x="1436711" y="221835"/>
                </a:cubicBezTo>
                <a:cubicBezTo>
                  <a:pt x="1457320" y="217993"/>
                  <a:pt x="1470807" y="233360"/>
                  <a:pt x="1473433" y="250067"/>
                </a:cubicBezTo>
                <a:close/>
                <a:moveTo>
                  <a:pt x="1570033" y="848754"/>
                </a:moveTo>
                <a:cubicBezTo>
                  <a:pt x="1570033" y="850739"/>
                  <a:pt x="1570033" y="852525"/>
                  <a:pt x="1570033" y="854311"/>
                </a:cubicBezTo>
                <a:cubicBezTo>
                  <a:pt x="1567652" y="853716"/>
                  <a:pt x="1567453" y="855303"/>
                  <a:pt x="1567255" y="857089"/>
                </a:cubicBezTo>
                <a:cubicBezTo>
                  <a:pt x="1565469" y="857089"/>
                  <a:pt x="1563484" y="857089"/>
                  <a:pt x="1561698" y="857089"/>
                </a:cubicBezTo>
                <a:cubicBezTo>
                  <a:pt x="1562293" y="854708"/>
                  <a:pt x="1560706" y="854509"/>
                  <a:pt x="1558920" y="854311"/>
                </a:cubicBezTo>
                <a:cubicBezTo>
                  <a:pt x="1558920" y="852525"/>
                  <a:pt x="1558920" y="850739"/>
                  <a:pt x="1558920" y="848754"/>
                </a:cubicBezTo>
                <a:cubicBezTo>
                  <a:pt x="1561301" y="849350"/>
                  <a:pt x="1561500" y="847762"/>
                  <a:pt x="1561698" y="845976"/>
                </a:cubicBezTo>
                <a:cubicBezTo>
                  <a:pt x="1563484" y="845976"/>
                  <a:pt x="1565469" y="845976"/>
                  <a:pt x="1567255" y="845976"/>
                </a:cubicBezTo>
                <a:cubicBezTo>
                  <a:pt x="1566659" y="848357"/>
                  <a:pt x="1568247" y="848556"/>
                  <a:pt x="1570033" y="848754"/>
                </a:cubicBezTo>
                <a:close/>
                <a:moveTo>
                  <a:pt x="1577548" y="729746"/>
                </a:moveTo>
                <a:cubicBezTo>
                  <a:pt x="1579558" y="749112"/>
                  <a:pt x="1553434" y="750726"/>
                  <a:pt x="1549817" y="735193"/>
                </a:cubicBezTo>
                <a:cubicBezTo>
                  <a:pt x="1548813" y="725409"/>
                  <a:pt x="1554891" y="720164"/>
                  <a:pt x="1561648" y="719306"/>
                </a:cubicBezTo>
                <a:cubicBezTo>
                  <a:pt x="1568405" y="718449"/>
                  <a:pt x="1575840" y="721979"/>
                  <a:pt x="1577548" y="729746"/>
                </a:cubicBezTo>
                <a:close/>
                <a:moveTo>
                  <a:pt x="1586564" y="602462"/>
                </a:moveTo>
                <a:cubicBezTo>
                  <a:pt x="1590801" y="611815"/>
                  <a:pt x="1589980" y="623500"/>
                  <a:pt x="1581351" y="630777"/>
                </a:cubicBezTo>
                <a:cubicBezTo>
                  <a:pt x="1555465" y="652301"/>
                  <a:pt x="1511295" y="597157"/>
                  <a:pt x="1561423" y="588138"/>
                </a:cubicBezTo>
                <a:cubicBezTo>
                  <a:pt x="1573031" y="586088"/>
                  <a:pt x="1582327" y="593109"/>
                  <a:pt x="1586564" y="602462"/>
                </a:cubicBezTo>
                <a:close/>
                <a:moveTo>
                  <a:pt x="1597492" y="478746"/>
                </a:moveTo>
                <a:cubicBezTo>
                  <a:pt x="1614483" y="535855"/>
                  <a:pt x="1509708" y="549113"/>
                  <a:pt x="1530339" y="478746"/>
                </a:cubicBezTo>
                <a:cubicBezTo>
                  <a:pt x="1532160" y="472219"/>
                  <a:pt x="1539846" y="465489"/>
                  <a:pt x="1549959" y="461817"/>
                </a:cubicBezTo>
                <a:cubicBezTo>
                  <a:pt x="1560578" y="457840"/>
                  <a:pt x="1571197" y="457687"/>
                  <a:pt x="1579794" y="460721"/>
                </a:cubicBezTo>
                <a:cubicBezTo>
                  <a:pt x="1588390" y="463755"/>
                  <a:pt x="1594964" y="469976"/>
                  <a:pt x="1597492" y="478746"/>
                </a:cubicBezTo>
                <a:close/>
                <a:moveTo>
                  <a:pt x="1603291" y="356996"/>
                </a:moveTo>
                <a:cubicBezTo>
                  <a:pt x="1619245" y="420520"/>
                  <a:pt x="1504945" y="436401"/>
                  <a:pt x="1524937" y="356996"/>
                </a:cubicBezTo>
                <a:cubicBezTo>
                  <a:pt x="1526957" y="349259"/>
                  <a:pt x="1535236" y="339079"/>
                  <a:pt x="1550180" y="334396"/>
                </a:cubicBezTo>
                <a:cubicBezTo>
                  <a:pt x="1574413" y="326863"/>
                  <a:pt x="1597839" y="335211"/>
                  <a:pt x="1603291" y="356996"/>
                </a:cubicBezTo>
                <a:close/>
                <a:moveTo>
                  <a:pt x="1687508" y="848754"/>
                </a:moveTo>
                <a:cubicBezTo>
                  <a:pt x="1687508" y="850739"/>
                  <a:pt x="1687508" y="852525"/>
                  <a:pt x="1687508" y="854311"/>
                </a:cubicBezTo>
                <a:cubicBezTo>
                  <a:pt x="1685285" y="853716"/>
                  <a:pt x="1684881" y="855303"/>
                  <a:pt x="1684881" y="857089"/>
                </a:cubicBezTo>
                <a:cubicBezTo>
                  <a:pt x="1682861" y="857089"/>
                  <a:pt x="1681042" y="857089"/>
                  <a:pt x="1679224" y="857089"/>
                </a:cubicBezTo>
                <a:cubicBezTo>
                  <a:pt x="1679830" y="854708"/>
                  <a:pt x="1678213" y="854509"/>
                  <a:pt x="1676395" y="854311"/>
                </a:cubicBezTo>
                <a:cubicBezTo>
                  <a:pt x="1676395" y="852525"/>
                  <a:pt x="1676395" y="850739"/>
                  <a:pt x="1676395" y="848754"/>
                </a:cubicBezTo>
                <a:cubicBezTo>
                  <a:pt x="1678820" y="849350"/>
                  <a:pt x="1679022" y="847762"/>
                  <a:pt x="1679224" y="845976"/>
                </a:cubicBezTo>
                <a:cubicBezTo>
                  <a:pt x="1681042" y="845976"/>
                  <a:pt x="1682861" y="845976"/>
                  <a:pt x="1684881" y="845976"/>
                </a:cubicBezTo>
                <a:cubicBezTo>
                  <a:pt x="1684275" y="848357"/>
                  <a:pt x="1685891" y="848556"/>
                  <a:pt x="1687508" y="848754"/>
                </a:cubicBezTo>
                <a:close/>
                <a:moveTo>
                  <a:pt x="1600517" y="250286"/>
                </a:moveTo>
                <a:cubicBezTo>
                  <a:pt x="1603370" y="299561"/>
                  <a:pt x="1527170" y="303051"/>
                  <a:pt x="1527170" y="253160"/>
                </a:cubicBezTo>
                <a:cubicBezTo>
                  <a:pt x="1527170" y="234066"/>
                  <a:pt x="1538376" y="222569"/>
                  <a:pt x="1558139" y="218873"/>
                </a:cubicBezTo>
                <a:cubicBezTo>
                  <a:pt x="1585033" y="214151"/>
                  <a:pt x="1599499" y="230576"/>
                  <a:pt x="1600517" y="250286"/>
                </a:cubicBezTo>
                <a:close/>
                <a:moveTo>
                  <a:pt x="1696602" y="733032"/>
                </a:moveTo>
                <a:cubicBezTo>
                  <a:pt x="1695456" y="744161"/>
                  <a:pt x="1683547" y="751456"/>
                  <a:pt x="1671525" y="744121"/>
                </a:cubicBezTo>
                <a:cubicBezTo>
                  <a:pt x="1664462" y="731637"/>
                  <a:pt x="1671488" y="719270"/>
                  <a:pt x="1682204" y="718080"/>
                </a:cubicBezTo>
                <a:cubicBezTo>
                  <a:pt x="1685776" y="717683"/>
                  <a:pt x="1689758" y="718528"/>
                  <a:pt x="1693765" y="721025"/>
                </a:cubicBezTo>
                <a:cubicBezTo>
                  <a:pt x="1696169" y="725187"/>
                  <a:pt x="1696983" y="729322"/>
                  <a:pt x="1696602" y="733032"/>
                </a:cubicBezTo>
                <a:close/>
                <a:moveTo>
                  <a:pt x="1708072" y="599096"/>
                </a:moveTo>
                <a:cubicBezTo>
                  <a:pt x="1730371" y="661826"/>
                  <a:pt x="1611308" y="627294"/>
                  <a:pt x="1671249" y="587858"/>
                </a:cubicBezTo>
                <a:cubicBezTo>
                  <a:pt x="1676414" y="585712"/>
                  <a:pt x="1681132" y="584844"/>
                  <a:pt x="1685345" y="584873"/>
                </a:cubicBezTo>
                <a:cubicBezTo>
                  <a:pt x="1697984" y="584959"/>
                  <a:pt x="1706078" y="593119"/>
                  <a:pt x="1708072" y="599096"/>
                </a:cubicBezTo>
                <a:close/>
                <a:moveTo>
                  <a:pt x="1718767" y="477925"/>
                </a:moveTo>
                <a:cubicBezTo>
                  <a:pt x="1736721" y="544260"/>
                  <a:pt x="1627183" y="547526"/>
                  <a:pt x="1646145" y="477925"/>
                </a:cubicBezTo>
                <a:cubicBezTo>
                  <a:pt x="1648163" y="470169"/>
                  <a:pt x="1657039" y="462005"/>
                  <a:pt x="1668537" y="458126"/>
                </a:cubicBezTo>
                <a:cubicBezTo>
                  <a:pt x="1676203" y="455473"/>
                  <a:pt x="1682897" y="454350"/>
                  <a:pt x="1688697" y="454417"/>
                </a:cubicBezTo>
                <a:cubicBezTo>
                  <a:pt x="1706096" y="454618"/>
                  <a:pt x="1715439" y="465525"/>
                  <a:pt x="1718767" y="477925"/>
                </a:cubicBezTo>
                <a:close/>
                <a:moveTo>
                  <a:pt x="1727502" y="368523"/>
                </a:moveTo>
                <a:cubicBezTo>
                  <a:pt x="1730371" y="429939"/>
                  <a:pt x="1636708" y="433226"/>
                  <a:pt x="1636708" y="371193"/>
                </a:cubicBezTo>
                <a:cubicBezTo>
                  <a:pt x="1636708" y="345723"/>
                  <a:pt x="1649210" y="332987"/>
                  <a:pt x="1673599" y="328674"/>
                </a:cubicBezTo>
                <a:cubicBezTo>
                  <a:pt x="1682566" y="327031"/>
                  <a:pt x="1690354" y="327108"/>
                  <a:pt x="1697009" y="328546"/>
                </a:cubicBezTo>
                <a:cubicBezTo>
                  <a:pt x="1716972" y="332859"/>
                  <a:pt x="1726733" y="349420"/>
                  <a:pt x="1727502" y="368523"/>
                </a:cubicBezTo>
                <a:close/>
                <a:moveTo>
                  <a:pt x="1809746" y="845976"/>
                </a:moveTo>
                <a:cubicBezTo>
                  <a:pt x="1809746" y="849578"/>
                  <a:pt x="1809746" y="852990"/>
                  <a:pt x="1809746" y="856591"/>
                </a:cubicBezTo>
                <a:cubicBezTo>
                  <a:pt x="1799355" y="858676"/>
                  <a:pt x="1795458" y="855075"/>
                  <a:pt x="1797839" y="845976"/>
                </a:cubicBezTo>
                <a:cubicBezTo>
                  <a:pt x="1801736" y="845976"/>
                  <a:pt x="1805849" y="845976"/>
                  <a:pt x="1809746" y="845976"/>
                </a:cubicBezTo>
                <a:close/>
                <a:moveTo>
                  <a:pt x="1721396" y="249774"/>
                </a:moveTo>
                <a:cubicBezTo>
                  <a:pt x="1724021" y="302736"/>
                  <a:pt x="1643058" y="306226"/>
                  <a:pt x="1643058" y="252648"/>
                </a:cubicBezTo>
                <a:cubicBezTo>
                  <a:pt x="1643058" y="230683"/>
                  <a:pt x="1654768" y="219187"/>
                  <a:pt x="1676574" y="215697"/>
                </a:cubicBezTo>
                <a:cubicBezTo>
                  <a:pt x="1705244" y="210976"/>
                  <a:pt x="1720387" y="228630"/>
                  <a:pt x="1721396" y="249774"/>
                </a:cubicBezTo>
                <a:close/>
                <a:moveTo>
                  <a:pt x="1817990" y="723533"/>
                </a:moveTo>
                <a:cubicBezTo>
                  <a:pt x="1820858" y="741559"/>
                  <a:pt x="1813279" y="749138"/>
                  <a:pt x="1795253" y="746270"/>
                </a:cubicBezTo>
                <a:cubicBezTo>
                  <a:pt x="1781119" y="735055"/>
                  <a:pt x="1792565" y="717273"/>
                  <a:pt x="1805479" y="717033"/>
                </a:cubicBezTo>
                <a:cubicBezTo>
                  <a:pt x="1809784" y="716953"/>
                  <a:pt x="1814252" y="718822"/>
                  <a:pt x="1817990" y="723533"/>
                </a:cubicBezTo>
                <a:close/>
                <a:moveTo>
                  <a:pt x="1831372" y="607888"/>
                </a:moveTo>
                <a:cubicBezTo>
                  <a:pt x="1833701" y="637813"/>
                  <a:pt x="1772197" y="656546"/>
                  <a:pt x="1776065" y="608476"/>
                </a:cubicBezTo>
                <a:cubicBezTo>
                  <a:pt x="1776667" y="599590"/>
                  <a:pt x="1783900" y="588885"/>
                  <a:pt x="1801177" y="586058"/>
                </a:cubicBezTo>
                <a:cubicBezTo>
                  <a:pt x="1814035" y="584038"/>
                  <a:pt x="1823276" y="590703"/>
                  <a:pt x="1826089" y="594540"/>
                </a:cubicBezTo>
                <a:cubicBezTo>
                  <a:pt x="1829404" y="599110"/>
                  <a:pt x="1831039" y="603613"/>
                  <a:pt x="1831372" y="607888"/>
                </a:cubicBezTo>
                <a:close/>
                <a:moveTo>
                  <a:pt x="1843004" y="478232"/>
                </a:moveTo>
                <a:cubicBezTo>
                  <a:pt x="1858958" y="542351"/>
                  <a:pt x="1744658" y="558638"/>
                  <a:pt x="1764650" y="478232"/>
                </a:cubicBezTo>
                <a:cubicBezTo>
                  <a:pt x="1766670" y="470398"/>
                  <a:pt x="1775151" y="460089"/>
                  <a:pt x="1789893" y="455347"/>
                </a:cubicBezTo>
                <a:cubicBezTo>
                  <a:pt x="1814328" y="447513"/>
                  <a:pt x="1837552" y="456172"/>
                  <a:pt x="1843004" y="478232"/>
                </a:cubicBezTo>
                <a:close/>
                <a:moveTo>
                  <a:pt x="1850521" y="374711"/>
                </a:moveTo>
                <a:cubicBezTo>
                  <a:pt x="1849855" y="396467"/>
                  <a:pt x="1836373" y="417577"/>
                  <a:pt x="1808928" y="419814"/>
                </a:cubicBezTo>
                <a:cubicBezTo>
                  <a:pt x="1759479" y="423701"/>
                  <a:pt x="1727195" y="340649"/>
                  <a:pt x="1791968" y="326330"/>
                </a:cubicBezTo>
                <a:cubicBezTo>
                  <a:pt x="1800652" y="324412"/>
                  <a:pt x="1808411" y="324355"/>
                  <a:pt x="1815216" y="325732"/>
                </a:cubicBezTo>
                <a:cubicBezTo>
                  <a:pt x="1839036" y="330554"/>
                  <a:pt x="1851186" y="352955"/>
                  <a:pt x="1850521" y="374711"/>
                </a:cubicBezTo>
                <a:close/>
                <a:moveTo>
                  <a:pt x="1928808" y="845976"/>
                </a:moveTo>
                <a:cubicBezTo>
                  <a:pt x="1928808" y="849578"/>
                  <a:pt x="1928808" y="852990"/>
                  <a:pt x="1928808" y="856591"/>
                </a:cubicBezTo>
                <a:cubicBezTo>
                  <a:pt x="1918417" y="858676"/>
                  <a:pt x="1914520" y="855075"/>
                  <a:pt x="1916685" y="845976"/>
                </a:cubicBezTo>
                <a:cubicBezTo>
                  <a:pt x="1920798" y="845976"/>
                  <a:pt x="1924695" y="845976"/>
                  <a:pt x="1928808" y="845976"/>
                </a:cubicBezTo>
                <a:close/>
                <a:moveTo>
                  <a:pt x="1847378" y="249385"/>
                </a:moveTo>
                <a:cubicBezTo>
                  <a:pt x="1854656" y="297651"/>
                  <a:pt x="1757865" y="313047"/>
                  <a:pt x="1761415" y="249664"/>
                </a:cubicBezTo>
                <a:cubicBezTo>
                  <a:pt x="1762430" y="229497"/>
                  <a:pt x="1774197" y="215297"/>
                  <a:pt x="1800773" y="212622"/>
                </a:cubicBezTo>
                <a:cubicBezTo>
                  <a:pt x="1815583" y="210976"/>
                  <a:pt x="1831610" y="219207"/>
                  <a:pt x="1837291" y="226821"/>
                </a:cubicBezTo>
                <a:cubicBezTo>
                  <a:pt x="1843175" y="234924"/>
                  <a:pt x="1846338" y="242490"/>
                  <a:pt x="1847378" y="249385"/>
                </a:cubicBezTo>
                <a:close/>
                <a:moveTo>
                  <a:pt x="1936847" y="723533"/>
                </a:moveTo>
                <a:cubicBezTo>
                  <a:pt x="1939920" y="741559"/>
                  <a:pt x="1932341" y="749138"/>
                  <a:pt x="1914315" y="746270"/>
                </a:cubicBezTo>
                <a:cubicBezTo>
                  <a:pt x="1900181" y="735055"/>
                  <a:pt x="1911511" y="717273"/>
                  <a:pt x="1924368" y="717033"/>
                </a:cubicBezTo>
                <a:cubicBezTo>
                  <a:pt x="1928654" y="716953"/>
                  <a:pt x="1933109" y="718822"/>
                  <a:pt x="1936847" y="723533"/>
                </a:cubicBezTo>
                <a:close/>
                <a:moveTo>
                  <a:pt x="1950763" y="605573"/>
                </a:moveTo>
                <a:cubicBezTo>
                  <a:pt x="1962145" y="682463"/>
                  <a:pt x="1844670" y="607419"/>
                  <a:pt x="1914179" y="585684"/>
                </a:cubicBezTo>
                <a:cubicBezTo>
                  <a:pt x="1920480" y="583685"/>
                  <a:pt x="1925777" y="583044"/>
                  <a:pt x="1930213" y="583429"/>
                </a:cubicBezTo>
                <a:cubicBezTo>
                  <a:pt x="1943523" y="584582"/>
                  <a:pt x="1949087" y="594962"/>
                  <a:pt x="1950763" y="605573"/>
                </a:cubicBezTo>
                <a:close/>
                <a:moveTo>
                  <a:pt x="1964332" y="484264"/>
                </a:moveTo>
                <a:cubicBezTo>
                  <a:pt x="1973258" y="545484"/>
                  <a:pt x="1873245" y="560226"/>
                  <a:pt x="1879939" y="487130"/>
                </a:cubicBezTo>
                <a:cubicBezTo>
                  <a:pt x="1881360" y="472798"/>
                  <a:pt x="1888663" y="458670"/>
                  <a:pt x="1910978" y="453142"/>
                </a:cubicBezTo>
                <a:cubicBezTo>
                  <a:pt x="1919701" y="450941"/>
                  <a:pt x="1927207" y="450455"/>
                  <a:pt x="1933607" y="451296"/>
                </a:cubicBezTo>
                <a:cubicBezTo>
                  <a:pt x="1952806" y="453820"/>
                  <a:pt x="1962050" y="468294"/>
                  <a:pt x="1964332" y="484264"/>
                </a:cubicBezTo>
                <a:close/>
                <a:moveTo>
                  <a:pt x="2046283" y="845976"/>
                </a:moveTo>
                <a:cubicBezTo>
                  <a:pt x="2046283" y="849578"/>
                  <a:pt x="2046283" y="852990"/>
                  <a:pt x="2046283" y="856591"/>
                </a:cubicBezTo>
                <a:cubicBezTo>
                  <a:pt x="2037184" y="858676"/>
                  <a:pt x="2033583" y="855075"/>
                  <a:pt x="2035668" y="845976"/>
                </a:cubicBezTo>
                <a:cubicBezTo>
                  <a:pt x="2039269" y="845976"/>
                  <a:pt x="2042681" y="845976"/>
                  <a:pt x="2046283" y="845976"/>
                </a:cubicBezTo>
                <a:close/>
                <a:moveTo>
                  <a:pt x="1970934" y="348778"/>
                </a:moveTo>
                <a:cubicBezTo>
                  <a:pt x="2003420" y="433501"/>
                  <a:pt x="1844670" y="455451"/>
                  <a:pt x="1874704" y="354317"/>
                </a:cubicBezTo>
                <a:cubicBezTo>
                  <a:pt x="1877973" y="342829"/>
                  <a:pt x="1885736" y="328880"/>
                  <a:pt x="1908619" y="323136"/>
                </a:cubicBezTo>
                <a:cubicBezTo>
                  <a:pt x="1937836" y="315751"/>
                  <a:pt x="1961740" y="324982"/>
                  <a:pt x="1970934" y="348778"/>
                </a:cubicBezTo>
                <a:close/>
                <a:moveTo>
                  <a:pt x="1964656" y="238413"/>
                </a:moveTo>
                <a:cubicBezTo>
                  <a:pt x="1981196" y="304919"/>
                  <a:pt x="1868483" y="322101"/>
                  <a:pt x="1879713" y="244073"/>
                </a:cubicBezTo>
                <a:cubicBezTo>
                  <a:pt x="1881347" y="232753"/>
                  <a:pt x="1888289" y="219007"/>
                  <a:pt x="1908096" y="213347"/>
                </a:cubicBezTo>
                <a:cubicBezTo>
                  <a:pt x="1916825" y="210770"/>
                  <a:pt x="1924444" y="209898"/>
                  <a:pt x="1931032" y="210328"/>
                </a:cubicBezTo>
                <a:cubicBezTo>
                  <a:pt x="1950797" y="211616"/>
                  <a:pt x="1961287" y="224617"/>
                  <a:pt x="1964656" y="238413"/>
                </a:cubicBezTo>
                <a:close/>
                <a:moveTo>
                  <a:pt x="1950042" y="139197"/>
                </a:moveTo>
                <a:lnTo>
                  <a:pt x="1949608" y="147406"/>
                </a:lnTo>
                <a:cubicBezTo>
                  <a:pt x="1943647" y="163005"/>
                  <a:pt x="1925116" y="161099"/>
                  <a:pt x="1910673" y="152336"/>
                </a:cubicBezTo>
                <a:lnTo>
                  <a:pt x="1903768" y="146433"/>
                </a:lnTo>
                <a:close/>
                <a:moveTo>
                  <a:pt x="2057396" y="730089"/>
                </a:moveTo>
                <a:cubicBezTo>
                  <a:pt x="2055789" y="741201"/>
                  <a:pt x="2049363" y="747551"/>
                  <a:pt x="2037915" y="749139"/>
                </a:cubicBezTo>
                <a:cubicBezTo>
                  <a:pt x="2032694" y="745369"/>
                  <a:pt x="2027874" y="740804"/>
                  <a:pt x="2024058" y="735446"/>
                </a:cubicBezTo>
                <a:cubicBezTo>
                  <a:pt x="2024761" y="724731"/>
                  <a:pt x="2031438" y="719026"/>
                  <a:pt x="2038769" y="718182"/>
                </a:cubicBezTo>
                <a:cubicBezTo>
                  <a:pt x="2046099" y="717339"/>
                  <a:pt x="2054082" y="721357"/>
                  <a:pt x="2057396" y="730089"/>
                </a:cubicBezTo>
                <a:close/>
                <a:moveTo>
                  <a:pt x="2069081" y="599938"/>
                </a:moveTo>
                <a:cubicBezTo>
                  <a:pt x="2082796" y="645922"/>
                  <a:pt x="2005008" y="657064"/>
                  <a:pt x="2012377" y="605610"/>
                </a:cubicBezTo>
                <a:cubicBezTo>
                  <a:pt x="2013196" y="600141"/>
                  <a:pt x="2015448" y="591430"/>
                  <a:pt x="2029368" y="585961"/>
                </a:cubicBezTo>
                <a:cubicBezTo>
                  <a:pt x="2038068" y="582618"/>
                  <a:pt x="2046870" y="582264"/>
                  <a:pt x="2054060" y="584669"/>
                </a:cubicBezTo>
                <a:cubicBezTo>
                  <a:pt x="2061251" y="587075"/>
                  <a:pt x="2066829" y="592241"/>
                  <a:pt x="2069081" y="599938"/>
                </a:cubicBezTo>
                <a:close/>
                <a:moveTo>
                  <a:pt x="2086462" y="489854"/>
                </a:moveTo>
                <a:cubicBezTo>
                  <a:pt x="2089146" y="550603"/>
                  <a:pt x="1992308" y="553876"/>
                  <a:pt x="1994992" y="489854"/>
                </a:cubicBezTo>
                <a:cubicBezTo>
                  <a:pt x="1996024" y="465922"/>
                  <a:pt x="2010891" y="452626"/>
                  <a:pt x="2037939" y="450172"/>
                </a:cubicBezTo>
                <a:cubicBezTo>
                  <a:pt x="2068705" y="447513"/>
                  <a:pt x="2085429" y="465104"/>
                  <a:pt x="2086462" y="489854"/>
                </a:cubicBezTo>
                <a:close/>
                <a:moveTo>
                  <a:pt x="2087596" y="343649"/>
                </a:moveTo>
                <a:cubicBezTo>
                  <a:pt x="2105431" y="378414"/>
                  <a:pt x="2084258" y="435628"/>
                  <a:pt x="2027034" y="425057"/>
                </a:cubicBezTo>
                <a:cubicBezTo>
                  <a:pt x="1989077" y="417922"/>
                  <a:pt x="1960558" y="335555"/>
                  <a:pt x="2027034" y="320468"/>
                </a:cubicBezTo>
                <a:cubicBezTo>
                  <a:pt x="2038370" y="317894"/>
                  <a:pt x="2048234" y="317849"/>
                  <a:pt x="2056648" y="319710"/>
                </a:cubicBezTo>
                <a:cubicBezTo>
                  <a:pt x="2071371" y="322967"/>
                  <a:pt x="2081651" y="332061"/>
                  <a:pt x="2087596" y="343649"/>
                </a:cubicBezTo>
                <a:close/>
                <a:moveTo>
                  <a:pt x="2168521" y="845976"/>
                </a:moveTo>
                <a:cubicBezTo>
                  <a:pt x="2168521" y="849578"/>
                  <a:pt x="2168521" y="852990"/>
                  <a:pt x="2168521" y="856591"/>
                </a:cubicBezTo>
                <a:cubicBezTo>
                  <a:pt x="2158346" y="858676"/>
                  <a:pt x="2154233" y="855075"/>
                  <a:pt x="2156614" y="845976"/>
                </a:cubicBezTo>
                <a:cubicBezTo>
                  <a:pt x="2160511" y="845976"/>
                  <a:pt x="2164624" y="845976"/>
                  <a:pt x="2168521" y="845976"/>
                </a:cubicBezTo>
                <a:close/>
                <a:moveTo>
                  <a:pt x="2086277" y="250385"/>
                </a:moveTo>
                <a:cubicBezTo>
                  <a:pt x="2089146" y="310924"/>
                  <a:pt x="1995483" y="314164"/>
                  <a:pt x="1995483" y="253219"/>
                </a:cubicBezTo>
                <a:cubicBezTo>
                  <a:pt x="1995483" y="227910"/>
                  <a:pt x="2007985" y="215357"/>
                  <a:pt x="2032374" y="211105"/>
                </a:cubicBezTo>
                <a:cubicBezTo>
                  <a:pt x="2041392" y="209485"/>
                  <a:pt x="2049206" y="209561"/>
                  <a:pt x="2055870" y="210979"/>
                </a:cubicBezTo>
                <a:cubicBezTo>
                  <a:pt x="2075862" y="215230"/>
                  <a:pt x="2085508" y="231555"/>
                  <a:pt x="2086277" y="250385"/>
                </a:cubicBezTo>
                <a:close/>
                <a:moveTo>
                  <a:pt x="2069081" y="120662"/>
                </a:moveTo>
                <a:cubicBezTo>
                  <a:pt x="2081082" y="160616"/>
                  <a:pt x="2023025" y="174274"/>
                  <a:pt x="2013260" y="142548"/>
                </a:cubicBezTo>
                <a:lnTo>
                  <a:pt x="2012555" y="129422"/>
                </a:lnTo>
                <a:lnTo>
                  <a:pt x="2069014" y="120593"/>
                </a:lnTo>
                <a:close/>
                <a:moveTo>
                  <a:pt x="2179053" y="731291"/>
                </a:moveTo>
                <a:cubicBezTo>
                  <a:pt x="2179282" y="734695"/>
                  <a:pt x="2178580" y="738809"/>
                  <a:pt x="2176615" y="743683"/>
                </a:cubicBezTo>
                <a:cubicBezTo>
                  <a:pt x="2167547" y="748532"/>
                  <a:pt x="2162509" y="749138"/>
                  <a:pt x="2151426" y="746511"/>
                </a:cubicBezTo>
                <a:cubicBezTo>
                  <a:pt x="2139336" y="730449"/>
                  <a:pt x="2149562" y="719993"/>
                  <a:pt x="2160847" y="718427"/>
                </a:cubicBezTo>
                <a:cubicBezTo>
                  <a:pt x="2169310" y="717253"/>
                  <a:pt x="2178369" y="721079"/>
                  <a:pt x="2179053" y="731291"/>
                </a:cubicBezTo>
                <a:close/>
                <a:moveTo>
                  <a:pt x="2190045" y="599938"/>
                </a:moveTo>
                <a:cubicBezTo>
                  <a:pt x="2203445" y="645922"/>
                  <a:pt x="2127245" y="657064"/>
                  <a:pt x="2134645" y="605610"/>
                </a:cubicBezTo>
                <a:cubicBezTo>
                  <a:pt x="2135445" y="600141"/>
                  <a:pt x="2137445" y="591430"/>
                  <a:pt x="2151245" y="585961"/>
                </a:cubicBezTo>
                <a:cubicBezTo>
                  <a:pt x="2159745" y="582618"/>
                  <a:pt x="2168345" y="582264"/>
                  <a:pt x="2175370" y="584669"/>
                </a:cubicBezTo>
                <a:cubicBezTo>
                  <a:pt x="2182395" y="587075"/>
                  <a:pt x="2187845" y="592241"/>
                  <a:pt x="2190045" y="599938"/>
                </a:cubicBezTo>
                <a:close/>
                <a:moveTo>
                  <a:pt x="2206974" y="489979"/>
                </a:moveTo>
                <a:cubicBezTo>
                  <a:pt x="2209795" y="550630"/>
                  <a:pt x="2117720" y="553876"/>
                  <a:pt x="2117720" y="492819"/>
                </a:cubicBezTo>
                <a:cubicBezTo>
                  <a:pt x="2117720" y="467463"/>
                  <a:pt x="2130010" y="455089"/>
                  <a:pt x="2153986" y="450626"/>
                </a:cubicBezTo>
                <a:cubicBezTo>
                  <a:pt x="2162800" y="449054"/>
                  <a:pt x="2170456" y="449156"/>
                  <a:pt x="2176998" y="450585"/>
                </a:cubicBezTo>
                <a:cubicBezTo>
                  <a:pt x="2196623" y="454873"/>
                  <a:pt x="2206219" y="471114"/>
                  <a:pt x="2206974" y="489979"/>
                </a:cubicBezTo>
                <a:close/>
                <a:moveTo>
                  <a:pt x="2285995" y="845976"/>
                </a:moveTo>
                <a:cubicBezTo>
                  <a:pt x="2285995" y="849578"/>
                  <a:pt x="2285995" y="852990"/>
                  <a:pt x="2285995" y="856591"/>
                </a:cubicBezTo>
                <a:cubicBezTo>
                  <a:pt x="2276759" y="858676"/>
                  <a:pt x="2273295" y="855075"/>
                  <a:pt x="2275412" y="845976"/>
                </a:cubicBezTo>
                <a:cubicBezTo>
                  <a:pt x="2278875" y="845976"/>
                  <a:pt x="2282339" y="845976"/>
                  <a:pt x="2285995" y="845976"/>
                </a:cubicBezTo>
                <a:close/>
                <a:moveTo>
                  <a:pt x="2216794" y="366502"/>
                </a:moveTo>
                <a:cubicBezTo>
                  <a:pt x="2218820" y="395277"/>
                  <a:pt x="2201734" y="425966"/>
                  <a:pt x="2165098" y="427396"/>
                </a:cubicBezTo>
                <a:cubicBezTo>
                  <a:pt x="2101267" y="430051"/>
                  <a:pt x="2082795" y="328332"/>
                  <a:pt x="2153809" y="317097"/>
                </a:cubicBezTo>
                <a:cubicBezTo>
                  <a:pt x="2193627" y="310868"/>
                  <a:pt x="2214767" y="337727"/>
                  <a:pt x="2216794" y="366502"/>
                </a:cubicBezTo>
                <a:close/>
                <a:moveTo>
                  <a:pt x="2202921" y="230728"/>
                </a:moveTo>
                <a:cubicBezTo>
                  <a:pt x="2214997" y="262064"/>
                  <a:pt x="2189945" y="312525"/>
                  <a:pt x="2142859" y="294244"/>
                </a:cubicBezTo>
                <a:cubicBezTo>
                  <a:pt x="2119011" y="285093"/>
                  <a:pt x="2100258" y="221652"/>
                  <a:pt x="2151216" y="209858"/>
                </a:cubicBezTo>
                <a:cubicBezTo>
                  <a:pt x="2161714" y="207418"/>
                  <a:pt x="2170577" y="207342"/>
                  <a:pt x="2177911" y="209022"/>
                </a:cubicBezTo>
                <a:cubicBezTo>
                  <a:pt x="2190746" y="211963"/>
                  <a:pt x="2198896" y="220283"/>
                  <a:pt x="2202921" y="230728"/>
                </a:cubicBezTo>
                <a:close/>
                <a:moveTo>
                  <a:pt x="2190045" y="120662"/>
                </a:moveTo>
                <a:cubicBezTo>
                  <a:pt x="2203445" y="166324"/>
                  <a:pt x="2127245" y="177639"/>
                  <a:pt x="2134645" y="126117"/>
                </a:cubicBezTo>
                <a:cubicBezTo>
                  <a:pt x="2135045" y="123390"/>
                  <a:pt x="2135745" y="119854"/>
                  <a:pt x="2138070" y="116318"/>
                </a:cubicBezTo>
                <a:lnTo>
                  <a:pt x="2149174" y="108058"/>
                </a:lnTo>
                <a:lnTo>
                  <a:pt x="2162595" y="105960"/>
                </a:lnTo>
                <a:lnTo>
                  <a:pt x="2175370" y="105331"/>
                </a:lnTo>
                <a:cubicBezTo>
                  <a:pt x="2182395" y="107781"/>
                  <a:pt x="2187845" y="112984"/>
                  <a:pt x="2190045" y="120662"/>
                </a:cubicBezTo>
                <a:close/>
                <a:moveTo>
                  <a:pt x="2297108" y="730089"/>
                </a:moveTo>
                <a:cubicBezTo>
                  <a:pt x="2295501" y="741201"/>
                  <a:pt x="2289075" y="747551"/>
                  <a:pt x="2277627" y="749139"/>
                </a:cubicBezTo>
                <a:cubicBezTo>
                  <a:pt x="2272406" y="745369"/>
                  <a:pt x="2267787" y="740804"/>
                  <a:pt x="2263770" y="735446"/>
                </a:cubicBezTo>
                <a:cubicBezTo>
                  <a:pt x="2264473" y="724731"/>
                  <a:pt x="2271150" y="719026"/>
                  <a:pt x="2278481" y="718182"/>
                </a:cubicBezTo>
                <a:cubicBezTo>
                  <a:pt x="2285811" y="717339"/>
                  <a:pt x="2293794" y="721357"/>
                  <a:pt x="2297108" y="730089"/>
                </a:cubicBezTo>
                <a:close/>
                <a:moveTo>
                  <a:pt x="2308997" y="599938"/>
                </a:moveTo>
                <a:cubicBezTo>
                  <a:pt x="2322508" y="645922"/>
                  <a:pt x="2244720" y="657064"/>
                  <a:pt x="2252294" y="605610"/>
                </a:cubicBezTo>
                <a:cubicBezTo>
                  <a:pt x="2253113" y="600141"/>
                  <a:pt x="2255160" y="591430"/>
                  <a:pt x="2269285" y="585961"/>
                </a:cubicBezTo>
                <a:cubicBezTo>
                  <a:pt x="2277985" y="582618"/>
                  <a:pt x="2286736" y="582264"/>
                  <a:pt x="2293900" y="584669"/>
                </a:cubicBezTo>
                <a:cubicBezTo>
                  <a:pt x="2301065" y="587075"/>
                  <a:pt x="2306643" y="592241"/>
                  <a:pt x="2308997" y="599938"/>
                </a:cubicBezTo>
                <a:close/>
                <a:moveTo>
                  <a:pt x="2324923" y="485917"/>
                </a:moveTo>
                <a:cubicBezTo>
                  <a:pt x="2325827" y="492242"/>
                  <a:pt x="2325487" y="499366"/>
                  <a:pt x="2323610" y="507227"/>
                </a:cubicBezTo>
                <a:cubicBezTo>
                  <a:pt x="2311967" y="555463"/>
                  <a:pt x="2222495" y="546304"/>
                  <a:pt x="2238633" y="479141"/>
                </a:cubicBezTo>
                <a:cubicBezTo>
                  <a:pt x="2240267" y="472221"/>
                  <a:pt x="2249663" y="458788"/>
                  <a:pt x="2267027" y="453700"/>
                </a:cubicBezTo>
                <a:cubicBezTo>
                  <a:pt x="2275249" y="451360"/>
                  <a:pt x="2283522" y="450914"/>
                  <a:pt x="2291150" y="452218"/>
                </a:cubicBezTo>
                <a:cubicBezTo>
                  <a:pt x="2308314" y="455152"/>
                  <a:pt x="2322213" y="466940"/>
                  <a:pt x="2324923" y="485917"/>
                </a:cubicBezTo>
                <a:close/>
                <a:moveTo>
                  <a:pt x="2327268" y="343649"/>
                </a:moveTo>
                <a:cubicBezTo>
                  <a:pt x="2345127" y="378414"/>
                  <a:pt x="2323927" y="435628"/>
                  <a:pt x="2266628" y="425057"/>
                </a:cubicBezTo>
                <a:cubicBezTo>
                  <a:pt x="2228621" y="417922"/>
                  <a:pt x="2200270" y="335555"/>
                  <a:pt x="2266628" y="320468"/>
                </a:cubicBezTo>
                <a:cubicBezTo>
                  <a:pt x="2277978" y="317894"/>
                  <a:pt x="2287856" y="317849"/>
                  <a:pt x="2296280" y="319710"/>
                </a:cubicBezTo>
                <a:cubicBezTo>
                  <a:pt x="2311023" y="322967"/>
                  <a:pt x="2321315" y="332061"/>
                  <a:pt x="2327268" y="343649"/>
                </a:cubicBezTo>
                <a:close/>
                <a:moveTo>
                  <a:pt x="2408233" y="845976"/>
                </a:moveTo>
                <a:cubicBezTo>
                  <a:pt x="2408233" y="849578"/>
                  <a:pt x="2408233" y="852990"/>
                  <a:pt x="2408233" y="856591"/>
                </a:cubicBezTo>
                <a:cubicBezTo>
                  <a:pt x="2397997" y="858676"/>
                  <a:pt x="2393945" y="855075"/>
                  <a:pt x="2396291" y="845976"/>
                </a:cubicBezTo>
                <a:cubicBezTo>
                  <a:pt x="2400342" y="845976"/>
                  <a:pt x="2404181" y="845976"/>
                  <a:pt x="2408233" y="845976"/>
                </a:cubicBezTo>
                <a:close/>
                <a:moveTo>
                  <a:pt x="2326188" y="250385"/>
                </a:moveTo>
                <a:cubicBezTo>
                  <a:pt x="2328858" y="310924"/>
                  <a:pt x="2235195" y="314164"/>
                  <a:pt x="2235195" y="253219"/>
                </a:cubicBezTo>
                <a:cubicBezTo>
                  <a:pt x="2235195" y="227910"/>
                  <a:pt x="2247724" y="215357"/>
                  <a:pt x="2272167" y="211105"/>
                </a:cubicBezTo>
                <a:cubicBezTo>
                  <a:pt x="2281153" y="209485"/>
                  <a:pt x="2288946" y="209561"/>
                  <a:pt x="2295599" y="210979"/>
                </a:cubicBezTo>
                <a:cubicBezTo>
                  <a:pt x="2315558" y="215230"/>
                  <a:pt x="2325263" y="231555"/>
                  <a:pt x="2326188" y="250385"/>
                </a:cubicBezTo>
                <a:close/>
                <a:moveTo>
                  <a:pt x="2308997" y="120662"/>
                </a:moveTo>
                <a:cubicBezTo>
                  <a:pt x="2322508" y="166324"/>
                  <a:pt x="2244720" y="177639"/>
                  <a:pt x="2252294" y="126117"/>
                </a:cubicBezTo>
                <a:cubicBezTo>
                  <a:pt x="2253113" y="120662"/>
                  <a:pt x="2255160" y="111974"/>
                  <a:pt x="2269285" y="106518"/>
                </a:cubicBezTo>
                <a:cubicBezTo>
                  <a:pt x="2277985" y="103185"/>
                  <a:pt x="2286736" y="102882"/>
                  <a:pt x="2293900" y="105331"/>
                </a:cubicBezTo>
                <a:cubicBezTo>
                  <a:pt x="2301065" y="107781"/>
                  <a:pt x="2306643" y="112984"/>
                  <a:pt x="2308997" y="120662"/>
                </a:cubicBezTo>
                <a:close/>
                <a:moveTo>
                  <a:pt x="2416286" y="723533"/>
                </a:moveTo>
                <a:cubicBezTo>
                  <a:pt x="2419345" y="741559"/>
                  <a:pt x="2411801" y="749138"/>
                  <a:pt x="2393654" y="746270"/>
                </a:cubicBezTo>
                <a:cubicBezTo>
                  <a:pt x="2379585" y="735055"/>
                  <a:pt x="2390978" y="717273"/>
                  <a:pt x="2403833" y="717033"/>
                </a:cubicBezTo>
                <a:cubicBezTo>
                  <a:pt x="2408118" y="716953"/>
                  <a:pt x="2412565" y="718822"/>
                  <a:pt x="2416286" y="723533"/>
                </a:cubicBezTo>
                <a:close/>
                <a:moveTo>
                  <a:pt x="2430168" y="605573"/>
                </a:moveTo>
                <a:cubicBezTo>
                  <a:pt x="2441570" y="682463"/>
                  <a:pt x="2324095" y="607419"/>
                  <a:pt x="2393521" y="585684"/>
                </a:cubicBezTo>
                <a:cubicBezTo>
                  <a:pt x="2399883" y="583685"/>
                  <a:pt x="2405228" y="583044"/>
                  <a:pt x="2409697" y="583429"/>
                </a:cubicBezTo>
                <a:cubicBezTo>
                  <a:pt x="2423106" y="584582"/>
                  <a:pt x="2428642" y="594962"/>
                  <a:pt x="2430168" y="605573"/>
                </a:cubicBezTo>
                <a:close/>
                <a:moveTo>
                  <a:pt x="2445202" y="484264"/>
                </a:moveTo>
                <a:cubicBezTo>
                  <a:pt x="2454270" y="545484"/>
                  <a:pt x="2352670" y="560226"/>
                  <a:pt x="2359471" y="487130"/>
                </a:cubicBezTo>
                <a:cubicBezTo>
                  <a:pt x="2360913" y="472798"/>
                  <a:pt x="2368332" y="458670"/>
                  <a:pt x="2391002" y="453142"/>
                </a:cubicBezTo>
                <a:cubicBezTo>
                  <a:pt x="2399863" y="450941"/>
                  <a:pt x="2407476" y="450455"/>
                  <a:pt x="2413961" y="451296"/>
                </a:cubicBezTo>
                <a:cubicBezTo>
                  <a:pt x="2433417" y="453820"/>
                  <a:pt x="2442729" y="468294"/>
                  <a:pt x="2445202" y="484264"/>
                </a:cubicBezTo>
                <a:close/>
                <a:moveTo>
                  <a:pt x="2446293" y="343927"/>
                </a:moveTo>
                <a:cubicBezTo>
                  <a:pt x="2462144" y="377422"/>
                  <a:pt x="2439455" y="433785"/>
                  <a:pt x="2388223" y="422730"/>
                </a:cubicBezTo>
                <a:cubicBezTo>
                  <a:pt x="2354474" y="415334"/>
                  <a:pt x="2328858" y="338293"/>
                  <a:pt x="2388223" y="323091"/>
                </a:cubicBezTo>
                <a:cubicBezTo>
                  <a:pt x="2399455" y="320189"/>
                  <a:pt x="2409099" y="319832"/>
                  <a:pt x="2417224" y="321398"/>
                </a:cubicBezTo>
                <a:cubicBezTo>
                  <a:pt x="2431443" y="324138"/>
                  <a:pt x="2441009" y="332762"/>
                  <a:pt x="2446293" y="343927"/>
                </a:cubicBezTo>
                <a:close/>
                <a:moveTo>
                  <a:pt x="2525708" y="845976"/>
                </a:moveTo>
                <a:cubicBezTo>
                  <a:pt x="2525708" y="849578"/>
                  <a:pt x="2525708" y="852990"/>
                  <a:pt x="2525708" y="856591"/>
                </a:cubicBezTo>
                <a:cubicBezTo>
                  <a:pt x="2516664" y="858676"/>
                  <a:pt x="2513008" y="855075"/>
                  <a:pt x="2515125" y="845976"/>
                </a:cubicBezTo>
                <a:cubicBezTo>
                  <a:pt x="2518588" y="845976"/>
                  <a:pt x="2522244" y="845976"/>
                  <a:pt x="2525708" y="845976"/>
                </a:cubicBezTo>
                <a:close/>
                <a:moveTo>
                  <a:pt x="2444256" y="238413"/>
                </a:moveTo>
                <a:cubicBezTo>
                  <a:pt x="2460621" y="304919"/>
                  <a:pt x="2347908" y="322101"/>
                  <a:pt x="2359159" y="244073"/>
                </a:cubicBezTo>
                <a:cubicBezTo>
                  <a:pt x="2360795" y="232753"/>
                  <a:pt x="2367750" y="219007"/>
                  <a:pt x="2387593" y="213347"/>
                </a:cubicBezTo>
                <a:cubicBezTo>
                  <a:pt x="2396338" y="210770"/>
                  <a:pt x="2403958" y="209898"/>
                  <a:pt x="2410542" y="210328"/>
                </a:cubicBezTo>
                <a:cubicBezTo>
                  <a:pt x="2430295" y="211616"/>
                  <a:pt x="2440727" y="224617"/>
                  <a:pt x="2444256" y="238413"/>
                </a:cubicBezTo>
                <a:close/>
                <a:moveTo>
                  <a:pt x="2430168" y="125577"/>
                </a:moveTo>
                <a:cubicBezTo>
                  <a:pt x="2441570" y="201451"/>
                  <a:pt x="2324095" y="127601"/>
                  <a:pt x="2393521" y="105951"/>
                </a:cubicBezTo>
                <a:cubicBezTo>
                  <a:pt x="2399883" y="104029"/>
                  <a:pt x="2405228" y="103422"/>
                  <a:pt x="2409697" y="103811"/>
                </a:cubicBezTo>
                <a:cubicBezTo>
                  <a:pt x="2423106" y="104978"/>
                  <a:pt x="2428642" y="115107"/>
                  <a:pt x="2430168" y="125577"/>
                </a:cubicBezTo>
                <a:close/>
                <a:moveTo>
                  <a:pt x="2535540" y="723533"/>
                </a:moveTo>
                <a:cubicBezTo>
                  <a:pt x="2538408" y="741559"/>
                  <a:pt x="2530829" y="749138"/>
                  <a:pt x="2512803" y="746270"/>
                </a:cubicBezTo>
                <a:cubicBezTo>
                  <a:pt x="2498669" y="735055"/>
                  <a:pt x="2510115" y="717273"/>
                  <a:pt x="2523029" y="717033"/>
                </a:cubicBezTo>
                <a:cubicBezTo>
                  <a:pt x="2527334" y="716953"/>
                  <a:pt x="2531802" y="718822"/>
                  <a:pt x="2535540" y="723533"/>
                </a:cubicBezTo>
                <a:close/>
                <a:moveTo>
                  <a:pt x="2548506" y="607888"/>
                </a:moveTo>
                <a:cubicBezTo>
                  <a:pt x="2550881" y="637813"/>
                  <a:pt x="2488171" y="656546"/>
                  <a:pt x="2492114" y="608476"/>
                </a:cubicBezTo>
                <a:cubicBezTo>
                  <a:pt x="2492934" y="599590"/>
                  <a:pt x="2500308" y="588885"/>
                  <a:pt x="2517719" y="586058"/>
                </a:cubicBezTo>
                <a:cubicBezTo>
                  <a:pt x="2530829" y="584038"/>
                  <a:pt x="2540456" y="590703"/>
                  <a:pt x="2543119" y="594540"/>
                </a:cubicBezTo>
                <a:cubicBezTo>
                  <a:pt x="2546499" y="599110"/>
                  <a:pt x="2548166" y="603613"/>
                  <a:pt x="2548506" y="607888"/>
                </a:cubicBezTo>
                <a:close/>
                <a:moveTo>
                  <a:pt x="2554131" y="470598"/>
                </a:moveTo>
                <a:cubicBezTo>
                  <a:pt x="2568058" y="497146"/>
                  <a:pt x="2551184" y="543125"/>
                  <a:pt x="2506470" y="531690"/>
                </a:cubicBezTo>
                <a:cubicBezTo>
                  <a:pt x="2470145" y="522370"/>
                  <a:pt x="2472402" y="466655"/>
                  <a:pt x="2506470" y="455917"/>
                </a:cubicBezTo>
                <a:cubicBezTo>
                  <a:pt x="2515423" y="453081"/>
                  <a:pt x="2523203" y="452410"/>
                  <a:pt x="2529829" y="453373"/>
                </a:cubicBezTo>
                <a:cubicBezTo>
                  <a:pt x="2541425" y="455059"/>
                  <a:pt x="2549489" y="461749"/>
                  <a:pt x="2554131" y="470598"/>
                </a:cubicBezTo>
                <a:close/>
                <a:moveTo>
                  <a:pt x="2567055" y="372879"/>
                </a:moveTo>
                <a:cubicBezTo>
                  <a:pt x="2566583" y="394636"/>
                  <a:pt x="2554014" y="416184"/>
                  <a:pt x="2529111" y="419688"/>
                </a:cubicBezTo>
                <a:cubicBezTo>
                  <a:pt x="2478288" y="426876"/>
                  <a:pt x="2444745" y="341029"/>
                  <a:pt x="2509392" y="325831"/>
                </a:cubicBezTo>
                <a:cubicBezTo>
                  <a:pt x="2518032" y="323777"/>
                  <a:pt x="2525709" y="323578"/>
                  <a:pt x="2532419" y="324818"/>
                </a:cubicBezTo>
                <a:cubicBezTo>
                  <a:pt x="2555902" y="329158"/>
                  <a:pt x="2567527" y="351123"/>
                  <a:pt x="2567055" y="372879"/>
                </a:cubicBezTo>
                <a:close/>
                <a:moveTo>
                  <a:pt x="2644771" y="848754"/>
                </a:moveTo>
                <a:cubicBezTo>
                  <a:pt x="2644771" y="850739"/>
                  <a:pt x="2644771" y="852525"/>
                  <a:pt x="2644771" y="854311"/>
                </a:cubicBezTo>
                <a:cubicBezTo>
                  <a:pt x="2642346" y="853716"/>
                  <a:pt x="2642144" y="855303"/>
                  <a:pt x="2641942" y="857089"/>
                </a:cubicBezTo>
                <a:cubicBezTo>
                  <a:pt x="2640124" y="857089"/>
                  <a:pt x="2638305" y="857089"/>
                  <a:pt x="2636487" y="857089"/>
                </a:cubicBezTo>
                <a:cubicBezTo>
                  <a:pt x="2636891" y="854708"/>
                  <a:pt x="2635274" y="854509"/>
                  <a:pt x="2633658" y="854311"/>
                </a:cubicBezTo>
                <a:cubicBezTo>
                  <a:pt x="2633658" y="852525"/>
                  <a:pt x="2633658" y="850739"/>
                  <a:pt x="2633658" y="848754"/>
                </a:cubicBezTo>
                <a:cubicBezTo>
                  <a:pt x="2635880" y="849350"/>
                  <a:pt x="2636285" y="847762"/>
                  <a:pt x="2636487" y="845976"/>
                </a:cubicBezTo>
                <a:cubicBezTo>
                  <a:pt x="2638305" y="845976"/>
                  <a:pt x="2640124" y="845976"/>
                  <a:pt x="2641942" y="845976"/>
                </a:cubicBezTo>
                <a:cubicBezTo>
                  <a:pt x="2641538" y="848357"/>
                  <a:pt x="2643154" y="848556"/>
                  <a:pt x="2644771" y="848754"/>
                </a:cubicBezTo>
                <a:close/>
                <a:moveTo>
                  <a:pt x="2560333" y="237934"/>
                </a:moveTo>
                <a:cubicBezTo>
                  <a:pt x="2576508" y="301458"/>
                  <a:pt x="2460620" y="317339"/>
                  <a:pt x="2480890" y="237934"/>
                </a:cubicBezTo>
                <a:cubicBezTo>
                  <a:pt x="2482733" y="230401"/>
                  <a:pt x="2491332" y="220221"/>
                  <a:pt x="2506279" y="215538"/>
                </a:cubicBezTo>
                <a:cubicBezTo>
                  <a:pt x="2531054" y="207801"/>
                  <a:pt x="2554600" y="216352"/>
                  <a:pt x="2560333" y="237934"/>
                </a:cubicBezTo>
                <a:close/>
                <a:moveTo>
                  <a:pt x="2549207" y="128167"/>
                </a:moveTo>
                <a:cubicBezTo>
                  <a:pt x="2552695" y="169701"/>
                  <a:pt x="2492370" y="167439"/>
                  <a:pt x="2492370" y="131046"/>
                </a:cubicBezTo>
                <a:cubicBezTo>
                  <a:pt x="2492370" y="121999"/>
                  <a:pt x="2494832" y="110074"/>
                  <a:pt x="2515146" y="105344"/>
                </a:cubicBezTo>
                <a:cubicBezTo>
                  <a:pt x="2532176" y="101438"/>
                  <a:pt x="2547565" y="107812"/>
                  <a:pt x="2549207" y="128167"/>
                </a:cubicBezTo>
                <a:close/>
                <a:moveTo>
                  <a:pt x="2653724" y="733032"/>
                </a:moveTo>
                <a:cubicBezTo>
                  <a:pt x="2652505" y="744161"/>
                  <a:pt x="2640255" y="751456"/>
                  <a:pt x="2627770" y="744121"/>
                </a:cubicBezTo>
                <a:cubicBezTo>
                  <a:pt x="2620280" y="731637"/>
                  <a:pt x="2627653" y="719270"/>
                  <a:pt x="2638831" y="718080"/>
                </a:cubicBezTo>
                <a:cubicBezTo>
                  <a:pt x="2642556" y="717683"/>
                  <a:pt x="2646705" y="718528"/>
                  <a:pt x="2650866" y="721025"/>
                </a:cubicBezTo>
                <a:cubicBezTo>
                  <a:pt x="2653311" y="725187"/>
                  <a:pt x="2654130" y="729322"/>
                  <a:pt x="2653724" y="733032"/>
                </a:cubicBezTo>
                <a:close/>
                <a:moveTo>
                  <a:pt x="2664904" y="607764"/>
                </a:moveTo>
                <a:cubicBezTo>
                  <a:pt x="2670171" y="672939"/>
                  <a:pt x="2573333" y="608789"/>
                  <a:pt x="2631274" y="587884"/>
                </a:cubicBezTo>
                <a:cubicBezTo>
                  <a:pt x="2637199" y="585732"/>
                  <a:pt x="2642188" y="584925"/>
                  <a:pt x="2646357" y="585168"/>
                </a:cubicBezTo>
                <a:cubicBezTo>
                  <a:pt x="2658864" y="585898"/>
                  <a:pt x="2663992" y="596082"/>
                  <a:pt x="2664904" y="607764"/>
                </a:cubicBezTo>
                <a:close/>
                <a:moveTo>
                  <a:pt x="2676716" y="488656"/>
                </a:moveTo>
                <a:cubicBezTo>
                  <a:pt x="2677408" y="494122"/>
                  <a:pt x="2677006" y="500027"/>
                  <a:pt x="2675287" y="506176"/>
                </a:cubicBezTo>
                <a:cubicBezTo>
                  <a:pt x="2663874" y="547526"/>
                  <a:pt x="2593970" y="532453"/>
                  <a:pt x="2601918" y="483566"/>
                </a:cubicBezTo>
                <a:cubicBezTo>
                  <a:pt x="2603141" y="476234"/>
                  <a:pt x="2604771" y="465030"/>
                  <a:pt x="2624540" y="458309"/>
                </a:cubicBezTo>
                <a:cubicBezTo>
                  <a:pt x="2632437" y="455610"/>
                  <a:pt x="2640131" y="455202"/>
                  <a:pt x="2647086" y="456622"/>
                </a:cubicBezTo>
                <a:cubicBezTo>
                  <a:pt x="2662734" y="459816"/>
                  <a:pt x="2674642" y="472258"/>
                  <a:pt x="2676716" y="488656"/>
                </a:cubicBezTo>
                <a:close/>
                <a:moveTo>
                  <a:pt x="2685456" y="362691"/>
                </a:moveTo>
                <a:cubicBezTo>
                  <a:pt x="2697282" y="412692"/>
                  <a:pt x="2593970" y="442121"/>
                  <a:pt x="2593970" y="371031"/>
                </a:cubicBezTo>
                <a:cubicBezTo>
                  <a:pt x="2593970" y="348542"/>
                  <a:pt x="2602695" y="333346"/>
                  <a:pt x="2633335" y="329092"/>
                </a:cubicBezTo>
                <a:cubicBezTo>
                  <a:pt x="2649163" y="326863"/>
                  <a:pt x="2664178" y="330915"/>
                  <a:pt x="2672701" y="340235"/>
                </a:cubicBezTo>
                <a:cubicBezTo>
                  <a:pt x="2679727" y="347985"/>
                  <a:pt x="2683766" y="355548"/>
                  <a:pt x="2685456" y="362691"/>
                </a:cubicBezTo>
                <a:close/>
                <a:moveTo>
                  <a:pt x="2767008" y="848754"/>
                </a:moveTo>
                <a:cubicBezTo>
                  <a:pt x="2767008" y="850739"/>
                  <a:pt x="2767008" y="852525"/>
                  <a:pt x="2767008" y="854311"/>
                </a:cubicBezTo>
                <a:cubicBezTo>
                  <a:pt x="2764286" y="853716"/>
                  <a:pt x="2764060" y="855303"/>
                  <a:pt x="2763833" y="857089"/>
                </a:cubicBezTo>
                <a:cubicBezTo>
                  <a:pt x="2761792" y="857089"/>
                  <a:pt x="2759524" y="857089"/>
                  <a:pt x="2757483" y="857089"/>
                </a:cubicBezTo>
                <a:cubicBezTo>
                  <a:pt x="2758163" y="854708"/>
                  <a:pt x="2756349" y="854509"/>
                  <a:pt x="2754308" y="854311"/>
                </a:cubicBezTo>
                <a:cubicBezTo>
                  <a:pt x="2754308" y="852525"/>
                  <a:pt x="2754308" y="850739"/>
                  <a:pt x="2754308" y="848754"/>
                </a:cubicBezTo>
                <a:cubicBezTo>
                  <a:pt x="2757029" y="849350"/>
                  <a:pt x="2757256" y="847762"/>
                  <a:pt x="2757483" y="845976"/>
                </a:cubicBezTo>
                <a:cubicBezTo>
                  <a:pt x="2759524" y="845976"/>
                  <a:pt x="2761792" y="845976"/>
                  <a:pt x="2763833" y="845976"/>
                </a:cubicBezTo>
                <a:cubicBezTo>
                  <a:pt x="2763153" y="848357"/>
                  <a:pt x="2764967" y="848556"/>
                  <a:pt x="2767008" y="848754"/>
                </a:cubicBezTo>
                <a:close/>
                <a:moveTo>
                  <a:pt x="2678259" y="259054"/>
                </a:moveTo>
                <a:cubicBezTo>
                  <a:pt x="2677543" y="266597"/>
                  <a:pt x="2674286" y="274098"/>
                  <a:pt x="2667720" y="280597"/>
                </a:cubicBezTo>
                <a:cubicBezTo>
                  <a:pt x="2622931" y="325276"/>
                  <a:pt x="2560633" y="223936"/>
                  <a:pt x="2636775" y="216015"/>
                </a:cubicBezTo>
                <a:cubicBezTo>
                  <a:pt x="2659678" y="213426"/>
                  <a:pt x="2680406" y="236426"/>
                  <a:pt x="2678259" y="259054"/>
                </a:cubicBezTo>
                <a:close/>
                <a:moveTo>
                  <a:pt x="2665334" y="119826"/>
                </a:moveTo>
                <a:cubicBezTo>
                  <a:pt x="2687633" y="182401"/>
                  <a:pt x="2568570" y="147954"/>
                  <a:pt x="2628511" y="108412"/>
                </a:cubicBezTo>
                <a:cubicBezTo>
                  <a:pt x="2633676" y="106271"/>
                  <a:pt x="2638381" y="105418"/>
                  <a:pt x="2642578" y="105466"/>
                </a:cubicBezTo>
                <a:cubicBezTo>
                  <a:pt x="2655169" y="105609"/>
                  <a:pt x="2663186" y="113864"/>
                  <a:pt x="2665334" y="119826"/>
                </a:cubicBezTo>
                <a:close/>
                <a:moveTo>
                  <a:pt x="2774523" y="729746"/>
                </a:moveTo>
                <a:cubicBezTo>
                  <a:pt x="2776533" y="749112"/>
                  <a:pt x="2750409" y="750726"/>
                  <a:pt x="2746792" y="735193"/>
                </a:cubicBezTo>
                <a:cubicBezTo>
                  <a:pt x="2745788" y="725409"/>
                  <a:pt x="2751816" y="720164"/>
                  <a:pt x="2758548" y="719306"/>
                </a:cubicBezTo>
                <a:cubicBezTo>
                  <a:pt x="2765280" y="718449"/>
                  <a:pt x="2772715" y="721979"/>
                  <a:pt x="2774523" y="729746"/>
                </a:cubicBezTo>
                <a:close/>
                <a:moveTo>
                  <a:pt x="2782198" y="602462"/>
                </a:moveTo>
                <a:cubicBezTo>
                  <a:pt x="2786348" y="611815"/>
                  <a:pt x="2785543" y="623500"/>
                  <a:pt x="2777091" y="630777"/>
                </a:cubicBezTo>
                <a:cubicBezTo>
                  <a:pt x="2751736" y="652301"/>
                  <a:pt x="2708270" y="597157"/>
                  <a:pt x="2757572" y="588138"/>
                </a:cubicBezTo>
                <a:cubicBezTo>
                  <a:pt x="2768942" y="586088"/>
                  <a:pt x="2778047" y="593109"/>
                  <a:pt x="2782198" y="602462"/>
                </a:cubicBezTo>
                <a:close/>
                <a:moveTo>
                  <a:pt x="2794467" y="478746"/>
                </a:moveTo>
                <a:cubicBezTo>
                  <a:pt x="2811458" y="535855"/>
                  <a:pt x="2706683" y="549113"/>
                  <a:pt x="2727314" y="478746"/>
                </a:cubicBezTo>
                <a:cubicBezTo>
                  <a:pt x="2729135" y="472219"/>
                  <a:pt x="2736821" y="465489"/>
                  <a:pt x="2746934" y="461817"/>
                </a:cubicBezTo>
                <a:cubicBezTo>
                  <a:pt x="2757553" y="457840"/>
                  <a:pt x="2768172" y="457687"/>
                  <a:pt x="2776769" y="460721"/>
                </a:cubicBezTo>
                <a:cubicBezTo>
                  <a:pt x="2785365" y="463755"/>
                  <a:pt x="2791939" y="469976"/>
                  <a:pt x="2794467" y="478746"/>
                </a:cubicBezTo>
                <a:close/>
                <a:moveTo>
                  <a:pt x="2800046" y="356996"/>
                </a:moveTo>
                <a:cubicBezTo>
                  <a:pt x="2816221" y="420520"/>
                  <a:pt x="2700333" y="436401"/>
                  <a:pt x="2720603" y="356996"/>
                </a:cubicBezTo>
                <a:cubicBezTo>
                  <a:pt x="2722651" y="349259"/>
                  <a:pt x="2731045" y="339079"/>
                  <a:pt x="2746197" y="334396"/>
                </a:cubicBezTo>
                <a:cubicBezTo>
                  <a:pt x="2770767" y="326863"/>
                  <a:pt x="2794517" y="335211"/>
                  <a:pt x="2800046" y="356996"/>
                </a:cubicBezTo>
                <a:close/>
                <a:moveTo>
                  <a:pt x="2884483" y="848754"/>
                </a:moveTo>
                <a:cubicBezTo>
                  <a:pt x="2884483" y="850739"/>
                  <a:pt x="2884483" y="852525"/>
                  <a:pt x="2884483" y="854311"/>
                </a:cubicBezTo>
                <a:cubicBezTo>
                  <a:pt x="2882260" y="853716"/>
                  <a:pt x="2881856" y="855303"/>
                  <a:pt x="2881856" y="857089"/>
                </a:cubicBezTo>
                <a:cubicBezTo>
                  <a:pt x="2879836" y="857089"/>
                  <a:pt x="2878017" y="857089"/>
                  <a:pt x="2876199" y="857089"/>
                </a:cubicBezTo>
                <a:cubicBezTo>
                  <a:pt x="2876603" y="854708"/>
                  <a:pt x="2875188" y="854509"/>
                  <a:pt x="2873370" y="854311"/>
                </a:cubicBezTo>
                <a:cubicBezTo>
                  <a:pt x="2873370" y="852525"/>
                  <a:pt x="2873370" y="850739"/>
                  <a:pt x="2873370" y="848754"/>
                </a:cubicBezTo>
                <a:cubicBezTo>
                  <a:pt x="2875795" y="849350"/>
                  <a:pt x="2875997" y="847762"/>
                  <a:pt x="2876199" y="845976"/>
                </a:cubicBezTo>
                <a:cubicBezTo>
                  <a:pt x="2878017" y="845976"/>
                  <a:pt x="2879836" y="845976"/>
                  <a:pt x="2881856" y="845976"/>
                </a:cubicBezTo>
                <a:cubicBezTo>
                  <a:pt x="2881250" y="848357"/>
                  <a:pt x="2882866" y="848556"/>
                  <a:pt x="2884483" y="848754"/>
                </a:cubicBezTo>
                <a:close/>
                <a:moveTo>
                  <a:pt x="2797272" y="250336"/>
                </a:moveTo>
                <a:cubicBezTo>
                  <a:pt x="2800345" y="306226"/>
                  <a:pt x="2705095" y="296809"/>
                  <a:pt x="2726398" y="238872"/>
                </a:cubicBezTo>
                <a:cubicBezTo>
                  <a:pt x="2729266" y="230887"/>
                  <a:pt x="2738893" y="221265"/>
                  <a:pt x="2757534" y="219013"/>
                </a:cubicBezTo>
                <a:cubicBezTo>
                  <a:pt x="2787235" y="215738"/>
                  <a:pt x="2796248" y="232730"/>
                  <a:pt x="2797272" y="250336"/>
                </a:cubicBezTo>
                <a:close/>
                <a:moveTo>
                  <a:pt x="2785511" y="128566"/>
                </a:moveTo>
                <a:cubicBezTo>
                  <a:pt x="2790820" y="195101"/>
                  <a:pt x="2692395" y="125290"/>
                  <a:pt x="2754268" y="108707"/>
                </a:cubicBezTo>
                <a:cubicBezTo>
                  <a:pt x="2769787" y="104613"/>
                  <a:pt x="2784081" y="111573"/>
                  <a:pt x="2785511" y="128566"/>
                </a:cubicBezTo>
                <a:close/>
                <a:moveTo>
                  <a:pt x="2774545" y="13080"/>
                </a:moveTo>
                <a:cubicBezTo>
                  <a:pt x="2773455" y="23796"/>
                  <a:pt x="2761659" y="30822"/>
                  <a:pt x="2749637" y="23759"/>
                </a:cubicBezTo>
                <a:lnTo>
                  <a:pt x="2748795" y="14295"/>
                </a:lnTo>
                <a:lnTo>
                  <a:pt x="2773874" y="10373"/>
                </a:lnTo>
                <a:close/>
                <a:moveTo>
                  <a:pt x="2890833" y="724135"/>
                </a:moveTo>
                <a:cubicBezTo>
                  <a:pt x="2890833" y="729691"/>
                  <a:pt x="2890833" y="735049"/>
                  <a:pt x="2890833" y="740606"/>
                </a:cubicBezTo>
                <a:cubicBezTo>
                  <a:pt x="2887122" y="744376"/>
                  <a:pt x="2878463" y="743384"/>
                  <a:pt x="2870834" y="743384"/>
                </a:cubicBezTo>
                <a:cubicBezTo>
                  <a:pt x="2862021" y="733114"/>
                  <a:pt x="2869675" y="720948"/>
                  <a:pt x="2880054" y="720362"/>
                </a:cubicBezTo>
                <a:cubicBezTo>
                  <a:pt x="2883514" y="720167"/>
                  <a:pt x="2887276" y="721258"/>
                  <a:pt x="2890833" y="724135"/>
                </a:cubicBezTo>
                <a:close/>
                <a:moveTo>
                  <a:pt x="2902166" y="604401"/>
                </a:moveTo>
                <a:cubicBezTo>
                  <a:pt x="2902659" y="625776"/>
                  <a:pt x="2867288" y="654774"/>
                  <a:pt x="2856155" y="619331"/>
                </a:cubicBezTo>
                <a:cubicBezTo>
                  <a:pt x="2849558" y="598669"/>
                  <a:pt x="2858423" y="596010"/>
                  <a:pt x="2870381" y="591100"/>
                </a:cubicBezTo>
                <a:cubicBezTo>
                  <a:pt x="2877597" y="588031"/>
                  <a:pt x="2883370" y="587213"/>
                  <a:pt x="2887493" y="588236"/>
                </a:cubicBezTo>
                <a:cubicBezTo>
                  <a:pt x="2897853" y="590998"/>
                  <a:pt x="2902002" y="597276"/>
                  <a:pt x="2902166" y="604401"/>
                </a:cubicBezTo>
                <a:close/>
                <a:moveTo>
                  <a:pt x="2912787" y="490389"/>
                </a:moveTo>
                <a:cubicBezTo>
                  <a:pt x="2913273" y="495413"/>
                  <a:pt x="2912678" y="500842"/>
                  <a:pt x="2910758" y="506480"/>
                </a:cubicBezTo>
                <a:cubicBezTo>
                  <a:pt x="2893355" y="558639"/>
                  <a:pt x="2805108" y="489298"/>
                  <a:pt x="2865304" y="463935"/>
                </a:cubicBezTo>
                <a:cubicBezTo>
                  <a:pt x="2872368" y="461020"/>
                  <a:pt x="2879381" y="460343"/>
                  <a:pt x="2885766" y="461436"/>
                </a:cubicBezTo>
                <a:cubicBezTo>
                  <a:pt x="2900134" y="463895"/>
                  <a:pt x="2911327" y="475318"/>
                  <a:pt x="2912787" y="490389"/>
                </a:cubicBezTo>
                <a:close/>
                <a:moveTo>
                  <a:pt x="2915393" y="363187"/>
                </a:moveTo>
                <a:cubicBezTo>
                  <a:pt x="2924170" y="415905"/>
                  <a:pt x="2838445" y="431639"/>
                  <a:pt x="2841915" y="368909"/>
                </a:cubicBezTo>
                <a:cubicBezTo>
                  <a:pt x="2842527" y="355218"/>
                  <a:pt x="2847426" y="343367"/>
                  <a:pt x="2867224" y="337646"/>
                </a:cubicBezTo>
                <a:cubicBezTo>
                  <a:pt x="2875133" y="335347"/>
                  <a:pt x="2881907" y="334683"/>
                  <a:pt x="2887667" y="335258"/>
                </a:cubicBezTo>
                <a:cubicBezTo>
                  <a:pt x="2904946" y="336982"/>
                  <a:pt x="2913097" y="349855"/>
                  <a:pt x="2915393" y="363187"/>
                </a:cubicBezTo>
                <a:close/>
                <a:moveTo>
                  <a:pt x="2910436" y="252655"/>
                </a:moveTo>
                <a:cubicBezTo>
                  <a:pt x="2909418" y="269849"/>
                  <a:pt x="2897150" y="287448"/>
                  <a:pt x="2876687" y="286133"/>
                </a:cubicBezTo>
                <a:cubicBezTo>
                  <a:pt x="2843090" y="283908"/>
                  <a:pt x="2832095" y="227066"/>
                  <a:pt x="2876687" y="221604"/>
                </a:cubicBezTo>
                <a:cubicBezTo>
                  <a:pt x="2901223" y="218671"/>
                  <a:pt x="2911454" y="235461"/>
                  <a:pt x="2910436" y="252655"/>
                </a:cubicBezTo>
                <a:close/>
                <a:moveTo>
                  <a:pt x="3006721" y="848754"/>
                </a:moveTo>
                <a:cubicBezTo>
                  <a:pt x="3006721" y="850739"/>
                  <a:pt x="3006721" y="852525"/>
                  <a:pt x="3006721" y="854311"/>
                </a:cubicBezTo>
                <a:cubicBezTo>
                  <a:pt x="3004296" y="853716"/>
                  <a:pt x="3004094" y="855303"/>
                  <a:pt x="3003892" y="857089"/>
                </a:cubicBezTo>
                <a:cubicBezTo>
                  <a:pt x="3002074" y="857089"/>
                  <a:pt x="3000255" y="857089"/>
                  <a:pt x="2998235" y="857089"/>
                </a:cubicBezTo>
                <a:cubicBezTo>
                  <a:pt x="2998841" y="854708"/>
                  <a:pt x="2997225" y="854509"/>
                  <a:pt x="2995608" y="854311"/>
                </a:cubicBezTo>
                <a:cubicBezTo>
                  <a:pt x="2995608" y="852525"/>
                  <a:pt x="2995608" y="850739"/>
                  <a:pt x="2995608" y="848754"/>
                </a:cubicBezTo>
                <a:cubicBezTo>
                  <a:pt x="2997831" y="849350"/>
                  <a:pt x="2998235" y="847762"/>
                  <a:pt x="2998235" y="845976"/>
                </a:cubicBezTo>
                <a:cubicBezTo>
                  <a:pt x="3000255" y="845976"/>
                  <a:pt x="3002074" y="845976"/>
                  <a:pt x="3003892" y="845976"/>
                </a:cubicBezTo>
                <a:cubicBezTo>
                  <a:pt x="3003488" y="848357"/>
                  <a:pt x="3005105" y="848556"/>
                  <a:pt x="3006721" y="848754"/>
                </a:cubicBezTo>
                <a:close/>
                <a:moveTo>
                  <a:pt x="2902166" y="124963"/>
                </a:moveTo>
                <a:cubicBezTo>
                  <a:pt x="2902659" y="146341"/>
                  <a:pt x="2867288" y="175380"/>
                  <a:pt x="2856155" y="140028"/>
                </a:cubicBezTo>
                <a:cubicBezTo>
                  <a:pt x="2849558" y="119215"/>
                  <a:pt x="2858423" y="116562"/>
                  <a:pt x="2870381" y="111665"/>
                </a:cubicBezTo>
                <a:cubicBezTo>
                  <a:pt x="2877597" y="108808"/>
                  <a:pt x="2883370" y="107788"/>
                  <a:pt x="2887493" y="108808"/>
                </a:cubicBezTo>
                <a:cubicBezTo>
                  <a:pt x="2897853" y="111563"/>
                  <a:pt x="2902002" y="117838"/>
                  <a:pt x="2902166" y="124963"/>
                </a:cubicBezTo>
                <a:close/>
                <a:moveTo>
                  <a:pt x="2894008" y="15438"/>
                </a:moveTo>
                <a:cubicBezTo>
                  <a:pt x="2888252" y="28414"/>
                  <a:pt x="2871189" y="28414"/>
                  <a:pt x="2865433" y="15438"/>
                </a:cubicBezTo>
                <a:cubicBezTo>
                  <a:pt x="2865433" y="5257"/>
                  <a:pt x="2872577" y="166"/>
                  <a:pt x="2879720" y="166"/>
                </a:cubicBezTo>
                <a:cubicBezTo>
                  <a:pt x="2886864" y="166"/>
                  <a:pt x="2894008" y="5257"/>
                  <a:pt x="2894008" y="15438"/>
                </a:cubicBezTo>
                <a:close/>
                <a:moveTo>
                  <a:pt x="3012259" y="729485"/>
                </a:moveTo>
                <a:cubicBezTo>
                  <a:pt x="3013070" y="740552"/>
                  <a:pt x="3006788" y="744376"/>
                  <a:pt x="2995438" y="743370"/>
                </a:cubicBezTo>
                <a:cubicBezTo>
                  <a:pt x="2994223" y="740754"/>
                  <a:pt x="2992804" y="738339"/>
                  <a:pt x="2989764" y="737735"/>
                </a:cubicBezTo>
                <a:cubicBezTo>
                  <a:pt x="2987130" y="728579"/>
                  <a:pt x="2991993" y="723096"/>
                  <a:pt x="2997896" y="721611"/>
                </a:cubicBezTo>
                <a:cubicBezTo>
                  <a:pt x="3003798" y="720127"/>
                  <a:pt x="3010740" y="722643"/>
                  <a:pt x="3012259" y="729485"/>
                </a:cubicBezTo>
                <a:close/>
                <a:moveTo>
                  <a:pt x="3020289" y="599225"/>
                </a:moveTo>
                <a:cubicBezTo>
                  <a:pt x="3033708" y="655476"/>
                  <a:pt x="2951158" y="623333"/>
                  <a:pt x="2989383" y="593662"/>
                </a:cubicBezTo>
                <a:cubicBezTo>
                  <a:pt x="2993856" y="589644"/>
                  <a:pt x="3000617" y="589438"/>
                  <a:pt x="3006742" y="591035"/>
                </a:cubicBezTo>
                <a:cubicBezTo>
                  <a:pt x="3012867" y="592631"/>
                  <a:pt x="3018357" y="596031"/>
                  <a:pt x="3020289" y="599225"/>
                </a:cubicBezTo>
                <a:close/>
                <a:moveTo>
                  <a:pt x="3028410" y="481448"/>
                </a:moveTo>
                <a:cubicBezTo>
                  <a:pt x="3041645" y="528042"/>
                  <a:pt x="2965445" y="539588"/>
                  <a:pt x="2972864" y="487015"/>
                </a:cubicBezTo>
                <a:cubicBezTo>
                  <a:pt x="2973666" y="481448"/>
                  <a:pt x="2975672" y="472583"/>
                  <a:pt x="2989508" y="467016"/>
                </a:cubicBezTo>
                <a:cubicBezTo>
                  <a:pt x="2998031" y="463615"/>
                  <a:pt x="3006653" y="463305"/>
                  <a:pt x="3013697" y="465805"/>
                </a:cubicBezTo>
                <a:cubicBezTo>
                  <a:pt x="3020740" y="468305"/>
                  <a:pt x="3026205" y="473614"/>
                  <a:pt x="3028410" y="481448"/>
                </a:cubicBezTo>
                <a:close/>
                <a:moveTo>
                  <a:pt x="3033708" y="371501"/>
                </a:moveTo>
                <a:cubicBezTo>
                  <a:pt x="3033708" y="413435"/>
                  <a:pt x="2967033" y="420526"/>
                  <a:pt x="2967033" y="371501"/>
                </a:cubicBezTo>
                <a:cubicBezTo>
                  <a:pt x="2967033" y="354484"/>
                  <a:pt x="2973440" y="345570"/>
                  <a:pt x="2992061" y="340708"/>
                </a:cubicBezTo>
                <a:cubicBezTo>
                  <a:pt x="2999269" y="338835"/>
                  <a:pt x="3005476" y="338417"/>
                  <a:pt x="3010732" y="339195"/>
                </a:cubicBezTo>
                <a:cubicBezTo>
                  <a:pt x="3026500" y="341531"/>
                  <a:pt x="3033708" y="354636"/>
                  <a:pt x="3033708" y="371501"/>
                </a:cubicBezTo>
                <a:close/>
                <a:moveTo>
                  <a:pt x="3028362" y="246853"/>
                </a:moveTo>
                <a:cubicBezTo>
                  <a:pt x="3031957" y="259953"/>
                  <a:pt x="3028081" y="275135"/>
                  <a:pt x="3014518" y="281228"/>
                </a:cubicBezTo>
                <a:cubicBezTo>
                  <a:pt x="2976581" y="298289"/>
                  <a:pt x="2946395" y="231875"/>
                  <a:pt x="2997385" y="224969"/>
                </a:cubicBezTo>
                <a:cubicBezTo>
                  <a:pt x="3013702" y="222735"/>
                  <a:pt x="3024767" y="233753"/>
                  <a:pt x="3028362" y="246853"/>
                </a:cubicBezTo>
                <a:close/>
                <a:moveTo>
                  <a:pt x="3020289" y="120006"/>
                </a:moveTo>
                <a:cubicBezTo>
                  <a:pt x="3033708" y="176051"/>
                  <a:pt x="2951158" y="143908"/>
                  <a:pt x="2989383" y="114237"/>
                </a:cubicBezTo>
                <a:cubicBezTo>
                  <a:pt x="2993856" y="110219"/>
                  <a:pt x="3000617" y="110013"/>
                  <a:pt x="3006742" y="111635"/>
                </a:cubicBezTo>
                <a:cubicBezTo>
                  <a:pt x="3012867" y="113258"/>
                  <a:pt x="3018357" y="116709"/>
                  <a:pt x="3020289" y="120006"/>
                </a:cubicBezTo>
                <a:close/>
                <a:moveTo>
                  <a:pt x="3011483" y="3986"/>
                </a:moveTo>
                <a:cubicBezTo>
                  <a:pt x="3011483" y="9612"/>
                  <a:pt x="3011483" y="15446"/>
                  <a:pt x="3011483" y="21280"/>
                </a:cubicBezTo>
                <a:cubicBezTo>
                  <a:pt x="3007796" y="25239"/>
                  <a:pt x="2999193" y="23989"/>
                  <a:pt x="2991614" y="24197"/>
                </a:cubicBezTo>
                <a:cubicBezTo>
                  <a:pt x="2982703" y="13414"/>
                  <a:pt x="2990385" y="639"/>
                  <a:pt x="3000745" y="24"/>
                </a:cubicBezTo>
                <a:cubicBezTo>
                  <a:pt x="3004199" y="-181"/>
                  <a:pt x="3007950" y="965"/>
                  <a:pt x="3011483" y="3986"/>
                </a:cubicBezTo>
                <a:close/>
                <a:moveTo>
                  <a:pt x="3129734" y="729485"/>
                </a:moveTo>
                <a:cubicBezTo>
                  <a:pt x="3130545" y="740552"/>
                  <a:pt x="3124263" y="744376"/>
                  <a:pt x="3112711" y="743370"/>
                </a:cubicBezTo>
                <a:cubicBezTo>
                  <a:pt x="3111495" y="740754"/>
                  <a:pt x="3110279" y="738339"/>
                  <a:pt x="3107239" y="737735"/>
                </a:cubicBezTo>
                <a:cubicBezTo>
                  <a:pt x="3104605" y="728579"/>
                  <a:pt x="3109469" y="723096"/>
                  <a:pt x="3115371" y="721611"/>
                </a:cubicBezTo>
                <a:cubicBezTo>
                  <a:pt x="3121273" y="720127"/>
                  <a:pt x="3128215" y="722643"/>
                  <a:pt x="3129734" y="729485"/>
                </a:cubicBezTo>
                <a:close/>
                <a:moveTo>
                  <a:pt x="3139086" y="608968"/>
                </a:moveTo>
                <a:cubicBezTo>
                  <a:pt x="3144833" y="658651"/>
                  <a:pt x="3067045" y="611392"/>
                  <a:pt x="3113431" y="595033"/>
                </a:cubicBezTo>
                <a:cubicBezTo>
                  <a:pt x="3119896" y="592710"/>
                  <a:pt x="3125899" y="592609"/>
                  <a:pt x="3130492" y="594882"/>
                </a:cubicBezTo>
                <a:cubicBezTo>
                  <a:pt x="3135084" y="597154"/>
                  <a:pt x="3138265" y="601799"/>
                  <a:pt x="3139086" y="608968"/>
                </a:cubicBezTo>
                <a:close/>
                <a:moveTo>
                  <a:pt x="3141911" y="476345"/>
                </a:moveTo>
                <a:cubicBezTo>
                  <a:pt x="3146421" y="486768"/>
                  <a:pt x="3146011" y="505980"/>
                  <a:pt x="3139041" y="513133"/>
                </a:cubicBezTo>
                <a:cubicBezTo>
                  <a:pt x="3129202" y="522126"/>
                  <a:pt x="3103577" y="520286"/>
                  <a:pt x="3096403" y="510272"/>
                </a:cubicBezTo>
                <a:cubicBezTo>
                  <a:pt x="3082719" y="484980"/>
                  <a:pt x="3103283" y="465896"/>
                  <a:pt x="3123327" y="467419"/>
                </a:cubicBezTo>
                <a:cubicBezTo>
                  <a:pt x="3130009" y="467927"/>
                  <a:pt x="3136633" y="470724"/>
                  <a:pt x="3141911" y="476345"/>
                </a:cubicBezTo>
                <a:close/>
                <a:moveTo>
                  <a:pt x="3150102" y="368362"/>
                </a:moveTo>
                <a:cubicBezTo>
                  <a:pt x="3152771" y="408269"/>
                  <a:pt x="3087683" y="415764"/>
                  <a:pt x="3087683" y="370995"/>
                </a:cubicBezTo>
                <a:cubicBezTo>
                  <a:pt x="3087683" y="356613"/>
                  <a:pt x="3095280" y="346889"/>
                  <a:pt x="3113143" y="343040"/>
                </a:cubicBezTo>
                <a:cubicBezTo>
                  <a:pt x="3137577" y="337976"/>
                  <a:pt x="3149075" y="351346"/>
                  <a:pt x="3150102" y="368362"/>
                </a:cubicBezTo>
                <a:close/>
                <a:moveTo>
                  <a:pt x="3147086" y="249254"/>
                </a:moveTo>
                <a:cubicBezTo>
                  <a:pt x="3149368" y="279103"/>
                  <a:pt x="3086660" y="297789"/>
                  <a:pt x="3090613" y="249841"/>
                </a:cubicBezTo>
                <a:cubicBezTo>
                  <a:pt x="3091229" y="240977"/>
                  <a:pt x="3098621" y="230299"/>
                  <a:pt x="3116076" y="227479"/>
                </a:cubicBezTo>
                <a:cubicBezTo>
                  <a:pt x="3129424" y="225263"/>
                  <a:pt x="3138870" y="231911"/>
                  <a:pt x="3141745" y="235940"/>
                </a:cubicBezTo>
                <a:cubicBezTo>
                  <a:pt x="3145107" y="240498"/>
                  <a:pt x="3146760" y="244990"/>
                  <a:pt x="3147086" y="249254"/>
                </a:cubicBezTo>
                <a:close/>
                <a:moveTo>
                  <a:pt x="3139086" y="128237"/>
                </a:moveTo>
                <a:cubicBezTo>
                  <a:pt x="3144833" y="179226"/>
                  <a:pt x="3067045" y="130725"/>
                  <a:pt x="3113431" y="113936"/>
                </a:cubicBezTo>
                <a:cubicBezTo>
                  <a:pt x="3119896" y="111656"/>
                  <a:pt x="3125899" y="111552"/>
                  <a:pt x="3130492" y="113858"/>
                </a:cubicBezTo>
                <a:cubicBezTo>
                  <a:pt x="3135084" y="116164"/>
                  <a:pt x="3138265" y="120879"/>
                  <a:pt x="3139086" y="128237"/>
                </a:cubicBezTo>
                <a:close/>
                <a:moveTo>
                  <a:pt x="3129734" y="10145"/>
                </a:moveTo>
                <a:cubicBezTo>
                  <a:pt x="3130545" y="21213"/>
                  <a:pt x="3124263" y="25238"/>
                  <a:pt x="3112711" y="24232"/>
                </a:cubicBezTo>
                <a:cubicBezTo>
                  <a:pt x="3111495" y="21616"/>
                  <a:pt x="3110279" y="19201"/>
                  <a:pt x="3107239" y="18597"/>
                </a:cubicBezTo>
                <a:cubicBezTo>
                  <a:pt x="3104605" y="9441"/>
                  <a:pt x="3109469" y="3958"/>
                  <a:pt x="3115371" y="2448"/>
                </a:cubicBezTo>
                <a:cubicBezTo>
                  <a:pt x="3121273" y="939"/>
                  <a:pt x="3128214" y="3404"/>
                  <a:pt x="3129734" y="10145"/>
                </a:cubicBezTo>
                <a:close/>
                <a:moveTo>
                  <a:pt x="3245320" y="725290"/>
                </a:moveTo>
                <a:cubicBezTo>
                  <a:pt x="3251751" y="730327"/>
                  <a:pt x="3246332" y="751285"/>
                  <a:pt x="3231983" y="738672"/>
                </a:cubicBezTo>
                <a:cubicBezTo>
                  <a:pt x="3232186" y="734160"/>
                  <a:pt x="3230558" y="727802"/>
                  <a:pt x="3234832" y="727392"/>
                </a:cubicBezTo>
                <a:cubicBezTo>
                  <a:pt x="3239717" y="723701"/>
                  <a:pt x="3243177" y="723611"/>
                  <a:pt x="3245320" y="725290"/>
                </a:cubicBezTo>
                <a:close/>
                <a:moveTo>
                  <a:pt x="3257969" y="608425"/>
                </a:moveTo>
                <a:cubicBezTo>
                  <a:pt x="3263896" y="647538"/>
                  <a:pt x="3195633" y="613694"/>
                  <a:pt x="3235283" y="597076"/>
                </a:cubicBezTo>
                <a:cubicBezTo>
                  <a:pt x="3238042" y="595961"/>
                  <a:pt x="3242998" y="594289"/>
                  <a:pt x="3247622" y="595150"/>
                </a:cubicBezTo>
                <a:cubicBezTo>
                  <a:pt x="3252246" y="596012"/>
                  <a:pt x="3256538" y="599406"/>
                  <a:pt x="3257969" y="608425"/>
                </a:cubicBezTo>
                <a:close/>
                <a:moveTo>
                  <a:pt x="3264109" y="489284"/>
                </a:moveTo>
                <a:cubicBezTo>
                  <a:pt x="3264369" y="509856"/>
                  <a:pt x="3234092" y="529506"/>
                  <a:pt x="3217914" y="504022"/>
                </a:cubicBezTo>
                <a:cubicBezTo>
                  <a:pt x="3216270" y="488465"/>
                  <a:pt x="3218325" y="476183"/>
                  <a:pt x="3229213" y="472908"/>
                </a:cubicBezTo>
                <a:cubicBezTo>
                  <a:pt x="3230343" y="469736"/>
                  <a:pt x="3234349" y="469480"/>
                  <a:pt x="3238920" y="469787"/>
                </a:cubicBezTo>
                <a:cubicBezTo>
                  <a:pt x="3243491" y="470094"/>
                  <a:pt x="3248627" y="470964"/>
                  <a:pt x="3252017" y="470043"/>
                </a:cubicBezTo>
                <a:cubicBezTo>
                  <a:pt x="3260543" y="475467"/>
                  <a:pt x="3264022" y="482427"/>
                  <a:pt x="3264109" y="489284"/>
                </a:cubicBezTo>
                <a:close/>
                <a:moveTo>
                  <a:pt x="3262665" y="354041"/>
                </a:moveTo>
                <a:cubicBezTo>
                  <a:pt x="3267070" y="364433"/>
                  <a:pt x="3266670" y="383587"/>
                  <a:pt x="3259862" y="390719"/>
                </a:cubicBezTo>
                <a:cubicBezTo>
                  <a:pt x="3250251" y="399889"/>
                  <a:pt x="3225023" y="397851"/>
                  <a:pt x="3218215" y="387866"/>
                </a:cubicBezTo>
                <a:cubicBezTo>
                  <a:pt x="3204850" y="362803"/>
                  <a:pt x="3224935" y="343699"/>
                  <a:pt x="3244513" y="345170"/>
                </a:cubicBezTo>
                <a:cubicBezTo>
                  <a:pt x="3251040" y="345661"/>
                  <a:pt x="3257509" y="348437"/>
                  <a:pt x="3262665" y="354041"/>
                </a:cubicBezTo>
                <a:close/>
                <a:moveTo>
                  <a:pt x="3261000" y="235919"/>
                </a:moveTo>
                <a:cubicBezTo>
                  <a:pt x="3265483" y="246455"/>
                  <a:pt x="3265076" y="265669"/>
                  <a:pt x="3258146" y="273106"/>
                </a:cubicBezTo>
                <a:cubicBezTo>
                  <a:pt x="3247752" y="277651"/>
                  <a:pt x="3228595" y="277238"/>
                  <a:pt x="3221462" y="270214"/>
                </a:cubicBezTo>
                <a:cubicBezTo>
                  <a:pt x="3209234" y="247747"/>
                  <a:pt x="3224749" y="229231"/>
                  <a:pt x="3242900" y="229221"/>
                </a:cubicBezTo>
                <a:cubicBezTo>
                  <a:pt x="3248950" y="229218"/>
                  <a:pt x="3255293" y="231271"/>
                  <a:pt x="3261000" y="235919"/>
                </a:cubicBezTo>
                <a:close/>
                <a:moveTo>
                  <a:pt x="3256973" y="126015"/>
                </a:moveTo>
                <a:cubicBezTo>
                  <a:pt x="3267071" y="163351"/>
                  <a:pt x="3198808" y="147118"/>
                  <a:pt x="3231728" y="117695"/>
                </a:cubicBezTo>
                <a:cubicBezTo>
                  <a:pt x="3238191" y="113536"/>
                  <a:pt x="3243997" y="113840"/>
                  <a:pt x="3248440" y="116072"/>
                </a:cubicBezTo>
                <a:cubicBezTo>
                  <a:pt x="3252883" y="118304"/>
                  <a:pt x="3255963" y="122464"/>
                  <a:pt x="3256973" y="126015"/>
                </a:cubicBezTo>
                <a:close/>
                <a:moveTo>
                  <a:pt x="3247519" y="17190"/>
                </a:moveTo>
                <a:cubicBezTo>
                  <a:pt x="3246304" y="23044"/>
                  <a:pt x="3240877" y="26013"/>
                  <a:pt x="3228970" y="15048"/>
                </a:cubicBezTo>
                <a:cubicBezTo>
                  <a:pt x="3233328" y="4896"/>
                  <a:pt x="3237491" y="1647"/>
                  <a:pt x="3240789" y="2028"/>
                </a:cubicBezTo>
                <a:cubicBezTo>
                  <a:pt x="3245735" y="2599"/>
                  <a:pt x="3248733" y="11337"/>
                  <a:pt x="3247519" y="17190"/>
                </a:cubicBezTo>
                <a:close/>
                <a:moveTo>
                  <a:pt x="3368028" y="735390"/>
                </a:moveTo>
                <a:cubicBezTo>
                  <a:pt x="3362249" y="735390"/>
                  <a:pt x="3364175" y="742789"/>
                  <a:pt x="3356256" y="740842"/>
                </a:cubicBezTo>
                <a:cubicBezTo>
                  <a:pt x="3354757" y="738506"/>
                  <a:pt x="3353473" y="735974"/>
                  <a:pt x="3350262" y="735390"/>
                </a:cubicBezTo>
                <a:cubicBezTo>
                  <a:pt x="3349941" y="728771"/>
                  <a:pt x="3354543" y="725461"/>
                  <a:pt x="3359145" y="725461"/>
                </a:cubicBezTo>
                <a:cubicBezTo>
                  <a:pt x="3363747" y="725461"/>
                  <a:pt x="3368349" y="728771"/>
                  <a:pt x="3368028" y="735390"/>
                </a:cubicBezTo>
                <a:close/>
                <a:moveTo>
                  <a:pt x="3373740" y="602797"/>
                </a:moveTo>
                <a:cubicBezTo>
                  <a:pt x="3376608" y="620944"/>
                  <a:pt x="3369029" y="628488"/>
                  <a:pt x="3351003" y="625429"/>
                </a:cubicBezTo>
                <a:cubicBezTo>
                  <a:pt x="3336869" y="614266"/>
                  <a:pt x="3348315" y="596565"/>
                  <a:pt x="3361229" y="596326"/>
                </a:cubicBezTo>
                <a:cubicBezTo>
                  <a:pt x="3365534" y="596246"/>
                  <a:pt x="3370002" y="598107"/>
                  <a:pt x="3373740" y="602797"/>
                </a:cubicBezTo>
                <a:close/>
                <a:moveTo>
                  <a:pt x="3379064" y="481642"/>
                </a:moveTo>
                <a:cubicBezTo>
                  <a:pt x="3392483" y="536414"/>
                  <a:pt x="3309933" y="505001"/>
                  <a:pt x="3348158" y="476004"/>
                </a:cubicBezTo>
                <a:cubicBezTo>
                  <a:pt x="3352631" y="472078"/>
                  <a:pt x="3359392" y="471876"/>
                  <a:pt x="3365517" y="473462"/>
                </a:cubicBezTo>
                <a:cubicBezTo>
                  <a:pt x="3371642" y="475048"/>
                  <a:pt x="3377132" y="478421"/>
                  <a:pt x="3379064" y="481642"/>
                </a:cubicBezTo>
                <a:close/>
                <a:moveTo>
                  <a:pt x="3382085" y="367100"/>
                </a:moveTo>
                <a:cubicBezTo>
                  <a:pt x="3382339" y="387584"/>
                  <a:pt x="3352750" y="407294"/>
                  <a:pt x="3336939" y="381882"/>
                </a:cubicBezTo>
                <a:cubicBezTo>
                  <a:pt x="3335333" y="366165"/>
                  <a:pt x="3337341" y="354123"/>
                  <a:pt x="3347982" y="350653"/>
                </a:cubicBezTo>
                <a:cubicBezTo>
                  <a:pt x="3348986" y="347490"/>
                  <a:pt x="3352901" y="347234"/>
                  <a:pt x="3357393" y="347566"/>
                </a:cubicBezTo>
                <a:cubicBezTo>
                  <a:pt x="3361885" y="347898"/>
                  <a:pt x="3366955" y="348816"/>
                  <a:pt x="3370268" y="348000"/>
                </a:cubicBezTo>
                <a:cubicBezTo>
                  <a:pt x="3378600" y="353358"/>
                  <a:pt x="3382000" y="360272"/>
                  <a:pt x="3382085" y="367100"/>
                </a:cubicBezTo>
                <a:close/>
                <a:moveTo>
                  <a:pt x="3381786" y="250126"/>
                </a:moveTo>
                <a:cubicBezTo>
                  <a:pt x="3387720" y="307814"/>
                  <a:pt x="3295645" y="244900"/>
                  <a:pt x="3356415" y="233443"/>
                </a:cubicBezTo>
                <a:cubicBezTo>
                  <a:pt x="3373397" y="230026"/>
                  <a:pt x="3380763" y="239272"/>
                  <a:pt x="3381786" y="250126"/>
                </a:cubicBezTo>
                <a:close/>
                <a:moveTo>
                  <a:pt x="3373740" y="123253"/>
                </a:moveTo>
                <a:cubicBezTo>
                  <a:pt x="3376608" y="141484"/>
                  <a:pt x="3369029" y="149063"/>
                  <a:pt x="3351003" y="145990"/>
                </a:cubicBezTo>
                <a:cubicBezTo>
                  <a:pt x="3336869" y="134775"/>
                  <a:pt x="3348315" y="117108"/>
                  <a:pt x="3361229" y="116839"/>
                </a:cubicBezTo>
                <a:cubicBezTo>
                  <a:pt x="3365534" y="116750"/>
                  <a:pt x="3370002" y="118593"/>
                  <a:pt x="3373740" y="123253"/>
                </a:cubicBezTo>
                <a:close/>
                <a:moveTo>
                  <a:pt x="3363436" y="4565"/>
                </a:moveTo>
                <a:cubicBezTo>
                  <a:pt x="3369462" y="9602"/>
                  <a:pt x="3364469" y="30560"/>
                  <a:pt x="3350961" y="17947"/>
                </a:cubicBezTo>
                <a:cubicBezTo>
                  <a:pt x="3351153" y="13435"/>
                  <a:pt x="3349620" y="7077"/>
                  <a:pt x="3353644" y="6667"/>
                </a:cubicBezTo>
                <a:cubicBezTo>
                  <a:pt x="3358194" y="2976"/>
                  <a:pt x="3361427" y="2886"/>
                  <a:pt x="3363436" y="4565"/>
                </a:cubicBezTo>
                <a:close/>
                <a:moveTo>
                  <a:pt x="3482970" y="726913"/>
                </a:moveTo>
                <a:cubicBezTo>
                  <a:pt x="3482970" y="730810"/>
                  <a:pt x="3482970" y="734923"/>
                  <a:pt x="3482970" y="738820"/>
                </a:cubicBezTo>
                <a:cubicBezTo>
                  <a:pt x="3473734" y="741201"/>
                  <a:pt x="3470270" y="737088"/>
                  <a:pt x="3472387" y="726913"/>
                </a:cubicBezTo>
                <a:cubicBezTo>
                  <a:pt x="3475851" y="726913"/>
                  <a:pt x="3479314" y="726913"/>
                  <a:pt x="3482970" y="726913"/>
                </a:cubicBezTo>
                <a:close/>
                <a:moveTo>
                  <a:pt x="3490714" y="614048"/>
                </a:moveTo>
                <a:cubicBezTo>
                  <a:pt x="3485472" y="626901"/>
                  <a:pt x="3469357" y="626901"/>
                  <a:pt x="3463920" y="614048"/>
                </a:cubicBezTo>
                <a:cubicBezTo>
                  <a:pt x="3463920" y="603805"/>
                  <a:pt x="3470667" y="598684"/>
                  <a:pt x="3477390" y="598684"/>
                </a:cubicBezTo>
                <a:cubicBezTo>
                  <a:pt x="3484113" y="598684"/>
                  <a:pt x="3490811" y="603805"/>
                  <a:pt x="3490714" y="614048"/>
                </a:cubicBezTo>
                <a:close/>
                <a:moveTo>
                  <a:pt x="3497537" y="500860"/>
                </a:moveTo>
                <a:cubicBezTo>
                  <a:pt x="3490576" y="515752"/>
                  <a:pt x="3459269" y="515477"/>
                  <a:pt x="3457421" y="495530"/>
                </a:cubicBezTo>
                <a:cubicBezTo>
                  <a:pt x="3456599" y="486944"/>
                  <a:pt x="3455983" y="479405"/>
                  <a:pt x="3474467" y="475216"/>
                </a:cubicBezTo>
                <a:cubicBezTo>
                  <a:pt x="3484120" y="472913"/>
                  <a:pt x="3491308" y="476054"/>
                  <a:pt x="3494389" y="481080"/>
                </a:cubicBezTo>
                <a:cubicBezTo>
                  <a:pt x="3499472" y="489247"/>
                  <a:pt x="3499857" y="495896"/>
                  <a:pt x="3497537" y="500860"/>
                </a:cubicBezTo>
                <a:close/>
                <a:moveTo>
                  <a:pt x="3496539" y="359718"/>
                </a:moveTo>
                <a:cubicBezTo>
                  <a:pt x="3509958" y="415763"/>
                  <a:pt x="3427408" y="383620"/>
                  <a:pt x="3465633" y="353949"/>
                </a:cubicBezTo>
                <a:cubicBezTo>
                  <a:pt x="3470106" y="349931"/>
                  <a:pt x="3476816" y="349725"/>
                  <a:pt x="3482916" y="351347"/>
                </a:cubicBezTo>
                <a:cubicBezTo>
                  <a:pt x="3489016" y="352970"/>
                  <a:pt x="3494506" y="356421"/>
                  <a:pt x="3496539" y="359718"/>
                </a:cubicBezTo>
                <a:close/>
                <a:moveTo>
                  <a:pt x="3497537" y="260244"/>
                </a:moveTo>
                <a:cubicBezTo>
                  <a:pt x="3490576" y="274746"/>
                  <a:pt x="3459269" y="274364"/>
                  <a:pt x="3457421" y="254978"/>
                </a:cubicBezTo>
                <a:cubicBezTo>
                  <a:pt x="3456599" y="246634"/>
                  <a:pt x="3455983" y="239510"/>
                  <a:pt x="3474467" y="235440"/>
                </a:cubicBezTo>
                <a:cubicBezTo>
                  <a:pt x="3484120" y="233201"/>
                  <a:pt x="3491308" y="236050"/>
                  <a:pt x="3494389" y="240935"/>
                </a:cubicBezTo>
                <a:cubicBezTo>
                  <a:pt x="3499472" y="248923"/>
                  <a:pt x="3499857" y="255411"/>
                  <a:pt x="3497537" y="260244"/>
                </a:cubicBezTo>
                <a:close/>
                <a:moveTo>
                  <a:pt x="3491973" y="127967"/>
                </a:moveTo>
                <a:cubicBezTo>
                  <a:pt x="3494083" y="147644"/>
                  <a:pt x="3466653" y="149064"/>
                  <a:pt x="3462855" y="133647"/>
                </a:cubicBezTo>
                <a:cubicBezTo>
                  <a:pt x="3461800" y="123809"/>
                  <a:pt x="3468183" y="118535"/>
                  <a:pt x="3475278" y="117648"/>
                </a:cubicBezTo>
                <a:cubicBezTo>
                  <a:pt x="3482373" y="116760"/>
                  <a:pt x="3490180" y="120259"/>
                  <a:pt x="3491973" y="127967"/>
                </a:cubicBezTo>
                <a:close/>
                <a:moveTo>
                  <a:pt x="3482970" y="7776"/>
                </a:moveTo>
                <a:cubicBezTo>
                  <a:pt x="3482970" y="11240"/>
                  <a:pt x="3482970" y="14703"/>
                  <a:pt x="3482970" y="18359"/>
                </a:cubicBezTo>
                <a:cubicBezTo>
                  <a:pt x="3473734" y="20476"/>
                  <a:pt x="3470270" y="16820"/>
                  <a:pt x="3472387" y="7776"/>
                </a:cubicBezTo>
                <a:cubicBezTo>
                  <a:pt x="3475851" y="7776"/>
                  <a:pt x="3479314" y="7776"/>
                  <a:pt x="3482970" y="7776"/>
                </a:cubicBezTo>
                <a:close/>
                <a:moveTo>
                  <a:pt x="3605208" y="729742"/>
                </a:moveTo>
                <a:cubicBezTo>
                  <a:pt x="3605208" y="731560"/>
                  <a:pt x="3605208" y="733379"/>
                  <a:pt x="3605208" y="735197"/>
                </a:cubicBezTo>
                <a:cubicBezTo>
                  <a:pt x="3602487" y="734793"/>
                  <a:pt x="3602033" y="736409"/>
                  <a:pt x="3602033" y="738026"/>
                </a:cubicBezTo>
                <a:cubicBezTo>
                  <a:pt x="3599765" y="738026"/>
                  <a:pt x="3597724" y="738026"/>
                  <a:pt x="3595683" y="738026"/>
                </a:cubicBezTo>
                <a:cubicBezTo>
                  <a:pt x="3596364" y="735601"/>
                  <a:pt x="3594549" y="735399"/>
                  <a:pt x="3592508" y="735197"/>
                </a:cubicBezTo>
                <a:cubicBezTo>
                  <a:pt x="3592508" y="733379"/>
                  <a:pt x="3592508" y="731560"/>
                  <a:pt x="3592508" y="729742"/>
                </a:cubicBezTo>
                <a:cubicBezTo>
                  <a:pt x="3595230" y="730146"/>
                  <a:pt x="3595456" y="728529"/>
                  <a:pt x="3595683" y="726913"/>
                </a:cubicBezTo>
                <a:cubicBezTo>
                  <a:pt x="3597724" y="726913"/>
                  <a:pt x="3599765" y="726913"/>
                  <a:pt x="3602033" y="726913"/>
                </a:cubicBezTo>
                <a:cubicBezTo>
                  <a:pt x="3601353" y="729135"/>
                  <a:pt x="3603167" y="729540"/>
                  <a:pt x="3605208" y="729742"/>
                </a:cubicBezTo>
                <a:close/>
                <a:moveTo>
                  <a:pt x="3610496" y="608633"/>
                </a:moveTo>
                <a:cubicBezTo>
                  <a:pt x="3611558" y="619701"/>
                  <a:pt x="3604973" y="623726"/>
                  <a:pt x="3592866" y="622518"/>
                </a:cubicBezTo>
                <a:cubicBezTo>
                  <a:pt x="3591591" y="620104"/>
                  <a:pt x="3590317" y="617488"/>
                  <a:pt x="3586918" y="616884"/>
                </a:cubicBezTo>
                <a:cubicBezTo>
                  <a:pt x="3584157" y="607829"/>
                  <a:pt x="3589255" y="602395"/>
                  <a:pt x="3595441" y="600911"/>
                </a:cubicBezTo>
                <a:cubicBezTo>
                  <a:pt x="3601628" y="599427"/>
                  <a:pt x="3608903" y="601892"/>
                  <a:pt x="3610496" y="608633"/>
                </a:cubicBezTo>
                <a:close/>
                <a:moveTo>
                  <a:pt x="3615417" y="491587"/>
                </a:moveTo>
                <a:cubicBezTo>
                  <a:pt x="3615651" y="494986"/>
                  <a:pt x="3614932" y="499097"/>
                  <a:pt x="3612919" y="503971"/>
                </a:cubicBezTo>
                <a:cubicBezTo>
                  <a:pt x="3603837" y="509022"/>
                  <a:pt x="3598469" y="509426"/>
                  <a:pt x="3587116" y="506799"/>
                </a:cubicBezTo>
                <a:cubicBezTo>
                  <a:pt x="3574731" y="490838"/>
                  <a:pt x="3585207" y="480382"/>
                  <a:pt x="3596766" y="478791"/>
                </a:cubicBezTo>
                <a:cubicBezTo>
                  <a:pt x="3605436" y="477598"/>
                  <a:pt x="3614716" y="481391"/>
                  <a:pt x="3615417" y="491587"/>
                </a:cubicBezTo>
                <a:close/>
                <a:moveTo>
                  <a:pt x="3612716" y="357330"/>
                </a:moveTo>
                <a:cubicBezTo>
                  <a:pt x="3616321" y="365341"/>
                  <a:pt x="3616321" y="376959"/>
                  <a:pt x="3612716" y="385171"/>
                </a:cubicBezTo>
                <a:cubicBezTo>
                  <a:pt x="3604704" y="388776"/>
                  <a:pt x="3593087" y="388776"/>
                  <a:pt x="3585075" y="385171"/>
                </a:cubicBezTo>
                <a:cubicBezTo>
                  <a:pt x="3576363" y="369848"/>
                  <a:pt x="3584775" y="355427"/>
                  <a:pt x="3598144" y="353990"/>
                </a:cubicBezTo>
                <a:cubicBezTo>
                  <a:pt x="3602601" y="353512"/>
                  <a:pt x="3607608" y="354475"/>
                  <a:pt x="3612716" y="357330"/>
                </a:cubicBezTo>
                <a:close/>
                <a:moveTo>
                  <a:pt x="3615417" y="251866"/>
                </a:moveTo>
                <a:cubicBezTo>
                  <a:pt x="3615651" y="255270"/>
                  <a:pt x="3614932" y="259384"/>
                  <a:pt x="3612919" y="264258"/>
                </a:cubicBezTo>
                <a:cubicBezTo>
                  <a:pt x="3603837" y="269309"/>
                  <a:pt x="3598469" y="269713"/>
                  <a:pt x="3587116" y="267086"/>
                </a:cubicBezTo>
                <a:cubicBezTo>
                  <a:pt x="3574731" y="251024"/>
                  <a:pt x="3585207" y="240568"/>
                  <a:pt x="3596767" y="239002"/>
                </a:cubicBezTo>
                <a:cubicBezTo>
                  <a:pt x="3605436" y="237828"/>
                  <a:pt x="3614716" y="241654"/>
                  <a:pt x="3615417" y="251866"/>
                </a:cubicBezTo>
                <a:close/>
                <a:moveTo>
                  <a:pt x="3610496" y="128370"/>
                </a:moveTo>
                <a:cubicBezTo>
                  <a:pt x="3611558" y="140053"/>
                  <a:pt x="3604973" y="144301"/>
                  <a:pt x="3592866" y="143026"/>
                </a:cubicBezTo>
                <a:cubicBezTo>
                  <a:pt x="3591591" y="140477"/>
                  <a:pt x="3590317" y="137928"/>
                  <a:pt x="3586918" y="137291"/>
                </a:cubicBezTo>
                <a:cubicBezTo>
                  <a:pt x="3584157" y="127626"/>
                  <a:pt x="3589255" y="121838"/>
                  <a:pt x="3595441" y="120245"/>
                </a:cubicBezTo>
                <a:cubicBezTo>
                  <a:pt x="3601628" y="118652"/>
                  <a:pt x="3608903" y="121254"/>
                  <a:pt x="3610496" y="128370"/>
                </a:cubicBezTo>
                <a:close/>
                <a:moveTo>
                  <a:pt x="3605208" y="7776"/>
                </a:moveTo>
                <a:cubicBezTo>
                  <a:pt x="3605208" y="11240"/>
                  <a:pt x="3605208" y="14703"/>
                  <a:pt x="3605208" y="18359"/>
                </a:cubicBezTo>
                <a:cubicBezTo>
                  <a:pt x="3594972" y="20476"/>
                  <a:pt x="3590920" y="16820"/>
                  <a:pt x="3593266" y="7776"/>
                </a:cubicBezTo>
                <a:cubicBezTo>
                  <a:pt x="3597318" y="7776"/>
                  <a:pt x="3601156" y="7776"/>
                  <a:pt x="3605208" y="7776"/>
                </a:cubicBezTo>
                <a:close/>
                <a:moveTo>
                  <a:pt x="3722683" y="729742"/>
                </a:moveTo>
                <a:cubicBezTo>
                  <a:pt x="3722683" y="731560"/>
                  <a:pt x="3722683" y="733379"/>
                  <a:pt x="3722683" y="735197"/>
                </a:cubicBezTo>
                <a:cubicBezTo>
                  <a:pt x="3720461" y="734793"/>
                  <a:pt x="3720057" y="736409"/>
                  <a:pt x="3719854" y="738026"/>
                </a:cubicBezTo>
                <a:cubicBezTo>
                  <a:pt x="3718036" y="738026"/>
                  <a:pt x="3716218" y="738026"/>
                  <a:pt x="3714399" y="738026"/>
                </a:cubicBezTo>
                <a:cubicBezTo>
                  <a:pt x="3714803" y="735601"/>
                  <a:pt x="3713187" y="735399"/>
                  <a:pt x="3711570" y="735197"/>
                </a:cubicBezTo>
                <a:cubicBezTo>
                  <a:pt x="3711570" y="733379"/>
                  <a:pt x="3711570" y="731560"/>
                  <a:pt x="3711570" y="729742"/>
                </a:cubicBezTo>
                <a:cubicBezTo>
                  <a:pt x="3713995" y="730146"/>
                  <a:pt x="3714197" y="728529"/>
                  <a:pt x="3714399" y="726913"/>
                </a:cubicBezTo>
                <a:cubicBezTo>
                  <a:pt x="3716218" y="726913"/>
                  <a:pt x="3718036" y="726913"/>
                  <a:pt x="3719854" y="726913"/>
                </a:cubicBezTo>
                <a:cubicBezTo>
                  <a:pt x="3719450" y="729135"/>
                  <a:pt x="3721067" y="729540"/>
                  <a:pt x="3722683" y="729742"/>
                </a:cubicBezTo>
                <a:close/>
                <a:moveTo>
                  <a:pt x="3721611" y="603052"/>
                </a:moveTo>
                <a:cubicBezTo>
                  <a:pt x="3728068" y="608089"/>
                  <a:pt x="3722718" y="629047"/>
                  <a:pt x="3708245" y="616434"/>
                </a:cubicBezTo>
                <a:cubicBezTo>
                  <a:pt x="3708451" y="611922"/>
                  <a:pt x="3706808" y="605769"/>
                  <a:pt x="3711119" y="605154"/>
                </a:cubicBezTo>
                <a:cubicBezTo>
                  <a:pt x="3715995" y="601463"/>
                  <a:pt x="3719459" y="601373"/>
                  <a:pt x="3721611" y="603052"/>
                </a:cubicBezTo>
                <a:close/>
                <a:moveTo>
                  <a:pt x="3731786" y="489917"/>
                </a:moveTo>
                <a:cubicBezTo>
                  <a:pt x="3733795" y="509594"/>
                  <a:pt x="3707471" y="511014"/>
                  <a:pt x="3703854" y="495597"/>
                </a:cubicBezTo>
                <a:cubicBezTo>
                  <a:pt x="3702949" y="485759"/>
                  <a:pt x="3709028" y="480485"/>
                  <a:pt x="3715785" y="479598"/>
                </a:cubicBezTo>
                <a:cubicBezTo>
                  <a:pt x="3722542" y="478710"/>
                  <a:pt x="3729977" y="482209"/>
                  <a:pt x="3731786" y="489917"/>
                </a:cubicBezTo>
                <a:close/>
                <a:moveTo>
                  <a:pt x="3730928" y="363171"/>
                </a:moveTo>
                <a:cubicBezTo>
                  <a:pt x="3733795" y="381197"/>
                  <a:pt x="3726216" y="388776"/>
                  <a:pt x="3708190" y="385908"/>
                </a:cubicBezTo>
                <a:cubicBezTo>
                  <a:pt x="3694056" y="374693"/>
                  <a:pt x="3705502" y="356911"/>
                  <a:pt x="3718416" y="356671"/>
                </a:cubicBezTo>
                <a:cubicBezTo>
                  <a:pt x="3722721" y="356591"/>
                  <a:pt x="3727189" y="358460"/>
                  <a:pt x="3730928" y="363171"/>
                </a:cubicBezTo>
                <a:close/>
                <a:moveTo>
                  <a:pt x="3731786" y="250321"/>
                </a:moveTo>
                <a:cubicBezTo>
                  <a:pt x="3733795" y="269889"/>
                  <a:pt x="3707471" y="271301"/>
                  <a:pt x="3703854" y="255768"/>
                </a:cubicBezTo>
                <a:cubicBezTo>
                  <a:pt x="3702950" y="246085"/>
                  <a:pt x="3709028" y="240840"/>
                  <a:pt x="3715785" y="239957"/>
                </a:cubicBezTo>
                <a:cubicBezTo>
                  <a:pt x="3722542" y="239075"/>
                  <a:pt x="3729977" y="242555"/>
                  <a:pt x="3731786" y="250321"/>
                </a:cubicBezTo>
                <a:close/>
                <a:moveTo>
                  <a:pt x="3723769" y="136278"/>
                </a:moveTo>
                <a:cubicBezTo>
                  <a:pt x="3722554" y="142140"/>
                  <a:pt x="3717126" y="145129"/>
                  <a:pt x="3705220" y="134196"/>
                </a:cubicBezTo>
                <a:cubicBezTo>
                  <a:pt x="3709578" y="124022"/>
                  <a:pt x="3713741" y="120758"/>
                  <a:pt x="3717039" y="121128"/>
                </a:cubicBezTo>
                <a:cubicBezTo>
                  <a:pt x="3721985" y="121683"/>
                  <a:pt x="3724984" y="130417"/>
                  <a:pt x="3723769" y="136278"/>
                </a:cubicBezTo>
                <a:close/>
                <a:moveTo>
                  <a:pt x="3722683" y="10403"/>
                </a:moveTo>
                <a:cubicBezTo>
                  <a:pt x="3722683" y="12423"/>
                  <a:pt x="3722683" y="14242"/>
                  <a:pt x="3722683" y="16060"/>
                </a:cubicBezTo>
                <a:cubicBezTo>
                  <a:pt x="3720461" y="15656"/>
                  <a:pt x="3720057" y="17272"/>
                  <a:pt x="3719854" y="18889"/>
                </a:cubicBezTo>
                <a:cubicBezTo>
                  <a:pt x="3718036" y="18889"/>
                  <a:pt x="3716218" y="18889"/>
                  <a:pt x="3714399" y="18889"/>
                </a:cubicBezTo>
                <a:cubicBezTo>
                  <a:pt x="3714803" y="16464"/>
                  <a:pt x="3713187" y="16262"/>
                  <a:pt x="3711570" y="16060"/>
                </a:cubicBezTo>
                <a:cubicBezTo>
                  <a:pt x="3711570" y="14242"/>
                  <a:pt x="3711570" y="12423"/>
                  <a:pt x="3711570" y="10403"/>
                </a:cubicBezTo>
                <a:cubicBezTo>
                  <a:pt x="3713995" y="11009"/>
                  <a:pt x="3714197" y="9392"/>
                  <a:pt x="3714399" y="7776"/>
                </a:cubicBezTo>
                <a:cubicBezTo>
                  <a:pt x="3716218" y="7776"/>
                  <a:pt x="3718036" y="7776"/>
                  <a:pt x="3719854" y="7776"/>
                </a:cubicBezTo>
                <a:cubicBezTo>
                  <a:pt x="3719450" y="9998"/>
                  <a:pt x="3721067" y="10403"/>
                  <a:pt x="3722683" y="10403"/>
                </a:cubicBezTo>
                <a:close/>
                <a:moveTo>
                  <a:pt x="3847662" y="614306"/>
                </a:moveTo>
                <a:cubicBezTo>
                  <a:pt x="3841601" y="614306"/>
                  <a:pt x="3843766" y="622138"/>
                  <a:pt x="3835540" y="620021"/>
                </a:cubicBezTo>
                <a:cubicBezTo>
                  <a:pt x="3834241" y="617481"/>
                  <a:pt x="3832942" y="614941"/>
                  <a:pt x="3829695" y="614306"/>
                </a:cubicBezTo>
                <a:cubicBezTo>
                  <a:pt x="3829370" y="607109"/>
                  <a:pt x="3833970" y="603511"/>
                  <a:pt x="3838597" y="603511"/>
                </a:cubicBezTo>
                <a:cubicBezTo>
                  <a:pt x="3843225" y="603511"/>
                  <a:pt x="3847879" y="607109"/>
                  <a:pt x="3847662" y="614306"/>
                </a:cubicBezTo>
                <a:close/>
                <a:moveTo>
                  <a:pt x="3850460" y="489570"/>
                </a:moveTo>
                <a:cubicBezTo>
                  <a:pt x="3851270" y="500638"/>
                  <a:pt x="3844988" y="504663"/>
                  <a:pt x="3833436" y="503455"/>
                </a:cubicBezTo>
                <a:cubicBezTo>
                  <a:pt x="3832220" y="501041"/>
                  <a:pt x="3831004" y="498626"/>
                  <a:pt x="3827964" y="498022"/>
                </a:cubicBezTo>
                <a:cubicBezTo>
                  <a:pt x="3825330" y="488866"/>
                  <a:pt x="3830194" y="483383"/>
                  <a:pt x="3836096" y="481873"/>
                </a:cubicBezTo>
                <a:cubicBezTo>
                  <a:pt x="3841999" y="480364"/>
                  <a:pt x="3848940" y="482829"/>
                  <a:pt x="3850460" y="489570"/>
                </a:cubicBezTo>
                <a:close/>
                <a:moveTo>
                  <a:pt x="3852858" y="374135"/>
                </a:moveTo>
                <a:cubicBezTo>
                  <a:pt x="3847102" y="387189"/>
                  <a:pt x="3830039" y="387189"/>
                  <a:pt x="3824283" y="374135"/>
                </a:cubicBezTo>
                <a:cubicBezTo>
                  <a:pt x="3824283" y="363993"/>
                  <a:pt x="3831427" y="358922"/>
                  <a:pt x="3838571" y="358922"/>
                </a:cubicBezTo>
                <a:cubicBezTo>
                  <a:pt x="3845714" y="358922"/>
                  <a:pt x="3852858" y="363993"/>
                  <a:pt x="3852858" y="374135"/>
                </a:cubicBezTo>
                <a:close/>
                <a:moveTo>
                  <a:pt x="3850460" y="249858"/>
                </a:moveTo>
                <a:cubicBezTo>
                  <a:pt x="3851270" y="260926"/>
                  <a:pt x="3844988" y="264951"/>
                  <a:pt x="3833436" y="263743"/>
                </a:cubicBezTo>
                <a:cubicBezTo>
                  <a:pt x="3832220" y="261329"/>
                  <a:pt x="3831004" y="258713"/>
                  <a:pt x="3827964" y="258109"/>
                </a:cubicBezTo>
                <a:cubicBezTo>
                  <a:pt x="3825330" y="248953"/>
                  <a:pt x="3830194" y="243520"/>
                  <a:pt x="3836096" y="242061"/>
                </a:cubicBezTo>
                <a:cubicBezTo>
                  <a:pt x="3841999" y="240602"/>
                  <a:pt x="3848940" y="243117"/>
                  <a:pt x="3850460" y="249858"/>
                </a:cubicBezTo>
                <a:close/>
                <a:moveTo>
                  <a:pt x="3847662" y="133727"/>
                </a:moveTo>
                <a:cubicBezTo>
                  <a:pt x="3841601" y="133727"/>
                  <a:pt x="3843766" y="141126"/>
                  <a:pt x="3835540" y="139179"/>
                </a:cubicBezTo>
                <a:cubicBezTo>
                  <a:pt x="3834241" y="136648"/>
                  <a:pt x="3832942" y="134311"/>
                  <a:pt x="3829695" y="133727"/>
                </a:cubicBezTo>
                <a:cubicBezTo>
                  <a:pt x="3829370" y="127108"/>
                  <a:pt x="3833970" y="123798"/>
                  <a:pt x="3838597" y="123798"/>
                </a:cubicBezTo>
                <a:cubicBezTo>
                  <a:pt x="3843224" y="123798"/>
                  <a:pt x="3847879" y="127108"/>
                  <a:pt x="3847662" y="133727"/>
                </a:cubicBezTo>
                <a:close/>
                <a:moveTo>
                  <a:pt x="3962395" y="606263"/>
                </a:moveTo>
                <a:cubicBezTo>
                  <a:pt x="3962395" y="609919"/>
                  <a:pt x="3962395" y="613383"/>
                  <a:pt x="3962395" y="616846"/>
                </a:cubicBezTo>
                <a:cubicBezTo>
                  <a:pt x="3953297" y="618963"/>
                  <a:pt x="3949695" y="615499"/>
                  <a:pt x="3951780" y="606263"/>
                </a:cubicBezTo>
                <a:cubicBezTo>
                  <a:pt x="3955382" y="606263"/>
                  <a:pt x="3958794" y="606263"/>
                  <a:pt x="3962395" y="606263"/>
                </a:cubicBezTo>
                <a:close/>
                <a:moveTo>
                  <a:pt x="3961840" y="485111"/>
                </a:moveTo>
                <a:cubicBezTo>
                  <a:pt x="3967938" y="489971"/>
                  <a:pt x="3962909" y="510189"/>
                  <a:pt x="3949258" y="498191"/>
                </a:cubicBezTo>
                <a:cubicBezTo>
                  <a:pt x="3949641" y="493847"/>
                  <a:pt x="3948108" y="487724"/>
                  <a:pt x="3951940" y="487132"/>
                </a:cubicBezTo>
                <a:cubicBezTo>
                  <a:pt x="3956539" y="483577"/>
                  <a:pt x="3959808" y="483491"/>
                  <a:pt x="3961840" y="485111"/>
                </a:cubicBezTo>
                <a:close/>
                <a:moveTo>
                  <a:pt x="3967732" y="369122"/>
                </a:moveTo>
                <a:cubicBezTo>
                  <a:pt x="3968745" y="380189"/>
                  <a:pt x="3962463" y="384013"/>
                  <a:pt x="3950911" y="383007"/>
                </a:cubicBezTo>
                <a:cubicBezTo>
                  <a:pt x="3949695" y="380391"/>
                  <a:pt x="3948479" y="377976"/>
                  <a:pt x="3945439" y="377372"/>
                </a:cubicBezTo>
                <a:cubicBezTo>
                  <a:pt x="3942805" y="368216"/>
                  <a:pt x="3947618" y="362733"/>
                  <a:pt x="3953470" y="361248"/>
                </a:cubicBezTo>
                <a:cubicBezTo>
                  <a:pt x="3959322" y="359764"/>
                  <a:pt x="3966212" y="362280"/>
                  <a:pt x="3967732" y="369122"/>
                </a:cubicBezTo>
                <a:close/>
                <a:moveTo>
                  <a:pt x="3961840" y="244277"/>
                </a:moveTo>
                <a:cubicBezTo>
                  <a:pt x="3967938" y="249314"/>
                  <a:pt x="3962909" y="270272"/>
                  <a:pt x="3949258" y="257659"/>
                </a:cubicBezTo>
                <a:cubicBezTo>
                  <a:pt x="3949641" y="253147"/>
                  <a:pt x="3948108" y="246789"/>
                  <a:pt x="3951940" y="246379"/>
                </a:cubicBezTo>
                <a:cubicBezTo>
                  <a:pt x="3956538" y="242688"/>
                  <a:pt x="3959808" y="242598"/>
                  <a:pt x="3961840" y="244277"/>
                </a:cubicBezTo>
                <a:close/>
                <a:moveTo>
                  <a:pt x="3962395" y="125251"/>
                </a:moveTo>
                <a:cubicBezTo>
                  <a:pt x="3962395" y="129364"/>
                  <a:pt x="3962395" y="133261"/>
                  <a:pt x="3962395" y="137374"/>
                </a:cubicBezTo>
                <a:cubicBezTo>
                  <a:pt x="3953297" y="139539"/>
                  <a:pt x="3949695" y="135642"/>
                  <a:pt x="3951780" y="125251"/>
                </a:cubicBezTo>
                <a:cubicBezTo>
                  <a:pt x="3955382" y="125251"/>
                  <a:pt x="3958794" y="125251"/>
                  <a:pt x="3962395" y="125251"/>
                </a:cubicBezTo>
                <a:close/>
                <a:moveTo>
                  <a:pt x="4084633" y="609092"/>
                </a:moveTo>
                <a:cubicBezTo>
                  <a:pt x="4084633" y="610910"/>
                  <a:pt x="4084633" y="612729"/>
                  <a:pt x="4084633" y="614749"/>
                </a:cubicBezTo>
                <a:cubicBezTo>
                  <a:pt x="4082411" y="614143"/>
                  <a:pt x="4082007" y="615759"/>
                  <a:pt x="4081804" y="617376"/>
                </a:cubicBezTo>
                <a:cubicBezTo>
                  <a:pt x="4079986" y="617376"/>
                  <a:pt x="4078168" y="617376"/>
                  <a:pt x="4076349" y="617376"/>
                </a:cubicBezTo>
                <a:cubicBezTo>
                  <a:pt x="4076753" y="615153"/>
                  <a:pt x="4075137" y="614749"/>
                  <a:pt x="4073520" y="614749"/>
                </a:cubicBezTo>
                <a:cubicBezTo>
                  <a:pt x="4073520" y="612729"/>
                  <a:pt x="4073520" y="610910"/>
                  <a:pt x="4073520" y="609092"/>
                </a:cubicBezTo>
                <a:cubicBezTo>
                  <a:pt x="4075945" y="609496"/>
                  <a:pt x="4076147" y="607879"/>
                  <a:pt x="4076349" y="606263"/>
                </a:cubicBezTo>
                <a:cubicBezTo>
                  <a:pt x="4078168" y="606263"/>
                  <a:pt x="4079986" y="606263"/>
                  <a:pt x="4081804" y="606263"/>
                </a:cubicBezTo>
                <a:cubicBezTo>
                  <a:pt x="4081400" y="608688"/>
                  <a:pt x="4083017" y="608890"/>
                  <a:pt x="4084633" y="609092"/>
                </a:cubicBezTo>
                <a:close/>
                <a:moveTo>
                  <a:pt x="4087166" y="495108"/>
                </a:moveTo>
                <a:cubicBezTo>
                  <a:pt x="4081387" y="495108"/>
                  <a:pt x="4083313" y="503076"/>
                  <a:pt x="4075394" y="500979"/>
                </a:cubicBezTo>
                <a:cubicBezTo>
                  <a:pt x="4074109" y="498253"/>
                  <a:pt x="4072825" y="495737"/>
                  <a:pt x="4069400" y="495108"/>
                </a:cubicBezTo>
                <a:cubicBezTo>
                  <a:pt x="4069079" y="487980"/>
                  <a:pt x="4073681" y="484415"/>
                  <a:pt x="4078283" y="484415"/>
                </a:cubicBezTo>
                <a:cubicBezTo>
                  <a:pt x="4082885" y="484415"/>
                  <a:pt x="4087487" y="487980"/>
                  <a:pt x="4087166" y="495108"/>
                </a:cubicBezTo>
                <a:close/>
                <a:moveTo>
                  <a:pt x="4083561" y="363340"/>
                </a:moveTo>
                <a:cubicBezTo>
                  <a:pt x="4090018" y="368377"/>
                  <a:pt x="4084668" y="389335"/>
                  <a:pt x="4070195" y="376722"/>
                </a:cubicBezTo>
                <a:cubicBezTo>
                  <a:pt x="4070401" y="372210"/>
                  <a:pt x="4068758" y="365852"/>
                  <a:pt x="4073069" y="365442"/>
                </a:cubicBezTo>
                <a:cubicBezTo>
                  <a:pt x="4077945" y="361751"/>
                  <a:pt x="4081409" y="361661"/>
                  <a:pt x="4083561" y="363340"/>
                </a:cubicBezTo>
                <a:close/>
                <a:moveTo>
                  <a:pt x="4087166" y="255320"/>
                </a:moveTo>
                <a:cubicBezTo>
                  <a:pt x="4081387" y="255531"/>
                  <a:pt x="4083313" y="263363"/>
                  <a:pt x="4075394" y="261246"/>
                </a:cubicBezTo>
                <a:cubicBezTo>
                  <a:pt x="4074109" y="258706"/>
                  <a:pt x="4072825" y="255955"/>
                  <a:pt x="4069400" y="255320"/>
                </a:cubicBezTo>
                <a:cubicBezTo>
                  <a:pt x="4069079" y="248229"/>
                  <a:pt x="4073681" y="244683"/>
                  <a:pt x="4078283" y="244683"/>
                </a:cubicBezTo>
                <a:cubicBezTo>
                  <a:pt x="4082885" y="244683"/>
                  <a:pt x="4087487" y="248229"/>
                  <a:pt x="4087166" y="255320"/>
                </a:cubicBezTo>
                <a:close/>
                <a:moveTo>
                  <a:pt x="4084633" y="128029"/>
                </a:moveTo>
                <a:cubicBezTo>
                  <a:pt x="4084633" y="129815"/>
                  <a:pt x="4084633" y="131800"/>
                  <a:pt x="4084633" y="133586"/>
                </a:cubicBezTo>
                <a:cubicBezTo>
                  <a:pt x="4082411" y="132990"/>
                  <a:pt x="4082007" y="134578"/>
                  <a:pt x="4081804" y="136364"/>
                </a:cubicBezTo>
                <a:cubicBezTo>
                  <a:pt x="4079986" y="136364"/>
                  <a:pt x="4078168" y="136364"/>
                  <a:pt x="4076349" y="136364"/>
                </a:cubicBezTo>
                <a:cubicBezTo>
                  <a:pt x="4076753" y="133983"/>
                  <a:pt x="4075137" y="133784"/>
                  <a:pt x="4073520" y="133586"/>
                </a:cubicBezTo>
                <a:cubicBezTo>
                  <a:pt x="4073520" y="131800"/>
                  <a:pt x="4073520" y="129815"/>
                  <a:pt x="4073520" y="128029"/>
                </a:cubicBezTo>
                <a:cubicBezTo>
                  <a:pt x="4075945" y="128624"/>
                  <a:pt x="4076147" y="127037"/>
                  <a:pt x="4076349" y="125251"/>
                </a:cubicBezTo>
                <a:cubicBezTo>
                  <a:pt x="4078168" y="125251"/>
                  <a:pt x="4079986" y="125251"/>
                  <a:pt x="4081804" y="125251"/>
                </a:cubicBezTo>
                <a:cubicBezTo>
                  <a:pt x="4081400" y="127632"/>
                  <a:pt x="4083017" y="127831"/>
                  <a:pt x="4084633" y="128029"/>
                </a:cubicBezTo>
                <a:close/>
                <a:moveTo>
                  <a:pt x="4202108" y="489979"/>
                </a:moveTo>
                <a:cubicBezTo>
                  <a:pt x="4202108" y="491765"/>
                  <a:pt x="4202108" y="493750"/>
                  <a:pt x="4202108" y="495536"/>
                </a:cubicBezTo>
                <a:cubicBezTo>
                  <a:pt x="4199684" y="494940"/>
                  <a:pt x="4199482" y="496528"/>
                  <a:pt x="4199279" y="498314"/>
                </a:cubicBezTo>
                <a:cubicBezTo>
                  <a:pt x="4197461" y="498314"/>
                  <a:pt x="4195643" y="498314"/>
                  <a:pt x="4193622" y="498314"/>
                </a:cubicBezTo>
                <a:cubicBezTo>
                  <a:pt x="4194228" y="495933"/>
                  <a:pt x="4192612" y="495734"/>
                  <a:pt x="4190995" y="495536"/>
                </a:cubicBezTo>
                <a:cubicBezTo>
                  <a:pt x="4190995" y="493750"/>
                  <a:pt x="4190995" y="491765"/>
                  <a:pt x="4190995" y="489979"/>
                </a:cubicBezTo>
                <a:cubicBezTo>
                  <a:pt x="4193218" y="490574"/>
                  <a:pt x="4193622" y="488987"/>
                  <a:pt x="4193622" y="487201"/>
                </a:cubicBezTo>
                <a:cubicBezTo>
                  <a:pt x="4195643" y="487201"/>
                  <a:pt x="4197461" y="487201"/>
                  <a:pt x="4199279" y="487201"/>
                </a:cubicBezTo>
                <a:cubicBezTo>
                  <a:pt x="4198875" y="489582"/>
                  <a:pt x="4200492" y="489781"/>
                  <a:pt x="4202108" y="489979"/>
                </a:cubicBezTo>
                <a:close/>
                <a:moveTo>
                  <a:pt x="4202108" y="364963"/>
                </a:moveTo>
                <a:cubicBezTo>
                  <a:pt x="4202108" y="368860"/>
                  <a:pt x="4202108" y="372973"/>
                  <a:pt x="4202108" y="376870"/>
                </a:cubicBezTo>
                <a:cubicBezTo>
                  <a:pt x="4192872" y="379251"/>
                  <a:pt x="4189408" y="375138"/>
                  <a:pt x="4191525" y="364963"/>
                </a:cubicBezTo>
                <a:cubicBezTo>
                  <a:pt x="4194989" y="364963"/>
                  <a:pt x="4198645" y="364963"/>
                  <a:pt x="4202108" y="364963"/>
                </a:cubicBezTo>
                <a:close/>
                <a:moveTo>
                  <a:pt x="4202108" y="250317"/>
                </a:moveTo>
                <a:cubicBezTo>
                  <a:pt x="4202108" y="252135"/>
                  <a:pt x="4202108" y="253954"/>
                  <a:pt x="4202108" y="255772"/>
                </a:cubicBezTo>
                <a:cubicBezTo>
                  <a:pt x="4199684" y="255368"/>
                  <a:pt x="4199482" y="256984"/>
                  <a:pt x="4199279" y="258601"/>
                </a:cubicBezTo>
                <a:cubicBezTo>
                  <a:pt x="4197461" y="258601"/>
                  <a:pt x="4195643" y="258601"/>
                  <a:pt x="4193622" y="258601"/>
                </a:cubicBezTo>
                <a:cubicBezTo>
                  <a:pt x="4194228" y="256378"/>
                  <a:pt x="4192612" y="255974"/>
                  <a:pt x="4190995" y="255772"/>
                </a:cubicBezTo>
                <a:cubicBezTo>
                  <a:pt x="4190995" y="253954"/>
                  <a:pt x="4190995" y="252135"/>
                  <a:pt x="4190995" y="250317"/>
                </a:cubicBezTo>
                <a:cubicBezTo>
                  <a:pt x="4193218" y="250721"/>
                  <a:pt x="4193622" y="249104"/>
                  <a:pt x="4193622" y="247488"/>
                </a:cubicBezTo>
                <a:cubicBezTo>
                  <a:pt x="4195643" y="247488"/>
                  <a:pt x="4197461" y="247488"/>
                  <a:pt x="4199279" y="247488"/>
                </a:cubicBezTo>
                <a:cubicBezTo>
                  <a:pt x="4198875" y="249913"/>
                  <a:pt x="4200492" y="250115"/>
                  <a:pt x="4202108" y="250317"/>
                </a:cubicBezTo>
                <a:close/>
                <a:moveTo>
                  <a:pt x="4321171" y="368196"/>
                </a:moveTo>
                <a:cubicBezTo>
                  <a:pt x="4321171" y="370274"/>
                  <a:pt x="4321171" y="372352"/>
                  <a:pt x="4321171" y="374430"/>
                </a:cubicBezTo>
                <a:cubicBezTo>
                  <a:pt x="4318790" y="373968"/>
                  <a:pt x="4318591" y="375816"/>
                  <a:pt x="4318393" y="377663"/>
                </a:cubicBezTo>
                <a:cubicBezTo>
                  <a:pt x="4316607" y="377663"/>
                  <a:pt x="4314623" y="377663"/>
                  <a:pt x="4312836" y="377663"/>
                </a:cubicBezTo>
                <a:cubicBezTo>
                  <a:pt x="4313432" y="374892"/>
                  <a:pt x="4311844" y="374661"/>
                  <a:pt x="4310058" y="374430"/>
                </a:cubicBezTo>
                <a:cubicBezTo>
                  <a:pt x="4310058" y="372352"/>
                  <a:pt x="4310058" y="370274"/>
                  <a:pt x="4310058" y="368196"/>
                </a:cubicBezTo>
                <a:cubicBezTo>
                  <a:pt x="4312440" y="368657"/>
                  <a:pt x="4312638" y="366810"/>
                  <a:pt x="4312836" y="364963"/>
                </a:cubicBezTo>
                <a:cubicBezTo>
                  <a:pt x="4314623" y="364963"/>
                  <a:pt x="4316607" y="364963"/>
                  <a:pt x="4318393" y="364963"/>
                </a:cubicBezTo>
                <a:cubicBezTo>
                  <a:pt x="4317798" y="367503"/>
                  <a:pt x="4319385" y="367965"/>
                  <a:pt x="4321171" y="368196"/>
                </a:cubicBezTo>
                <a:close/>
                <a:moveTo>
                  <a:pt x="4321171" y="250317"/>
                </a:moveTo>
                <a:cubicBezTo>
                  <a:pt x="4321171" y="252135"/>
                  <a:pt x="4321171" y="253954"/>
                  <a:pt x="4321171" y="255772"/>
                </a:cubicBezTo>
                <a:cubicBezTo>
                  <a:pt x="4318790" y="255368"/>
                  <a:pt x="4318591" y="256984"/>
                  <a:pt x="4318393" y="258601"/>
                </a:cubicBezTo>
                <a:cubicBezTo>
                  <a:pt x="4316607" y="258601"/>
                  <a:pt x="4314623" y="258601"/>
                  <a:pt x="4312836" y="258601"/>
                </a:cubicBezTo>
                <a:cubicBezTo>
                  <a:pt x="4313432" y="256378"/>
                  <a:pt x="4311844" y="255974"/>
                  <a:pt x="4310058" y="255772"/>
                </a:cubicBezTo>
                <a:cubicBezTo>
                  <a:pt x="4310058" y="253954"/>
                  <a:pt x="4310058" y="252135"/>
                  <a:pt x="4310058" y="250317"/>
                </a:cubicBezTo>
                <a:cubicBezTo>
                  <a:pt x="4312440" y="250721"/>
                  <a:pt x="4312638" y="249104"/>
                  <a:pt x="4312836" y="247488"/>
                </a:cubicBezTo>
                <a:cubicBezTo>
                  <a:pt x="4314623" y="247488"/>
                  <a:pt x="4316607" y="247488"/>
                  <a:pt x="4318393" y="247488"/>
                </a:cubicBezTo>
                <a:cubicBezTo>
                  <a:pt x="4317798" y="249913"/>
                  <a:pt x="4319385" y="250115"/>
                  <a:pt x="4321171" y="250317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日期占位符 10">
            <a:extLst>
              <a:ext uri="{FF2B5EF4-FFF2-40B4-BE49-F238E27FC236}">
                <a16:creationId xmlns:a16="http://schemas.microsoft.com/office/drawing/2014/main" id="{13D9DDE0-2F0E-BBD0-6039-1FA0E1271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00800"/>
            <a:ext cx="1802924" cy="215900"/>
          </a:xfrm>
        </p:spPr>
        <p:txBody>
          <a:bodyPr/>
          <a:lstStyle/>
          <a:p>
            <a:fld id="{32D89176-F1A2-487C-830C-4E768C34D771}" type="datetime1">
              <a:rPr lang="zh-CN" altLang="en-US" smtClean="0"/>
              <a:t>2023/10/8</a:t>
            </a:fld>
            <a:endParaRPr lang="en-US" altLang="zh-CN" dirty="0"/>
          </a:p>
        </p:txBody>
      </p:sp>
      <p:sp>
        <p:nvSpPr>
          <p:cNvPr id="12" name="页脚占位符 11">
            <a:extLst>
              <a:ext uri="{FF2B5EF4-FFF2-40B4-BE49-F238E27FC236}">
                <a16:creationId xmlns:a16="http://schemas.microsoft.com/office/drawing/2014/main" id="{4E9C2030-F3CF-2DF6-E03C-F3D00FCAB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00800"/>
            <a:ext cx="3992171" cy="215900"/>
          </a:xfrm>
        </p:spPr>
        <p:txBody>
          <a:bodyPr/>
          <a:lstStyle/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B543AE63-0B7F-F3C7-7F7A-8A39F4134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00800"/>
            <a:ext cx="2661448" cy="215900"/>
          </a:xfr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B6B4845-03B9-CA02-A4C8-F2B188A35B1F}"/>
              </a:ext>
            </a:extLst>
          </p:cNvPr>
          <p:cNvSpPr/>
          <p:nvPr userDrawn="1"/>
        </p:nvSpPr>
        <p:spPr>
          <a:xfrm>
            <a:off x="5424811" y="-9832"/>
            <a:ext cx="6767189" cy="6907161"/>
          </a:xfrm>
          <a:custGeom>
            <a:avLst/>
            <a:gdLst>
              <a:gd name="connsiteX0" fmla="*/ 6767189 w 6767189"/>
              <a:gd name="connsiteY0" fmla="*/ 0 h 6856473"/>
              <a:gd name="connsiteX1" fmla="*/ 6767189 w 6767189"/>
              <a:gd name="connsiteY1" fmla="*/ 6856473 h 6856473"/>
              <a:gd name="connsiteX2" fmla="*/ 0 w 6767189"/>
              <a:gd name="connsiteY2" fmla="*/ 6856473 h 6856473"/>
              <a:gd name="connsiteX3" fmla="*/ 3813 w 6767189"/>
              <a:gd name="connsiteY3" fmla="*/ 6798926 h 6856473"/>
              <a:gd name="connsiteX4" fmla="*/ 447916 w 6767189"/>
              <a:gd name="connsiteY4" fmla="*/ 6107173 h 6856473"/>
              <a:gd name="connsiteX5" fmla="*/ 2340216 w 6767189"/>
              <a:gd name="connsiteY5" fmla="*/ 5484873 h 6856473"/>
              <a:gd name="connsiteX6" fmla="*/ 4346816 w 6767189"/>
              <a:gd name="connsiteY6" fmla="*/ 4227573 h 6856473"/>
              <a:gd name="connsiteX7" fmla="*/ 4600816 w 6767189"/>
              <a:gd name="connsiteY7" fmla="*/ 3313173 h 6856473"/>
              <a:gd name="connsiteX8" fmla="*/ 4156316 w 6767189"/>
              <a:gd name="connsiteY8" fmla="*/ 2424173 h 6856473"/>
              <a:gd name="connsiteX9" fmla="*/ 4207116 w 6767189"/>
              <a:gd name="connsiteY9" fmla="*/ 1662173 h 6856473"/>
              <a:gd name="connsiteX10" fmla="*/ 5185016 w 6767189"/>
              <a:gd name="connsiteY10" fmla="*/ 620773 h 6856473"/>
              <a:gd name="connsiteX11" fmla="*/ 6688410 w 6767189"/>
              <a:gd name="connsiteY11" fmla="*/ 25389 h 685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67189" h="6856473">
                <a:moveTo>
                  <a:pt x="6767189" y="0"/>
                </a:moveTo>
                <a:lnTo>
                  <a:pt x="6767189" y="6856473"/>
                </a:lnTo>
                <a:lnTo>
                  <a:pt x="0" y="6856473"/>
                </a:lnTo>
                <a:lnTo>
                  <a:pt x="3813" y="6798926"/>
                </a:lnTo>
                <a:cubicBezTo>
                  <a:pt x="32785" y="6576676"/>
                  <a:pt x="155816" y="6296085"/>
                  <a:pt x="447916" y="6107173"/>
                </a:cubicBezTo>
                <a:cubicBezTo>
                  <a:pt x="837383" y="5855290"/>
                  <a:pt x="1690399" y="5798140"/>
                  <a:pt x="2340216" y="5484873"/>
                </a:cubicBezTo>
                <a:cubicBezTo>
                  <a:pt x="2990033" y="5171606"/>
                  <a:pt x="3970049" y="4589523"/>
                  <a:pt x="4346816" y="4227573"/>
                </a:cubicBezTo>
                <a:cubicBezTo>
                  <a:pt x="4723583" y="3865623"/>
                  <a:pt x="4632566" y="3613740"/>
                  <a:pt x="4600816" y="3313173"/>
                </a:cubicBezTo>
                <a:cubicBezTo>
                  <a:pt x="4569066" y="3012606"/>
                  <a:pt x="4234633" y="2648540"/>
                  <a:pt x="4156316" y="2424173"/>
                </a:cubicBezTo>
                <a:cubicBezTo>
                  <a:pt x="4077999" y="2199806"/>
                  <a:pt x="4035666" y="1962740"/>
                  <a:pt x="4207116" y="1662173"/>
                </a:cubicBezTo>
                <a:cubicBezTo>
                  <a:pt x="4378566" y="1361606"/>
                  <a:pt x="4732049" y="906523"/>
                  <a:pt x="5185016" y="620773"/>
                </a:cubicBezTo>
                <a:cubicBezTo>
                  <a:pt x="5553052" y="388601"/>
                  <a:pt x="6267625" y="160621"/>
                  <a:pt x="6688410" y="25389"/>
                </a:cubicBezTo>
                <a:close/>
              </a:path>
            </a:pathLst>
          </a:custGeom>
          <a:gradFill>
            <a:gsLst>
              <a:gs pos="1724">
                <a:schemeClr val="accent1">
                  <a:lumMod val="75000"/>
                </a:schemeClr>
              </a:gs>
              <a:gs pos="19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4A9529F3-E9E8-41E8-90CF-4105B0FF07D1}"/>
              </a:ext>
            </a:extLst>
          </p:cNvPr>
          <p:cNvGrpSpPr/>
          <p:nvPr userDrawn="1"/>
        </p:nvGrpSpPr>
        <p:grpSpPr>
          <a:xfrm>
            <a:off x="698500" y="6060352"/>
            <a:ext cx="3788229" cy="45719"/>
            <a:chOff x="660400" y="6111240"/>
            <a:chExt cx="3788229" cy="45719"/>
          </a:xfrm>
        </p:grpSpPr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97694E2C-4E32-D08C-73F3-9D7B2F0986CF}"/>
                </a:ext>
              </a:extLst>
            </p:cNvPr>
            <p:cNvCxnSpPr>
              <a:cxnSpLocks/>
              <a:stCxn id="215" idx="1"/>
            </p:cNvCxnSpPr>
            <p:nvPr/>
          </p:nvCxnSpPr>
          <p:spPr>
            <a:xfrm flipV="1">
              <a:off x="660400" y="6133883"/>
              <a:ext cx="3788229" cy="217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矩形: 圆角 214">
              <a:extLst>
                <a:ext uri="{FF2B5EF4-FFF2-40B4-BE49-F238E27FC236}">
                  <a16:creationId xmlns:a16="http://schemas.microsoft.com/office/drawing/2014/main" id="{AE0DE200-621E-4BE6-057A-0284E3F407FB}"/>
                </a:ext>
              </a:extLst>
            </p:cNvPr>
            <p:cNvSpPr/>
            <p:nvPr/>
          </p:nvSpPr>
          <p:spPr>
            <a:xfrm>
              <a:off x="660400" y="6111240"/>
              <a:ext cx="1536081" cy="4571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70BE8383-6526-5994-00C0-8409861D819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3099" y="2161267"/>
            <a:ext cx="7300219" cy="1917653"/>
          </a:xfrm>
        </p:spPr>
        <p:txBody>
          <a:bodyPr vert="horz" lIns="0" tIns="0" rIns="0" bIns="0" rtlCol="0" anchor="t">
            <a:noAutofit/>
          </a:bodyPr>
          <a:lstStyle>
            <a:lvl1pPr>
              <a:defRPr lang="zh-CN" altLang="en-US" sz="7200" b="1" kern="1200" dirty="0">
                <a:gradFill>
                  <a:gsLst>
                    <a:gs pos="81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lvl="0"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dirty="0"/>
              <a:t>请输入标题</a:t>
            </a:r>
          </a:p>
        </p:txBody>
      </p:sp>
      <p:grpSp>
        <p:nvGrpSpPr>
          <p:cNvPr id="625" name="组合 624">
            <a:extLst>
              <a:ext uri="{FF2B5EF4-FFF2-40B4-BE49-F238E27FC236}">
                <a16:creationId xmlns:a16="http://schemas.microsoft.com/office/drawing/2014/main" id="{36CDDB64-C6C5-DD2A-9D88-93DD4E9C9BF8}"/>
              </a:ext>
            </a:extLst>
          </p:cNvPr>
          <p:cNvGrpSpPr/>
          <p:nvPr userDrawn="1"/>
        </p:nvGrpSpPr>
        <p:grpSpPr>
          <a:xfrm>
            <a:off x="6448682" y="1845269"/>
            <a:ext cx="5646420" cy="5052059"/>
            <a:chOff x="6448682" y="1845269"/>
            <a:chExt cx="5646420" cy="5052059"/>
          </a:xfrm>
        </p:grpSpPr>
        <p:grpSp>
          <p:nvGrpSpPr>
            <p:cNvPr id="626" name="图形 2">
              <a:extLst>
                <a:ext uri="{FF2B5EF4-FFF2-40B4-BE49-F238E27FC236}">
                  <a16:creationId xmlns:a16="http://schemas.microsoft.com/office/drawing/2014/main" id="{892C5338-17B4-6EC8-2D70-B49A0E0F8AEB}"/>
                </a:ext>
              </a:extLst>
            </p:cNvPr>
            <p:cNvGrpSpPr/>
            <p:nvPr/>
          </p:nvGrpSpPr>
          <p:grpSpPr>
            <a:xfrm flipH="1">
              <a:off x="6448682" y="1845269"/>
              <a:ext cx="5646420" cy="5010175"/>
              <a:chOff x="3272790" y="902741"/>
              <a:chExt cx="5646420" cy="5010175"/>
            </a:xfrm>
          </p:grpSpPr>
          <p:grpSp>
            <p:nvGrpSpPr>
              <p:cNvPr id="753" name="图形 2">
                <a:extLst>
                  <a:ext uri="{FF2B5EF4-FFF2-40B4-BE49-F238E27FC236}">
                    <a16:creationId xmlns:a16="http://schemas.microsoft.com/office/drawing/2014/main" id="{AC8298B3-82C2-451E-94F2-29C08EA493A4}"/>
                  </a:ext>
                </a:extLst>
              </p:cNvPr>
              <p:cNvGrpSpPr/>
              <p:nvPr/>
            </p:nvGrpSpPr>
            <p:grpSpPr>
              <a:xfrm>
                <a:off x="3272790" y="3755618"/>
                <a:ext cx="5646420" cy="2157298"/>
                <a:chOff x="3272790" y="3755618"/>
                <a:chExt cx="5646420" cy="2157298"/>
              </a:xfrm>
            </p:grpSpPr>
            <p:sp>
              <p:nvSpPr>
                <p:cNvPr id="756" name="任意多边形: 形状 755">
                  <a:extLst>
                    <a:ext uri="{FF2B5EF4-FFF2-40B4-BE49-F238E27FC236}">
                      <a16:creationId xmlns:a16="http://schemas.microsoft.com/office/drawing/2014/main" id="{4EFA0E75-C0B3-6BB2-C6A7-EDB2D41C549D}"/>
                    </a:ext>
                  </a:extLst>
                </p:cNvPr>
                <p:cNvSpPr/>
                <p:nvPr/>
              </p:nvSpPr>
              <p:spPr>
                <a:xfrm>
                  <a:off x="3555339" y="3755618"/>
                  <a:ext cx="4935931" cy="2157298"/>
                </a:xfrm>
                <a:custGeom>
                  <a:avLst/>
                  <a:gdLst>
                    <a:gd name="connsiteX0" fmla="*/ 4935932 w 4935931"/>
                    <a:gd name="connsiteY0" fmla="*/ 2157298 h 2157298"/>
                    <a:gd name="connsiteX1" fmla="*/ 0 w 4935931"/>
                    <a:gd name="connsiteY1" fmla="*/ 2157298 h 2157298"/>
                    <a:gd name="connsiteX2" fmla="*/ 492404 w 4935931"/>
                    <a:gd name="connsiteY2" fmla="*/ 1417092 h 2157298"/>
                    <a:gd name="connsiteX3" fmla="*/ 798043 w 4935931"/>
                    <a:gd name="connsiteY3" fmla="*/ 1316736 h 2157298"/>
                    <a:gd name="connsiteX4" fmla="*/ 1134542 w 4935931"/>
                    <a:gd name="connsiteY4" fmla="*/ 622021 h 2157298"/>
                    <a:gd name="connsiteX5" fmla="*/ 2343150 w 4935931"/>
                    <a:gd name="connsiteY5" fmla="*/ 0 h 2157298"/>
                    <a:gd name="connsiteX6" fmla="*/ 3822421 w 4935931"/>
                    <a:gd name="connsiteY6" fmla="*/ 1108253 h 2157298"/>
                    <a:gd name="connsiteX7" fmla="*/ 3917061 w 4935931"/>
                    <a:gd name="connsiteY7" fmla="*/ 1101852 h 2157298"/>
                    <a:gd name="connsiteX8" fmla="*/ 4762196 w 4935931"/>
                    <a:gd name="connsiteY8" fmla="*/ 2064487 h 2157298"/>
                    <a:gd name="connsiteX9" fmla="*/ 4761738 w 4935931"/>
                    <a:gd name="connsiteY9" fmla="*/ 2079117 h 2157298"/>
                    <a:gd name="connsiteX10" fmla="*/ 4935932 w 4935931"/>
                    <a:gd name="connsiteY10" fmla="*/ 2157298 h 2157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35931" h="2157298">
                      <a:moveTo>
                        <a:pt x="4935932" y="2157298"/>
                      </a:moveTo>
                      <a:lnTo>
                        <a:pt x="0" y="2157298"/>
                      </a:lnTo>
                      <a:cubicBezTo>
                        <a:pt x="52121" y="1831315"/>
                        <a:pt x="238887" y="1558595"/>
                        <a:pt x="492404" y="1417092"/>
                      </a:cubicBezTo>
                      <a:cubicBezTo>
                        <a:pt x="586130" y="1364285"/>
                        <a:pt x="689458" y="1329538"/>
                        <a:pt x="798043" y="1316736"/>
                      </a:cubicBezTo>
                      <a:cubicBezTo>
                        <a:pt x="865251" y="1056589"/>
                        <a:pt x="981380" y="820445"/>
                        <a:pt x="1134542" y="622021"/>
                      </a:cubicBezTo>
                      <a:cubicBezTo>
                        <a:pt x="1429436" y="240487"/>
                        <a:pt x="1861718" y="0"/>
                        <a:pt x="2343150" y="0"/>
                      </a:cubicBezTo>
                      <a:cubicBezTo>
                        <a:pt x="3006090" y="0"/>
                        <a:pt x="3575304" y="456286"/>
                        <a:pt x="3822421" y="1108253"/>
                      </a:cubicBezTo>
                      <a:cubicBezTo>
                        <a:pt x="3853739" y="1104595"/>
                        <a:pt x="3885286" y="1101852"/>
                        <a:pt x="3917061" y="1101852"/>
                      </a:cubicBezTo>
                      <a:cubicBezTo>
                        <a:pt x="4384091" y="1101852"/>
                        <a:pt x="4762196" y="1532992"/>
                        <a:pt x="4762196" y="2064487"/>
                      </a:cubicBezTo>
                      <a:cubicBezTo>
                        <a:pt x="4762196" y="2069973"/>
                        <a:pt x="4762196" y="2074317"/>
                        <a:pt x="4761738" y="2079117"/>
                      </a:cubicBezTo>
                      <a:cubicBezTo>
                        <a:pt x="4824375" y="2093976"/>
                        <a:pt x="4882896" y="2120951"/>
                        <a:pt x="4935932" y="2157298"/>
                      </a:cubicBezTo>
                      <a:close/>
                    </a:path>
                  </a:pathLst>
                </a:custGeom>
                <a:solidFill>
                  <a:srgbClr val="DCF4E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757" name="任意多边形: 形状 756">
                  <a:extLst>
                    <a:ext uri="{FF2B5EF4-FFF2-40B4-BE49-F238E27FC236}">
                      <a16:creationId xmlns:a16="http://schemas.microsoft.com/office/drawing/2014/main" id="{15927F8F-1EF7-3992-BFC0-D78F803AA132}"/>
                    </a:ext>
                  </a:extLst>
                </p:cNvPr>
                <p:cNvSpPr/>
                <p:nvPr/>
              </p:nvSpPr>
              <p:spPr>
                <a:xfrm>
                  <a:off x="5012722" y="3977281"/>
                  <a:ext cx="787867" cy="759817"/>
                </a:xfrm>
                <a:custGeom>
                  <a:avLst/>
                  <a:gdLst>
                    <a:gd name="connsiteX0" fmla="*/ 24859 w 787867"/>
                    <a:gd name="connsiteY0" fmla="*/ 749481 h 759817"/>
                    <a:gd name="connsiteX1" fmla="*/ 699458 w 787867"/>
                    <a:gd name="connsiteY1" fmla="*/ 7445 h 759817"/>
                    <a:gd name="connsiteX2" fmla="*/ 24859 w 787867"/>
                    <a:gd name="connsiteY2" fmla="*/ 749481 h 759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87867" h="759817">
                      <a:moveTo>
                        <a:pt x="24859" y="749481"/>
                      </a:moveTo>
                      <a:cubicBezTo>
                        <a:pt x="127958" y="869268"/>
                        <a:pt x="1077334" y="-93596"/>
                        <a:pt x="699458" y="7445"/>
                      </a:cubicBezTo>
                      <a:cubicBezTo>
                        <a:pt x="321353" y="108715"/>
                        <a:pt x="-108643" y="594262"/>
                        <a:pt x="24859" y="74948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8" name="任意多边形: 形状 757">
                  <a:extLst>
                    <a:ext uri="{FF2B5EF4-FFF2-40B4-BE49-F238E27FC236}">
                      <a16:creationId xmlns:a16="http://schemas.microsoft.com/office/drawing/2014/main" id="{1743465A-21B6-6B84-990D-22244D618446}"/>
                    </a:ext>
                  </a:extLst>
                </p:cNvPr>
                <p:cNvSpPr/>
                <p:nvPr/>
              </p:nvSpPr>
              <p:spPr>
                <a:xfrm>
                  <a:off x="7363587" y="5209542"/>
                  <a:ext cx="1555623" cy="703374"/>
                </a:xfrm>
                <a:custGeom>
                  <a:avLst/>
                  <a:gdLst>
                    <a:gd name="connsiteX0" fmla="*/ 0 w 1555623"/>
                    <a:gd name="connsiteY0" fmla="*/ 703374 h 703374"/>
                    <a:gd name="connsiteX1" fmla="*/ 1555623 w 1555623"/>
                    <a:gd name="connsiteY1" fmla="*/ 703374 h 703374"/>
                    <a:gd name="connsiteX2" fmla="*/ 1333424 w 1555623"/>
                    <a:gd name="connsiteY2" fmla="*/ 650339 h 703374"/>
                    <a:gd name="connsiteX3" fmla="*/ 1162431 w 1555623"/>
                    <a:gd name="connsiteY3" fmla="*/ 613077 h 703374"/>
                    <a:gd name="connsiteX4" fmla="*/ 1022299 w 1555623"/>
                    <a:gd name="connsiteY4" fmla="*/ 450543 h 703374"/>
                    <a:gd name="connsiteX5" fmla="*/ 816331 w 1555623"/>
                    <a:gd name="connsiteY5" fmla="*/ 886 h 703374"/>
                    <a:gd name="connsiteX6" fmla="*/ 575158 w 1555623"/>
                    <a:gd name="connsiteY6" fmla="*/ 422882 h 703374"/>
                    <a:gd name="connsiteX7" fmla="*/ 458343 w 1555623"/>
                    <a:gd name="connsiteY7" fmla="*/ 634337 h 703374"/>
                    <a:gd name="connsiteX8" fmla="*/ 0 w 1555623"/>
                    <a:gd name="connsiteY8" fmla="*/ 703374 h 703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55623" h="703374">
                      <a:moveTo>
                        <a:pt x="0" y="703374"/>
                      </a:moveTo>
                      <a:lnTo>
                        <a:pt x="1555623" y="703374"/>
                      </a:lnTo>
                      <a:cubicBezTo>
                        <a:pt x="1514475" y="629308"/>
                        <a:pt x="1427378" y="652168"/>
                        <a:pt x="1333424" y="650339"/>
                      </a:cubicBezTo>
                      <a:cubicBezTo>
                        <a:pt x="1315822" y="595018"/>
                        <a:pt x="1267130" y="596161"/>
                        <a:pt x="1162431" y="613077"/>
                      </a:cubicBezTo>
                      <a:cubicBezTo>
                        <a:pt x="1295248" y="491919"/>
                        <a:pt x="1253871" y="373047"/>
                        <a:pt x="1022299" y="450543"/>
                      </a:cubicBezTo>
                      <a:cubicBezTo>
                        <a:pt x="1286789" y="90498"/>
                        <a:pt x="876681" y="8202"/>
                        <a:pt x="816331" y="886"/>
                      </a:cubicBezTo>
                      <a:cubicBezTo>
                        <a:pt x="739978" y="-8258"/>
                        <a:pt x="389306" y="47978"/>
                        <a:pt x="575158" y="422882"/>
                      </a:cubicBezTo>
                      <a:cubicBezTo>
                        <a:pt x="349987" y="329385"/>
                        <a:pt x="288265" y="439799"/>
                        <a:pt x="458343" y="634337"/>
                      </a:cubicBezTo>
                      <a:cubicBezTo>
                        <a:pt x="295808" y="641881"/>
                        <a:pt x="101270" y="677543"/>
                        <a:pt x="0" y="703374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9" name="任意多边形: 形状 758">
                  <a:extLst>
                    <a:ext uri="{FF2B5EF4-FFF2-40B4-BE49-F238E27FC236}">
                      <a16:creationId xmlns:a16="http://schemas.microsoft.com/office/drawing/2014/main" id="{537AAECA-BC42-ACEF-FA5C-C37DD1C5AA14}"/>
                    </a:ext>
                  </a:extLst>
                </p:cNvPr>
                <p:cNvSpPr/>
                <p:nvPr/>
              </p:nvSpPr>
              <p:spPr>
                <a:xfrm>
                  <a:off x="3272790" y="4683093"/>
                  <a:ext cx="2717368" cy="1229823"/>
                </a:xfrm>
                <a:custGeom>
                  <a:avLst/>
                  <a:gdLst>
                    <a:gd name="connsiteX0" fmla="*/ 0 w 2717368"/>
                    <a:gd name="connsiteY0" fmla="*/ 1229823 h 1229823"/>
                    <a:gd name="connsiteX1" fmla="*/ 2717368 w 2717368"/>
                    <a:gd name="connsiteY1" fmla="*/ 1229823 h 1229823"/>
                    <a:gd name="connsiteX2" fmla="*/ 2011680 w 2717368"/>
                    <a:gd name="connsiteY2" fmla="*/ 1137011 h 1229823"/>
                    <a:gd name="connsiteX3" fmla="*/ 1712443 w 2717368"/>
                    <a:gd name="connsiteY3" fmla="*/ 1072089 h 1229823"/>
                    <a:gd name="connsiteX4" fmla="*/ 1467155 w 2717368"/>
                    <a:gd name="connsiteY4" fmla="*/ 787939 h 1229823"/>
                    <a:gd name="connsiteX5" fmla="*/ 1106653 w 2717368"/>
                    <a:gd name="connsiteY5" fmla="*/ 1555 h 1229823"/>
                    <a:gd name="connsiteX6" fmla="*/ 684886 w 2717368"/>
                    <a:gd name="connsiteY6" fmla="*/ 739476 h 1229823"/>
                    <a:gd name="connsiteX7" fmla="*/ 480517 w 2717368"/>
                    <a:gd name="connsiteY7" fmla="*/ 1109122 h 1229823"/>
                    <a:gd name="connsiteX8" fmla="*/ 0 w 2717368"/>
                    <a:gd name="connsiteY8" fmla="*/ 1229823 h 122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17368" h="1229823">
                      <a:moveTo>
                        <a:pt x="0" y="1229823"/>
                      </a:moveTo>
                      <a:lnTo>
                        <a:pt x="2717368" y="1229823"/>
                      </a:lnTo>
                      <a:cubicBezTo>
                        <a:pt x="2541118" y="1188904"/>
                        <a:pt x="2175815" y="1140440"/>
                        <a:pt x="2011680" y="1137011"/>
                      </a:cubicBezTo>
                      <a:cubicBezTo>
                        <a:pt x="1981048" y="1040085"/>
                        <a:pt x="1895780" y="1042142"/>
                        <a:pt x="1712443" y="1072089"/>
                      </a:cubicBezTo>
                      <a:cubicBezTo>
                        <a:pt x="1944700" y="860405"/>
                        <a:pt x="1872234" y="652151"/>
                        <a:pt x="1467155" y="787939"/>
                      </a:cubicBezTo>
                      <a:cubicBezTo>
                        <a:pt x="1929841" y="158146"/>
                        <a:pt x="1212723" y="14128"/>
                        <a:pt x="1106653" y="1555"/>
                      </a:cubicBezTo>
                      <a:cubicBezTo>
                        <a:pt x="973150" y="-14447"/>
                        <a:pt x="359816" y="83622"/>
                        <a:pt x="684886" y="739476"/>
                      </a:cubicBezTo>
                      <a:cubicBezTo>
                        <a:pt x="291008" y="576027"/>
                        <a:pt x="183337" y="769194"/>
                        <a:pt x="480517" y="1109122"/>
                      </a:cubicBezTo>
                      <a:cubicBezTo>
                        <a:pt x="196596" y="1122381"/>
                        <a:pt x="95783" y="1155757"/>
                        <a:pt x="0" y="1229823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E2390BA2-FCBC-25E2-B6FA-FF9F1DB7D2F2}"/>
                  </a:ext>
                </a:extLst>
              </p:cNvPr>
              <p:cNvSpPr/>
              <p:nvPr/>
            </p:nvSpPr>
            <p:spPr>
              <a:xfrm>
                <a:off x="7594793" y="2113178"/>
                <a:ext cx="1011933" cy="354862"/>
              </a:xfrm>
              <a:custGeom>
                <a:avLst/>
                <a:gdLst>
                  <a:gd name="connsiteX0" fmla="*/ 915680 w 1011933"/>
                  <a:gd name="connsiteY0" fmla="*/ 287579 h 354862"/>
                  <a:gd name="connsiteX1" fmla="*/ 874989 w 1011933"/>
                  <a:gd name="connsiteY1" fmla="*/ 294894 h 354862"/>
                  <a:gd name="connsiteX2" fmla="*/ 851672 w 1011933"/>
                  <a:gd name="connsiteY2" fmla="*/ 284607 h 354862"/>
                  <a:gd name="connsiteX3" fmla="*/ 839556 w 1011933"/>
                  <a:gd name="connsiteY3" fmla="*/ 287122 h 354862"/>
                  <a:gd name="connsiteX4" fmla="*/ 787436 w 1011933"/>
                  <a:gd name="connsiteY4" fmla="*/ 238887 h 354862"/>
                  <a:gd name="connsiteX5" fmla="*/ 755660 w 1011933"/>
                  <a:gd name="connsiteY5" fmla="*/ 249631 h 354862"/>
                  <a:gd name="connsiteX6" fmla="*/ 730514 w 1011933"/>
                  <a:gd name="connsiteY6" fmla="*/ 236830 h 354862"/>
                  <a:gd name="connsiteX7" fmla="*/ 725485 w 1011933"/>
                  <a:gd name="connsiteY7" fmla="*/ 237287 h 354862"/>
                  <a:gd name="connsiteX8" fmla="*/ 730971 w 1011933"/>
                  <a:gd name="connsiteY8" fmla="*/ 210769 h 354862"/>
                  <a:gd name="connsiteX9" fmla="*/ 663534 w 1011933"/>
                  <a:gd name="connsiteY9" fmla="*/ 143332 h 354862"/>
                  <a:gd name="connsiteX10" fmla="*/ 643646 w 1011933"/>
                  <a:gd name="connsiteY10" fmla="*/ 146304 h 354862"/>
                  <a:gd name="connsiteX11" fmla="*/ 615757 w 1011933"/>
                  <a:gd name="connsiteY11" fmla="*/ 128702 h 354862"/>
                  <a:gd name="connsiteX12" fmla="*/ 614843 w 1011933"/>
                  <a:gd name="connsiteY12" fmla="*/ 128702 h 354862"/>
                  <a:gd name="connsiteX13" fmla="*/ 615071 w 1011933"/>
                  <a:gd name="connsiteY13" fmla="*/ 121387 h 354862"/>
                  <a:gd name="connsiteX14" fmla="*/ 493684 w 1011933"/>
                  <a:gd name="connsiteY14" fmla="*/ 0 h 354862"/>
                  <a:gd name="connsiteX15" fmla="*/ 372298 w 1011933"/>
                  <a:gd name="connsiteY15" fmla="*/ 121387 h 354862"/>
                  <a:gd name="connsiteX16" fmla="*/ 372298 w 1011933"/>
                  <a:gd name="connsiteY16" fmla="*/ 124130 h 354862"/>
                  <a:gd name="connsiteX17" fmla="*/ 354010 w 1011933"/>
                  <a:gd name="connsiteY17" fmla="*/ 121844 h 354862"/>
                  <a:gd name="connsiteX18" fmla="*/ 319263 w 1011933"/>
                  <a:gd name="connsiteY18" fmla="*/ 130531 h 354862"/>
                  <a:gd name="connsiteX19" fmla="*/ 240853 w 1011933"/>
                  <a:gd name="connsiteY19" fmla="*/ 90754 h 354862"/>
                  <a:gd name="connsiteX20" fmla="*/ 143698 w 1011933"/>
                  <a:gd name="connsiteY20" fmla="*/ 187909 h 354862"/>
                  <a:gd name="connsiteX21" fmla="*/ 148498 w 1011933"/>
                  <a:gd name="connsiteY21" fmla="*/ 218084 h 354862"/>
                  <a:gd name="connsiteX22" fmla="*/ 145527 w 1011933"/>
                  <a:gd name="connsiteY22" fmla="*/ 218084 h 354862"/>
                  <a:gd name="connsiteX23" fmla="*/ 97749 w 1011933"/>
                  <a:gd name="connsiteY23" fmla="*/ 265862 h 354862"/>
                  <a:gd name="connsiteX24" fmla="*/ 98664 w 1011933"/>
                  <a:gd name="connsiteY24" fmla="*/ 275006 h 354862"/>
                  <a:gd name="connsiteX25" fmla="*/ 97749 w 1011933"/>
                  <a:gd name="connsiteY25" fmla="*/ 275006 h 354862"/>
                  <a:gd name="connsiteX26" fmla="*/ 70089 w 1011933"/>
                  <a:gd name="connsiteY26" fmla="*/ 301752 h 354862"/>
                  <a:gd name="connsiteX27" fmla="*/ 57287 w 1011933"/>
                  <a:gd name="connsiteY27" fmla="*/ 300609 h 354862"/>
                  <a:gd name="connsiteX28" fmla="*/ 12253 w 1011933"/>
                  <a:gd name="connsiteY28" fmla="*/ 317525 h 354862"/>
                  <a:gd name="connsiteX29" fmla="*/ 47914 w 1011933"/>
                  <a:gd name="connsiteY29" fmla="*/ 354559 h 354862"/>
                  <a:gd name="connsiteX30" fmla="*/ 90663 w 1011933"/>
                  <a:gd name="connsiteY30" fmla="*/ 354559 h 354862"/>
                  <a:gd name="connsiteX31" fmla="*/ 124267 w 1011933"/>
                  <a:gd name="connsiteY31" fmla="*/ 354559 h 354862"/>
                  <a:gd name="connsiteX32" fmla="*/ 810067 w 1011933"/>
                  <a:gd name="connsiteY32" fmla="*/ 354559 h 354862"/>
                  <a:gd name="connsiteX33" fmla="*/ 863559 w 1011933"/>
                  <a:gd name="connsiteY33" fmla="*/ 354559 h 354862"/>
                  <a:gd name="connsiteX34" fmla="*/ 951570 w 1011933"/>
                  <a:gd name="connsiteY34" fmla="*/ 354559 h 354862"/>
                  <a:gd name="connsiteX35" fmla="*/ 1000491 w 1011933"/>
                  <a:gd name="connsiteY35" fmla="*/ 324383 h 354862"/>
                  <a:gd name="connsiteX36" fmla="*/ 915680 w 1011933"/>
                  <a:gd name="connsiteY36" fmla="*/ 287579 h 35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11933" h="354862">
                    <a:moveTo>
                      <a:pt x="915680" y="287579"/>
                    </a:moveTo>
                    <a:cubicBezTo>
                      <a:pt x="901278" y="287579"/>
                      <a:pt x="887562" y="290093"/>
                      <a:pt x="874989" y="294894"/>
                    </a:cubicBezTo>
                    <a:cubicBezTo>
                      <a:pt x="869274" y="288493"/>
                      <a:pt x="861045" y="284607"/>
                      <a:pt x="851672" y="284607"/>
                    </a:cubicBezTo>
                    <a:cubicBezTo>
                      <a:pt x="847329" y="284607"/>
                      <a:pt x="843214" y="285521"/>
                      <a:pt x="839556" y="287122"/>
                    </a:cubicBezTo>
                    <a:cubicBezTo>
                      <a:pt x="837499" y="260147"/>
                      <a:pt x="814868" y="238887"/>
                      <a:pt x="787436" y="238887"/>
                    </a:cubicBezTo>
                    <a:cubicBezTo>
                      <a:pt x="775548" y="238887"/>
                      <a:pt x="764347" y="243002"/>
                      <a:pt x="755660" y="249631"/>
                    </a:cubicBezTo>
                    <a:cubicBezTo>
                      <a:pt x="749945" y="241859"/>
                      <a:pt x="740801" y="236830"/>
                      <a:pt x="730514" y="236830"/>
                    </a:cubicBezTo>
                    <a:cubicBezTo>
                      <a:pt x="728685" y="236830"/>
                      <a:pt x="727085" y="237058"/>
                      <a:pt x="725485" y="237287"/>
                    </a:cubicBezTo>
                    <a:cubicBezTo>
                      <a:pt x="728914" y="229057"/>
                      <a:pt x="730971" y="220142"/>
                      <a:pt x="730971" y="210769"/>
                    </a:cubicBezTo>
                    <a:cubicBezTo>
                      <a:pt x="730971" y="173507"/>
                      <a:pt x="700796" y="143332"/>
                      <a:pt x="663534" y="143332"/>
                    </a:cubicBezTo>
                    <a:cubicBezTo>
                      <a:pt x="656676" y="143332"/>
                      <a:pt x="649818" y="144475"/>
                      <a:pt x="643646" y="146304"/>
                    </a:cubicBezTo>
                    <a:cubicBezTo>
                      <a:pt x="638846" y="135788"/>
                      <a:pt x="628101" y="128702"/>
                      <a:pt x="615757" y="128702"/>
                    </a:cubicBezTo>
                    <a:lnTo>
                      <a:pt x="614843" y="128702"/>
                    </a:lnTo>
                    <a:cubicBezTo>
                      <a:pt x="615071" y="126187"/>
                      <a:pt x="615071" y="123901"/>
                      <a:pt x="615071" y="121387"/>
                    </a:cubicBezTo>
                    <a:cubicBezTo>
                      <a:pt x="615071" y="54407"/>
                      <a:pt x="560664" y="0"/>
                      <a:pt x="493684" y="0"/>
                    </a:cubicBezTo>
                    <a:cubicBezTo>
                      <a:pt x="426705" y="0"/>
                      <a:pt x="372298" y="54407"/>
                      <a:pt x="372298" y="121387"/>
                    </a:cubicBezTo>
                    <a:cubicBezTo>
                      <a:pt x="372298" y="122301"/>
                      <a:pt x="372298" y="123215"/>
                      <a:pt x="372298" y="124130"/>
                    </a:cubicBezTo>
                    <a:cubicBezTo>
                      <a:pt x="366354" y="122758"/>
                      <a:pt x="360411" y="121844"/>
                      <a:pt x="354010" y="121844"/>
                    </a:cubicBezTo>
                    <a:cubicBezTo>
                      <a:pt x="341437" y="121844"/>
                      <a:pt x="329550" y="125044"/>
                      <a:pt x="319263" y="130531"/>
                    </a:cubicBezTo>
                    <a:cubicBezTo>
                      <a:pt x="301660" y="106299"/>
                      <a:pt x="273085" y="90754"/>
                      <a:pt x="240853" y="90754"/>
                    </a:cubicBezTo>
                    <a:cubicBezTo>
                      <a:pt x="187132" y="90754"/>
                      <a:pt x="143698" y="134188"/>
                      <a:pt x="143698" y="187909"/>
                    </a:cubicBezTo>
                    <a:cubicBezTo>
                      <a:pt x="143698" y="198425"/>
                      <a:pt x="145298" y="208712"/>
                      <a:pt x="148498" y="218084"/>
                    </a:cubicBezTo>
                    <a:cubicBezTo>
                      <a:pt x="147584" y="218084"/>
                      <a:pt x="146670" y="218084"/>
                      <a:pt x="145527" y="218084"/>
                    </a:cubicBezTo>
                    <a:cubicBezTo>
                      <a:pt x="119009" y="218084"/>
                      <a:pt x="97749" y="239573"/>
                      <a:pt x="97749" y="265862"/>
                    </a:cubicBezTo>
                    <a:cubicBezTo>
                      <a:pt x="97749" y="269062"/>
                      <a:pt x="97978" y="272034"/>
                      <a:pt x="98664" y="275006"/>
                    </a:cubicBezTo>
                    <a:cubicBezTo>
                      <a:pt x="98435" y="275006"/>
                      <a:pt x="97978" y="275006"/>
                      <a:pt x="97749" y="275006"/>
                    </a:cubicBezTo>
                    <a:cubicBezTo>
                      <a:pt x="82890" y="275006"/>
                      <a:pt x="70546" y="286893"/>
                      <a:pt x="70089" y="301752"/>
                    </a:cubicBezTo>
                    <a:cubicBezTo>
                      <a:pt x="65974" y="301066"/>
                      <a:pt x="61630" y="300609"/>
                      <a:pt x="57287" y="300609"/>
                    </a:cubicBezTo>
                    <a:cubicBezTo>
                      <a:pt x="39913" y="300609"/>
                      <a:pt x="23911" y="306553"/>
                      <a:pt x="12253" y="317525"/>
                    </a:cubicBezTo>
                    <a:cubicBezTo>
                      <a:pt x="-18837" y="347015"/>
                      <a:pt x="15225" y="354559"/>
                      <a:pt x="47914" y="354559"/>
                    </a:cubicBezTo>
                    <a:lnTo>
                      <a:pt x="90663" y="354559"/>
                    </a:lnTo>
                    <a:lnTo>
                      <a:pt x="124267" y="354559"/>
                    </a:lnTo>
                    <a:lnTo>
                      <a:pt x="810067" y="354559"/>
                    </a:lnTo>
                    <a:lnTo>
                      <a:pt x="863559" y="354559"/>
                    </a:lnTo>
                    <a:lnTo>
                      <a:pt x="951570" y="354559"/>
                    </a:lnTo>
                    <a:cubicBezTo>
                      <a:pt x="985632" y="354559"/>
                      <a:pt x="1034324" y="360045"/>
                      <a:pt x="1000491" y="324383"/>
                    </a:cubicBezTo>
                    <a:cubicBezTo>
                      <a:pt x="979231" y="301523"/>
                      <a:pt x="949056" y="287579"/>
                      <a:pt x="915680" y="287579"/>
                    </a:cubicBezTo>
                    <a:close/>
                  </a:path>
                </a:pathLst>
              </a:custGeom>
              <a:solidFill>
                <a:srgbClr val="C2FD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FD6EAE79-446A-DB75-28E1-855B82936F12}"/>
                  </a:ext>
                </a:extLst>
              </p:cNvPr>
              <p:cNvSpPr/>
              <p:nvPr/>
            </p:nvSpPr>
            <p:spPr>
              <a:xfrm>
                <a:off x="3646651" y="902741"/>
                <a:ext cx="1771307" cy="620527"/>
              </a:xfrm>
              <a:custGeom>
                <a:avLst/>
                <a:gdLst>
                  <a:gd name="connsiteX0" fmla="*/ 168835 w 1771307"/>
                  <a:gd name="connsiteY0" fmla="*/ 503834 h 620527"/>
                  <a:gd name="connsiteX1" fmla="*/ 240158 w 1771307"/>
                  <a:gd name="connsiteY1" fmla="*/ 516636 h 620527"/>
                  <a:gd name="connsiteX2" fmla="*/ 280849 w 1771307"/>
                  <a:gd name="connsiteY2" fmla="*/ 498577 h 620527"/>
                  <a:gd name="connsiteX3" fmla="*/ 302108 w 1771307"/>
                  <a:gd name="connsiteY3" fmla="*/ 502691 h 620527"/>
                  <a:gd name="connsiteX4" fmla="*/ 393320 w 1771307"/>
                  <a:gd name="connsiteY4" fmla="*/ 418109 h 620527"/>
                  <a:gd name="connsiteX5" fmla="*/ 448870 w 1771307"/>
                  <a:gd name="connsiteY5" fmla="*/ 436855 h 620527"/>
                  <a:gd name="connsiteX6" fmla="*/ 492761 w 1771307"/>
                  <a:gd name="connsiteY6" fmla="*/ 414452 h 620527"/>
                  <a:gd name="connsiteX7" fmla="*/ 501676 w 1771307"/>
                  <a:gd name="connsiteY7" fmla="*/ 415138 h 620527"/>
                  <a:gd name="connsiteX8" fmla="*/ 492075 w 1771307"/>
                  <a:gd name="connsiteY8" fmla="*/ 368732 h 620527"/>
                  <a:gd name="connsiteX9" fmla="*/ 610261 w 1771307"/>
                  <a:gd name="connsiteY9" fmla="*/ 250546 h 620527"/>
                  <a:gd name="connsiteX10" fmla="*/ 645237 w 1771307"/>
                  <a:gd name="connsiteY10" fmla="*/ 255803 h 620527"/>
                  <a:gd name="connsiteX11" fmla="*/ 693929 w 1771307"/>
                  <a:gd name="connsiteY11" fmla="*/ 224942 h 620527"/>
                  <a:gd name="connsiteX12" fmla="*/ 695529 w 1771307"/>
                  <a:gd name="connsiteY12" fmla="*/ 224942 h 620527"/>
                  <a:gd name="connsiteX13" fmla="*/ 695072 w 1771307"/>
                  <a:gd name="connsiteY13" fmla="*/ 212141 h 620527"/>
                  <a:gd name="connsiteX14" fmla="*/ 907441 w 1771307"/>
                  <a:gd name="connsiteY14" fmla="*/ 0 h 620527"/>
                  <a:gd name="connsiteX15" fmla="*/ 1119811 w 1771307"/>
                  <a:gd name="connsiteY15" fmla="*/ 212141 h 620527"/>
                  <a:gd name="connsiteX16" fmla="*/ 1119811 w 1771307"/>
                  <a:gd name="connsiteY16" fmla="*/ 217170 h 620527"/>
                  <a:gd name="connsiteX17" fmla="*/ 1151815 w 1771307"/>
                  <a:gd name="connsiteY17" fmla="*/ 213284 h 620527"/>
                  <a:gd name="connsiteX18" fmla="*/ 1212622 w 1771307"/>
                  <a:gd name="connsiteY18" fmla="*/ 228371 h 620527"/>
                  <a:gd name="connsiteX19" fmla="*/ 1349782 w 1771307"/>
                  <a:gd name="connsiteY19" fmla="*/ 158648 h 620527"/>
                  <a:gd name="connsiteX20" fmla="*/ 1519861 w 1771307"/>
                  <a:gd name="connsiteY20" fmla="*/ 328727 h 620527"/>
                  <a:gd name="connsiteX21" fmla="*/ 1511402 w 1771307"/>
                  <a:gd name="connsiteY21" fmla="*/ 381533 h 620527"/>
                  <a:gd name="connsiteX22" fmla="*/ 1516432 w 1771307"/>
                  <a:gd name="connsiteY22" fmla="*/ 381305 h 620527"/>
                  <a:gd name="connsiteX23" fmla="*/ 1600099 w 1771307"/>
                  <a:gd name="connsiteY23" fmla="*/ 464972 h 620527"/>
                  <a:gd name="connsiteX24" fmla="*/ 1598499 w 1771307"/>
                  <a:gd name="connsiteY24" fmla="*/ 480746 h 620527"/>
                  <a:gd name="connsiteX25" fmla="*/ 1600328 w 1771307"/>
                  <a:gd name="connsiteY25" fmla="*/ 480746 h 620527"/>
                  <a:gd name="connsiteX26" fmla="*/ 1648562 w 1771307"/>
                  <a:gd name="connsiteY26" fmla="*/ 527380 h 620527"/>
                  <a:gd name="connsiteX27" fmla="*/ 1670965 w 1771307"/>
                  <a:gd name="connsiteY27" fmla="*/ 525323 h 620527"/>
                  <a:gd name="connsiteX28" fmla="*/ 1749832 w 1771307"/>
                  <a:gd name="connsiteY28" fmla="*/ 555041 h 620527"/>
                  <a:gd name="connsiteX29" fmla="*/ 1687653 w 1771307"/>
                  <a:gd name="connsiteY29" fmla="*/ 619963 h 620527"/>
                  <a:gd name="connsiteX30" fmla="*/ 1612672 w 1771307"/>
                  <a:gd name="connsiteY30" fmla="*/ 619963 h 620527"/>
                  <a:gd name="connsiteX31" fmla="*/ 1554151 w 1771307"/>
                  <a:gd name="connsiteY31" fmla="*/ 619963 h 620527"/>
                  <a:gd name="connsiteX32" fmla="*/ 353543 w 1771307"/>
                  <a:gd name="connsiteY32" fmla="*/ 619963 h 620527"/>
                  <a:gd name="connsiteX33" fmla="*/ 259817 w 1771307"/>
                  <a:gd name="connsiteY33" fmla="*/ 619963 h 620527"/>
                  <a:gd name="connsiteX34" fmla="*/ 105741 w 1771307"/>
                  <a:gd name="connsiteY34" fmla="*/ 619963 h 620527"/>
                  <a:gd name="connsiteX35" fmla="*/ 20016 w 1771307"/>
                  <a:gd name="connsiteY35" fmla="*/ 567385 h 620527"/>
                  <a:gd name="connsiteX36" fmla="*/ 168835 w 1771307"/>
                  <a:gd name="connsiteY36" fmla="*/ 503834 h 62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771307" h="620527">
                    <a:moveTo>
                      <a:pt x="168835" y="503834"/>
                    </a:moveTo>
                    <a:cubicBezTo>
                      <a:pt x="193981" y="503834"/>
                      <a:pt x="217984" y="508406"/>
                      <a:pt x="240158" y="516636"/>
                    </a:cubicBezTo>
                    <a:cubicBezTo>
                      <a:pt x="250216" y="505663"/>
                      <a:pt x="264618" y="498577"/>
                      <a:pt x="280849" y="498577"/>
                    </a:cubicBezTo>
                    <a:cubicBezTo>
                      <a:pt x="288392" y="498577"/>
                      <a:pt x="295479" y="499948"/>
                      <a:pt x="302108" y="502691"/>
                    </a:cubicBezTo>
                    <a:cubicBezTo>
                      <a:pt x="305766" y="455371"/>
                      <a:pt x="345085" y="418109"/>
                      <a:pt x="393320" y="418109"/>
                    </a:cubicBezTo>
                    <a:cubicBezTo>
                      <a:pt x="414351" y="418109"/>
                      <a:pt x="433553" y="425196"/>
                      <a:pt x="448870" y="436855"/>
                    </a:cubicBezTo>
                    <a:cubicBezTo>
                      <a:pt x="458699" y="423367"/>
                      <a:pt x="474701" y="414452"/>
                      <a:pt x="492761" y="414452"/>
                    </a:cubicBezTo>
                    <a:cubicBezTo>
                      <a:pt x="495733" y="414452"/>
                      <a:pt x="498704" y="414680"/>
                      <a:pt x="501676" y="415138"/>
                    </a:cubicBezTo>
                    <a:cubicBezTo>
                      <a:pt x="495504" y="400964"/>
                      <a:pt x="492075" y="385191"/>
                      <a:pt x="492075" y="368732"/>
                    </a:cubicBezTo>
                    <a:cubicBezTo>
                      <a:pt x="492075" y="303581"/>
                      <a:pt x="544882" y="250546"/>
                      <a:pt x="610261" y="250546"/>
                    </a:cubicBezTo>
                    <a:cubicBezTo>
                      <a:pt x="622377" y="250546"/>
                      <a:pt x="634036" y="252374"/>
                      <a:pt x="645237" y="255803"/>
                    </a:cubicBezTo>
                    <a:cubicBezTo>
                      <a:pt x="653924" y="237515"/>
                      <a:pt x="672441" y="224942"/>
                      <a:pt x="693929" y="224942"/>
                    </a:cubicBezTo>
                    <a:lnTo>
                      <a:pt x="695529" y="224942"/>
                    </a:lnTo>
                    <a:cubicBezTo>
                      <a:pt x="695301" y="220599"/>
                      <a:pt x="695072" y="216484"/>
                      <a:pt x="695072" y="212141"/>
                    </a:cubicBezTo>
                    <a:cubicBezTo>
                      <a:pt x="695072" y="94869"/>
                      <a:pt x="790170" y="0"/>
                      <a:pt x="907441" y="0"/>
                    </a:cubicBezTo>
                    <a:cubicBezTo>
                      <a:pt x="1024713" y="0"/>
                      <a:pt x="1119811" y="95098"/>
                      <a:pt x="1119811" y="212141"/>
                    </a:cubicBezTo>
                    <a:cubicBezTo>
                      <a:pt x="1119811" y="213741"/>
                      <a:pt x="1119811" y="215341"/>
                      <a:pt x="1119811" y="217170"/>
                    </a:cubicBezTo>
                    <a:cubicBezTo>
                      <a:pt x="1130098" y="214655"/>
                      <a:pt x="1140842" y="213284"/>
                      <a:pt x="1151815" y="213284"/>
                    </a:cubicBezTo>
                    <a:cubicBezTo>
                      <a:pt x="1173760" y="213284"/>
                      <a:pt x="1194563" y="218770"/>
                      <a:pt x="1212622" y="228371"/>
                    </a:cubicBezTo>
                    <a:cubicBezTo>
                      <a:pt x="1243483" y="186080"/>
                      <a:pt x="1293547" y="158648"/>
                      <a:pt x="1349782" y="158648"/>
                    </a:cubicBezTo>
                    <a:cubicBezTo>
                      <a:pt x="1443737" y="158648"/>
                      <a:pt x="1519861" y="234772"/>
                      <a:pt x="1519861" y="328727"/>
                    </a:cubicBezTo>
                    <a:cubicBezTo>
                      <a:pt x="1519861" y="347243"/>
                      <a:pt x="1516889" y="365074"/>
                      <a:pt x="1511402" y="381533"/>
                    </a:cubicBezTo>
                    <a:cubicBezTo>
                      <a:pt x="1513003" y="381533"/>
                      <a:pt x="1514831" y="381305"/>
                      <a:pt x="1516432" y="381305"/>
                    </a:cubicBezTo>
                    <a:cubicBezTo>
                      <a:pt x="1562609" y="381305"/>
                      <a:pt x="1600099" y="418795"/>
                      <a:pt x="1600099" y="464972"/>
                    </a:cubicBezTo>
                    <a:cubicBezTo>
                      <a:pt x="1600099" y="470459"/>
                      <a:pt x="1599642" y="475717"/>
                      <a:pt x="1598499" y="480746"/>
                    </a:cubicBezTo>
                    <a:cubicBezTo>
                      <a:pt x="1599185" y="480746"/>
                      <a:pt x="1599642" y="480746"/>
                      <a:pt x="1600328" y="480746"/>
                    </a:cubicBezTo>
                    <a:cubicBezTo>
                      <a:pt x="1626388" y="480746"/>
                      <a:pt x="1647648" y="501548"/>
                      <a:pt x="1648562" y="527380"/>
                    </a:cubicBezTo>
                    <a:cubicBezTo>
                      <a:pt x="1655878" y="526009"/>
                      <a:pt x="1663193" y="525323"/>
                      <a:pt x="1670965" y="525323"/>
                    </a:cubicBezTo>
                    <a:cubicBezTo>
                      <a:pt x="1701140" y="525323"/>
                      <a:pt x="1729487" y="535838"/>
                      <a:pt x="1749832" y="555041"/>
                    </a:cubicBezTo>
                    <a:cubicBezTo>
                      <a:pt x="1804239" y="606476"/>
                      <a:pt x="1744803" y="619963"/>
                      <a:pt x="1687653" y="619963"/>
                    </a:cubicBezTo>
                    <a:lnTo>
                      <a:pt x="1612672" y="619963"/>
                    </a:lnTo>
                    <a:lnTo>
                      <a:pt x="1554151" y="619963"/>
                    </a:lnTo>
                    <a:lnTo>
                      <a:pt x="353543" y="619963"/>
                    </a:lnTo>
                    <a:lnTo>
                      <a:pt x="259817" y="619963"/>
                    </a:lnTo>
                    <a:lnTo>
                      <a:pt x="105741" y="619963"/>
                    </a:lnTo>
                    <a:cubicBezTo>
                      <a:pt x="46076" y="619963"/>
                      <a:pt x="-39191" y="629793"/>
                      <a:pt x="20016" y="567385"/>
                    </a:cubicBezTo>
                    <a:cubicBezTo>
                      <a:pt x="57506" y="528295"/>
                      <a:pt x="110313" y="503834"/>
                      <a:pt x="168835" y="503834"/>
                    </a:cubicBezTo>
                    <a:close/>
                  </a:path>
                </a:pathLst>
              </a:custGeom>
              <a:solidFill>
                <a:srgbClr val="C2FD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627" name="图形 2">
              <a:extLst>
                <a:ext uri="{FF2B5EF4-FFF2-40B4-BE49-F238E27FC236}">
                  <a16:creationId xmlns:a16="http://schemas.microsoft.com/office/drawing/2014/main" id="{6E05A690-5476-6355-BF89-BAC5FE1C35B3}"/>
                </a:ext>
              </a:extLst>
            </p:cNvPr>
            <p:cNvGrpSpPr/>
            <p:nvPr/>
          </p:nvGrpSpPr>
          <p:grpSpPr>
            <a:xfrm flipH="1">
              <a:off x="8430873" y="2134448"/>
              <a:ext cx="1145743" cy="1669694"/>
              <a:chOff x="5791276" y="1191920"/>
              <a:chExt cx="1145743" cy="1669694"/>
            </a:xfrm>
          </p:grpSpPr>
          <p:grpSp>
            <p:nvGrpSpPr>
              <p:cNvPr id="734" name="图形 2">
                <a:extLst>
                  <a:ext uri="{FF2B5EF4-FFF2-40B4-BE49-F238E27FC236}">
                    <a16:creationId xmlns:a16="http://schemas.microsoft.com/office/drawing/2014/main" id="{FF913179-A230-201E-0105-2984FD007D43}"/>
                  </a:ext>
                </a:extLst>
              </p:cNvPr>
              <p:cNvGrpSpPr/>
              <p:nvPr/>
            </p:nvGrpSpPr>
            <p:grpSpPr>
              <a:xfrm>
                <a:off x="5791276" y="1191920"/>
                <a:ext cx="1145743" cy="1669694"/>
                <a:chOff x="5791276" y="1191920"/>
                <a:chExt cx="1145743" cy="1669694"/>
              </a:xfrm>
            </p:grpSpPr>
            <p:sp>
              <p:nvSpPr>
                <p:cNvPr id="743" name="任意多边形: 形状 742">
                  <a:extLst>
                    <a:ext uri="{FF2B5EF4-FFF2-40B4-BE49-F238E27FC236}">
                      <a16:creationId xmlns:a16="http://schemas.microsoft.com/office/drawing/2014/main" id="{F5698A9B-3132-7E76-50F7-EB1A58CDD6E2}"/>
                    </a:ext>
                  </a:extLst>
                </p:cNvPr>
                <p:cNvSpPr/>
                <p:nvPr/>
              </p:nvSpPr>
              <p:spPr>
                <a:xfrm>
                  <a:off x="6016447" y="2518714"/>
                  <a:ext cx="704545" cy="342900"/>
                </a:xfrm>
                <a:custGeom>
                  <a:avLst/>
                  <a:gdLst>
                    <a:gd name="connsiteX0" fmla="*/ 352273 w 704545"/>
                    <a:gd name="connsiteY0" fmla="*/ 0 h 342900"/>
                    <a:gd name="connsiteX1" fmla="*/ 0 w 704545"/>
                    <a:gd name="connsiteY1" fmla="*/ 102870 h 342900"/>
                    <a:gd name="connsiteX2" fmla="*/ 352273 w 704545"/>
                    <a:gd name="connsiteY2" fmla="*/ 342900 h 342900"/>
                    <a:gd name="connsiteX3" fmla="*/ 704545 w 704545"/>
                    <a:gd name="connsiteY3" fmla="*/ 102870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4545" h="342900">
                      <a:moveTo>
                        <a:pt x="352273" y="0"/>
                      </a:moveTo>
                      <a:lnTo>
                        <a:pt x="0" y="102870"/>
                      </a:lnTo>
                      <a:lnTo>
                        <a:pt x="352273" y="342900"/>
                      </a:lnTo>
                      <a:lnTo>
                        <a:pt x="704545" y="102870"/>
                      </a:lnTo>
                      <a:close/>
                    </a:path>
                  </a:pathLst>
                </a:custGeom>
                <a:gradFill>
                  <a:gsLst>
                    <a:gs pos="3720">
                      <a:srgbClr val="D4C95E"/>
                    </a:gs>
                    <a:gs pos="100000">
                      <a:srgbClr val="FF9444"/>
                    </a:gs>
                  </a:gsLst>
                  <a:lin ang="16200000" scaled="1"/>
                </a:gra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4" name="任意多边形: 形状 743">
                  <a:extLst>
                    <a:ext uri="{FF2B5EF4-FFF2-40B4-BE49-F238E27FC236}">
                      <a16:creationId xmlns:a16="http://schemas.microsoft.com/office/drawing/2014/main" id="{5181350D-082E-7C03-35DE-1F3086948340}"/>
                    </a:ext>
                  </a:extLst>
                </p:cNvPr>
                <p:cNvSpPr/>
                <p:nvPr/>
              </p:nvSpPr>
              <p:spPr>
                <a:xfrm>
                  <a:off x="6016447" y="2116378"/>
                  <a:ext cx="704545" cy="480288"/>
                </a:xfrm>
                <a:custGeom>
                  <a:avLst/>
                  <a:gdLst>
                    <a:gd name="connsiteX0" fmla="*/ 352273 w 704545"/>
                    <a:gd name="connsiteY0" fmla="*/ 0 h 480288"/>
                    <a:gd name="connsiteX1" fmla="*/ 0 w 704545"/>
                    <a:gd name="connsiteY1" fmla="*/ 240259 h 480288"/>
                    <a:gd name="connsiteX2" fmla="*/ 352273 w 704545"/>
                    <a:gd name="connsiteY2" fmla="*/ 480289 h 480288"/>
                    <a:gd name="connsiteX3" fmla="*/ 704545 w 704545"/>
                    <a:gd name="connsiteY3" fmla="*/ 240259 h 480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4545" h="480288">
                      <a:moveTo>
                        <a:pt x="352273" y="0"/>
                      </a:moveTo>
                      <a:lnTo>
                        <a:pt x="0" y="240259"/>
                      </a:lnTo>
                      <a:lnTo>
                        <a:pt x="352273" y="480289"/>
                      </a:lnTo>
                      <a:lnTo>
                        <a:pt x="704545" y="24025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5" name="任意多边形: 形状 744">
                  <a:extLst>
                    <a:ext uri="{FF2B5EF4-FFF2-40B4-BE49-F238E27FC236}">
                      <a16:creationId xmlns:a16="http://schemas.microsoft.com/office/drawing/2014/main" id="{DDD80965-79D2-686A-C31C-C2AEB8458276}"/>
                    </a:ext>
                  </a:extLst>
                </p:cNvPr>
                <p:cNvSpPr/>
                <p:nvPr/>
              </p:nvSpPr>
              <p:spPr>
                <a:xfrm>
                  <a:off x="6016447" y="2356408"/>
                  <a:ext cx="352272" cy="505206"/>
                </a:xfrm>
                <a:custGeom>
                  <a:avLst/>
                  <a:gdLst>
                    <a:gd name="connsiteX0" fmla="*/ 352273 w 352272"/>
                    <a:gd name="connsiteY0" fmla="*/ 240259 h 505206"/>
                    <a:gd name="connsiteX1" fmla="*/ 352273 w 352272"/>
                    <a:gd name="connsiteY1" fmla="*/ 505206 h 505206"/>
                    <a:gd name="connsiteX2" fmla="*/ 0 w 352272"/>
                    <a:gd name="connsiteY2" fmla="*/ 272948 h 505206"/>
                    <a:gd name="connsiteX3" fmla="*/ 0 w 352272"/>
                    <a:gd name="connsiteY3" fmla="*/ 0 h 505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272" h="505206">
                      <a:moveTo>
                        <a:pt x="352273" y="240259"/>
                      </a:moveTo>
                      <a:lnTo>
                        <a:pt x="352273" y="505206"/>
                      </a:lnTo>
                      <a:lnTo>
                        <a:pt x="0" y="27294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6" name="任意多边形: 形状 745">
                  <a:extLst>
                    <a:ext uri="{FF2B5EF4-FFF2-40B4-BE49-F238E27FC236}">
                      <a16:creationId xmlns:a16="http://schemas.microsoft.com/office/drawing/2014/main" id="{944824E8-3C3C-1C7B-116A-6A95F9183B85}"/>
                    </a:ext>
                  </a:extLst>
                </p:cNvPr>
                <p:cNvSpPr/>
                <p:nvPr/>
              </p:nvSpPr>
              <p:spPr>
                <a:xfrm>
                  <a:off x="6368719" y="2356408"/>
                  <a:ext cx="352272" cy="505206"/>
                </a:xfrm>
                <a:custGeom>
                  <a:avLst/>
                  <a:gdLst>
                    <a:gd name="connsiteX0" fmla="*/ 352273 w 352272"/>
                    <a:gd name="connsiteY0" fmla="*/ 0 h 505206"/>
                    <a:gd name="connsiteX1" fmla="*/ 352273 w 352272"/>
                    <a:gd name="connsiteY1" fmla="*/ 272948 h 505206"/>
                    <a:gd name="connsiteX2" fmla="*/ 0 w 352272"/>
                    <a:gd name="connsiteY2" fmla="*/ 505206 h 505206"/>
                    <a:gd name="connsiteX3" fmla="*/ 0 w 352272"/>
                    <a:gd name="connsiteY3" fmla="*/ 240259 h 505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272" h="505206">
                      <a:moveTo>
                        <a:pt x="352273" y="0"/>
                      </a:moveTo>
                      <a:lnTo>
                        <a:pt x="352273" y="272948"/>
                      </a:lnTo>
                      <a:lnTo>
                        <a:pt x="0" y="505206"/>
                      </a:lnTo>
                      <a:lnTo>
                        <a:pt x="0" y="24025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7" name="任意多边形: 形状 746">
                  <a:extLst>
                    <a:ext uri="{FF2B5EF4-FFF2-40B4-BE49-F238E27FC236}">
                      <a16:creationId xmlns:a16="http://schemas.microsoft.com/office/drawing/2014/main" id="{F13A3A9D-229A-C70B-9137-19EB368BE950}"/>
                    </a:ext>
                  </a:extLst>
                </p:cNvPr>
                <p:cNvSpPr/>
                <p:nvPr/>
              </p:nvSpPr>
              <p:spPr>
                <a:xfrm>
                  <a:off x="6141034" y="2206904"/>
                  <a:ext cx="443941" cy="563956"/>
                </a:xfrm>
                <a:custGeom>
                  <a:avLst/>
                  <a:gdLst>
                    <a:gd name="connsiteX0" fmla="*/ 0 w 443941"/>
                    <a:gd name="connsiteY0" fmla="*/ 256946 h 563956"/>
                    <a:gd name="connsiteX1" fmla="*/ 363703 w 443941"/>
                    <a:gd name="connsiteY1" fmla="*/ 0 h 563956"/>
                    <a:gd name="connsiteX2" fmla="*/ 443941 w 443941"/>
                    <a:gd name="connsiteY2" fmla="*/ 54864 h 563956"/>
                    <a:gd name="connsiteX3" fmla="*/ 90526 w 443941"/>
                    <a:gd name="connsiteY3" fmla="*/ 296266 h 563956"/>
                    <a:gd name="connsiteX4" fmla="*/ 90526 w 443941"/>
                    <a:gd name="connsiteY4" fmla="*/ 563956 h 563956"/>
                    <a:gd name="connsiteX5" fmla="*/ 0 w 443941"/>
                    <a:gd name="connsiteY5" fmla="*/ 504520 h 563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41" h="563956">
                      <a:moveTo>
                        <a:pt x="0" y="256946"/>
                      </a:moveTo>
                      <a:lnTo>
                        <a:pt x="363703" y="0"/>
                      </a:lnTo>
                      <a:lnTo>
                        <a:pt x="443941" y="54864"/>
                      </a:lnTo>
                      <a:lnTo>
                        <a:pt x="90526" y="296266"/>
                      </a:lnTo>
                      <a:lnTo>
                        <a:pt x="90526" y="563956"/>
                      </a:lnTo>
                      <a:lnTo>
                        <a:pt x="0" y="50452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2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8" name="任意多边形: 形状 747">
                  <a:extLst>
                    <a:ext uri="{FF2B5EF4-FFF2-40B4-BE49-F238E27FC236}">
                      <a16:creationId xmlns:a16="http://schemas.microsoft.com/office/drawing/2014/main" id="{F66B1CAB-4784-8230-1E53-0C63C3AAEFBF}"/>
                    </a:ext>
                  </a:extLst>
                </p:cNvPr>
                <p:cNvSpPr/>
                <p:nvPr/>
              </p:nvSpPr>
              <p:spPr>
                <a:xfrm>
                  <a:off x="6152464" y="2210333"/>
                  <a:ext cx="455371" cy="553669"/>
                </a:xfrm>
                <a:custGeom>
                  <a:avLst/>
                  <a:gdLst>
                    <a:gd name="connsiteX0" fmla="*/ 455371 w 455371"/>
                    <a:gd name="connsiteY0" fmla="*/ 246659 h 553669"/>
                    <a:gd name="connsiteX1" fmla="*/ 80239 w 455371"/>
                    <a:gd name="connsiteY1" fmla="*/ 0 h 553669"/>
                    <a:gd name="connsiteX2" fmla="*/ 0 w 455371"/>
                    <a:gd name="connsiteY2" fmla="*/ 54864 h 553669"/>
                    <a:gd name="connsiteX3" fmla="*/ 365074 w 455371"/>
                    <a:gd name="connsiteY3" fmla="*/ 285750 h 553669"/>
                    <a:gd name="connsiteX4" fmla="*/ 365074 w 455371"/>
                    <a:gd name="connsiteY4" fmla="*/ 553669 h 553669"/>
                    <a:gd name="connsiteX5" fmla="*/ 455371 w 455371"/>
                    <a:gd name="connsiteY5" fmla="*/ 494233 h 553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5371" h="553669">
                      <a:moveTo>
                        <a:pt x="455371" y="246659"/>
                      </a:moveTo>
                      <a:lnTo>
                        <a:pt x="80239" y="0"/>
                      </a:lnTo>
                      <a:lnTo>
                        <a:pt x="0" y="54864"/>
                      </a:lnTo>
                      <a:lnTo>
                        <a:pt x="365074" y="285750"/>
                      </a:lnTo>
                      <a:lnTo>
                        <a:pt x="365074" y="553669"/>
                      </a:lnTo>
                      <a:lnTo>
                        <a:pt x="455371" y="494233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2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9" name="任意多边形: 形状 748">
                  <a:extLst>
                    <a:ext uri="{FF2B5EF4-FFF2-40B4-BE49-F238E27FC236}">
                      <a16:creationId xmlns:a16="http://schemas.microsoft.com/office/drawing/2014/main" id="{FA08ABDF-C8DB-4FD1-92F3-E32199D2A5D5}"/>
                    </a:ext>
                  </a:extLst>
                </p:cNvPr>
                <p:cNvSpPr/>
                <p:nvPr/>
              </p:nvSpPr>
              <p:spPr>
                <a:xfrm>
                  <a:off x="5806568" y="1647060"/>
                  <a:ext cx="1124074" cy="709348"/>
                </a:xfrm>
                <a:custGeom>
                  <a:avLst/>
                  <a:gdLst>
                    <a:gd name="connsiteX0" fmla="*/ 1120850 w 1124074"/>
                    <a:gd name="connsiteY0" fmla="*/ 53952 h 709348"/>
                    <a:gd name="connsiteX1" fmla="*/ 590269 w 1124074"/>
                    <a:gd name="connsiteY1" fmla="*/ 658371 h 709348"/>
                    <a:gd name="connsiteX2" fmla="*/ 795324 w 1124074"/>
                    <a:gd name="connsiteY2" fmla="*/ 3 h 709348"/>
                    <a:gd name="connsiteX3" fmla="*/ 562152 w 1124074"/>
                    <a:gd name="connsiteY3" fmla="*/ 684203 h 709348"/>
                    <a:gd name="connsiteX4" fmla="*/ 328980 w 1124074"/>
                    <a:gd name="connsiteY4" fmla="*/ 3 h 709348"/>
                    <a:gd name="connsiteX5" fmla="*/ 533805 w 1124074"/>
                    <a:gd name="connsiteY5" fmla="*/ 658371 h 709348"/>
                    <a:gd name="connsiteX6" fmla="*/ 3225 w 1124074"/>
                    <a:gd name="connsiteY6" fmla="*/ 53952 h 709348"/>
                    <a:gd name="connsiteX7" fmla="*/ 2310 w 1124074"/>
                    <a:gd name="connsiteY7" fmla="*/ 66983 h 709348"/>
                    <a:gd name="connsiteX8" fmla="*/ 550264 w 1124074"/>
                    <a:gd name="connsiteY8" fmla="*/ 706148 h 709348"/>
                    <a:gd name="connsiteX9" fmla="*/ 557351 w 1124074"/>
                    <a:gd name="connsiteY9" fmla="*/ 709349 h 709348"/>
                    <a:gd name="connsiteX10" fmla="*/ 561923 w 1124074"/>
                    <a:gd name="connsiteY10" fmla="*/ 708206 h 709348"/>
                    <a:gd name="connsiteX11" fmla="*/ 562152 w 1124074"/>
                    <a:gd name="connsiteY11" fmla="*/ 708206 h 709348"/>
                    <a:gd name="connsiteX12" fmla="*/ 562152 w 1124074"/>
                    <a:gd name="connsiteY12" fmla="*/ 708206 h 709348"/>
                    <a:gd name="connsiteX13" fmla="*/ 566724 w 1124074"/>
                    <a:gd name="connsiteY13" fmla="*/ 709349 h 709348"/>
                    <a:gd name="connsiteX14" fmla="*/ 573810 w 1124074"/>
                    <a:gd name="connsiteY14" fmla="*/ 706148 h 709348"/>
                    <a:gd name="connsiteX15" fmla="*/ 1121764 w 1124074"/>
                    <a:gd name="connsiteY15" fmla="*/ 66983 h 709348"/>
                    <a:gd name="connsiteX16" fmla="*/ 1120850 w 1124074"/>
                    <a:gd name="connsiteY16" fmla="*/ 53952 h 70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24074" h="709348">
                      <a:moveTo>
                        <a:pt x="1120850" y="53952"/>
                      </a:moveTo>
                      <a:cubicBezTo>
                        <a:pt x="1116964" y="50523"/>
                        <a:pt x="590269" y="658371"/>
                        <a:pt x="590269" y="658371"/>
                      </a:cubicBezTo>
                      <a:cubicBezTo>
                        <a:pt x="590269" y="658371"/>
                        <a:pt x="800124" y="1832"/>
                        <a:pt x="795324" y="3"/>
                      </a:cubicBezTo>
                      <a:cubicBezTo>
                        <a:pt x="790523" y="-1597"/>
                        <a:pt x="562152" y="684203"/>
                        <a:pt x="562152" y="684203"/>
                      </a:cubicBezTo>
                      <a:cubicBezTo>
                        <a:pt x="562152" y="684203"/>
                        <a:pt x="334009" y="-1597"/>
                        <a:pt x="328980" y="3"/>
                      </a:cubicBezTo>
                      <a:cubicBezTo>
                        <a:pt x="323950" y="1603"/>
                        <a:pt x="533805" y="658371"/>
                        <a:pt x="533805" y="658371"/>
                      </a:cubicBezTo>
                      <a:cubicBezTo>
                        <a:pt x="533805" y="658371"/>
                        <a:pt x="7111" y="50523"/>
                        <a:pt x="3225" y="53952"/>
                      </a:cubicBezTo>
                      <a:cubicBezTo>
                        <a:pt x="-662" y="57153"/>
                        <a:pt x="-1119" y="63096"/>
                        <a:pt x="2310" y="66983"/>
                      </a:cubicBezTo>
                      <a:lnTo>
                        <a:pt x="550264" y="706148"/>
                      </a:lnTo>
                      <a:cubicBezTo>
                        <a:pt x="552093" y="708206"/>
                        <a:pt x="554608" y="709349"/>
                        <a:pt x="557351" y="709349"/>
                      </a:cubicBezTo>
                      <a:cubicBezTo>
                        <a:pt x="558951" y="709349"/>
                        <a:pt x="560551" y="708891"/>
                        <a:pt x="561923" y="708206"/>
                      </a:cubicBezTo>
                      <a:cubicBezTo>
                        <a:pt x="562152" y="708206"/>
                        <a:pt x="562152" y="708206"/>
                        <a:pt x="562152" y="708206"/>
                      </a:cubicBezTo>
                      <a:cubicBezTo>
                        <a:pt x="562152" y="708206"/>
                        <a:pt x="562152" y="708206"/>
                        <a:pt x="562152" y="708206"/>
                      </a:cubicBezTo>
                      <a:cubicBezTo>
                        <a:pt x="563523" y="708891"/>
                        <a:pt x="565123" y="709349"/>
                        <a:pt x="566724" y="709349"/>
                      </a:cubicBezTo>
                      <a:cubicBezTo>
                        <a:pt x="569467" y="709349"/>
                        <a:pt x="571981" y="708206"/>
                        <a:pt x="573810" y="706148"/>
                      </a:cubicBezTo>
                      <a:lnTo>
                        <a:pt x="1121764" y="66983"/>
                      </a:lnTo>
                      <a:cubicBezTo>
                        <a:pt x="1125193" y="63096"/>
                        <a:pt x="1124736" y="57153"/>
                        <a:pt x="1120850" y="53952"/>
                      </a:cubicBez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0" name="任意多边形: 形状 749">
                  <a:extLst>
                    <a:ext uri="{FF2B5EF4-FFF2-40B4-BE49-F238E27FC236}">
                      <a16:creationId xmlns:a16="http://schemas.microsoft.com/office/drawing/2014/main" id="{B3115A1E-77C7-111E-887D-300C541C33DE}"/>
                    </a:ext>
                  </a:extLst>
                </p:cNvPr>
                <p:cNvSpPr/>
                <p:nvPr/>
              </p:nvSpPr>
              <p:spPr>
                <a:xfrm>
                  <a:off x="5791276" y="1191920"/>
                  <a:ext cx="1145743" cy="525780"/>
                </a:xfrm>
                <a:custGeom>
                  <a:avLst/>
                  <a:gdLst>
                    <a:gd name="connsiteX0" fmla="*/ 1145743 w 1145743"/>
                    <a:gd name="connsiteY0" fmla="*/ 525780 h 525780"/>
                    <a:gd name="connsiteX1" fmla="*/ 908228 w 1145743"/>
                    <a:gd name="connsiteY1" fmla="*/ 476402 h 525780"/>
                    <a:gd name="connsiteX2" fmla="*/ 700888 w 1145743"/>
                    <a:gd name="connsiteY2" fmla="*/ 456971 h 525780"/>
                    <a:gd name="connsiteX3" fmla="*/ 572872 w 1145743"/>
                    <a:gd name="connsiteY3" fmla="*/ 453771 h 525780"/>
                    <a:gd name="connsiteX4" fmla="*/ 444856 w 1145743"/>
                    <a:gd name="connsiteY4" fmla="*/ 456971 h 525780"/>
                    <a:gd name="connsiteX5" fmla="*/ 237515 w 1145743"/>
                    <a:gd name="connsiteY5" fmla="*/ 476402 h 525780"/>
                    <a:gd name="connsiteX6" fmla="*/ 0 w 1145743"/>
                    <a:gd name="connsiteY6" fmla="*/ 525780 h 525780"/>
                    <a:gd name="connsiteX7" fmla="*/ 573100 w 1145743"/>
                    <a:gd name="connsiteY7" fmla="*/ 0 h 525780"/>
                    <a:gd name="connsiteX8" fmla="*/ 1145743 w 1145743"/>
                    <a:gd name="connsiteY8" fmla="*/ 525780 h 5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5743" h="525780">
                      <a:moveTo>
                        <a:pt x="1145743" y="525780"/>
                      </a:moveTo>
                      <a:cubicBezTo>
                        <a:pt x="1074420" y="505435"/>
                        <a:pt x="994410" y="488518"/>
                        <a:pt x="908228" y="476402"/>
                      </a:cubicBezTo>
                      <a:cubicBezTo>
                        <a:pt x="842391" y="467258"/>
                        <a:pt x="772897" y="460400"/>
                        <a:pt x="700888" y="456971"/>
                      </a:cubicBezTo>
                      <a:cubicBezTo>
                        <a:pt x="659054" y="454685"/>
                        <a:pt x="616306" y="453771"/>
                        <a:pt x="572872" y="453771"/>
                      </a:cubicBezTo>
                      <a:cubicBezTo>
                        <a:pt x="529438" y="453771"/>
                        <a:pt x="486689" y="454914"/>
                        <a:pt x="444856" y="456971"/>
                      </a:cubicBezTo>
                      <a:cubicBezTo>
                        <a:pt x="372618" y="460400"/>
                        <a:pt x="303352" y="467258"/>
                        <a:pt x="237515" y="476402"/>
                      </a:cubicBezTo>
                      <a:cubicBezTo>
                        <a:pt x="151333" y="488518"/>
                        <a:pt x="71323" y="505435"/>
                        <a:pt x="0" y="525780"/>
                      </a:cubicBezTo>
                      <a:cubicBezTo>
                        <a:pt x="25146" y="231115"/>
                        <a:pt x="272034" y="0"/>
                        <a:pt x="573100" y="0"/>
                      </a:cubicBezTo>
                      <a:cubicBezTo>
                        <a:pt x="873709" y="229"/>
                        <a:pt x="1120826" y="231343"/>
                        <a:pt x="1145743" y="52578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1" name="任意多边形: 形状 750">
                  <a:extLst>
                    <a:ext uri="{FF2B5EF4-FFF2-40B4-BE49-F238E27FC236}">
                      <a16:creationId xmlns:a16="http://schemas.microsoft.com/office/drawing/2014/main" id="{00FA7C53-A8F0-7032-5A24-F8C24A438259}"/>
                    </a:ext>
                  </a:extLst>
                </p:cNvPr>
                <p:cNvSpPr/>
                <p:nvPr/>
              </p:nvSpPr>
              <p:spPr>
                <a:xfrm>
                  <a:off x="6028563" y="1192149"/>
                  <a:ext cx="335356" cy="476173"/>
                </a:xfrm>
                <a:custGeom>
                  <a:avLst/>
                  <a:gdLst>
                    <a:gd name="connsiteX0" fmla="*/ 335356 w 335356"/>
                    <a:gd name="connsiteY0" fmla="*/ 0 h 476173"/>
                    <a:gd name="connsiteX1" fmla="*/ 207340 w 335356"/>
                    <a:gd name="connsiteY1" fmla="*/ 456743 h 476173"/>
                    <a:gd name="connsiteX2" fmla="*/ 0 w 335356"/>
                    <a:gd name="connsiteY2" fmla="*/ 476174 h 476173"/>
                    <a:gd name="connsiteX3" fmla="*/ 335356 w 335356"/>
                    <a:gd name="connsiteY3" fmla="*/ 0 h 476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356" h="476173">
                      <a:moveTo>
                        <a:pt x="335356" y="0"/>
                      </a:moveTo>
                      <a:cubicBezTo>
                        <a:pt x="272263" y="0"/>
                        <a:pt x="219685" y="195910"/>
                        <a:pt x="207340" y="456743"/>
                      </a:cubicBezTo>
                      <a:cubicBezTo>
                        <a:pt x="135103" y="460172"/>
                        <a:pt x="65837" y="467030"/>
                        <a:pt x="0" y="476174"/>
                      </a:cubicBezTo>
                      <a:cubicBezTo>
                        <a:pt x="27661" y="205740"/>
                        <a:pt x="167335" y="0"/>
                        <a:pt x="335356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2" name="任意多边形: 形状 751">
                  <a:extLst>
                    <a:ext uri="{FF2B5EF4-FFF2-40B4-BE49-F238E27FC236}">
                      <a16:creationId xmlns:a16="http://schemas.microsoft.com/office/drawing/2014/main" id="{F4C51D71-0B6C-E7F6-FB4D-00E2466CA8E0}"/>
                    </a:ext>
                  </a:extLst>
                </p:cNvPr>
                <p:cNvSpPr/>
                <p:nvPr/>
              </p:nvSpPr>
              <p:spPr>
                <a:xfrm>
                  <a:off x="6364147" y="1192149"/>
                  <a:ext cx="335356" cy="476173"/>
                </a:xfrm>
                <a:custGeom>
                  <a:avLst/>
                  <a:gdLst>
                    <a:gd name="connsiteX0" fmla="*/ 335356 w 335356"/>
                    <a:gd name="connsiteY0" fmla="*/ 476174 h 476173"/>
                    <a:gd name="connsiteX1" fmla="*/ 128016 w 335356"/>
                    <a:gd name="connsiteY1" fmla="*/ 456743 h 476173"/>
                    <a:gd name="connsiteX2" fmla="*/ 0 w 335356"/>
                    <a:gd name="connsiteY2" fmla="*/ 0 h 476173"/>
                    <a:gd name="connsiteX3" fmla="*/ 335356 w 335356"/>
                    <a:gd name="connsiteY3" fmla="*/ 476174 h 476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356" h="476173">
                      <a:moveTo>
                        <a:pt x="335356" y="476174"/>
                      </a:moveTo>
                      <a:cubicBezTo>
                        <a:pt x="269519" y="467030"/>
                        <a:pt x="200025" y="460172"/>
                        <a:pt x="128016" y="456743"/>
                      </a:cubicBezTo>
                      <a:cubicBezTo>
                        <a:pt x="115672" y="195910"/>
                        <a:pt x="62865" y="0"/>
                        <a:pt x="0" y="0"/>
                      </a:cubicBezTo>
                      <a:cubicBezTo>
                        <a:pt x="168021" y="0"/>
                        <a:pt x="307696" y="205740"/>
                        <a:pt x="335356" y="476174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5" name="图形 2">
                <a:extLst>
                  <a:ext uri="{FF2B5EF4-FFF2-40B4-BE49-F238E27FC236}">
                    <a16:creationId xmlns:a16="http://schemas.microsoft.com/office/drawing/2014/main" id="{3EAA1496-0B40-8169-8196-914C96EB6BA3}"/>
                  </a:ext>
                </a:extLst>
              </p:cNvPr>
              <p:cNvGrpSpPr/>
              <p:nvPr/>
            </p:nvGrpSpPr>
            <p:grpSpPr>
              <a:xfrm>
                <a:off x="5849112" y="2377211"/>
                <a:ext cx="444855" cy="443255"/>
                <a:chOff x="5849112" y="2377211"/>
                <a:chExt cx="444855" cy="443255"/>
              </a:xfrm>
            </p:grpSpPr>
            <p:sp>
              <p:nvSpPr>
                <p:cNvPr id="737" name="任意多边形: 形状 736">
                  <a:extLst>
                    <a:ext uri="{FF2B5EF4-FFF2-40B4-BE49-F238E27FC236}">
                      <a16:creationId xmlns:a16="http://schemas.microsoft.com/office/drawing/2014/main" id="{C8CB83A1-435C-E294-6ED8-3D914456F052}"/>
                    </a:ext>
                  </a:extLst>
                </p:cNvPr>
                <p:cNvSpPr/>
                <p:nvPr/>
              </p:nvSpPr>
              <p:spPr>
                <a:xfrm>
                  <a:off x="5849112" y="2377211"/>
                  <a:ext cx="444855" cy="443255"/>
                </a:xfrm>
                <a:custGeom>
                  <a:avLst/>
                  <a:gdLst>
                    <a:gd name="connsiteX0" fmla="*/ 444856 w 444855"/>
                    <a:gd name="connsiteY0" fmla="*/ 128702 h 443255"/>
                    <a:gd name="connsiteX1" fmla="*/ 317297 w 444855"/>
                    <a:gd name="connsiteY1" fmla="*/ 0 h 443255"/>
                    <a:gd name="connsiteX2" fmla="*/ 245516 w 444855"/>
                    <a:gd name="connsiteY2" fmla="*/ 36805 h 443255"/>
                    <a:gd name="connsiteX3" fmla="*/ 0 w 444855"/>
                    <a:gd name="connsiteY3" fmla="*/ 280035 h 443255"/>
                    <a:gd name="connsiteX4" fmla="*/ 17145 w 444855"/>
                    <a:gd name="connsiteY4" fmla="*/ 297409 h 443255"/>
                    <a:gd name="connsiteX5" fmla="*/ 144704 w 444855"/>
                    <a:gd name="connsiteY5" fmla="*/ 425882 h 443255"/>
                    <a:gd name="connsiteX6" fmla="*/ 161849 w 444855"/>
                    <a:gd name="connsiteY6" fmla="*/ 443255 h 443255"/>
                    <a:gd name="connsiteX7" fmla="*/ 407137 w 444855"/>
                    <a:gd name="connsiteY7" fmla="*/ 199796 h 443255"/>
                    <a:gd name="connsiteX8" fmla="*/ 444856 w 444855"/>
                    <a:gd name="connsiteY8" fmla="*/ 128702 h 443255"/>
                    <a:gd name="connsiteX9" fmla="*/ 340157 w 444855"/>
                    <a:gd name="connsiteY9" fmla="*/ 104927 h 443255"/>
                    <a:gd name="connsiteX10" fmla="*/ 340385 w 444855"/>
                    <a:gd name="connsiteY10" fmla="*/ 77724 h 443255"/>
                    <a:gd name="connsiteX11" fmla="*/ 367589 w 444855"/>
                    <a:gd name="connsiteY11" fmla="*/ 77724 h 443255"/>
                    <a:gd name="connsiteX12" fmla="*/ 367589 w 444855"/>
                    <a:gd name="connsiteY12" fmla="*/ 105156 h 443255"/>
                    <a:gd name="connsiteX13" fmla="*/ 340157 w 444855"/>
                    <a:gd name="connsiteY13" fmla="*/ 104927 h 443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44855" h="443255">
                      <a:moveTo>
                        <a:pt x="444856" y="128702"/>
                      </a:moveTo>
                      <a:lnTo>
                        <a:pt x="317297" y="0"/>
                      </a:lnTo>
                      <a:lnTo>
                        <a:pt x="245516" y="36805"/>
                      </a:lnTo>
                      <a:lnTo>
                        <a:pt x="0" y="280035"/>
                      </a:lnTo>
                      <a:lnTo>
                        <a:pt x="17145" y="297409"/>
                      </a:lnTo>
                      <a:lnTo>
                        <a:pt x="144704" y="425882"/>
                      </a:lnTo>
                      <a:lnTo>
                        <a:pt x="161849" y="443255"/>
                      </a:lnTo>
                      <a:lnTo>
                        <a:pt x="407137" y="199796"/>
                      </a:lnTo>
                      <a:lnTo>
                        <a:pt x="444856" y="128702"/>
                      </a:lnTo>
                      <a:close/>
                      <a:moveTo>
                        <a:pt x="340157" y="104927"/>
                      </a:moveTo>
                      <a:cubicBezTo>
                        <a:pt x="332613" y="97384"/>
                        <a:pt x="332842" y="85039"/>
                        <a:pt x="340385" y="77724"/>
                      </a:cubicBezTo>
                      <a:cubicBezTo>
                        <a:pt x="347929" y="70180"/>
                        <a:pt x="360045" y="70180"/>
                        <a:pt x="367589" y="77724"/>
                      </a:cubicBezTo>
                      <a:cubicBezTo>
                        <a:pt x="375133" y="85268"/>
                        <a:pt x="375133" y="97612"/>
                        <a:pt x="367589" y="105156"/>
                      </a:cubicBezTo>
                      <a:cubicBezTo>
                        <a:pt x="360045" y="112471"/>
                        <a:pt x="347701" y="112243"/>
                        <a:pt x="340157" y="104927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738" name="图形 2">
                  <a:extLst>
                    <a:ext uri="{FF2B5EF4-FFF2-40B4-BE49-F238E27FC236}">
                      <a16:creationId xmlns:a16="http://schemas.microsoft.com/office/drawing/2014/main" id="{C3898CF7-A461-F4A8-BDE2-3BCC01D381B6}"/>
                    </a:ext>
                  </a:extLst>
                </p:cNvPr>
                <p:cNvGrpSpPr/>
                <p:nvPr/>
              </p:nvGrpSpPr>
              <p:grpSpPr>
                <a:xfrm>
                  <a:off x="5964147" y="2495626"/>
                  <a:ext cx="212320" cy="215341"/>
                  <a:chOff x="5964147" y="2495626"/>
                  <a:chExt cx="212320" cy="215341"/>
                </a:xfrm>
                <a:solidFill>
                  <a:srgbClr val="DBA12C"/>
                </a:solidFill>
              </p:grpSpPr>
              <p:sp>
                <p:nvSpPr>
                  <p:cNvPr id="739" name="任意多边形: 形状 738">
                    <a:extLst>
                      <a:ext uri="{FF2B5EF4-FFF2-40B4-BE49-F238E27FC236}">
                        <a16:creationId xmlns:a16="http://schemas.microsoft.com/office/drawing/2014/main" id="{3ECCF221-CCFB-799D-B9D7-955999DBB11E}"/>
                      </a:ext>
                    </a:extLst>
                  </p:cNvPr>
                  <p:cNvSpPr/>
                  <p:nvPr/>
                </p:nvSpPr>
                <p:spPr>
                  <a:xfrm>
                    <a:off x="5964147" y="2633243"/>
                    <a:ext cx="69345" cy="77724"/>
                  </a:xfrm>
                  <a:custGeom>
                    <a:avLst/>
                    <a:gdLst>
                      <a:gd name="connsiteX0" fmla="*/ 48643 w 69345"/>
                      <a:gd name="connsiteY0" fmla="*/ 56236 h 77724"/>
                      <a:gd name="connsiteX1" fmla="*/ 52300 w 69345"/>
                      <a:gd name="connsiteY1" fmla="*/ 51892 h 77724"/>
                      <a:gd name="connsiteX2" fmla="*/ 53672 w 69345"/>
                      <a:gd name="connsiteY2" fmla="*/ 48235 h 77724"/>
                      <a:gd name="connsiteX3" fmla="*/ 53215 w 69345"/>
                      <a:gd name="connsiteY3" fmla="*/ 45491 h 77724"/>
                      <a:gd name="connsiteX4" fmla="*/ 51614 w 69345"/>
                      <a:gd name="connsiteY4" fmla="*/ 42977 h 77724"/>
                      <a:gd name="connsiteX5" fmla="*/ 45214 w 69345"/>
                      <a:gd name="connsiteY5" fmla="*/ 41148 h 77724"/>
                      <a:gd name="connsiteX6" fmla="*/ 34012 w 69345"/>
                      <a:gd name="connsiteY6" fmla="*/ 45491 h 77724"/>
                      <a:gd name="connsiteX7" fmla="*/ 27154 w 69345"/>
                      <a:gd name="connsiteY7" fmla="*/ 48463 h 77724"/>
                      <a:gd name="connsiteX8" fmla="*/ 20068 w 69345"/>
                      <a:gd name="connsiteY8" fmla="*/ 50063 h 77724"/>
                      <a:gd name="connsiteX9" fmla="*/ 12981 w 69345"/>
                      <a:gd name="connsiteY9" fmla="*/ 49149 h 77724"/>
                      <a:gd name="connsiteX10" fmla="*/ 5894 w 69345"/>
                      <a:gd name="connsiteY10" fmla="*/ 44577 h 77724"/>
                      <a:gd name="connsiteX11" fmla="*/ 1094 w 69345"/>
                      <a:gd name="connsiteY11" fmla="*/ 37033 h 77724"/>
                      <a:gd name="connsiteX12" fmla="*/ 179 w 69345"/>
                      <a:gd name="connsiteY12" fmla="*/ 28575 h 77724"/>
                      <a:gd name="connsiteX13" fmla="*/ 2923 w 69345"/>
                      <a:gd name="connsiteY13" fmla="*/ 19888 h 77724"/>
                      <a:gd name="connsiteX14" fmla="*/ 9323 w 69345"/>
                      <a:gd name="connsiteY14" fmla="*/ 11430 h 77724"/>
                      <a:gd name="connsiteX15" fmla="*/ 19153 w 69345"/>
                      <a:gd name="connsiteY15" fmla="*/ 3658 h 77724"/>
                      <a:gd name="connsiteX16" fmla="*/ 27383 w 69345"/>
                      <a:gd name="connsiteY16" fmla="*/ 0 h 77724"/>
                      <a:gd name="connsiteX17" fmla="*/ 33098 w 69345"/>
                      <a:gd name="connsiteY17" fmla="*/ 11887 h 77724"/>
                      <a:gd name="connsiteX18" fmla="*/ 26468 w 69345"/>
                      <a:gd name="connsiteY18" fmla="*/ 14630 h 77724"/>
                      <a:gd name="connsiteX19" fmla="*/ 19610 w 69345"/>
                      <a:gd name="connsiteY19" fmla="*/ 19888 h 77724"/>
                      <a:gd name="connsiteX20" fmla="*/ 15038 w 69345"/>
                      <a:gd name="connsiteY20" fmla="*/ 26746 h 77724"/>
                      <a:gd name="connsiteX21" fmla="*/ 16639 w 69345"/>
                      <a:gd name="connsiteY21" fmla="*/ 32004 h 77724"/>
                      <a:gd name="connsiteX22" fmla="*/ 19610 w 69345"/>
                      <a:gd name="connsiteY22" fmla="*/ 33604 h 77724"/>
                      <a:gd name="connsiteX23" fmla="*/ 23039 w 69345"/>
                      <a:gd name="connsiteY23" fmla="*/ 33376 h 77724"/>
                      <a:gd name="connsiteX24" fmla="*/ 27154 w 69345"/>
                      <a:gd name="connsiteY24" fmla="*/ 32004 h 77724"/>
                      <a:gd name="connsiteX25" fmla="*/ 31726 w 69345"/>
                      <a:gd name="connsiteY25" fmla="*/ 29947 h 77724"/>
                      <a:gd name="connsiteX26" fmla="*/ 41099 w 69345"/>
                      <a:gd name="connsiteY26" fmla="*/ 26060 h 77724"/>
                      <a:gd name="connsiteX27" fmla="*/ 49328 w 69345"/>
                      <a:gd name="connsiteY27" fmla="*/ 24460 h 77724"/>
                      <a:gd name="connsiteX28" fmla="*/ 56415 w 69345"/>
                      <a:gd name="connsiteY28" fmla="*/ 26060 h 77724"/>
                      <a:gd name="connsiteX29" fmla="*/ 63273 w 69345"/>
                      <a:gd name="connsiteY29" fmla="*/ 31090 h 77724"/>
                      <a:gd name="connsiteX30" fmla="*/ 69217 w 69345"/>
                      <a:gd name="connsiteY30" fmla="*/ 46634 h 77724"/>
                      <a:gd name="connsiteX31" fmla="*/ 58472 w 69345"/>
                      <a:gd name="connsiteY31" fmla="*/ 65151 h 77724"/>
                      <a:gd name="connsiteX32" fmla="*/ 52072 w 69345"/>
                      <a:gd name="connsiteY32" fmla="*/ 70637 h 77724"/>
                      <a:gd name="connsiteX33" fmla="*/ 46357 w 69345"/>
                      <a:gd name="connsiteY33" fmla="*/ 74295 h 77724"/>
                      <a:gd name="connsiteX34" fmla="*/ 41556 w 69345"/>
                      <a:gd name="connsiteY34" fmla="*/ 76581 h 77724"/>
                      <a:gd name="connsiteX35" fmla="*/ 37898 w 69345"/>
                      <a:gd name="connsiteY35" fmla="*/ 77724 h 77724"/>
                      <a:gd name="connsiteX36" fmla="*/ 32183 w 69345"/>
                      <a:gd name="connsiteY36" fmla="*/ 65837 h 77724"/>
                      <a:gd name="connsiteX37" fmla="*/ 39727 w 69345"/>
                      <a:gd name="connsiteY37" fmla="*/ 62408 h 77724"/>
                      <a:gd name="connsiteX38" fmla="*/ 48643 w 69345"/>
                      <a:gd name="connsiteY38" fmla="*/ 56236 h 77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69345" h="77724">
                        <a:moveTo>
                          <a:pt x="48643" y="56236"/>
                        </a:moveTo>
                        <a:cubicBezTo>
                          <a:pt x="50243" y="54635"/>
                          <a:pt x="51386" y="53264"/>
                          <a:pt x="52300" y="51892"/>
                        </a:cubicBezTo>
                        <a:cubicBezTo>
                          <a:pt x="52986" y="50521"/>
                          <a:pt x="53443" y="49606"/>
                          <a:pt x="53672" y="48235"/>
                        </a:cubicBezTo>
                        <a:cubicBezTo>
                          <a:pt x="53900" y="47320"/>
                          <a:pt x="53672" y="46177"/>
                          <a:pt x="53215" y="45491"/>
                        </a:cubicBezTo>
                        <a:cubicBezTo>
                          <a:pt x="52986" y="44577"/>
                          <a:pt x="52300" y="43663"/>
                          <a:pt x="51614" y="42977"/>
                        </a:cubicBezTo>
                        <a:cubicBezTo>
                          <a:pt x="50014" y="41377"/>
                          <a:pt x="47957" y="40919"/>
                          <a:pt x="45214" y="41148"/>
                        </a:cubicBezTo>
                        <a:cubicBezTo>
                          <a:pt x="42699" y="41605"/>
                          <a:pt x="38813" y="42977"/>
                          <a:pt x="34012" y="45491"/>
                        </a:cubicBezTo>
                        <a:cubicBezTo>
                          <a:pt x="31726" y="46634"/>
                          <a:pt x="29669" y="47549"/>
                          <a:pt x="27154" y="48463"/>
                        </a:cubicBezTo>
                        <a:cubicBezTo>
                          <a:pt x="24868" y="49378"/>
                          <a:pt x="22582" y="49835"/>
                          <a:pt x="20068" y="50063"/>
                        </a:cubicBezTo>
                        <a:cubicBezTo>
                          <a:pt x="17782" y="50063"/>
                          <a:pt x="15267" y="49835"/>
                          <a:pt x="12981" y="49149"/>
                        </a:cubicBezTo>
                        <a:cubicBezTo>
                          <a:pt x="10466" y="48235"/>
                          <a:pt x="8180" y="46634"/>
                          <a:pt x="5894" y="44577"/>
                        </a:cubicBezTo>
                        <a:cubicBezTo>
                          <a:pt x="3608" y="42291"/>
                          <a:pt x="2008" y="39776"/>
                          <a:pt x="1094" y="37033"/>
                        </a:cubicBezTo>
                        <a:cubicBezTo>
                          <a:pt x="179" y="34290"/>
                          <a:pt x="-278" y="31547"/>
                          <a:pt x="179" y="28575"/>
                        </a:cubicBezTo>
                        <a:cubicBezTo>
                          <a:pt x="408" y="25832"/>
                          <a:pt x="1322" y="23089"/>
                          <a:pt x="2923" y="19888"/>
                        </a:cubicBezTo>
                        <a:cubicBezTo>
                          <a:pt x="4294" y="17145"/>
                          <a:pt x="6580" y="13945"/>
                          <a:pt x="9323" y="11430"/>
                        </a:cubicBezTo>
                        <a:cubicBezTo>
                          <a:pt x="12752" y="8001"/>
                          <a:pt x="15953" y="5486"/>
                          <a:pt x="19153" y="3658"/>
                        </a:cubicBezTo>
                        <a:cubicBezTo>
                          <a:pt x="22354" y="1829"/>
                          <a:pt x="24868" y="686"/>
                          <a:pt x="27383" y="0"/>
                        </a:cubicBezTo>
                        <a:lnTo>
                          <a:pt x="33098" y="11887"/>
                        </a:lnTo>
                        <a:cubicBezTo>
                          <a:pt x="31040" y="12573"/>
                          <a:pt x="28754" y="13487"/>
                          <a:pt x="26468" y="14630"/>
                        </a:cubicBezTo>
                        <a:cubicBezTo>
                          <a:pt x="24182" y="15773"/>
                          <a:pt x="21896" y="17602"/>
                          <a:pt x="19610" y="19888"/>
                        </a:cubicBezTo>
                        <a:cubicBezTo>
                          <a:pt x="16867" y="22631"/>
                          <a:pt x="15267" y="24917"/>
                          <a:pt x="15038" y="26746"/>
                        </a:cubicBezTo>
                        <a:cubicBezTo>
                          <a:pt x="14581" y="28575"/>
                          <a:pt x="15267" y="30404"/>
                          <a:pt x="16639" y="32004"/>
                        </a:cubicBezTo>
                        <a:cubicBezTo>
                          <a:pt x="17553" y="32690"/>
                          <a:pt x="18696" y="33376"/>
                          <a:pt x="19610" y="33604"/>
                        </a:cubicBezTo>
                        <a:cubicBezTo>
                          <a:pt x="20753" y="33604"/>
                          <a:pt x="21896" y="33604"/>
                          <a:pt x="23039" y="33376"/>
                        </a:cubicBezTo>
                        <a:cubicBezTo>
                          <a:pt x="24182" y="33147"/>
                          <a:pt x="25783" y="32690"/>
                          <a:pt x="27154" y="32004"/>
                        </a:cubicBezTo>
                        <a:cubicBezTo>
                          <a:pt x="28526" y="31547"/>
                          <a:pt x="30126" y="30632"/>
                          <a:pt x="31726" y="29947"/>
                        </a:cubicBezTo>
                        <a:cubicBezTo>
                          <a:pt x="35155" y="28346"/>
                          <a:pt x="38356" y="26975"/>
                          <a:pt x="41099" y="26060"/>
                        </a:cubicBezTo>
                        <a:cubicBezTo>
                          <a:pt x="44071" y="25146"/>
                          <a:pt x="46814" y="24460"/>
                          <a:pt x="49328" y="24460"/>
                        </a:cubicBezTo>
                        <a:cubicBezTo>
                          <a:pt x="51843" y="24460"/>
                          <a:pt x="54129" y="24917"/>
                          <a:pt x="56415" y="26060"/>
                        </a:cubicBezTo>
                        <a:cubicBezTo>
                          <a:pt x="58701" y="27203"/>
                          <a:pt x="60987" y="28804"/>
                          <a:pt x="63273" y="31090"/>
                        </a:cubicBezTo>
                        <a:cubicBezTo>
                          <a:pt x="67845" y="35662"/>
                          <a:pt x="69902" y="40919"/>
                          <a:pt x="69217" y="46634"/>
                        </a:cubicBezTo>
                        <a:cubicBezTo>
                          <a:pt x="68531" y="52578"/>
                          <a:pt x="65102" y="58522"/>
                          <a:pt x="58472" y="65151"/>
                        </a:cubicBezTo>
                        <a:cubicBezTo>
                          <a:pt x="56186" y="67437"/>
                          <a:pt x="54129" y="69037"/>
                          <a:pt x="52072" y="70637"/>
                        </a:cubicBezTo>
                        <a:cubicBezTo>
                          <a:pt x="50014" y="72009"/>
                          <a:pt x="48185" y="73381"/>
                          <a:pt x="46357" y="74295"/>
                        </a:cubicBezTo>
                        <a:cubicBezTo>
                          <a:pt x="44528" y="75438"/>
                          <a:pt x="42928" y="76124"/>
                          <a:pt x="41556" y="76581"/>
                        </a:cubicBezTo>
                        <a:cubicBezTo>
                          <a:pt x="40184" y="77038"/>
                          <a:pt x="39041" y="77495"/>
                          <a:pt x="37898" y="77724"/>
                        </a:cubicBezTo>
                        <a:lnTo>
                          <a:pt x="32183" y="65837"/>
                        </a:lnTo>
                        <a:cubicBezTo>
                          <a:pt x="34469" y="65151"/>
                          <a:pt x="36984" y="64008"/>
                          <a:pt x="39727" y="62408"/>
                        </a:cubicBezTo>
                        <a:cubicBezTo>
                          <a:pt x="42699" y="61493"/>
                          <a:pt x="45671" y="59207"/>
                          <a:pt x="48643" y="56236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0" name="任意多边形: 形状 739">
                    <a:extLst>
                      <a:ext uri="{FF2B5EF4-FFF2-40B4-BE49-F238E27FC236}">
                        <a16:creationId xmlns:a16="http://schemas.microsoft.com/office/drawing/2014/main" id="{D45411DD-E50B-5154-3DE3-C2530335AC49}"/>
                      </a:ext>
                    </a:extLst>
                  </p:cNvPr>
                  <p:cNvSpPr/>
                  <p:nvPr/>
                </p:nvSpPr>
                <p:spPr>
                  <a:xfrm>
                    <a:off x="6014618" y="2595524"/>
                    <a:ext cx="79781" cy="79552"/>
                  </a:xfrm>
                  <a:custGeom>
                    <a:avLst/>
                    <a:gdLst>
                      <a:gd name="connsiteX0" fmla="*/ 68123 w 79781"/>
                      <a:gd name="connsiteY0" fmla="*/ 41148 h 79552"/>
                      <a:gd name="connsiteX1" fmla="*/ 61036 w 79781"/>
                      <a:gd name="connsiteY1" fmla="*/ 37719 h 79552"/>
                      <a:gd name="connsiteX2" fmla="*/ 53721 w 79781"/>
                      <a:gd name="connsiteY2" fmla="*/ 34290 h 79552"/>
                      <a:gd name="connsiteX3" fmla="*/ 34290 w 79781"/>
                      <a:gd name="connsiteY3" fmla="*/ 53721 h 79552"/>
                      <a:gd name="connsiteX4" fmla="*/ 37719 w 79781"/>
                      <a:gd name="connsiteY4" fmla="*/ 61036 h 79552"/>
                      <a:gd name="connsiteX5" fmla="*/ 41148 w 79781"/>
                      <a:gd name="connsiteY5" fmla="*/ 68123 h 79552"/>
                      <a:gd name="connsiteX6" fmla="*/ 29718 w 79781"/>
                      <a:gd name="connsiteY6" fmla="*/ 79553 h 79552"/>
                      <a:gd name="connsiteX7" fmla="*/ 20117 w 79781"/>
                      <a:gd name="connsiteY7" fmla="*/ 59436 h 79552"/>
                      <a:gd name="connsiteX8" fmla="*/ 12344 w 79781"/>
                      <a:gd name="connsiteY8" fmla="*/ 41834 h 79552"/>
                      <a:gd name="connsiteX9" fmla="*/ 5715 w 79781"/>
                      <a:gd name="connsiteY9" fmla="*/ 25832 h 79552"/>
                      <a:gd name="connsiteX10" fmla="*/ 0 w 79781"/>
                      <a:gd name="connsiteY10" fmla="*/ 10516 h 79552"/>
                      <a:gd name="connsiteX11" fmla="*/ 10744 w 79781"/>
                      <a:gd name="connsiteY11" fmla="*/ 0 h 79552"/>
                      <a:gd name="connsiteX12" fmla="*/ 26060 w 79781"/>
                      <a:gd name="connsiteY12" fmla="*/ 5715 h 79552"/>
                      <a:gd name="connsiteX13" fmla="*/ 42062 w 79781"/>
                      <a:gd name="connsiteY13" fmla="*/ 12344 h 79552"/>
                      <a:gd name="connsiteX14" fmla="*/ 59893 w 79781"/>
                      <a:gd name="connsiteY14" fmla="*/ 20117 h 79552"/>
                      <a:gd name="connsiteX15" fmla="*/ 79781 w 79781"/>
                      <a:gd name="connsiteY15" fmla="*/ 29489 h 79552"/>
                      <a:gd name="connsiteX16" fmla="*/ 68123 w 79781"/>
                      <a:gd name="connsiteY16" fmla="*/ 41148 h 79552"/>
                      <a:gd name="connsiteX17" fmla="*/ 16459 w 79781"/>
                      <a:gd name="connsiteY17" fmla="*/ 16459 h 79552"/>
                      <a:gd name="connsiteX18" fmla="*/ 18288 w 79781"/>
                      <a:gd name="connsiteY18" fmla="*/ 20345 h 79552"/>
                      <a:gd name="connsiteX19" fmla="*/ 20803 w 79781"/>
                      <a:gd name="connsiteY19" fmla="*/ 26289 h 79552"/>
                      <a:gd name="connsiteX20" fmla="*/ 24232 w 79781"/>
                      <a:gd name="connsiteY20" fmla="*/ 33604 h 79552"/>
                      <a:gd name="connsiteX21" fmla="*/ 28118 w 79781"/>
                      <a:gd name="connsiteY21" fmla="*/ 42062 h 79552"/>
                      <a:gd name="connsiteX22" fmla="*/ 42291 w 79781"/>
                      <a:gd name="connsiteY22" fmla="*/ 28118 h 79552"/>
                      <a:gd name="connsiteX23" fmla="*/ 34061 w 79781"/>
                      <a:gd name="connsiteY23" fmla="*/ 24232 h 79552"/>
                      <a:gd name="connsiteX24" fmla="*/ 26746 w 79781"/>
                      <a:gd name="connsiteY24" fmla="*/ 20803 h 79552"/>
                      <a:gd name="connsiteX25" fmla="*/ 20803 w 79781"/>
                      <a:gd name="connsiteY25" fmla="*/ 18288 h 79552"/>
                      <a:gd name="connsiteX26" fmla="*/ 16459 w 79781"/>
                      <a:gd name="connsiteY26" fmla="*/ 16459 h 79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9781" h="79552">
                        <a:moveTo>
                          <a:pt x="68123" y="41148"/>
                        </a:moveTo>
                        <a:cubicBezTo>
                          <a:pt x="65608" y="40005"/>
                          <a:pt x="63551" y="38862"/>
                          <a:pt x="61036" y="37719"/>
                        </a:cubicBezTo>
                        <a:cubicBezTo>
                          <a:pt x="58522" y="36576"/>
                          <a:pt x="56236" y="35433"/>
                          <a:pt x="53721" y="34290"/>
                        </a:cubicBezTo>
                        <a:lnTo>
                          <a:pt x="34290" y="53721"/>
                        </a:lnTo>
                        <a:cubicBezTo>
                          <a:pt x="35433" y="56236"/>
                          <a:pt x="36576" y="58522"/>
                          <a:pt x="37719" y="61036"/>
                        </a:cubicBezTo>
                        <a:cubicBezTo>
                          <a:pt x="38862" y="63551"/>
                          <a:pt x="40005" y="65837"/>
                          <a:pt x="41148" y="68123"/>
                        </a:cubicBezTo>
                        <a:lnTo>
                          <a:pt x="29718" y="79553"/>
                        </a:lnTo>
                        <a:cubicBezTo>
                          <a:pt x="26289" y="72466"/>
                          <a:pt x="23089" y="65837"/>
                          <a:pt x="20117" y="59436"/>
                        </a:cubicBezTo>
                        <a:cubicBezTo>
                          <a:pt x="17374" y="53492"/>
                          <a:pt x="14859" y="47549"/>
                          <a:pt x="12344" y="41834"/>
                        </a:cubicBezTo>
                        <a:cubicBezTo>
                          <a:pt x="9830" y="36347"/>
                          <a:pt x="7772" y="30861"/>
                          <a:pt x="5715" y="25832"/>
                        </a:cubicBezTo>
                        <a:cubicBezTo>
                          <a:pt x="3658" y="20574"/>
                          <a:pt x="1829" y="15545"/>
                          <a:pt x="0" y="10516"/>
                        </a:cubicBezTo>
                        <a:lnTo>
                          <a:pt x="10744" y="0"/>
                        </a:lnTo>
                        <a:cubicBezTo>
                          <a:pt x="15773" y="1829"/>
                          <a:pt x="20803" y="3886"/>
                          <a:pt x="26060" y="5715"/>
                        </a:cubicBezTo>
                        <a:cubicBezTo>
                          <a:pt x="31318" y="7772"/>
                          <a:pt x="36576" y="10058"/>
                          <a:pt x="42062" y="12344"/>
                        </a:cubicBezTo>
                        <a:cubicBezTo>
                          <a:pt x="47777" y="14630"/>
                          <a:pt x="53492" y="17374"/>
                          <a:pt x="59893" y="20117"/>
                        </a:cubicBezTo>
                        <a:cubicBezTo>
                          <a:pt x="66065" y="23089"/>
                          <a:pt x="72695" y="26289"/>
                          <a:pt x="79781" y="29489"/>
                        </a:cubicBezTo>
                        <a:lnTo>
                          <a:pt x="68123" y="41148"/>
                        </a:lnTo>
                        <a:close/>
                        <a:moveTo>
                          <a:pt x="16459" y="16459"/>
                        </a:moveTo>
                        <a:cubicBezTo>
                          <a:pt x="16916" y="17374"/>
                          <a:pt x="17602" y="18745"/>
                          <a:pt x="18288" y="20345"/>
                        </a:cubicBezTo>
                        <a:cubicBezTo>
                          <a:pt x="18974" y="22174"/>
                          <a:pt x="19888" y="24003"/>
                          <a:pt x="20803" y="26289"/>
                        </a:cubicBezTo>
                        <a:cubicBezTo>
                          <a:pt x="21946" y="28346"/>
                          <a:pt x="22860" y="31090"/>
                          <a:pt x="24232" y="33604"/>
                        </a:cubicBezTo>
                        <a:cubicBezTo>
                          <a:pt x="25375" y="36347"/>
                          <a:pt x="26746" y="39091"/>
                          <a:pt x="28118" y="42062"/>
                        </a:cubicBezTo>
                        <a:lnTo>
                          <a:pt x="42291" y="28118"/>
                        </a:lnTo>
                        <a:cubicBezTo>
                          <a:pt x="39319" y="26746"/>
                          <a:pt x="36576" y="25375"/>
                          <a:pt x="34061" y="24232"/>
                        </a:cubicBezTo>
                        <a:cubicBezTo>
                          <a:pt x="31318" y="22860"/>
                          <a:pt x="28804" y="21946"/>
                          <a:pt x="26746" y="20803"/>
                        </a:cubicBezTo>
                        <a:cubicBezTo>
                          <a:pt x="24460" y="19888"/>
                          <a:pt x="22403" y="18974"/>
                          <a:pt x="20803" y="18288"/>
                        </a:cubicBezTo>
                        <a:cubicBezTo>
                          <a:pt x="18745" y="17374"/>
                          <a:pt x="17374" y="16688"/>
                          <a:pt x="16459" y="16459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1" name="任意多边形: 形状 740">
                    <a:extLst>
                      <a:ext uri="{FF2B5EF4-FFF2-40B4-BE49-F238E27FC236}">
                        <a16:creationId xmlns:a16="http://schemas.microsoft.com/office/drawing/2014/main" id="{0975A325-35FF-3542-3A45-D89268D314DD}"/>
                      </a:ext>
                    </a:extLst>
                  </p:cNvPr>
                  <p:cNvSpPr/>
                  <p:nvPr/>
                </p:nvSpPr>
                <p:spPr>
                  <a:xfrm>
                    <a:off x="6051423" y="2558034"/>
                    <a:ext cx="82524" cy="60350"/>
                  </a:xfrm>
                  <a:custGeom>
                    <a:avLst/>
                    <a:gdLst>
                      <a:gd name="connsiteX0" fmla="*/ 72923 w 82524"/>
                      <a:gd name="connsiteY0" fmla="*/ 17831 h 60350"/>
                      <a:gd name="connsiteX1" fmla="*/ 82525 w 82524"/>
                      <a:gd name="connsiteY1" fmla="*/ 27432 h 60350"/>
                      <a:gd name="connsiteX2" fmla="*/ 49606 w 82524"/>
                      <a:gd name="connsiteY2" fmla="*/ 60350 h 60350"/>
                      <a:gd name="connsiteX3" fmla="*/ 0 w 82524"/>
                      <a:gd name="connsiteY3" fmla="*/ 10973 h 60350"/>
                      <a:gd name="connsiteX4" fmla="*/ 11201 w 82524"/>
                      <a:gd name="connsiteY4" fmla="*/ 0 h 60350"/>
                      <a:gd name="connsiteX5" fmla="*/ 50978 w 82524"/>
                      <a:gd name="connsiteY5" fmla="*/ 39776 h 60350"/>
                      <a:gd name="connsiteX6" fmla="*/ 72923 w 82524"/>
                      <a:gd name="connsiteY6" fmla="*/ 17831 h 60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524" h="60350">
                        <a:moveTo>
                          <a:pt x="72923" y="17831"/>
                        </a:moveTo>
                        <a:lnTo>
                          <a:pt x="82525" y="27432"/>
                        </a:lnTo>
                        <a:lnTo>
                          <a:pt x="49606" y="60350"/>
                        </a:lnTo>
                        <a:lnTo>
                          <a:pt x="0" y="10973"/>
                        </a:lnTo>
                        <a:lnTo>
                          <a:pt x="11201" y="0"/>
                        </a:lnTo>
                        <a:lnTo>
                          <a:pt x="50978" y="39776"/>
                        </a:lnTo>
                        <a:lnTo>
                          <a:pt x="72923" y="17831"/>
                        </a:ln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2" name="任意多边形: 形状 741">
                    <a:extLst>
                      <a:ext uri="{FF2B5EF4-FFF2-40B4-BE49-F238E27FC236}">
                        <a16:creationId xmlns:a16="http://schemas.microsoft.com/office/drawing/2014/main" id="{51F7207E-57B4-0BFA-3AAA-1626489336F3}"/>
                      </a:ext>
                    </a:extLst>
                  </p:cNvPr>
                  <p:cNvSpPr/>
                  <p:nvPr/>
                </p:nvSpPr>
                <p:spPr>
                  <a:xfrm>
                    <a:off x="6091656" y="2495626"/>
                    <a:ext cx="84810" cy="82753"/>
                  </a:xfrm>
                  <a:custGeom>
                    <a:avLst/>
                    <a:gdLst>
                      <a:gd name="connsiteX0" fmla="*/ 49378 w 84810"/>
                      <a:gd name="connsiteY0" fmla="*/ 82753 h 82753"/>
                      <a:gd name="connsiteX1" fmla="*/ 0 w 84810"/>
                      <a:gd name="connsiteY1" fmla="*/ 33376 h 82753"/>
                      <a:gd name="connsiteX2" fmla="*/ 33604 w 84810"/>
                      <a:gd name="connsiteY2" fmla="*/ 0 h 82753"/>
                      <a:gd name="connsiteX3" fmla="*/ 42977 w 84810"/>
                      <a:gd name="connsiteY3" fmla="*/ 9373 h 82753"/>
                      <a:gd name="connsiteX4" fmla="*/ 20803 w 84810"/>
                      <a:gd name="connsiteY4" fmla="*/ 31547 h 82753"/>
                      <a:gd name="connsiteX5" fmla="*/ 30404 w 84810"/>
                      <a:gd name="connsiteY5" fmla="*/ 41148 h 82753"/>
                      <a:gd name="connsiteX6" fmla="*/ 50292 w 84810"/>
                      <a:gd name="connsiteY6" fmla="*/ 21260 h 82753"/>
                      <a:gd name="connsiteX7" fmla="*/ 59436 w 84810"/>
                      <a:gd name="connsiteY7" fmla="*/ 30404 h 82753"/>
                      <a:gd name="connsiteX8" fmla="*/ 39548 w 84810"/>
                      <a:gd name="connsiteY8" fmla="*/ 50063 h 82753"/>
                      <a:gd name="connsiteX9" fmla="*/ 51435 w 84810"/>
                      <a:gd name="connsiteY9" fmla="*/ 61951 h 82753"/>
                      <a:gd name="connsiteX10" fmla="*/ 75438 w 84810"/>
                      <a:gd name="connsiteY10" fmla="*/ 38176 h 82753"/>
                      <a:gd name="connsiteX11" fmla="*/ 84811 w 84810"/>
                      <a:gd name="connsiteY11" fmla="*/ 47549 h 82753"/>
                      <a:gd name="connsiteX12" fmla="*/ 49378 w 84810"/>
                      <a:gd name="connsiteY12" fmla="*/ 82753 h 82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4810" h="82753">
                        <a:moveTo>
                          <a:pt x="49378" y="82753"/>
                        </a:moveTo>
                        <a:lnTo>
                          <a:pt x="0" y="33376"/>
                        </a:lnTo>
                        <a:lnTo>
                          <a:pt x="33604" y="0"/>
                        </a:lnTo>
                        <a:lnTo>
                          <a:pt x="42977" y="9373"/>
                        </a:lnTo>
                        <a:lnTo>
                          <a:pt x="20803" y="31547"/>
                        </a:lnTo>
                        <a:lnTo>
                          <a:pt x="30404" y="41148"/>
                        </a:lnTo>
                        <a:lnTo>
                          <a:pt x="50292" y="21260"/>
                        </a:lnTo>
                        <a:lnTo>
                          <a:pt x="59436" y="30404"/>
                        </a:lnTo>
                        <a:lnTo>
                          <a:pt x="39548" y="50063"/>
                        </a:lnTo>
                        <a:lnTo>
                          <a:pt x="51435" y="61951"/>
                        </a:lnTo>
                        <a:lnTo>
                          <a:pt x="75438" y="38176"/>
                        </a:lnTo>
                        <a:lnTo>
                          <a:pt x="84811" y="47549"/>
                        </a:lnTo>
                        <a:lnTo>
                          <a:pt x="49378" y="82753"/>
                        </a:ln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0E0A2E92-1874-D88C-5AE4-7F601E692DC8}"/>
                  </a:ext>
                </a:extLst>
              </p:cNvPr>
              <p:cNvSpPr/>
              <p:nvPr/>
            </p:nvSpPr>
            <p:spPr>
              <a:xfrm>
                <a:off x="6208707" y="2343285"/>
                <a:ext cx="165145" cy="117596"/>
              </a:xfrm>
              <a:custGeom>
                <a:avLst/>
                <a:gdLst>
                  <a:gd name="connsiteX0" fmla="*/ 4107 w 165145"/>
                  <a:gd name="connsiteY0" fmla="*/ 107307 h 117596"/>
                  <a:gd name="connsiteX1" fmla="*/ 152240 w 165145"/>
                  <a:gd name="connsiteY1" fmla="*/ 93 h 117596"/>
                  <a:gd name="connsiteX2" fmla="*/ 164813 w 165145"/>
                  <a:gd name="connsiteY2" fmla="*/ 13352 h 117596"/>
                  <a:gd name="connsiteX3" fmla="*/ 9365 w 165145"/>
                  <a:gd name="connsiteY3" fmla="*/ 113479 h 117596"/>
                  <a:gd name="connsiteX4" fmla="*/ 4107 w 165145"/>
                  <a:gd name="connsiteY4" fmla="*/ 107307 h 11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45" h="117596">
                    <a:moveTo>
                      <a:pt x="4107" y="107307"/>
                    </a:moveTo>
                    <a:cubicBezTo>
                      <a:pt x="6393" y="105021"/>
                      <a:pt x="81831" y="19982"/>
                      <a:pt x="152240" y="93"/>
                    </a:cubicBezTo>
                    <a:cubicBezTo>
                      <a:pt x="157040" y="-1278"/>
                      <a:pt x="167099" y="12895"/>
                      <a:pt x="164813" y="13352"/>
                    </a:cubicBezTo>
                    <a:cubicBezTo>
                      <a:pt x="100805" y="26154"/>
                      <a:pt x="11422" y="110050"/>
                      <a:pt x="9365" y="113479"/>
                    </a:cubicBezTo>
                    <a:cubicBezTo>
                      <a:pt x="4564" y="121251"/>
                      <a:pt x="-5723" y="117365"/>
                      <a:pt x="4107" y="107307"/>
                    </a:cubicBezTo>
                    <a:close/>
                  </a:path>
                </a:pathLst>
              </a:custGeom>
              <a:solidFill>
                <a:srgbClr val="CDEE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8" name="图形 2">
              <a:extLst>
                <a:ext uri="{FF2B5EF4-FFF2-40B4-BE49-F238E27FC236}">
                  <a16:creationId xmlns:a16="http://schemas.microsoft.com/office/drawing/2014/main" id="{B98112A6-D6E6-1439-EAB1-3B65C3939DFD}"/>
                </a:ext>
              </a:extLst>
            </p:cNvPr>
            <p:cNvGrpSpPr/>
            <p:nvPr/>
          </p:nvGrpSpPr>
          <p:grpSpPr>
            <a:xfrm flipH="1">
              <a:off x="7427297" y="4978888"/>
              <a:ext cx="2446297" cy="1918440"/>
              <a:chOff x="5494298" y="4036360"/>
              <a:chExt cx="2446297" cy="1918440"/>
            </a:xfrm>
          </p:grpSpPr>
          <p:grpSp>
            <p:nvGrpSpPr>
              <p:cNvPr id="698" name="图形 2">
                <a:extLst>
                  <a:ext uri="{FF2B5EF4-FFF2-40B4-BE49-F238E27FC236}">
                    <a16:creationId xmlns:a16="http://schemas.microsoft.com/office/drawing/2014/main" id="{527286CE-8EE1-6D2D-AB53-863B168EFAE7}"/>
                  </a:ext>
                </a:extLst>
              </p:cNvPr>
              <p:cNvGrpSpPr/>
              <p:nvPr/>
            </p:nvGrpSpPr>
            <p:grpSpPr>
              <a:xfrm>
                <a:off x="6920788" y="4423638"/>
                <a:ext cx="733806" cy="980236"/>
                <a:chOff x="6920788" y="4423638"/>
                <a:chExt cx="733806" cy="980236"/>
              </a:xfrm>
            </p:grpSpPr>
            <p:sp>
              <p:nvSpPr>
                <p:cNvPr id="729" name="任意多边形: 形状 728">
                  <a:extLst>
                    <a:ext uri="{FF2B5EF4-FFF2-40B4-BE49-F238E27FC236}">
                      <a16:creationId xmlns:a16="http://schemas.microsoft.com/office/drawing/2014/main" id="{E9ED9B22-3713-8135-C317-08C0EC2D4F1B}"/>
                    </a:ext>
                  </a:extLst>
                </p:cNvPr>
                <p:cNvSpPr/>
                <p:nvPr/>
              </p:nvSpPr>
              <p:spPr>
                <a:xfrm>
                  <a:off x="6920788" y="4423638"/>
                  <a:ext cx="644423" cy="980236"/>
                </a:xfrm>
                <a:custGeom>
                  <a:avLst/>
                  <a:gdLst>
                    <a:gd name="connsiteX0" fmla="*/ 605104 w 644423"/>
                    <a:gd name="connsiteY0" fmla="*/ 980237 h 980236"/>
                    <a:gd name="connsiteX1" fmla="*/ 0 w 644423"/>
                    <a:gd name="connsiteY1" fmla="*/ 872338 h 980236"/>
                    <a:gd name="connsiteX2" fmla="*/ 115443 w 644423"/>
                    <a:gd name="connsiteY2" fmla="*/ 0 h 980236"/>
                    <a:gd name="connsiteX3" fmla="*/ 644423 w 644423"/>
                    <a:gd name="connsiteY3" fmla="*/ 46177 h 980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4423" h="980236">
                      <a:moveTo>
                        <a:pt x="605104" y="980237"/>
                      </a:moveTo>
                      <a:lnTo>
                        <a:pt x="0" y="872338"/>
                      </a:lnTo>
                      <a:lnTo>
                        <a:pt x="115443" y="0"/>
                      </a:lnTo>
                      <a:lnTo>
                        <a:pt x="644423" y="46177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0" name="任意多边形: 形状 729">
                  <a:extLst>
                    <a:ext uri="{FF2B5EF4-FFF2-40B4-BE49-F238E27FC236}">
                      <a16:creationId xmlns:a16="http://schemas.microsoft.com/office/drawing/2014/main" id="{D4DAE480-DFC6-C1FD-B7E0-F726FA116107}"/>
                    </a:ext>
                  </a:extLst>
                </p:cNvPr>
                <p:cNvSpPr/>
                <p:nvPr/>
              </p:nvSpPr>
              <p:spPr>
                <a:xfrm>
                  <a:off x="7525893" y="4469815"/>
                  <a:ext cx="128701" cy="934059"/>
                </a:xfrm>
                <a:custGeom>
                  <a:avLst/>
                  <a:gdLst>
                    <a:gd name="connsiteX0" fmla="*/ 39319 w 128701"/>
                    <a:gd name="connsiteY0" fmla="*/ 0 h 934059"/>
                    <a:gd name="connsiteX1" fmla="*/ 63322 w 128701"/>
                    <a:gd name="connsiteY1" fmla="*/ 20574 h 934059"/>
                    <a:gd name="connsiteX2" fmla="*/ 80924 w 128701"/>
                    <a:gd name="connsiteY2" fmla="*/ 3658 h 934059"/>
                    <a:gd name="connsiteX3" fmla="*/ 128702 w 128701"/>
                    <a:gd name="connsiteY3" fmla="*/ 877595 h 934059"/>
                    <a:gd name="connsiteX4" fmla="*/ 81839 w 128701"/>
                    <a:gd name="connsiteY4" fmla="*/ 888339 h 934059"/>
                    <a:gd name="connsiteX5" fmla="*/ 0 w 128701"/>
                    <a:gd name="connsiteY5" fmla="*/ 934059 h 934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8701" h="934059">
                      <a:moveTo>
                        <a:pt x="39319" y="0"/>
                      </a:moveTo>
                      <a:lnTo>
                        <a:pt x="63322" y="20574"/>
                      </a:lnTo>
                      <a:lnTo>
                        <a:pt x="80924" y="3658"/>
                      </a:lnTo>
                      <a:lnTo>
                        <a:pt x="128702" y="877595"/>
                      </a:lnTo>
                      <a:lnTo>
                        <a:pt x="81839" y="888339"/>
                      </a:lnTo>
                      <a:lnTo>
                        <a:pt x="0" y="93405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1" name="任意多边形: 形状 730">
                  <a:extLst>
                    <a:ext uri="{FF2B5EF4-FFF2-40B4-BE49-F238E27FC236}">
                      <a16:creationId xmlns:a16="http://schemas.microsoft.com/office/drawing/2014/main" id="{26BDA362-2C97-8AC5-2388-E8CD48BC5425}"/>
                    </a:ext>
                  </a:extLst>
                </p:cNvPr>
                <p:cNvSpPr/>
                <p:nvPr/>
              </p:nvSpPr>
              <p:spPr>
                <a:xfrm>
                  <a:off x="7139330" y="4538853"/>
                  <a:ext cx="32461" cy="45720"/>
                </a:xfrm>
                <a:custGeom>
                  <a:avLst/>
                  <a:gdLst>
                    <a:gd name="connsiteX0" fmla="*/ 32461 w 32461"/>
                    <a:gd name="connsiteY0" fmla="*/ 22860 h 45720"/>
                    <a:gd name="connsiteX1" fmla="*/ 16231 w 32461"/>
                    <a:gd name="connsiteY1" fmla="*/ 45720 h 45720"/>
                    <a:gd name="connsiteX2" fmla="*/ 0 w 32461"/>
                    <a:gd name="connsiteY2" fmla="*/ 22860 h 45720"/>
                    <a:gd name="connsiteX3" fmla="*/ 16231 w 32461"/>
                    <a:gd name="connsiteY3" fmla="*/ 0 h 45720"/>
                    <a:gd name="connsiteX4" fmla="*/ 32461 w 32461"/>
                    <a:gd name="connsiteY4" fmla="*/ 2286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61" h="45720">
                      <a:moveTo>
                        <a:pt x="32461" y="22860"/>
                      </a:moveTo>
                      <a:cubicBezTo>
                        <a:pt x="32461" y="35433"/>
                        <a:pt x="25146" y="45720"/>
                        <a:pt x="16231" y="45720"/>
                      </a:cubicBezTo>
                      <a:cubicBezTo>
                        <a:pt x="7315" y="45720"/>
                        <a:pt x="0" y="35433"/>
                        <a:pt x="0" y="22860"/>
                      </a:cubicBezTo>
                      <a:cubicBezTo>
                        <a:pt x="0" y="10287"/>
                        <a:pt x="7315" y="0"/>
                        <a:pt x="16231" y="0"/>
                      </a:cubicBezTo>
                      <a:cubicBezTo>
                        <a:pt x="25146" y="0"/>
                        <a:pt x="32461" y="10287"/>
                        <a:pt x="32461" y="22860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2" name="任意多边形: 形状 731">
                  <a:extLst>
                    <a:ext uri="{FF2B5EF4-FFF2-40B4-BE49-F238E27FC236}">
                      <a16:creationId xmlns:a16="http://schemas.microsoft.com/office/drawing/2014/main" id="{E717D2CC-7C69-C41E-32AF-53F4A93A9162}"/>
                    </a:ext>
                  </a:extLst>
                </p:cNvPr>
                <p:cNvSpPr/>
                <p:nvPr/>
              </p:nvSpPr>
              <p:spPr>
                <a:xfrm>
                  <a:off x="7345070" y="4549368"/>
                  <a:ext cx="31546" cy="44348"/>
                </a:xfrm>
                <a:custGeom>
                  <a:avLst/>
                  <a:gdLst>
                    <a:gd name="connsiteX0" fmla="*/ 31547 w 31546"/>
                    <a:gd name="connsiteY0" fmla="*/ 22174 h 44348"/>
                    <a:gd name="connsiteX1" fmla="*/ 15773 w 31546"/>
                    <a:gd name="connsiteY1" fmla="*/ 44348 h 44348"/>
                    <a:gd name="connsiteX2" fmla="*/ 0 w 31546"/>
                    <a:gd name="connsiteY2" fmla="*/ 22174 h 44348"/>
                    <a:gd name="connsiteX3" fmla="*/ 15773 w 31546"/>
                    <a:gd name="connsiteY3" fmla="*/ 0 h 44348"/>
                    <a:gd name="connsiteX4" fmla="*/ 31547 w 31546"/>
                    <a:gd name="connsiteY4" fmla="*/ 22174 h 44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46" h="44348">
                      <a:moveTo>
                        <a:pt x="31547" y="22174"/>
                      </a:moveTo>
                      <a:cubicBezTo>
                        <a:pt x="31547" y="34519"/>
                        <a:pt x="24460" y="44348"/>
                        <a:pt x="15773" y="44348"/>
                      </a:cubicBezTo>
                      <a:cubicBezTo>
                        <a:pt x="7087" y="44348"/>
                        <a:pt x="0" y="34519"/>
                        <a:pt x="0" y="22174"/>
                      </a:cubicBezTo>
                      <a:cubicBezTo>
                        <a:pt x="0" y="9830"/>
                        <a:pt x="7087" y="0"/>
                        <a:pt x="15773" y="0"/>
                      </a:cubicBezTo>
                      <a:cubicBezTo>
                        <a:pt x="24460" y="0"/>
                        <a:pt x="31547" y="10058"/>
                        <a:pt x="31547" y="22174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3" name="任意多边形: 形状 732">
                  <a:extLst>
                    <a:ext uri="{FF2B5EF4-FFF2-40B4-BE49-F238E27FC236}">
                      <a16:creationId xmlns:a16="http://schemas.microsoft.com/office/drawing/2014/main" id="{01429394-1801-7171-A702-1EFDE3EAF91D}"/>
                    </a:ext>
                  </a:extLst>
                </p:cNvPr>
                <p:cNvSpPr/>
                <p:nvPr/>
              </p:nvSpPr>
              <p:spPr>
                <a:xfrm>
                  <a:off x="7114990" y="4556542"/>
                  <a:ext cx="251139" cy="345589"/>
                </a:xfrm>
                <a:custGeom>
                  <a:avLst/>
                  <a:gdLst>
                    <a:gd name="connsiteX0" fmla="*/ 31427 w 251139"/>
                    <a:gd name="connsiteY0" fmla="*/ 4484 h 345589"/>
                    <a:gd name="connsiteX1" fmla="*/ 13139 w 251139"/>
                    <a:gd name="connsiteY1" fmla="*/ 111469 h 345589"/>
                    <a:gd name="connsiteX2" fmla="*/ 109 w 251139"/>
                    <a:gd name="connsiteY2" fmla="*/ 204052 h 345589"/>
                    <a:gd name="connsiteX3" fmla="*/ 76918 w 251139"/>
                    <a:gd name="connsiteY3" fmla="*/ 330239 h 345589"/>
                    <a:gd name="connsiteX4" fmla="*/ 160814 w 251139"/>
                    <a:gd name="connsiteY4" fmla="*/ 345555 h 345589"/>
                    <a:gd name="connsiteX5" fmla="*/ 220936 w 251139"/>
                    <a:gd name="connsiteY5" fmla="*/ 324524 h 345589"/>
                    <a:gd name="connsiteX6" fmla="*/ 205849 w 251139"/>
                    <a:gd name="connsiteY6" fmla="*/ 264631 h 345589"/>
                    <a:gd name="connsiteX7" fmla="*/ 148241 w 251139"/>
                    <a:gd name="connsiteY7" fmla="*/ 198566 h 345589"/>
                    <a:gd name="connsiteX8" fmla="*/ 178645 w 251139"/>
                    <a:gd name="connsiteY8" fmla="*/ 148274 h 345589"/>
                    <a:gd name="connsiteX9" fmla="*/ 209506 w 251139"/>
                    <a:gd name="connsiteY9" fmla="*/ 111698 h 345589"/>
                    <a:gd name="connsiteX10" fmla="*/ 250883 w 251139"/>
                    <a:gd name="connsiteY10" fmla="*/ 23230 h 345589"/>
                    <a:gd name="connsiteX11" fmla="*/ 238310 w 251139"/>
                    <a:gd name="connsiteY11" fmla="*/ 23230 h 345589"/>
                    <a:gd name="connsiteX12" fmla="*/ 202191 w 251139"/>
                    <a:gd name="connsiteY12" fmla="*/ 100725 h 345589"/>
                    <a:gd name="connsiteX13" fmla="*/ 151442 w 251139"/>
                    <a:gd name="connsiteY13" fmla="*/ 160161 h 345589"/>
                    <a:gd name="connsiteX14" fmla="*/ 138412 w 251139"/>
                    <a:gd name="connsiteY14" fmla="*/ 215939 h 345589"/>
                    <a:gd name="connsiteX15" fmla="*/ 180245 w 251139"/>
                    <a:gd name="connsiteY15" fmla="*/ 257544 h 345589"/>
                    <a:gd name="connsiteX16" fmla="*/ 208592 w 251139"/>
                    <a:gd name="connsiteY16" fmla="*/ 287948 h 345589"/>
                    <a:gd name="connsiteX17" fmla="*/ 190532 w 251139"/>
                    <a:gd name="connsiteY17" fmla="*/ 330011 h 345589"/>
                    <a:gd name="connsiteX18" fmla="*/ 105950 w 251139"/>
                    <a:gd name="connsiteY18" fmla="*/ 326810 h 345589"/>
                    <a:gd name="connsiteX19" fmla="*/ 12453 w 251139"/>
                    <a:gd name="connsiteY19" fmla="*/ 206795 h 345589"/>
                    <a:gd name="connsiteX20" fmla="*/ 25712 w 251139"/>
                    <a:gd name="connsiteY20" fmla="*/ 111241 h 345589"/>
                    <a:gd name="connsiteX21" fmla="*/ 43314 w 251139"/>
                    <a:gd name="connsiteY21" fmla="*/ 7456 h 345589"/>
                    <a:gd name="connsiteX22" fmla="*/ 31427 w 251139"/>
                    <a:gd name="connsiteY22" fmla="*/ 4484 h 345589"/>
                    <a:gd name="connsiteX23" fmla="*/ 31427 w 251139"/>
                    <a:gd name="connsiteY23" fmla="*/ 4484 h 345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1139" h="345589">
                      <a:moveTo>
                        <a:pt x="31427" y="4484"/>
                      </a:moveTo>
                      <a:cubicBezTo>
                        <a:pt x="25255" y="40146"/>
                        <a:pt x="19311" y="75808"/>
                        <a:pt x="13139" y="111469"/>
                      </a:cubicBezTo>
                      <a:cubicBezTo>
                        <a:pt x="7881" y="142101"/>
                        <a:pt x="1252" y="172962"/>
                        <a:pt x="109" y="204052"/>
                      </a:cubicBezTo>
                      <a:cubicBezTo>
                        <a:pt x="-1949" y="260059"/>
                        <a:pt x="25255" y="307379"/>
                        <a:pt x="76918" y="330239"/>
                      </a:cubicBezTo>
                      <a:cubicBezTo>
                        <a:pt x="103207" y="341898"/>
                        <a:pt x="132239" y="346013"/>
                        <a:pt x="160814" y="345555"/>
                      </a:cubicBezTo>
                      <a:cubicBezTo>
                        <a:pt x="182303" y="345327"/>
                        <a:pt x="207449" y="343498"/>
                        <a:pt x="220936" y="324524"/>
                      </a:cubicBezTo>
                      <a:cubicBezTo>
                        <a:pt x="236253" y="303036"/>
                        <a:pt x="220936" y="281319"/>
                        <a:pt x="205849" y="264631"/>
                      </a:cubicBezTo>
                      <a:cubicBezTo>
                        <a:pt x="188246" y="245200"/>
                        <a:pt x="146641" y="228741"/>
                        <a:pt x="148241" y="198566"/>
                      </a:cubicBezTo>
                      <a:cubicBezTo>
                        <a:pt x="149384" y="177763"/>
                        <a:pt x="165386" y="162218"/>
                        <a:pt x="178645" y="148274"/>
                      </a:cubicBezTo>
                      <a:cubicBezTo>
                        <a:pt x="189618" y="136615"/>
                        <a:pt x="199905" y="124499"/>
                        <a:pt x="209506" y="111698"/>
                      </a:cubicBezTo>
                      <a:cubicBezTo>
                        <a:pt x="226651" y="88609"/>
                        <a:pt x="254083" y="53862"/>
                        <a:pt x="250883" y="23230"/>
                      </a:cubicBezTo>
                      <a:cubicBezTo>
                        <a:pt x="249969" y="15229"/>
                        <a:pt x="237396" y="15229"/>
                        <a:pt x="238310" y="23230"/>
                      </a:cubicBezTo>
                      <a:cubicBezTo>
                        <a:pt x="241282" y="49290"/>
                        <a:pt x="216821" y="80380"/>
                        <a:pt x="202191" y="100725"/>
                      </a:cubicBezTo>
                      <a:cubicBezTo>
                        <a:pt x="186875" y="121985"/>
                        <a:pt x="167215" y="139358"/>
                        <a:pt x="151442" y="160161"/>
                      </a:cubicBezTo>
                      <a:cubicBezTo>
                        <a:pt x="139555" y="175934"/>
                        <a:pt x="131325" y="196508"/>
                        <a:pt x="138412" y="215939"/>
                      </a:cubicBezTo>
                      <a:cubicBezTo>
                        <a:pt x="145270" y="235370"/>
                        <a:pt x="165158" y="245200"/>
                        <a:pt x="180245" y="257544"/>
                      </a:cubicBezTo>
                      <a:cubicBezTo>
                        <a:pt x="190761" y="266231"/>
                        <a:pt x="201048" y="276518"/>
                        <a:pt x="208592" y="287948"/>
                      </a:cubicBezTo>
                      <a:cubicBezTo>
                        <a:pt x="220936" y="307151"/>
                        <a:pt x="210878" y="324067"/>
                        <a:pt x="190532" y="330011"/>
                      </a:cubicBezTo>
                      <a:cubicBezTo>
                        <a:pt x="164929" y="337554"/>
                        <a:pt x="131325" y="333440"/>
                        <a:pt x="105950" y="326810"/>
                      </a:cubicBezTo>
                      <a:cubicBezTo>
                        <a:pt x="48115" y="311723"/>
                        <a:pt x="11081" y="267146"/>
                        <a:pt x="12453" y="206795"/>
                      </a:cubicBezTo>
                      <a:cubicBezTo>
                        <a:pt x="13139" y="174791"/>
                        <a:pt x="20454" y="142787"/>
                        <a:pt x="25712" y="111241"/>
                      </a:cubicBezTo>
                      <a:cubicBezTo>
                        <a:pt x="31655" y="76722"/>
                        <a:pt x="37370" y="42203"/>
                        <a:pt x="43314" y="7456"/>
                      </a:cubicBezTo>
                      <a:cubicBezTo>
                        <a:pt x="44686" y="-88"/>
                        <a:pt x="32570" y="-3288"/>
                        <a:pt x="31427" y="4484"/>
                      </a:cubicBezTo>
                      <a:lnTo>
                        <a:pt x="31427" y="4484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9" name="图形 2">
                <a:extLst>
                  <a:ext uri="{FF2B5EF4-FFF2-40B4-BE49-F238E27FC236}">
                    <a16:creationId xmlns:a16="http://schemas.microsoft.com/office/drawing/2014/main" id="{1F4969FF-0BCC-20D0-E134-371EA3D4BEBE}"/>
                  </a:ext>
                </a:extLst>
              </p:cNvPr>
              <p:cNvGrpSpPr/>
              <p:nvPr/>
            </p:nvGrpSpPr>
            <p:grpSpPr>
              <a:xfrm>
                <a:off x="6311341" y="4789398"/>
                <a:ext cx="1296390" cy="650138"/>
                <a:chOff x="6311341" y="4789398"/>
                <a:chExt cx="1296390" cy="650138"/>
              </a:xfrm>
            </p:grpSpPr>
            <p:grpSp>
              <p:nvGrpSpPr>
                <p:cNvPr id="713" name="图形 2">
                  <a:extLst>
                    <a:ext uri="{FF2B5EF4-FFF2-40B4-BE49-F238E27FC236}">
                      <a16:creationId xmlns:a16="http://schemas.microsoft.com/office/drawing/2014/main" id="{CED687F3-812F-18AE-48AC-83B085652511}"/>
                    </a:ext>
                  </a:extLst>
                </p:cNvPr>
                <p:cNvGrpSpPr/>
                <p:nvPr/>
              </p:nvGrpSpPr>
              <p:grpSpPr>
                <a:xfrm>
                  <a:off x="6311341" y="4789398"/>
                  <a:ext cx="872337" cy="650138"/>
                  <a:chOff x="6311341" y="4789398"/>
                  <a:chExt cx="872337" cy="650138"/>
                </a:xfrm>
              </p:grpSpPr>
              <p:grpSp>
                <p:nvGrpSpPr>
                  <p:cNvPr id="722" name="图形 2">
                    <a:extLst>
                      <a:ext uri="{FF2B5EF4-FFF2-40B4-BE49-F238E27FC236}">
                        <a16:creationId xmlns:a16="http://schemas.microsoft.com/office/drawing/2014/main" id="{89BAD5F7-E820-2057-FBA3-487B53BC3D8F}"/>
                      </a:ext>
                    </a:extLst>
                  </p:cNvPr>
                  <p:cNvGrpSpPr/>
                  <p:nvPr/>
                </p:nvGrpSpPr>
                <p:grpSpPr>
                  <a:xfrm>
                    <a:off x="6311341" y="4789398"/>
                    <a:ext cx="872337" cy="650138"/>
                    <a:chOff x="6311341" y="4789398"/>
                    <a:chExt cx="872337" cy="650138"/>
                  </a:xfrm>
                </p:grpSpPr>
                <p:sp>
                  <p:nvSpPr>
                    <p:cNvPr id="724" name="任意多边形: 形状 723">
                      <a:extLst>
                        <a:ext uri="{FF2B5EF4-FFF2-40B4-BE49-F238E27FC236}">
                          <a16:creationId xmlns:a16="http://schemas.microsoft.com/office/drawing/2014/main" id="{69F85CE0-531F-382F-8DEF-92C19A36E2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341" y="4789398"/>
                      <a:ext cx="864565" cy="209854"/>
                    </a:xfrm>
                    <a:custGeom>
                      <a:avLst/>
                      <a:gdLst>
                        <a:gd name="connsiteX0" fmla="*/ 0 w 864565"/>
                        <a:gd name="connsiteY0" fmla="*/ 91897 h 209854"/>
                        <a:gd name="connsiteX1" fmla="*/ 432283 w 864565"/>
                        <a:gd name="connsiteY1" fmla="*/ 0 h 209854"/>
                        <a:gd name="connsiteX2" fmla="*/ 864565 w 864565"/>
                        <a:gd name="connsiteY2" fmla="*/ 63550 h 209854"/>
                        <a:gd name="connsiteX3" fmla="*/ 439826 w 864565"/>
                        <a:gd name="connsiteY3" fmla="*/ 209854 h 2098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64565" h="209854">
                          <a:moveTo>
                            <a:pt x="0" y="91897"/>
                          </a:moveTo>
                          <a:lnTo>
                            <a:pt x="432283" y="0"/>
                          </a:lnTo>
                          <a:lnTo>
                            <a:pt x="864565" y="63550"/>
                          </a:lnTo>
                          <a:lnTo>
                            <a:pt x="439826" y="209854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725" name="任意多边形: 形状 724">
                      <a:extLst>
                        <a:ext uri="{FF2B5EF4-FFF2-40B4-BE49-F238E27FC236}">
                          <a16:creationId xmlns:a16="http://schemas.microsoft.com/office/drawing/2014/main" id="{356D0844-2DB1-3FB2-E47A-A56BC60D63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49796" y="4852949"/>
                      <a:ext cx="433882" cy="586587"/>
                    </a:xfrm>
                    <a:custGeom>
                      <a:avLst/>
                      <a:gdLst>
                        <a:gd name="connsiteX0" fmla="*/ 13259 w 433882"/>
                        <a:gd name="connsiteY0" fmla="*/ 586588 h 586587"/>
                        <a:gd name="connsiteX1" fmla="*/ 433883 w 433882"/>
                        <a:gd name="connsiteY1" fmla="*/ 483718 h 586587"/>
                        <a:gd name="connsiteX2" fmla="*/ 426110 w 433882"/>
                        <a:gd name="connsiteY2" fmla="*/ 0 h 586587"/>
                        <a:gd name="connsiteX3" fmla="*/ 0 w 433882"/>
                        <a:gd name="connsiteY3" fmla="*/ 90526 h 586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33882" h="586587">
                          <a:moveTo>
                            <a:pt x="13259" y="586588"/>
                          </a:moveTo>
                          <a:lnTo>
                            <a:pt x="433883" y="483718"/>
                          </a:lnTo>
                          <a:lnTo>
                            <a:pt x="426110" y="0"/>
                          </a:lnTo>
                          <a:lnTo>
                            <a:pt x="0" y="90526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726" name="任意多边形: 形状 725">
                      <a:extLst>
                        <a:ext uri="{FF2B5EF4-FFF2-40B4-BE49-F238E27FC236}">
                          <a16:creationId xmlns:a16="http://schemas.microsoft.com/office/drawing/2014/main" id="{6B92E299-528A-48AE-9ABA-6FBCBE85FF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4736" y="4812258"/>
                      <a:ext cx="523036" cy="205054"/>
                    </a:xfrm>
                    <a:custGeom>
                      <a:avLst/>
                      <a:gdLst>
                        <a:gd name="connsiteX0" fmla="*/ 0 w 523036"/>
                        <a:gd name="connsiteY0" fmla="*/ 27889 h 205054"/>
                        <a:gd name="connsiteX1" fmla="*/ 135331 w 523036"/>
                        <a:gd name="connsiteY1" fmla="*/ 0 h 205054"/>
                        <a:gd name="connsiteX2" fmla="*/ 518465 w 523036"/>
                        <a:gd name="connsiteY2" fmla="*/ 70637 h 205054"/>
                        <a:gd name="connsiteX3" fmla="*/ 523037 w 523036"/>
                        <a:gd name="connsiteY3" fmla="*/ 167792 h 205054"/>
                        <a:gd name="connsiteX4" fmla="*/ 469773 w 523036"/>
                        <a:gd name="connsiteY4" fmla="*/ 184251 h 205054"/>
                        <a:gd name="connsiteX5" fmla="*/ 459943 w 523036"/>
                        <a:gd name="connsiteY5" fmla="*/ 168478 h 205054"/>
                        <a:gd name="connsiteX6" fmla="*/ 454685 w 523036"/>
                        <a:gd name="connsiteY6" fmla="*/ 190881 h 205054"/>
                        <a:gd name="connsiteX7" fmla="*/ 413995 w 523036"/>
                        <a:gd name="connsiteY7" fmla="*/ 205054 h 205054"/>
                        <a:gd name="connsiteX8" fmla="*/ 412623 w 523036"/>
                        <a:gd name="connsiteY8" fmla="*/ 100812 h 2050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23036" h="205054">
                          <a:moveTo>
                            <a:pt x="0" y="27889"/>
                          </a:moveTo>
                          <a:lnTo>
                            <a:pt x="135331" y="0"/>
                          </a:lnTo>
                          <a:lnTo>
                            <a:pt x="518465" y="70637"/>
                          </a:lnTo>
                          <a:lnTo>
                            <a:pt x="523037" y="167792"/>
                          </a:lnTo>
                          <a:lnTo>
                            <a:pt x="469773" y="184251"/>
                          </a:lnTo>
                          <a:lnTo>
                            <a:pt x="459943" y="168478"/>
                          </a:lnTo>
                          <a:lnTo>
                            <a:pt x="454685" y="190881"/>
                          </a:lnTo>
                          <a:lnTo>
                            <a:pt x="413995" y="205054"/>
                          </a:lnTo>
                          <a:lnTo>
                            <a:pt x="412623" y="100812"/>
                          </a:lnTo>
                          <a:close/>
                        </a:path>
                      </a:pathLst>
                    </a:custGeom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7" name="任意多边形: 形状 726">
                      <a:extLst>
                        <a:ext uri="{FF2B5EF4-FFF2-40B4-BE49-F238E27FC236}">
                          <a16:creationId xmlns:a16="http://schemas.microsoft.com/office/drawing/2014/main" id="{0782D918-65DB-7A63-3A4D-393125369F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64680" y="5286603"/>
                      <a:ext cx="111328" cy="103784"/>
                    </a:xfrm>
                    <a:custGeom>
                      <a:avLst/>
                      <a:gdLst>
                        <a:gd name="connsiteX0" fmla="*/ 229 w 111328"/>
                        <a:gd name="connsiteY0" fmla="*/ 103784 h 103784"/>
                        <a:gd name="connsiteX1" fmla="*/ 0 w 111328"/>
                        <a:gd name="connsiteY1" fmla="*/ 28117 h 103784"/>
                        <a:gd name="connsiteX2" fmla="*/ 26289 w 111328"/>
                        <a:gd name="connsiteY2" fmla="*/ 23088 h 103784"/>
                        <a:gd name="connsiteX3" fmla="*/ 32004 w 111328"/>
                        <a:gd name="connsiteY3" fmla="*/ 32461 h 103784"/>
                        <a:gd name="connsiteX4" fmla="*/ 34976 w 111328"/>
                        <a:gd name="connsiteY4" fmla="*/ 19431 h 103784"/>
                        <a:gd name="connsiteX5" fmla="*/ 103099 w 111328"/>
                        <a:gd name="connsiteY5" fmla="*/ 0 h 103784"/>
                        <a:gd name="connsiteX6" fmla="*/ 111328 w 111328"/>
                        <a:gd name="connsiteY6" fmla="*/ 76581 h 1037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1328" h="103784">
                          <a:moveTo>
                            <a:pt x="229" y="103784"/>
                          </a:moveTo>
                          <a:lnTo>
                            <a:pt x="0" y="28117"/>
                          </a:lnTo>
                          <a:lnTo>
                            <a:pt x="26289" y="23088"/>
                          </a:lnTo>
                          <a:lnTo>
                            <a:pt x="32004" y="32461"/>
                          </a:lnTo>
                          <a:lnTo>
                            <a:pt x="34976" y="19431"/>
                          </a:lnTo>
                          <a:lnTo>
                            <a:pt x="103099" y="0"/>
                          </a:lnTo>
                          <a:lnTo>
                            <a:pt x="111328" y="76581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8" name="任意多边形: 形状 727">
                      <a:extLst>
                        <a:ext uri="{FF2B5EF4-FFF2-40B4-BE49-F238E27FC236}">
                          <a16:creationId xmlns:a16="http://schemas.microsoft.com/office/drawing/2014/main" id="{0CF9AE2F-23EE-CD49-16F7-C2796256C2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341" y="4881295"/>
                      <a:ext cx="451713" cy="558241"/>
                    </a:xfrm>
                    <a:custGeom>
                      <a:avLst/>
                      <a:gdLst>
                        <a:gd name="connsiteX0" fmla="*/ 0 w 451713"/>
                        <a:gd name="connsiteY0" fmla="*/ 0 h 558241"/>
                        <a:gd name="connsiteX1" fmla="*/ 13945 w 451713"/>
                        <a:gd name="connsiteY1" fmla="*/ 496976 h 558241"/>
                        <a:gd name="connsiteX2" fmla="*/ 451714 w 451713"/>
                        <a:gd name="connsiteY2" fmla="*/ 558241 h 558241"/>
                        <a:gd name="connsiteX3" fmla="*/ 438455 w 451713"/>
                        <a:gd name="connsiteY3" fmla="*/ 62179 h 5582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1713" h="558241">
                          <a:moveTo>
                            <a:pt x="0" y="0"/>
                          </a:moveTo>
                          <a:lnTo>
                            <a:pt x="13945" y="496976"/>
                          </a:lnTo>
                          <a:lnTo>
                            <a:pt x="451714" y="558241"/>
                          </a:lnTo>
                          <a:lnTo>
                            <a:pt x="438455" y="62179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 dirty="0"/>
                    </a:p>
                  </p:txBody>
                </p:sp>
              </p:grpSp>
              <p:sp>
                <p:nvSpPr>
                  <p:cNvPr id="723" name="任意多边形: 形状 722">
                    <a:extLst>
                      <a:ext uri="{FF2B5EF4-FFF2-40B4-BE49-F238E27FC236}">
                        <a16:creationId xmlns:a16="http://schemas.microsoft.com/office/drawing/2014/main" id="{8B8B5748-ACA9-1570-7CCE-DEF98E6543A1}"/>
                      </a:ext>
                    </a:extLst>
                  </p:cNvPr>
                  <p:cNvSpPr/>
                  <p:nvPr/>
                </p:nvSpPr>
                <p:spPr>
                  <a:xfrm>
                    <a:off x="6311341" y="4881295"/>
                    <a:ext cx="438454" cy="69291"/>
                  </a:xfrm>
                  <a:custGeom>
                    <a:avLst/>
                    <a:gdLst>
                      <a:gd name="connsiteX0" fmla="*/ 0 w 438454"/>
                      <a:gd name="connsiteY0" fmla="*/ 0 h 69291"/>
                      <a:gd name="connsiteX1" fmla="*/ 438455 w 438454"/>
                      <a:gd name="connsiteY1" fmla="*/ 62179 h 69291"/>
                      <a:gd name="connsiteX2" fmla="*/ 210769 w 438454"/>
                      <a:gd name="connsiteY2" fmla="*/ 62179 h 69291"/>
                      <a:gd name="connsiteX3" fmla="*/ 0 w 438454"/>
                      <a:gd name="connsiteY3" fmla="*/ 0 h 69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8454" h="69291">
                        <a:moveTo>
                          <a:pt x="0" y="0"/>
                        </a:moveTo>
                        <a:lnTo>
                          <a:pt x="438455" y="62179"/>
                        </a:lnTo>
                        <a:cubicBezTo>
                          <a:pt x="438455" y="62179"/>
                          <a:pt x="301752" y="78181"/>
                          <a:pt x="210769" y="62179"/>
                        </a:cubicBezTo>
                        <a:cubicBezTo>
                          <a:pt x="120015" y="4617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  <p:grpSp>
              <p:nvGrpSpPr>
                <p:cNvPr id="714" name="图形 2">
                  <a:extLst>
                    <a:ext uri="{FF2B5EF4-FFF2-40B4-BE49-F238E27FC236}">
                      <a16:creationId xmlns:a16="http://schemas.microsoft.com/office/drawing/2014/main" id="{5A93B8C7-C711-5ED3-EA12-57B82DDEE7CD}"/>
                    </a:ext>
                  </a:extLst>
                </p:cNvPr>
                <p:cNvGrpSpPr/>
                <p:nvPr/>
              </p:nvGrpSpPr>
              <p:grpSpPr>
                <a:xfrm>
                  <a:off x="6917359" y="4925187"/>
                  <a:ext cx="690372" cy="514350"/>
                  <a:chOff x="6917359" y="4925187"/>
                  <a:chExt cx="690372" cy="514350"/>
                </a:xfrm>
              </p:grpSpPr>
              <p:grpSp>
                <p:nvGrpSpPr>
                  <p:cNvPr id="715" name="图形 2">
                    <a:extLst>
                      <a:ext uri="{FF2B5EF4-FFF2-40B4-BE49-F238E27FC236}">
                        <a16:creationId xmlns:a16="http://schemas.microsoft.com/office/drawing/2014/main" id="{6FEBF105-AFC6-2617-FE7B-C00B62EFEC52}"/>
                      </a:ext>
                    </a:extLst>
                  </p:cNvPr>
                  <p:cNvGrpSpPr/>
                  <p:nvPr/>
                </p:nvGrpSpPr>
                <p:grpSpPr>
                  <a:xfrm>
                    <a:off x="6917359" y="4925187"/>
                    <a:ext cx="690372" cy="514350"/>
                    <a:chOff x="6917359" y="4925187"/>
                    <a:chExt cx="690372" cy="514350"/>
                  </a:xfrm>
                </p:grpSpPr>
                <p:sp>
                  <p:nvSpPr>
                    <p:cNvPr id="717" name="任意多边形: 形状 716">
                      <a:extLst>
                        <a:ext uri="{FF2B5EF4-FFF2-40B4-BE49-F238E27FC236}">
                          <a16:creationId xmlns:a16="http://schemas.microsoft.com/office/drawing/2014/main" id="{D252F9AA-5DD8-F5E8-6D3C-4A6E0B3A6C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7359" y="4925187"/>
                      <a:ext cx="684199" cy="165963"/>
                    </a:xfrm>
                    <a:custGeom>
                      <a:avLst/>
                      <a:gdLst>
                        <a:gd name="connsiteX0" fmla="*/ 0 w 684199"/>
                        <a:gd name="connsiteY0" fmla="*/ 72695 h 165963"/>
                        <a:gd name="connsiteX1" fmla="*/ 342214 w 684199"/>
                        <a:gd name="connsiteY1" fmla="*/ 0 h 165963"/>
                        <a:gd name="connsiteX2" fmla="*/ 684200 w 684199"/>
                        <a:gd name="connsiteY2" fmla="*/ 50063 h 165963"/>
                        <a:gd name="connsiteX3" fmla="*/ 348158 w 684199"/>
                        <a:gd name="connsiteY3" fmla="*/ 165964 h 1659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84199" h="165963">
                          <a:moveTo>
                            <a:pt x="0" y="72695"/>
                          </a:moveTo>
                          <a:lnTo>
                            <a:pt x="342214" y="0"/>
                          </a:lnTo>
                          <a:lnTo>
                            <a:pt x="684200" y="50063"/>
                          </a:lnTo>
                          <a:lnTo>
                            <a:pt x="348158" y="165964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718" name="任意多边形: 形状 717">
                      <a:extLst>
                        <a:ext uri="{FF2B5EF4-FFF2-40B4-BE49-F238E27FC236}">
                          <a16:creationId xmlns:a16="http://schemas.microsoft.com/office/drawing/2014/main" id="{180DE292-8952-0F9D-11A9-9C0C907255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64374" y="4975250"/>
                      <a:ext cx="343357" cy="464286"/>
                    </a:xfrm>
                    <a:custGeom>
                      <a:avLst/>
                      <a:gdLst>
                        <a:gd name="connsiteX0" fmla="*/ 10516 w 343357"/>
                        <a:gd name="connsiteY0" fmla="*/ 464287 h 464286"/>
                        <a:gd name="connsiteX1" fmla="*/ 343357 w 343357"/>
                        <a:gd name="connsiteY1" fmla="*/ 382905 h 464286"/>
                        <a:gd name="connsiteX2" fmla="*/ 337185 w 343357"/>
                        <a:gd name="connsiteY2" fmla="*/ 0 h 464286"/>
                        <a:gd name="connsiteX3" fmla="*/ 0 w 343357"/>
                        <a:gd name="connsiteY3" fmla="*/ 71781 h 464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3357" h="464286">
                          <a:moveTo>
                            <a:pt x="10516" y="464287"/>
                          </a:moveTo>
                          <a:lnTo>
                            <a:pt x="343357" y="382905"/>
                          </a:lnTo>
                          <a:lnTo>
                            <a:pt x="337185" y="0"/>
                          </a:lnTo>
                          <a:lnTo>
                            <a:pt x="0" y="71781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719" name="任意多边形: 形状 718">
                      <a:extLst>
                        <a:ext uri="{FF2B5EF4-FFF2-40B4-BE49-F238E27FC236}">
                          <a16:creationId xmlns:a16="http://schemas.microsoft.com/office/drawing/2014/main" id="{4609D83B-303A-0AFA-EB28-FA5DBBE295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70521" y="4943246"/>
                      <a:ext cx="413766" cy="162077"/>
                    </a:xfrm>
                    <a:custGeom>
                      <a:avLst/>
                      <a:gdLst>
                        <a:gd name="connsiteX0" fmla="*/ 0 w 413766"/>
                        <a:gd name="connsiteY0" fmla="*/ 21946 h 162077"/>
                        <a:gd name="connsiteX1" fmla="*/ 106985 w 413766"/>
                        <a:gd name="connsiteY1" fmla="*/ 0 h 162077"/>
                        <a:gd name="connsiteX2" fmla="*/ 410108 w 413766"/>
                        <a:gd name="connsiteY2" fmla="*/ 55779 h 162077"/>
                        <a:gd name="connsiteX3" fmla="*/ 413766 w 413766"/>
                        <a:gd name="connsiteY3" fmla="*/ 132817 h 162077"/>
                        <a:gd name="connsiteX4" fmla="*/ 371703 w 413766"/>
                        <a:gd name="connsiteY4" fmla="*/ 145847 h 162077"/>
                        <a:gd name="connsiteX5" fmla="*/ 363931 w 413766"/>
                        <a:gd name="connsiteY5" fmla="*/ 133274 h 162077"/>
                        <a:gd name="connsiteX6" fmla="*/ 359816 w 413766"/>
                        <a:gd name="connsiteY6" fmla="*/ 151105 h 162077"/>
                        <a:gd name="connsiteX7" fmla="*/ 327584 w 413766"/>
                        <a:gd name="connsiteY7" fmla="*/ 162078 h 162077"/>
                        <a:gd name="connsiteX8" fmla="*/ 326441 w 413766"/>
                        <a:gd name="connsiteY8" fmla="*/ 79782 h 1620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13766" h="162077">
                          <a:moveTo>
                            <a:pt x="0" y="21946"/>
                          </a:moveTo>
                          <a:lnTo>
                            <a:pt x="106985" y="0"/>
                          </a:lnTo>
                          <a:lnTo>
                            <a:pt x="410108" y="55779"/>
                          </a:lnTo>
                          <a:lnTo>
                            <a:pt x="413766" y="132817"/>
                          </a:lnTo>
                          <a:lnTo>
                            <a:pt x="371703" y="145847"/>
                          </a:lnTo>
                          <a:lnTo>
                            <a:pt x="363931" y="133274"/>
                          </a:lnTo>
                          <a:lnTo>
                            <a:pt x="359816" y="151105"/>
                          </a:lnTo>
                          <a:lnTo>
                            <a:pt x="327584" y="162078"/>
                          </a:lnTo>
                          <a:lnTo>
                            <a:pt x="326441" y="79782"/>
                          </a:lnTo>
                          <a:close/>
                        </a:path>
                      </a:pathLst>
                    </a:custGeom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720" name="任意多边形: 形状 719">
                      <a:extLst>
                        <a:ext uri="{FF2B5EF4-FFF2-40B4-BE49-F238E27FC236}">
                          <a16:creationId xmlns:a16="http://schemas.microsoft.com/office/drawing/2014/main" id="{E00E2FAA-B4E8-1F53-8B8F-038474DEA8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34453" y="5318607"/>
                      <a:ext cx="88011" cy="81838"/>
                    </a:xfrm>
                    <a:custGeom>
                      <a:avLst/>
                      <a:gdLst>
                        <a:gd name="connsiteX0" fmla="*/ 229 w 88011"/>
                        <a:gd name="connsiteY0" fmla="*/ 81838 h 81838"/>
                        <a:gd name="connsiteX1" fmla="*/ 0 w 88011"/>
                        <a:gd name="connsiteY1" fmla="*/ 22174 h 81838"/>
                        <a:gd name="connsiteX2" fmla="*/ 20574 w 88011"/>
                        <a:gd name="connsiteY2" fmla="*/ 18288 h 81838"/>
                        <a:gd name="connsiteX3" fmla="*/ 25146 w 88011"/>
                        <a:gd name="connsiteY3" fmla="*/ 25603 h 81838"/>
                        <a:gd name="connsiteX4" fmla="*/ 27661 w 88011"/>
                        <a:gd name="connsiteY4" fmla="*/ 15316 h 81838"/>
                        <a:gd name="connsiteX5" fmla="*/ 81610 w 88011"/>
                        <a:gd name="connsiteY5" fmla="*/ 0 h 81838"/>
                        <a:gd name="connsiteX6" fmla="*/ 88011 w 88011"/>
                        <a:gd name="connsiteY6" fmla="*/ 60579 h 81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8011" h="81838">
                          <a:moveTo>
                            <a:pt x="229" y="81838"/>
                          </a:moveTo>
                          <a:lnTo>
                            <a:pt x="0" y="22174"/>
                          </a:lnTo>
                          <a:lnTo>
                            <a:pt x="20574" y="18288"/>
                          </a:lnTo>
                          <a:lnTo>
                            <a:pt x="25146" y="25603"/>
                          </a:lnTo>
                          <a:lnTo>
                            <a:pt x="27661" y="15316"/>
                          </a:lnTo>
                          <a:lnTo>
                            <a:pt x="81610" y="0"/>
                          </a:lnTo>
                          <a:lnTo>
                            <a:pt x="88011" y="60579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1" name="任意多边形: 形状 720">
                      <a:extLst>
                        <a:ext uri="{FF2B5EF4-FFF2-40B4-BE49-F238E27FC236}">
                          <a16:creationId xmlns:a16="http://schemas.microsoft.com/office/drawing/2014/main" id="{84B4066B-B090-5EB1-6997-FB8AC9C010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17359" y="4997881"/>
                      <a:ext cx="357530" cy="441655"/>
                    </a:xfrm>
                    <a:custGeom>
                      <a:avLst/>
                      <a:gdLst>
                        <a:gd name="connsiteX0" fmla="*/ 0 w 357530"/>
                        <a:gd name="connsiteY0" fmla="*/ 0 h 441655"/>
                        <a:gd name="connsiteX1" fmla="*/ 11201 w 357530"/>
                        <a:gd name="connsiteY1" fmla="*/ 393192 h 441655"/>
                        <a:gd name="connsiteX2" fmla="*/ 357530 w 357530"/>
                        <a:gd name="connsiteY2" fmla="*/ 441655 h 441655"/>
                        <a:gd name="connsiteX3" fmla="*/ 347015 w 357530"/>
                        <a:gd name="connsiteY3" fmla="*/ 49149 h 4416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57530" h="441655">
                          <a:moveTo>
                            <a:pt x="0" y="0"/>
                          </a:moveTo>
                          <a:lnTo>
                            <a:pt x="11201" y="393192"/>
                          </a:lnTo>
                          <a:lnTo>
                            <a:pt x="357530" y="441655"/>
                          </a:lnTo>
                          <a:lnTo>
                            <a:pt x="347015" y="49149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716" name="任意多边形: 形状 715">
                    <a:extLst>
                      <a:ext uri="{FF2B5EF4-FFF2-40B4-BE49-F238E27FC236}">
                        <a16:creationId xmlns:a16="http://schemas.microsoft.com/office/drawing/2014/main" id="{0BCC00D6-069D-37A5-4921-D57F6777BC09}"/>
                      </a:ext>
                    </a:extLst>
                  </p:cNvPr>
                  <p:cNvSpPr/>
                  <p:nvPr/>
                </p:nvSpPr>
                <p:spPr>
                  <a:xfrm>
                    <a:off x="6917359" y="4997881"/>
                    <a:ext cx="346786" cy="55066"/>
                  </a:xfrm>
                  <a:custGeom>
                    <a:avLst/>
                    <a:gdLst>
                      <a:gd name="connsiteX0" fmla="*/ 0 w 346786"/>
                      <a:gd name="connsiteY0" fmla="*/ 0 h 55066"/>
                      <a:gd name="connsiteX1" fmla="*/ 346786 w 346786"/>
                      <a:gd name="connsiteY1" fmla="*/ 49377 h 55066"/>
                      <a:gd name="connsiteX2" fmla="*/ 166649 w 346786"/>
                      <a:gd name="connsiteY2" fmla="*/ 49377 h 55066"/>
                      <a:gd name="connsiteX3" fmla="*/ 0 w 346786"/>
                      <a:gd name="connsiteY3" fmla="*/ 0 h 5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786" h="55066">
                        <a:moveTo>
                          <a:pt x="0" y="0"/>
                        </a:moveTo>
                        <a:lnTo>
                          <a:pt x="346786" y="49377"/>
                        </a:lnTo>
                        <a:cubicBezTo>
                          <a:pt x="346786" y="49377"/>
                          <a:pt x="238658" y="62179"/>
                          <a:pt x="166649" y="49377"/>
                        </a:cubicBezTo>
                        <a:cubicBezTo>
                          <a:pt x="95098" y="3634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00" name="图形 2">
                <a:extLst>
                  <a:ext uri="{FF2B5EF4-FFF2-40B4-BE49-F238E27FC236}">
                    <a16:creationId xmlns:a16="http://schemas.microsoft.com/office/drawing/2014/main" id="{EFDB2344-790C-7FF7-D935-848CFE191272}"/>
                  </a:ext>
                </a:extLst>
              </p:cNvPr>
              <p:cNvGrpSpPr/>
              <p:nvPr/>
            </p:nvGrpSpPr>
            <p:grpSpPr>
              <a:xfrm>
                <a:off x="5494298" y="4036360"/>
                <a:ext cx="2446297" cy="1918440"/>
                <a:chOff x="5494298" y="4036360"/>
                <a:chExt cx="2446297" cy="1918440"/>
              </a:xfrm>
            </p:grpSpPr>
            <p:sp>
              <p:nvSpPr>
                <p:cNvPr id="701" name="任意多边形: 形状 700">
                  <a:extLst>
                    <a:ext uri="{FF2B5EF4-FFF2-40B4-BE49-F238E27FC236}">
                      <a16:creationId xmlns:a16="http://schemas.microsoft.com/office/drawing/2014/main" id="{C42D1004-E206-EF37-DFA5-DB7C2FE3433D}"/>
                    </a:ext>
                  </a:extLst>
                </p:cNvPr>
                <p:cNvSpPr/>
                <p:nvPr/>
              </p:nvSpPr>
              <p:spPr>
                <a:xfrm>
                  <a:off x="6240246" y="4363059"/>
                  <a:ext cx="1575054" cy="999210"/>
                </a:xfrm>
                <a:custGeom>
                  <a:avLst/>
                  <a:gdLst>
                    <a:gd name="connsiteX0" fmla="*/ 1575054 w 1575054"/>
                    <a:gd name="connsiteY0" fmla="*/ 368960 h 999210"/>
                    <a:gd name="connsiteX1" fmla="*/ 1575054 w 1575054"/>
                    <a:gd name="connsiteY1" fmla="*/ 327127 h 999210"/>
                    <a:gd name="connsiteX2" fmla="*/ 1381201 w 1575054"/>
                    <a:gd name="connsiteY2" fmla="*/ 327127 h 999210"/>
                    <a:gd name="connsiteX3" fmla="*/ 1436980 w 1575054"/>
                    <a:gd name="connsiteY3" fmla="*/ 0 h 999210"/>
                    <a:gd name="connsiteX4" fmla="*/ 1366800 w 1575054"/>
                    <a:gd name="connsiteY4" fmla="*/ 0 h 999210"/>
                    <a:gd name="connsiteX5" fmla="*/ 1320165 w 1575054"/>
                    <a:gd name="connsiteY5" fmla="*/ 327127 h 999210"/>
                    <a:gd name="connsiteX6" fmla="*/ 1006069 w 1575054"/>
                    <a:gd name="connsiteY6" fmla="*/ 327127 h 999210"/>
                    <a:gd name="connsiteX7" fmla="*/ 1027786 w 1575054"/>
                    <a:gd name="connsiteY7" fmla="*/ 0 h 999210"/>
                    <a:gd name="connsiteX8" fmla="*/ 956920 w 1575054"/>
                    <a:gd name="connsiteY8" fmla="*/ 0 h 999210"/>
                    <a:gd name="connsiteX9" fmla="*/ 944575 w 1575054"/>
                    <a:gd name="connsiteY9" fmla="*/ 327127 h 999210"/>
                    <a:gd name="connsiteX10" fmla="*/ 630707 w 1575054"/>
                    <a:gd name="connsiteY10" fmla="*/ 327127 h 999210"/>
                    <a:gd name="connsiteX11" fmla="*/ 618363 w 1575054"/>
                    <a:gd name="connsiteY11" fmla="*/ 0 h 999210"/>
                    <a:gd name="connsiteX12" fmla="*/ 547497 w 1575054"/>
                    <a:gd name="connsiteY12" fmla="*/ 0 h 999210"/>
                    <a:gd name="connsiteX13" fmla="*/ 569214 w 1575054"/>
                    <a:gd name="connsiteY13" fmla="*/ 327127 h 999210"/>
                    <a:gd name="connsiteX14" fmla="*/ 255118 w 1575054"/>
                    <a:gd name="connsiteY14" fmla="*/ 327127 h 999210"/>
                    <a:gd name="connsiteX15" fmla="*/ 208483 w 1575054"/>
                    <a:gd name="connsiteY15" fmla="*/ 0 h 999210"/>
                    <a:gd name="connsiteX16" fmla="*/ 138074 w 1575054"/>
                    <a:gd name="connsiteY16" fmla="*/ 0 h 999210"/>
                    <a:gd name="connsiteX17" fmla="*/ 193853 w 1575054"/>
                    <a:gd name="connsiteY17" fmla="*/ 327127 h 999210"/>
                    <a:gd name="connsiteX18" fmla="*/ 0 w 1575054"/>
                    <a:gd name="connsiteY18" fmla="*/ 327127 h 999210"/>
                    <a:gd name="connsiteX19" fmla="*/ 0 w 1575054"/>
                    <a:gd name="connsiteY19" fmla="*/ 368960 h 999210"/>
                    <a:gd name="connsiteX20" fmla="*/ 200939 w 1575054"/>
                    <a:gd name="connsiteY20" fmla="*/ 368960 h 999210"/>
                    <a:gd name="connsiteX21" fmla="*/ 248488 w 1575054"/>
                    <a:gd name="connsiteY21" fmla="*/ 647167 h 999210"/>
                    <a:gd name="connsiteX22" fmla="*/ 22631 w 1575054"/>
                    <a:gd name="connsiteY22" fmla="*/ 647167 h 999210"/>
                    <a:gd name="connsiteX23" fmla="*/ 22631 w 1575054"/>
                    <a:gd name="connsiteY23" fmla="*/ 689000 h 999210"/>
                    <a:gd name="connsiteX24" fmla="*/ 255803 w 1575054"/>
                    <a:gd name="connsiteY24" fmla="*/ 689000 h 999210"/>
                    <a:gd name="connsiteX25" fmla="*/ 308839 w 1575054"/>
                    <a:gd name="connsiteY25" fmla="*/ 999211 h 999210"/>
                    <a:gd name="connsiteX26" fmla="*/ 350901 w 1575054"/>
                    <a:gd name="connsiteY26" fmla="*/ 999211 h 999210"/>
                    <a:gd name="connsiteX27" fmla="*/ 306781 w 1575054"/>
                    <a:gd name="connsiteY27" fmla="*/ 689000 h 999210"/>
                    <a:gd name="connsiteX28" fmla="*/ 593217 w 1575054"/>
                    <a:gd name="connsiteY28" fmla="*/ 689000 h 999210"/>
                    <a:gd name="connsiteX29" fmla="*/ 613791 w 1575054"/>
                    <a:gd name="connsiteY29" fmla="*/ 999211 h 999210"/>
                    <a:gd name="connsiteX30" fmla="*/ 656311 w 1575054"/>
                    <a:gd name="connsiteY30" fmla="*/ 999211 h 999210"/>
                    <a:gd name="connsiteX31" fmla="*/ 644423 w 1575054"/>
                    <a:gd name="connsiteY31" fmla="*/ 689000 h 999210"/>
                    <a:gd name="connsiteX32" fmla="*/ 930859 w 1575054"/>
                    <a:gd name="connsiteY32" fmla="*/ 689000 h 999210"/>
                    <a:gd name="connsiteX33" fmla="*/ 919201 w 1575054"/>
                    <a:gd name="connsiteY33" fmla="*/ 999211 h 999210"/>
                    <a:gd name="connsiteX34" fmla="*/ 961720 w 1575054"/>
                    <a:gd name="connsiteY34" fmla="*/ 999211 h 999210"/>
                    <a:gd name="connsiteX35" fmla="*/ 982294 w 1575054"/>
                    <a:gd name="connsiteY35" fmla="*/ 689000 h 999210"/>
                    <a:gd name="connsiteX36" fmla="*/ 1268730 w 1575054"/>
                    <a:gd name="connsiteY36" fmla="*/ 689000 h 999210"/>
                    <a:gd name="connsiteX37" fmla="*/ 1224610 w 1575054"/>
                    <a:gd name="connsiteY37" fmla="*/ 999211 h 999210"/>
                    <a:gd name="connsiteX38" fmla="*/ 1266673 w 1575054"/>
                    <a:gd name="connsiteY38" fmla="*/ 999211 h 999210"/>
                    <a:gd name="connsiteX39" fmla="*/ 1319708 w 1575054"/>
                    <a:gd name="connsiteY39" fmla="*/ 689000 h 999210"/>
                    <a:gd name="connsiteX40" fmla="*/ 1552651 w 1575054"/>
                    <a:gd name="connsiteY40" fmla="*/ 689000 h 999210"/>
                    <a:gd name="connsiteX41" fmla="*/ 1552651 w 1575054"/>
                    <a:gd name="connsiteY41" fmla="*/ 647167 h 999210"/>
                    <a:gd name="connsiteX42" fmla="*/ 1326795 w 1575054"/>
                    <a:gd name="connsiteY42" fmla="*/ 647167 h 999210"/>
                    <a:gd name="connsiteX43" fmla="*/ 1374343 w 1575054"/>
                    <a:gd name="connsiteY43" fmla="*/ 368960 h 999210"/>
                    <a:gd name="connsiteX44" fmla="*/ 1575054 w 1575054"/>
                    <a:gd name="connsiteY44" fmla="*/ 368960 h 999210"/>
                    <a:gd name="connsiteX45" fmla="*/ 1575054 w 1575054"/>
                    <a:gd name="connsiteY45" fmla="*/ 368960 h 999210"/>
                    <a:gd name="connsiteX46" fmla="*/ 300838 w 1575054"/>
                    <a:gd name="connsiteY46" fmla="*/ 647167 h 999210"/>
                    <a:gd name="connsiteX47" fmla="*/ 261290 w 1575054"/>
                    <a:gd name="connsiteY47" fmla="*/ 368960 h 999210"/>
                    <a:gd name="connsiteX48" fmla="*/ 572186 w 1575054"/>
                    <a:gd name="connsiteY48" fmla="*/ 368960 h 999210"/>
                    <a:gd name="connsiteX49" fmla="*/ 590702 w 1575054"/>
                    <a:gd name="connsiteY49" fmla="*/ 647167 h 999210"/>
                    <a:gd name="connsiteX50" fmla="*/ 300838 w 1575054"/>
                    <a:gd name="connsiteY50" fmla="*/ 647167 h 999210"/>
                    <a:gd name="connsiteX51" fmla="*/ 300838 w 1575054"/>
                    <a:gd name="connsiteY51" fmla="*/ 647167 h 999210"/>
                    <a:gd name="connsiteX52" fmla="*/ 643052 w 1575054"/>
                    <a:gd name="connsiteY52" fmla="*/ 647167 h 999210"/>
                    <a:gd name="connsiteX53" fmla="*/ 632536 w 1575054"/>
                    <a:gd name="connsiteY53" fmla="*/ 368960 h 999210"/>
                    <a:gd name="connsiteX54" fmla="*/ 943204 w 1575054"/>
                    <a:gd name="connsiteY54" fmla="*/ 368960 h 999210"/>
                    <a:gd name="connsiteX55" fmla="*/ 932688 w 1575054"/>
                    <a:gd name="connsiteY55" fmla="*/ 647167 h 999210"/>
                    <a:gd name="connsiteX56" fmla="*/ 643052 w 1575054"/>
                    <a:gd name="connsiteY56" fmla="*/ 647167 h 999210"/>
                    <a:gd name="connsiteX57" fmla="*/ 643052 w 1575054"/>
                    <a:gd name="connsiteY57" fmla="*/ 647167 h 999210"/>
                    <a:gd name="connsiteX58" fmla="*/ 1274674 w 1575054"/>
                    <a:gd name="connsiteY58" fmla="*/ 647167 h 999210"/>
                    <a:gd name="connsiteX59" fmla="*/ 985037 w 1575054"/>
                    <a:gd name="connsiteY59" fmla="*/ 647167 h 999210"/>
                    <a:gd name="connsiteX60" fmla="*/ 1003554 w 1575054"/>
                    <a:gd name="connsiteY60" fmla="*/ 368960 h 999210"/>
                    <a:gd name="connsiteX61" fmla="*/ 1314450 w 1575054"/>
                    <a:gd name="connsiteY61" fmla="*/ 368960 h 999210"/>
                    <a:gd name="connsiteX62" fmla="*/ 1274674 w 1575054"/>
                    <a:gd name="connsiteY62" fmla="*/ 647167 h 999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575054" h="999210">
                      <a:moveTo>
                        <a:pt x="1575054" y="368960"/>
                      </a:moveTo>
                      <a:lnTo>
                        <a:pt x="1575054" y="327127"/>
                      </a:lnTo>
                      <a:lnTo>
                        <a:pt x="1381201" y="327127"/>
                      </a:lnTo>
                      <a:lnTo>
                        <a:pt x="1436980" y="0"/>
                      </a:lnTo>
                      <a:lnTo>
                        <a:pt x="1366800" y="0"/>
                      </a:lnTo>
                      <a:lnTo>
                        <a:pt x="1320165" y="327127"/>
                      </a:lnTo>
                      <a:lnTo>
                        <a:pt x="1006069" y="327127"/>
                      </a:lnTo>
                      <a:lnTo>
                        <a:pt x="1027786" y="0"/>
                      </a:lnTo>
                      <a:lnTo>
                        <a:pt x="956920" y="0"/>
                      </a:lnTo>
                      <a:lnTo>
                        <a:pt x="944575" y="327127"/>
                      </a:lnTo>
                      <a:lnTo>
                        <a:pt x="630707" y="327127"/>
                      </a:lnTo>
                      <a:lnTo>
                        <a:pt x="618363" y="0"/>
                      </a:lnTo>
                      <a:lnTo>
                        <a:pt x="547497" y="0"/>
                      </a:lnTo>
                      <a:lnTo>
                        <a:pt x="569214" y="327127"/>
                      </a:lnTo>
                      <a:lnTo>
                        <a:pt x="255118" y="327127"/>
                      </a:lnTo>
                      <a:lnTo>
                        <a:pt x="208483" y="0"/>
                      </a:lnTo>
                      <a:lnTo>
                        <a:pt x="138074" y="0"/>
                      </a:lnTo>
                      <a:lnTo>
                        <a:pt x="193853" y="327127"/>
                      </a:lnTo>
                      <a:lnTo>
                        <a:pt x="0" y="327127"/>
                      </a:lnTo>
                      <a:lnTo>
                        <a:pt x="0" y="368960"/>
                      </a:lnTo>
                      <a:lnTo>
                        <a:pt x="200939" y="368960"/>
                      </a:lnTo>
                      <a:lnTo>
                        <a:pt x="248488" y="647167"/>
                      </a:lnTo>
                      <a:lnTo>
                        <a:pt x="22631" y="647167"/>
                      </a:lnTo>
                      <a:lnTo>
                        <a:pt x="22631" y="689000"/>
                      </a:lnTo>
                      <a:lnTo>
                        <a:pt x="255803" y="689000"/>
                      </a:lnTo>
                      <a:lnTo>
                        <a:pt x="308839" y="999211"/>
                      </a:lnTo>
                      <a:lnTo>
                        <a:pt x="350901" y="999211"/>
                      </a:lnTo>
                      <a:lnTo>
                        <a:pt x="306781" y="689000"/>
                      </a:lnTo>
                      <a:lnTo>
                        <a:pt x="593217" y="689000"/>
                      </a:lnTo>
                      <a:lnTo>
                        <a:pt x="613791" y="999211"/>
                      </a:lnTo>
                      <a:lnTo>
                        <a:pt x="656311" y="999211"/>
                      </a:lnTo>
                      <a:lnTo>
                        <a:pt x="644423" y="689000"/>
                      </a:lnTo>
                      <a:lnTo>
                        <a:pt x="930859" y="689000"/>
                      </a:lnTo>
                      <a:lnTo>
                        <a:pt x="919201" y="999211"/>
                      </a:lnTo>
                      <a:lnTo>
                        <a:pt x="961720" y="999211"/>
                      </a:lnTo>
                      <a:lnTo>
                        <a:pt x="982294" y="689000"/>
                      </a:lnTo>
                      <a:lnTo>
                        <a:pt x="1268730" y="689000"/>
                      </a:lnTo>
                      <a:lnTo>
                        <a:pt x="1224610" y="999211"/>
                      </a:lnTo>
                      <a:lnTo>
                        <a:pt x="1266673" y="999211"/>
                      </a:lnTo>
                      <a:lnTo>
                        <a:pt x="1319708" y="689000"/>
                      </a:lnTo>
                      <a:lnTo>
                        <a:pt x="1552651" y="689000"/>
                      </a:lnTo>
                      <a:lnTo>
                        <a:pt x="1552651" y="647167"/>
                      </a:lnTo>
                      <a:lnTo>
                        <a:pt x="1326795" y="647167"/>
                      </a:lnTo>
                      <a:lnTo>
                        <a:pt x="1374343" y="368960"/>
                      </a:lnTo>
                      <a:lnTo>
                        <a:pt x="1575054" y="368960"/>
                      </a:lnTo>
                      <a:lnTo>
                        <a:pt x="1575054" y="368960"/>
                      </a:lnTo>
                      <a:close/>
                      <a:moveTo>
                        <a:pt x="300838" y="647167"/>
                      </a:moveTo>
                      <a:lnTo>
                        <a:pt x="261290" y="368960"/>
                      </a:lnTo>
                      <a:lnTo>
                        <a:pt x="572186" y="368960"/>
                      </a:lnTo>
                      <a:lnTo>
                        <a:pt x="590702" y="647167"/>
                      </a:lnTo>
                      <a:lnTo>
                        <a:pt x="300838" y="647167"/>
                      </a:lnTo>
                      <a:lnTo>
                        <a:pt x="300838" y="647167"/>
                      </a:lnTo>
                      <a:close/>
                      <a:moveTo>
                        <a:pt x="643052" y="647167"/>
                      </a:moveTo>
                      <a:lnTo>
                        <a:pt x="632536" y="368960"/>
                      </a:lnTo>
                      <a:lnTo>
                        <a:pt x="943204" y="368960"/>
                      </a:lnTo>
                      <a:lnTo>
                        <a:pt x="932688" y="647167"/>
                      </a:lnTo>
                      <a:lnTo>
                        <a:pt x="643052" y="647167"/>
                      </a:lnTo>
                      <a:lnTo>
                        <a:pt x="643052" y="647167"/>
                      </a:lnTo>
                      <a:close/>
                      <a:moveTo>
                        <a:pt x="1274674" y="647167"/>
                      </a:moveTo>
                      <a:lnTo>
                        <a:pt x="985037" y="647167"/>
                      </a:lnTo>
                      <a:lnTo>
                        <a:pt x="1003554" y="368960"/>
                      </a:lnTo>
                      <a:lnTo>
                        <a:pt x="1314450" y="368960"/>
                      </a:lnTo>
                      <a:lnTo>
                        <a:pt x="1274674" y="647167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2" name="任意多边形: 形状 701">
                  <a:extLst>
                    <a:ext uri="{FF2B5EF4-FFF2-40B4-BE49-F238E27FC236}">
                      <a16:creationId xmlns:a16="http://schemas.microsoft.com/office/drawing/2014/main" id="{8C18573D-CEC6-6F82-59A3-AC6619E18082}"/>
                    </a:ext>
                  </a:extLst>
                </p:cNvPr>
                <p:cNvSpPr/>
                <p:nvPr/>
              </p:nvSpPr>
              <p:spPr>
                <a:xfrm>
                  <a:off x="6114958" y="4308424"/>
                  <a:ext cx="1825637" cy="1107338"/>
                </a:xfrm>
                <a:custGeom>
                  <a:avLst/>
                  <a:gdLst>
                    <a:gd name="connsiteX0" fmla="*/ 1387 w 1825637"/>
                    <a:gd name="connsiteY0" fmla="*/ 98069 h 1107338"/>
                    <a:gd name="connsiteX1" fmla="*/ 174895 w 1825637"/>
                    <a:gd name="connsiteY1" fmla="*/ 1039444 h 1107338"/>
                    <a:gd name="connsiteX2" fmla="*/ 256505 w 1825637"/>
                    <a:gd name="connsiteY2" fmla="*/ 1107339 h 1107338"/>
                    <a:gd name="connsiteX3" fmla="*/ 1569126 w 1825637"/>
                    <a:gd name="connsiteY3" fmla="*/ 1107339 h 1107338"/>
                    <a:gd name="connsiteX4" fmla="*/ 1650736 w 1825637"/>
                    <a:gd name="connsiteY4" fmla="*/ 1039444 h 1107338"/>
                    <a:gd name="connsiteX5" fmla="*/ 1824244 w 1825637"/>
                    <a:gd name="connsiteY5" fmla="*/ 98069 h 1107338"/>
                    <a:gd name="connsiteX6" fmla="*/ 1742634 w 1825637"/>
                    <a:gd name="connsiteY6" fmla="*/ 0 h 1107338"/>
                    <a:gd name="connsiteX7" fmla="*/ 82997 w 1825637"/>
                    <a:gd name="connsiteY7" fmla="*/ 0 h 1107338"/>
                    <a:gd name="connsiteX8" fmla="*/ 1387 w 1825637"/>
                    <a:gd name="connsiteY8" fmla="*/ 98069 h 1107338"/>
                    <a:gd name="connsiteX9" fmla="*/ 181295 w 1825637"/>
                    <a:gd name="connsiteY9" fmla="*/ 81610 h 1107338"/>
                    <a:gd name="connsiteX10" fmla="*/ 1644793 w 1825637"/>
                    <a:gd name="connsiteY10" fmla="*/ 81610 h 1107338"/>
                    <a:gd name="connsiteX11" fmla="*/ 1726403 w 1825637"/>
                    <a:gd name="connsiteY11" fmla="*/ 179680 h 1107338"/>
                    <a:gd name="connsiteX12" fmla="*/ 1583071 w 1825637"/>
                    <a:gd name="connsiteY12" fmla="*/ 957834 h 1107338"/>
                    <a:gd name="connsiteX13" fmla="*/ 1501461 w 1825637"/>
                    <a:gd name="connsiteY13" fmla="*/ 1025728 h 1107338"/>
                    <a:gd name="connsiteX14" fmla="*/ 324628 w 1825637"/>
                    <a:gd name="connsiteY14" fmla="*/ 1025728 h 1107338"/>
                    <a:gd name="connsiteX15" fmla="*/ 243017 w 1825637"/>
                    <a:gd name="connsiteY15" fmla="*/ 957834 h 1107338"/>
                    <a:gd name="connsiteX16" fmla="*/ 99685 w 1825637"/>
                    <a:gd name="connsiteY16" fmla="*/ 179680 h 1107338"/>
                    <a:gd name="connsiteX17" fmla="*/ 181295 w 1825637"/>
                    <a:gd name="connsiteY17" fmla="*/ 81610 h 1107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25637" h="1107338">
                      <a:moveTo>
                        <a:pt x="1387" y="98069"/>
                      </a:moveTo>
                      <a:lnTo>
                        <a:pt x="174895" y="1039444"/>
                      </a:lnTo>
                      <a:cubicBezTo>
                        <a:pt x="182210" y="1078764"/>
                        <a:pt x="216500" y="1107339"/>
                        <a:pt x="256505" y="1107339"/>
                      </a:cubicBezTo>
                      <a:lnTo>
                        <a:pt x="1569126" y="1107339"/>
                      </a:lnTo>
                      <a:cubicBezTo>
                        <a:pt x="1609131" y="1107339"/>
                        <a:pt x="1643650" y="1078764"/>
                        <a:pt x="1650736" y="1039444"/>
                      </a:cubicBezTo>
                      <a:lnTo>
                        <a:pt x="1824244" y="98069"/>
                      </a:lnTo>
                      <a:cubicBezTo>
                        <a:pt x="1833616" y="47092"/>
                        <a:pt x="1794526" y="0"/>
                        <a:pt x="1742634" y="0"/>
                      </a:cubicBezTo>
                      <a:lnTo>
                        <a:pt x="82997" y="0"/>
                      </a:lnTo>
                      <a:cubicBezTo>
                        <a:pt x="31334" y="0"/>
                        <a:pt x="-7985" y="47092"/>
                        <a:pt x="1387" y="98069"/>
                      </a:cubicBezTo>
                      <a:close/>
                      <a:moveTo>
                        <a:pt x="181295" y="81610"/>
                      </a:moveTo>
                      <a:lnTo>
                        <a:pt x="1644793" y="81610"/>
                      </a:lnTo>
                      <a:cubicBezTo>
                        <a:pt x="1696685" y="81610"/>
                        <a:pt x="1735776" y="128702"/>
                        <a:pt x="1726403" y="179680"/>
                      </a:cubicBezTo>
                      <a:lnTo>
                        <a:pt x="1583071" y="957834"/>
                      </a:lnTo>
                      <a:cubicBezTo>
                        <a:pt x="1575756" y="997153"/>
                        <a:pt x="1541466" y="1025728"/>
                        <a:pt x="1501461" y="1025728"/>
                      </a:cubicBezTo>
                      <a:lnTo>
                        <a:pt x="324628" y="1025728"/>
                      </a:lnTo>
                      <a:cubicBezTo>
                        <a:pt x="284623" y="1025728"/>
                        <a:pt x="250104" y="997153"/>
                        <a:pt x="243017" y="957834"/>
                      </a:cubicBezTo>
                      <a:lnTo>
                        <a:pt x="99685" y="179680"/>
                      </a:lnTo>
                      <a:cubicBezTo>
                        <a:pt x="90084" y="128702"/>
                        <a:pt x="129403" y="81610"/>
                        <a:pt x="181295" y="81610"/>
                      </a:cubicBez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3" name="任意多边形: 形状 702">
                  <a:extLst>
                    <a:ext uri="{FF2B5EF4-FFF2-40B4-BE49-F238E27FC236}">
                      <a16:creationId xmlns:a16="http://schemas.microsoft.com/office/drawing/2014/main" id="{E933728A-403C-371D-82D4-7A01AD94BC4C}"/>
                    </a:ext>
                  </a:extLst>
                </p:cNvPr>
                <p:cNvSpPr/>
                <p:nvPr/>
              </p:nvSpPr>
              <p:spPr>
                <a:xfrm>
                  <a:off x="5637657" y="4058793"/>
                  <a:ext cx="2155554" cy="1794281"/>
                </a:xfrm>
                <a:custGeom>
                  <a:avLst/>
                  <a:gdLst>
                    <a:gd name="connsiteX0" fmla="*/ 2109292 w 2155554"/>
                    <a:gd name="connsiteY0" fmla="*/ 1352398 h 1794281"/>
                    <a:gd name="connsiteX1" fmla="*/ 809930 w 2155554"/>
                    <a:gd name="connsiteY1" fmla="*/ 1352626 h 1794281"/>
                    <a:gd name="connsiteX2" fmla="*/ 681228 w 2155554"/>
                    <a:gd name="connsiteY2" fmla="*/ 1248385 h 1794281"/>
                    <a:gd name="connsiteX3" fmla="*/ 435026 w 2155554"/>
                    <a:gd name="connsiteY3" fmla="*/ 84125 h 1794281"/>
                    <a:gd name="connsiteX4" fmla="*/ 432968 w 2155554"/>
                    <a:gd name="connsiteY4" fmla="*/ 75895 h 1794281"/>
                    <a:gd name="connsiteX5" fmla="*/ 339471 w 2155554"/>
                    <a:gd name="connsiteY5" fmla="*/ 1600 h 1794281"/>
                    <a:gd name="connsiteX6" fmla="*/ 4115 w 2155554"/>
                    <a:gd name="connsiteY6" fmla="*/ 0 h 1794281"/>
                    <a:gd name="connsiteX7" fmla="*/ 0 w 2155554"/>
                    <a:gd name="connsiteY7" fmla="*/ 82296 h 1794281"/>
                    <a:gd name="connsiteX8" fmla="*/ 329184 w 2155554"/>
                    <a:gd name="connsiteY8" fmla="*/ 83896 h 1794281"/>
                    <a:gd name="connsiteX9" fmla="*/ 355473 w 2155554"/>
                    <a:gd name="connsiteY9" fmla="*/ 104699 h 1794281"/>
                    <a:gd name="connsiteX10" fmla="*/ 642595 w 2155554"/>
                    <a:gd name="connsiteY10" fmla="*/ 1361999 h 1794281"/>
                    <a:gd name="connsiteX11" fmla="*/ 485318 w 2155554"/>
                    <a:gd name="connsiteY11" fmla="*/ 1581455 h 1794281"/>
                    <a:gd name="connsiteX12" fmla="*/ 711632 w 2155554"/>
                    <a:gd name="connsiteY12" fmla="*/ 1794281 h 1794281"/>
                    <a:gd name="connsiteX13" fmla="*/ 1618260 w 2155554"/>
                    <a:gd name="connsiteY13" fmla="*/ 1794281 h 1794281"/>
                    <a:gd name="connsiteX14" fmla="*/ 1618488 w 2155554"/>
                    <a:gd name="connsiteY14" fmla="*/ 1794281 h 1794281"/>
                    <a:gd name="connsiteX15" fmla="*/ 1705356 w 2155554"/>
                    <a:gd name="connsiteY15" fmla="*/ 1794281 h 1794281"/>
                    <a:gd name="connsiteX16" fmla="*/ 1751533 w 2155554"/>
                    <a:gd name="connsiteY16" fmla="*/ 1745590 h 1794281"/>
                    <a:gd name="connsiteX17" fmla="*/ 1702613 w 2155554"/>
                    <a:gd name="connsiteY17" fmla="*/ 1701698 h 1794281"/>
                    <a:gd name="connsiteX18" fmla="*/ 1618717 w 2155554"/>
                    <a:gd name="connsiteY18" fmla="*/ 1701698 h 1794281"/>
                    <a:gd name="connsiteX19" fmla="*/ 1618260 w 2155554"/>
                    <a:gd name="connsiteY19" fmla="*/ 1701698 h 1794281"/>
                    <a:gd name="connsiteX20" fmla="*/ 710260 w 2155554"/>
                    <a:gd name="connsiteY20" fmla="*/ 1701698 h 1794281"/>
                    <a:gd name="connsiteX21" fmla="*/ 577672 w 2155554"/>
                    <a:gd name="connsiteY21" fmla="*/ 1575740 h 1794281"/>
                    <a:gd name="connsiteX22" fmla="*/ 705917 w 2155554"/>
                    <a:gd name="connsiteY22" fmla="*/ 1444981 h 1794281"/>
                    <a:gd name="connsiteX23" fmla="*/ 2106549 w 2155554"/>
                    <a:gd name="connsiteY23" fmla="*/ 1444981 h 1794281"/>
                    <a:gd name="connsiteX24" fmla="*/ 2155469 w 2155554"/>
                    <a:gd name="connsiteY24" fmla="*/ 1401089 h 1794281"/>
                    <a:gd name="connsiteX25" fmla="*/ 2109292 w 2155554"/>
                    <a:gd name="connsiteY25" fmla="*/ 1352398 h 179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155554" h="1794281">
                      <a:moveTo>
                        <a:pt x="2109292" y="1352398"/>
                      </a:moveTo>
                      <a:cubicBezTo>
                        <a:pt x="2109292" y="1352398"/>
                        <a:pt x="1137742" y="1352398"/>
                        <a:pt x="809930" y="1352626"/>
                      </a:cubicBezTo>
                      <a:cubicBezTo>
                        <a:pt x="747751" y="1352626"/>
                        <a:pt x="694258" y="1309192"/>
                        <a:pt x="681228" y="1248385"/>
                      </a:cubicBezTo>
                      <a:lnTo>
                        <a:pt x="435026" y="84125"/>
                      </a:lnTo>
                      <a:lnTo>
                        <a:pt x="432968" y="75895"/>
                      </a:lnTo>
                      <a:cubicBezTo>
                        <a:pt x="422681" y="32461"/>
                        <a:pt x="384048" y="1829"/>
                        <a:pt x="339471" y="1600"/>
                      </a:cubicBezTo>
                      <a:lnTo>
                        <a:pt x="4115" y="0"/>
                      </a:lnTo>
                      <a:lnTo>
                        <a:pt x="0" y="82296"/>
                      </a:lnTo>
                      <a:lnTo>
                        <a:pt x="329184" y="83896"/>
                      </a:lnTo>
                      <a:cubicBezTo>
                        <a:pt x="341757" y="83896"/>
                        <a:pt x="352501" y="92583"/>
                        <a:pt x="355473" y="104699"/>
                      </a:cubicBezTo>
                      <a:lnTo>
                        <a:pt x="642595" y="1361999"/>
                      </a:lnTo>
                      <a:cubicBezTo>
                        <a:pt x="549097" y="1390117"/>
                        <a:pt x="481660" y="1478128"/>
                        <a:pt x="485318" y="1581455"/>
                      </a:cubicBezTo>
                      <a:cubicBezTo>
                        <a:pt x="489661" y="1701241"/>
                        <a:pt x="591845" y="1794281"/>
                        <a:pt x="711632" y="1794281"/>
                      </a:cubicBezTo>
                      <a:lnTo>
                        <a:pt x="1618260" y="1794281"/>
                      </a:lnTo>
                      <a:cubicBezTo>
                        <a:pt x="1618260" y="1794281"/>
                        <a:pt x="1618260" y="1794281"/>
                        <a:pt x="1618488" y="1794281"/>
                      </a:cubicBezTo>
                      <a:lnTo>
                        <a:pt x="1705356" y="1794281"/>
                      </a:lnTo>
                      <a:cubicBezTo>
                        <a:pt x="1731645" y="1794281"/>
                        <a:pt x="1752905" y="1772107"/>
                        <a:pt x="1751533" y="1745590"/>
                      </a:cubicBezTo>
                      <a:cubicBezTo>
                        <a:pt x="1750162" y="1721358"/>
                        <a:pt x="1726844" y="1701698"/>
                        <a:pt x="1702613" y="1701698"/>
                      </a:cubicBezTo>
                      <a:lnTo>
                        <a:pt x="1618717" y="1701698"/>
                      </a:lnTo>
                      <a:cubicBezTo>
                        <a:pt x="1618488" y="1701698"/>
                        <a:pt x="1618488" y="1701698"/>
                        <a:pt x="1618260" y="1701698"/>
                      </a:cubicBezTo>
                      <a:lnTo>
                        <a:pt x="710260" y="1701698"/>
                      </a:lnTo>
                      <a:cubicBezTo>
                        <a:pt x="639623" y="1701698"/>
                        <a:pt x="579044" y="1646377"/>
                        <a:pt x="577672" y="1575740"/>
                      </a:cubicBezTo>
                      <a:cubicBezTo>
                        <a:pt x="576301" y="1503731"/>
                        <a:pt x="634365" y="1444981"/>
                        <a:pt x="705917" y="1444981"/>
                      </a:cubicBezTo>
                      <a:lnTo>
                        <a:pt x="2106549" y="1444981"/>
                      </a:lnTo>
                      <a:cubicBezTo>
                        <a:pt x="2130781" y="1444981"/>
                        <a:pt x="2154098" y="1425321"/>
                        <a:pt x="2155469" y="1401089"/>
                      </a:cubicBezTo>
                      <a:cubicBezTo>
                        <a:pt x="2157070" y="1374343"/>
                        <a:pt x="2135810" y="1352398"/>
                        <a:pt x="2109292" y="1352398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4" name="图形 2">
                  <a:extLst>
                    <a:ext uri="{FF2B5EF4-FFF2-40B4-BE49-F238E27FC236}">
                      <a16:creationId xmlns:a16="http://schemas.microsoft.com/office/drawing/2014/main" id="{C9647B6D-46D9-CD3B-1736-4E1FFA5CDD96}"/>
                    </a:ext>
                  </a:extLst>
                </p:cNvPr>
                <p:cNvGrpSpPr/>
                <p:nvPr/>
              </p:nvGrpSpPr>
              <p:grpSpPr>
                <a:xfrm>
                  <a:off x="6991883" y="5661279"/>
                  <a:ext cx="293979" cy="293522"/>
                  <a:chOff x="6991883" y="5661279"/>
                  <a:chExt cx="293979" cy="293522"/>
                </a:xfrm>
              </p:grpSpPr>
              <p:sp>
                <p:nvSpPr>
                  <p:cNvPr id="710" name="任意多边形: 形状 709">
                    <a:extLst>
                      <a:ext uri="{FF2B5EF4-FFF2-40B4-BE49-F238E27FC236}">
                        <a16:creationId xmlns:a16="http://schemas.microsoft.com/office/drawing/2014/main" id="{209AD9DA-BA6C-4A9B-FCC3-65B472432DE5}"/>
                      </a:ext>
                    </a:extLst>
                  </p:cNvPr>
                  <p:cNvSpPr/>
                  <p:nvPr/>
                </p:nvSpPr>
                <p:spPr>
                  <a:xfrm>
                    <a:off x="6991883" y="5661279"/>
                    <a:ext cx="293979" cy="293522"/>
                  </a:xfrm>
                  <a:custGeom>
                    <a:avLst/>
                    <a:gdLst>
                      <a:gd name="connsiteX0" fmla="*/ 264947 w 293979"/>
                      <a:gd name="connsiteY0" fmla="*/ 59665 h 293522"/>
                      <a:gd name="connsiteX1" fmla="*/ 146761 w 293979"/>
                      <a:gd name="connsiteY1" fmla="*/ 0 h 293522"/>
                      <a:gd name="connsiteX2" fmla="*/ 28575 w 293979"/>
                      <a:gd name="connsiteY2" fmla="*/ 59665 h 293522"/>
                      <a:gd name="connsiteX3" fmla="*/ 0 w 293979"/>
                      <a:gd name="connsiteY3" fmla="*/ 146761 h 293522"/>
                      <a:gd name="connsiteX4" fmla="*/ 146990 w 293979"/>
                      <a:gd name="connsiteY4" fmla="*/ 293522 h 293522"/>
                      <a:gd name="connsiteX5" fmla="*/ 293980 w 293979"/>
                      <a:gd name="connsiteY5" fmla="*/ 146761 h 293522"/>
                      <a:gd name="connsiteX6" fmla="*/ 264947 w 293979"/>
                      <a:gd name="connsiteY6" fmla="*/ 59665 h 293522"/>
                      <a:gd name="connsiteX7" fmla="*/ 146761 w 293979"/>
                      <a:gd name="connsiteY7" fmla="*/ 234315 h 293522"/>
                      <a:gd name="connsiteX8" fmla="*/ 59665 w 293979"/>
                      <a:gd name="connsiteY8" fmla="*/ 146990 h 293522"/>
                      <a:gd name="connsiteX9" fmla="*/ 146761 w 293979"/>
                      <a:gd name="connsiteY9" fmla="*/ 59893 h 293522"/>
                      <a:gd name="connsiteX10" fmla="*/ 234086 w 293979"/>
                      <a:gd name="connsiteY10" fmla="*/ 146990 h 293522"/>
                      <a:gd name="connsiteX11" fmla="*/ 146761 w 293979"/>
                      <a:gd name="connsiteY11" fmla="*/ 234315 h 293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93979" h="293522">
                        <a:moveTo>
                          <a:pt x="264947" y="59665"/>
                        </a:moveTo>
                        <a:cubicBezTo>
                          <a:pt x="238201" y="23317"/>
                          <a:pt x="195224" y="0"/>
                          <a:pt x="146761" y="0"/>
                        </a:cubicBezTo>
                        <a:cubicBezTo>
                          <a:pt x="98298" y="0"/>
                          <a:pt x="55093" y="23317"/>
                          <a:pt x="28575" y="59665"/>
                        </a:cubicBezTo>
                        <a:cubicBezTo>
                          <a:pt x="10516" y="84125"/>
                          <a:pt x="0" y="114300"/>
                          <a:pt x="0" y="146761"/>
                        </a:cubicBezTo>
                        <a:cubicBezTo>
                          <a:pt x="0" y="227914"/>
                          <a:pt x="65608" y="293522"/>
                          <a:pt x="146990" y="293522"/>
                        </a:cubicBezTo>
                        <a:cubicBezTo>
                          <a:pt x="228143" y="293522"/>
                          <a:pt x="293980" y="227914"/>
                          <a:pt x="293980" y="146761"/>
                        </a:cubicBezTo>
                        <a:cubicBezTo>
                          <a:pt x="293751" y="114300"/>
                          <a:pt x="283007" y="84125"/>
                          <a:pt x="264947" y="59665"/>
                        </a:cubicBezTo>
                        <a:close/>
                        <a:moveTo>
                          <a:pt x="146761" y="234315"/>
                        </a:moveTo>
                        <a:cubicBezTo>
                          <a:pt x="98527" y="234315"/>
                          <a:pt x="59665" y="195224"/>
                          <a:pt x="59665" y="146990"/>
                        </a:cubicBezTo>
                        <a:cubicBezTo>
                          <a:pt x="59665" y="98984"/>
                          <a:pt x="98527" y="59893"/>
                          <a:pt x="146761" y="59893"/>
                        </a:cubicBezTo>
                        <a:cubicBezTo>
                          <a:pt x="194996" y="59893"/>
                          <a:pt x="234086" y="98984"/>
                          <a:pt x="234086" y="146990"/>
                        </a:cubicBezTo>
                        <a:cubicBezTo>
                          <a:pt x="234086" y="194996"/>
                          <a:pt x="194996" y="234315"/>
                          <a:pt x="146761" y="23431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1" name="任意多边形: 形状 710">
                    <a:extLst>
                      <a:ext uri="{FF2B5EF4-FFF2-40B4-BE49-F238E27FC236}">
                        <a16:creationId xmlns:a16="http://schemas.microsoft.com/office/drawing/2014/main" id="{53E68D72-DA74-AD96-19A2-DA10BDD4EF6C}"/>
                      </a:ext>
                    </a:extLst>
                  </p:cNvPr>
                  <p:cNvSpPr/>
                  <p:nvPr/>
                </p:nvSpPr>
                <p:spPr>
                  <a:xfrm>
                    <a:off x="7051548" y="5721171"/>
                    <a:ext cx="174421" cy="174422"/>
                  </a:xfrm>
                  <a:custGeom>
                    <a:avLst/>
                    <a:gdLst>
                      <a:gd name="connsiteX0" fmla="*/ 174422 w 174421"/>
                      <a:gd name="connsiteY0" fmla="*/ 87098 h 174422"/>
                      <a:gd name="connsiteX1" fmla="*/ 87097 w 174421"/>
                      <a:gd name="connsiteY1" fmla="*/ 174423 h 174422"/>
                      <a:gd name="connsiteX2" fmla="*/ 0 w 174421"/>
                      <a:gd name="connsiteY2" fmla="*/ 87098 h 174422"/>
                      <a:gd name="connsiteX3" fmla="*/ 87097 w 174421"/>
                      <a:gd name="connsiteY3" fmla="*/ 1 h 174422"/>
                      <a:gd name="connsiteX4" fmla="*/ 174422 w 174421"/>
                      <a:gd name="connsiteY4" fmla="*/ 87098 h 174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421" h="174422">
                        <a:moveTo>
                          <a:pt x="174422" y="87098"/>
                        </a:moveTo>
                        <a:cubicBezTo>
                          <a:pt x="174422" y="135332"/>
                          <a:pt x="135331" y="174423"/>
                          <a:pt x="87097" y="174423"/>
                        </a:cubicBezTo>
                        <a:cubicBezTo>
                          <a:pt x="38862" y="174423"/>
                          <a:pt x="0" y="135332"/>
                          <a:pt x="0" y="87098"/>
                        </a:cubicBezTo>
                        <a:cubicBezTo>
                          <a:pt x="0" y="39092"/>
                          <a:pt x="38862" y="1"/>
                          <a:pt x="87097" y="1"/>
                        </a:cubicBezTo>
                        <a:cubicBezTo>
                          <a:pt x="135331" y="-227"/>
                          <a:pt x="174422" y="39092"/>
                          <a:pt x="174422" y="870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2" name="任意多边形: 形状 711">
                    <a:extLst>
                      <a:ext uri="{FF2B5EF4-FFF2-40B4-BE49-F238E27FC236}">
                        <a16:creationId xmlns:a16="http://schemas.microsoft.com/office/drawing/2014/main" id="{561FC7CF-E2F2-0C4B-AD22-820A62CCF322}"/>
                      </a:ext>
                    </a:extLst>
                  </p:cNvPr>
                  <p:cNvSpPr/>
                  <p:nvPr/>
                </p:nvSpPr>
                <p:spPr>
                  <a:xfrm>
                    <a:off x="7105726" y="5775121"/>
                    <a:ext cx="65836" cy="65836"/>
                  </a:xfrm>
                  <a:custGeom>
                    <a:avLst/>
                    <a:gdLst>
                      <a:gd name="connsiteX0" fmla="*/ 65837 w 65836"/>
                      <a:gd name="connsiteY0" fmla="*/ 32918 h 65836"/>
                      <a:gd name="connsiteX1" fmla="*/ 32918 w 65836"/>
                      <a:gd name="connsiteY1" fmla="*/ 65837 h 65836"/>
                      <a:gd name="connsiteX2" fmla="*/ 0 w 65836"/>
                      <a:gd name="connsiteY2" fmla="*/ 32918 h 65836"/>
                      <a:gd name="connsiteX3" fmla="*/ 32918 w 65836"/>
                      <a:gd name="connsiteY3" fmla="*/ 0 h 65836"/>
                      <a:gd name="connsiteX4" fmla="*/ 65837 w 65836"/>
                      <a:gd name="connsiteY4" fmla="*/ 32918 h 65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6" h="65836">
                        <a:moveTo>
                          <a:pt x="65837" y="32918"/>
                        </a:moveTo>
                        <a:cubicBezTo>
                          <a:pt x="65837" y="51206"/>
                          <a:pt x="51206" y="65837"/>
                          <a:pt x="32918" y="65837"/>
                        </a:cubicBezTo>
                        <a:cubicBezTo>
                          <a:pt x="14859" y="65837"/>
                          <a:pt x="0" y="50978"/>
                          <a:pt x="0" y="32918"/>
                        </a:cubicBezTo>
                        <a:cubicBezTo>
                          <a:pt x="0" y="14859"/>
                          <a:pt x="14630" y="0"/>
                          <a:pt x="32918" y="0"/>
                        </a:cubicBezTo>
                        <a:cubicBezTo>
                          <a:pt x="50978" y="228"/>
                          <a:pt x="65837" y="14859"/>
                          <a:pt x="65837" y="3291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05" name="图形 2">
                  <a:extLst>
                    <a:ext uri="{FF2B5EF4-FFF2-40B4-BE49-F238E27FC236}">
                      <a16:creationId xmlns:a16="http://schemas.microsoft.com/office/drawing/2014/main" id="{8217E0D2-7A35-0A75-29AA-0409C107A76A}"/>
                    </a:ext>
                  </a:extLst>
                </p:cNvPr>
                <p:cNvGrpSpPr/>
                <p:nvPr/>
              </p:nvGrpSpPr>
              <p:grpSpPr>
                <a:xfrm>
                  <a:off x="6453759" y="5661279"/>
                  <a:ext cx="293979" cy="293522"/>
                  <a:chOff x="6453759" y="5661279"/>
                  <a:chExt cx="293979" cy="293522"/>
                </a:xfrm>
              </p:grpSpPr>
              <p:sp>
                <p:nvSpPr>
                  <p:cNvPr id="707" name="任意多边形: 形状 706">
                    <a:extLst>
                      <a:ext uri="{FF2B5EF4-FFF2-40B4-BE49-F238E27FC236}">
                        <a16:creationId xmlns:a16="http://schemas.microsoft.com/office/drawing/2014/main" id="{6F620848-B712-44B7-9492-6999C0B36413}"/>
                      </a:ext>
                    </a:extLst>
                  </p:cNvPr>
                  <p:cNvSpPr/>
                  <p:nvPr/>
                </p:nvSpPr>
                <p:spPr>
                  <a:xfrm>
                    <a:off x="6453759" y="5661279"/>
                    <a:ext cx="293979" cy="293522"/>
                  </a:xfrm>
                  <a:custGeom>
                    <a:avLst/>
                    <a:gdLst>
                      <a:gd name="connsiteX0" fmla="*/ 264947 w 293979"/>
                      <a:gd name="connsiteY0" fmla="*/ 59665 h 293522"/>
                      <a:gd name="connsiteX1" fmla="*/ 146761 w 293979"/>
                      <a:gd name="connsiteY1" fmla="*/ 0 h 293522"/>
                      <a:gd name="connsiteX2" fmla="*/ 28575 w 293979"/>
                      <a:gd name="connsiteY2" fmla="*/ 59665 h 293522"/>
                      <a:gd name="connsiteX3" fmla="*/ 0 w 293979"/>
                      <a:gd name="connsiteY3" fmla="*/ 146761 h 293522"/>
                      <a:gd name="connsiteX4" fmla="*/ 146990 w 293979"/>
                      <a:gd name="connsiteY4" fmla="*/ 293522 h 293522"/>
                      <a:gd name="connsiteX5" fmla="*/ 293980 w 293979"/>
                      <a:gd name="connsiteY5" fmla="*/ 146761 h 293522"/>
                      <a:gd name="connsiteX6" fmla="*/ 264947 w 293979"/>
                      <a:gd name="connsiteY6" fmla="*/ 59665 h 293522"/>
                      <a:gd name="connsiteX7" fmla="*/ 146761 w 293979"/>
                      <a:gd name="connsiteY7" fmla="*/ 234315 h 293522"/>
                      <a:gd name="connsiteX8" fmla="*/ 59665 w 293979"/>
                      <a:gd name="connsiteY8" fmla="*/ 146990 h 293522"/>
                      <a:gd name="connsiteX9" fmla="*/ 146761 w 293979"/>
                      <a:gd name="connsiteY9" fmla="*/ 59893 h 293522"/>
                      <a:gd name="connsiteX10" fmla="*/ 233858 w 293979"/>
                      <a:gd name="connsiteY10" fmla="*/ 146990 h 293522"/>
                      <a:gd name="connsiteX11" fmla="*/ 146761 w 293979"/>
                      <a:gd name="connsiteY11" fmla="*/ 234315 h 293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93979" h="293522">
                        <a:moveTo>
                          <a:pt x="264947" y="59665"/>
                        </a:moveTo>
                        <a:cubicBezTo>
                          <a:pt x="238201" y="23317"/>
                          <a:pt x="195224" y="0"/>
                          <a:pt x="146761" y="0"/>
                        </a:cubicBezTo>
                        <a:cubicBezTo>
                          <a:pt x="98298" y="0"/>
                          <a:pt x="55093" y="23317"/>
                          <a:pt x="28575" y="59665"/>
                        </a:cubicBezTo>
                        <a:cubicBezTo>
                          <a:pt x="10516" y="84125"/>
                          <a:pt x="0" y="114300"/>
                          <a:pt x="0" y="146761"/>
                        </a:cubicBezTo>
                        <a:cubicBezTo>
                          <a:pt x="0" y="227914"/>
                          <a:pt x="65608" y="293522"/>
                          <a:pt x="146990" y="293522"/>
                        </a:cubicBezTo>
                        <a:cubicBezTo>
                          <a:pt x="228371" y="293522"/>
                          <a:pt x="293980" y="227914"/>
                          <a:pt x="293980" y="146761"/>
                        </a:cubicBezTo>
                        <a:cubicBezTo>
                          <a:pt x="293751" y="114300"/>
                          <a:pt x="283007" y="84125"/>
                          <a:pt x="264947" y="59665"/>
                        </a:cubicBezTo>
                        <a:close/>
                        <a:moveTo>
                          <a:pt x="146761" y="234315"/>
                        </a:moveTo>
                        <a:cubicBezTo>
                          <a:pt x="98527" y="234315"/>
                          <a:pt x="59665" y="195224"/>
                          <a:pt x="59665" y="146990"/>
                        </a:cubicBezTo>
                        <a:cubicBezTo>
                          <a:pt x="59665" y="98984"/>
                          <a:pt x="98527" y="59893"/>
                          <a:pt x="146761" y="59893"/>
                        </a:cubicBezTo>
                        <a:cubicBezTo>
                          <a:pt x="194996" y="59893"/>
                          <a:pt x="233858" y="98984"/>
                          <a:pt x="233858" y="146990"/>
                        </a:cubicBezTo>
                        <a:cubicBezTo>
                          <a:pt x="233858" y="194996"/>
                          <a:pt x="194767" y="234315"/>
                          <a:pt x="146761" y="23431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8" name="任意多边形: 形状 707">
                    <a:extLst>
                      <a:ext uri="{FF2B5EF4-FFF2-40B4-BE49-F238E27FC236}">
                        <a16:creationId xmlns:a16="http://schemas.microsoft.com/office/drawing/2014/main" id="{074B2B04-A3FC-B4D7-BB39-712F998EDB4B}"/>
                      </a:ext>
                    </a:extLst>
                  </p:cNvPr>
                  <p:cNvSpPr/>
                  <p:nvPr/>
                </p:nvSpPr>
                <p:spPr>
                  <a:xfrm>
                    <a:off x="6513423" y="5721172"/>
                    <a:ext cx="174193" cy="174421"/>
                  </a:xfrm>
                  <a:custGeom>
                    <a:avLst/>
                    <a:gdLst>
                      <a:gd name="connsiteX0" fmla="*/ 174193 w 174193"/>
                      <a:gd name="connsiteY0" fmla="*/ 87097 h 174421"/>
                      <a:gd name="connsiteX1" fmla="*/ 87097 w 174193"/>
                      <a:gd name="connsiteY1" fmla="*/ 174422 h 174421"/>
                      <a:gd name="connsiteX2" fmla="*/ 0 w 174193"/>
                      <a:gd name="connsiteY2" fmla="*/ 87097 h 174421"/>
                      <a:gd name="connsiteX3" fmla="*/ 87097 w 174193"/>
                      <a:gd name="connsiteY3" fmla="*/ 0 h 174421"/>
                      <a:gd name="connsiteX4" fmla="*/ 174193 w 174193"/>
                      <a:gd name="connsiteY4" fmla="*/ 87097 h 174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193" h="174421">
                        <a:moveTo>
                          <a:pt x="174193" y="87097"/>
                        </a:moveTo>
                        <a:cubicBezTo>
                          <a:pt x="174193" y="135331"/>
                          <a:pt x="135331" y="174422"/>
                          <a:pt x="87097" y="174422"/>
                        </a:cubicBezTo>
                        <a:cubicBezTo>
                          <a:pt x="38862" y="174422"/>
                          <a:pt x="0" y="135331"/>
                          <a:pt x="0" y="87097"/>
                        </a:cubicBezTo>
                        <a:cubicBezTo>
                          <a:pt x="0" y="39091"/>
                          <a:pt x="38862" y="0"/>
                          <a:pt x="87097" y="0"/>
                        </a:cubicBezTo>
                        <a:cubicBezTo>
                          <a:pt x="135331" y="0"/>
                          <a:pt x="174193" y="39091"/>
                          <a:pt x="174193" y="870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9" name="任意多边形: 形状 708">
                    <a:extLst>
                      <a:ext uri="{FF2B5EF4-FFF2-40B4-BE49-F238E27FC236}">
                        <a16:creationId xmlns:a16="http://schemas.microsoft.com/office/drawing/2014/main" id="{B33250E4-EC4B-3F24-5263-272C755BC0A2}"/>
                      </a:ext>
                    </a:extLst>
                  </p:cNvPr>
                  <p:cNvSpPr/>
                  <p:nvPr/>
                </p:nvSpPr>
                <p:spPr>
                  <a:xfrm>
                    <a:off x="6567373" y="5775121"/>
                    <a:ext cx="65836" cy="65836"/>
                  </a:xfrm>
                  <a:custGeom>
                    <a:avLst/>
                    <a:gdLst>
                      <a:gd name="connsiteX0" fmla="*/ 65837 w 65836"/>
                      <a:gd name="connsiteY0" fmla="*/ 32918 h 65836"/>
                      <a:gd name="connsiteX1" fmla="*/ 32918 w 65836"/>
                      <a:gd name="connsiteY1" fmla="*/ 65837 h 65836"/>
                      <a:gd name="connsiteX2" fmla="*/ 0 w 65836"/>
                      <a:gd name="connsiteY2" fmla="*/ 32918 h 65836"/>
                      <a:gd name="connsiteX3" fmla="*/ 32918 w 65836"/>
                      <a:gd name="connsiteY3" fmla="*/ 0 h 65836"/>
                      <a:gd name="connsiteX4" fmla="*/ 65837 w 65836"/>
                      <a:gd name="connsiteY4" fmla="*/ 32918 h 65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6" h="65836">
                        <a:moveTo>
                          <a:pt x="65837" y="32918"/>
                        </a:moveTo>
                        <a:cubicBezTo>
                          <a:pt x="65837" y="51206"/>
                          <a:pt x="51206" y="65837"/>
                          <a:pt x="32918" y="65837"/>
                        </a:cubicBezTo>
                        <a:cubicBezTo>
                          <a:pt x="14859" y="65837"/>
                          <a:pt x="0" y="50978"/>
                          <a:pt x="0" y="32918"/>
                        </a:cubicBezTo>
                        <a:cubicBezTo>
                          <a:pt x="0" y="14859"/>
                          <a:pt x="14630" y="0"/>
                          <a:pt x="32918" y="0"/>
                        </a:cubicBezTo>
                        <a:cubicBezTo>
                          <a:pt x="51206" y="228"/>
                          <a:pt x="65837" y="14859"/>
                          <a:pt x="65837" y="3291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06" name="任意多边形: 形状 705">
                  <a:extLst>
                    <a:ext uri="{FF2B5EF4-FFF2-40B4-BE49-F238E27FC236}">
                      <a16:creationId xmlns:a16="http://schemas.microsoft.com/office/drawing/2014/main" id="{EEE799C5-04D1-55C4-668E-1C15C3230B02}"/>
                    </a:ext>
                  </a:extLst>
                </p:cNvPr>
                <p:cNvSpPr/>
                <p:nvPr/>
              </p:nvSpPr>
              <p:spPr>
                <a:xfrm>
                  <a:off x="5494298" y="4036360"/>
                  <a:ext cx="429211" cy="126228"/>
                </a:xfrm>
                <a:custGeom>
                  <a:avLst/>
                  <a:gdLst>
                    <a:gd name="connsiteX0" fmla="*/ 27 w 429211"/>
                    <a:gd name="connsiteY0" fmla="*/ 98099 h 126228"/>
                    <a:gd name="connsiteX1" fmla="*/ 27230 w 429211"/>
                    <a:gd name="connsiteY1" fmla="*/ 126217 h 126228"/>
                    <a:gd name="connsiteX2" fmla="*/ 365329 w 429211"/>
                    <a:gd name="connsiteY2" fmla="*/ 116844 h 126228"/>
                    <a:gd name="connsiteX3" fmla="*/ 412650 w 429211"/>
                    <a:gd name="connsiteY3" fmla="*/ 115244 h 126228"/>
                    <a:gd name="connsiteX4" fmla="*/ 428880 w 429211"/>
                    <a:gd name="connsiteY4" fmla="*/ 89183 h 126228"/>
                    <a:gd name="connsiteX5" fmla="*/ 420422 w 429211"/>
                    <a:gd name="connsiteY5" fmla="*/ 33176 h 126228"/>
                    <a:gd name="connsiteX6" fmla="*/ 403963 w 429211"/>
                    <a:gd name="connsiteY6" fmla="*/ 15346 h 126228"/>
                    <a:gd name="connsiteX7" fmla="*/ 403963 w 429211"/>
                    <a:gd name="connsiteY7" fmla="*/ 15346 h 126228"/>
                    <a:gd name="connsiteX8" fmla="*/ 30202 w 429211"/>
                    <a:gd name="connsiteY8" fmla="*/ 29 h 126228"/>
                    <a:gd name="connsiteX9" fmla="*/ 2770 w 429211"/>
                    <a:gd name="connsiteY9" fmla="*/ 25633 h 126228"/>
                    <a:gd name="connsiteX10" fmla="*/ 27 w 429211"/>
                    <a:gd name="connsiteY10" fmla="*/ 98099 h 12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9211" h="126228">
                      <a:moveTo>
                        <a:pt x="27" y="98099"/>
                      </a:moveTo>
                      <a:cubicBezTo>
                        <a:pt x="-659" y="113872"/>
                        <a:pt x="11914" y="126674"/>
                        <a:pt x="27230" y="126217"/>
                      </a:cubicBezTo>
                      <a:lnTo>
                        <a:pt x="365329" y="116844"/>
                      </a:lnTo>
                      <a:lnTo>
                        <a:pt x="412650" y="115244"/>
                      </a:lnTo>
                      <a:cubicBezTo>
                        <a:pt x="423165" y="115015"/>
                        <a:pt x="430938" y="102442"/>
                        <a:pt x="428880" y="89183"/>
                      </a:cubicBezTo>
                      <a:lnTo>
                        <a:pt x="420422" y="33176"/>
                      </a:lnTo>
                      <a:cubicBezTo>
                        <a:pt x="418822" y="23118"/>
                        <a:pt x="411964" y="15574"/>
                        <a:pt x="403963" y="15346"/>
                      </a:cubicBezTo>
                      <a:lnTo>
                        <a:pt x="403963" y="15346"/>
                      </a:lnTo>
                      <a:lnTo>
                        <a:pt x="30202" y="29"/>
                      </a:lnTo>
                      <a:cubicBezTo>
                        <a:pt x="15571" y="-656"/>
                        <a:pt x="3456" y="10774"/>
                        <a:pt x="2770" y="25633"/>
                      </a:cubicBezTo>
                      <a:lnTo>
                        <a:pt x="27" y="98099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9" name="图形 2">
              <a:extLst>
                <a:ext uri="{FF2B5EF4-FFF2-40B4-BE49-F238E27FC236}">
                  <a16:creationId xmlns:a16="http://schemas.microsoft.com/office/drawing/2014/main" id="{7005B50A-E80D-0F37-7947-7B3530A23B3C}"/>
                </a:ext>
              </a:extLst>
            </p:cNvPr>
            <p:cNvGrpSpPr/>
            <p:nvPr/>
          </p:nvGrpSpPr>
          <p:grpSpPr>
            <a:xfrm flipH="1">
              <a:off x="7997905" y="3827002"/>
              <a:ext cx="373303" cy="545896"/>
              <a:chOff x="6996684" y="2884474"/>
              <a:chExt cx="373303" cy="545896"/>
            </a:xfrm>
          </p:grpSpPr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40EFF669-0133-7104-8096-A24F2D83773D}"/>
                  </a:ext>
                </a:extLst>
              </p:cNvPr>
              <p:cNvSpPr/>
              <p:nvPr/>
            </p:nvSpPr>
            <p:spPr>
              <a:xfrm>
                <a:off x="6996684" y="2884474"/>
                <a:ext cx="373303" cy="545896"/>
              </a:xfrm>
              <a:custGeom>
                <a:avLst/>
                <a:gdLst>
                  <a:gd name="connsiteX0" fmla="*/ 208483 w 373303"/>
                  <a:gd name="connsiteY0" fmla="*/ 0 h 545896"/>
                  <a:gd name="connsiteX1" fmla="*/ 2972 w 373303"/>
                  <a:gd name="connsiteY1" fmla="*/ 58750 h 545896"/>
                  <a:gd name="connsiteX2" fmla="*/ 0 w 373303"/>
                  <a:gd name="connsiteY2" fmla="*/ 153619 h 545896"/>
                  <a:gd name="connsiteX3" fmla="*/ 112014 w 373303"/>
                  <a:gd name="connsiteY3" fmla="*/ 545897 h 545896"/>
                  <a:gd name="connsiteX4" fmla="*/ 139903 w 373303"/>
                  <a:gd name="connsiteY4" fmla="*/ 538124 h 545896"/>
                  <a:gd name="connsiteX5" fmla="*/ 345415 w 373303"/>
                  <a:gd name="connsiteY5" fmla="*/ 479374 h 545896"/>
                  <a:gd name="connsiteX6" fmla="*/ 373304 w 373303"/>
                  <a:gd name="connsiteY6" fmla="*/ 471373 h 545896"/>
                  <a:gd name="connsiteX7" fmla="*/ 261290 w 373303"/>
                  <a:gd name="connsiteY7" fmla="*/ 79324 h 545896"/>
                  <a:gd name="connsiteX8" fmla="*/ 208483 w 373303"/>
                  <a:gd name="connsiteY8" fmla="*/ 0 h 545896"/>
                  <a:gd name="connsiteX9" fmla="*/ 124130 w 373303"/>
                  <a:gd name="connsiteY9" fmla="*/ 94640 h 545896"/>
                  <a:gd name="connsiteX10" fmla="*/ 96012 w 373303"/>
                  <a:gd name="connsiteY10" fmla="*/ 79096 h 545896"/>
                  <a:gd name="connsiteX11" fmla="*/ 111785 w 373303"/>
                  <a:gd name="connsiteY11" fmla="*/ 50749 h 545896"/>
                  <a:gd name="connsiteX12" fmla="*/ 140132 w 373303"/>
                  <a:gd name="connsiteY12" fmla="*/ 66523 h 545896"/>
                  <a:gd name="connsiteX13" fmla="*/ 124130 w 373303"/>
                  <a:gd name="connsiteY13" fmla="*/ 94640 h 5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3303" h="545896">
                    <a:moveTo>
                      <a:pt x="208483" y="0"/>
                    </a:moveTo>
                    <a:lnTo>
                      <a:pt x="2972" y="58750"/>
                    </a:lnTo>
                    <a:lnTo>
                      <a:pt x="0" y="153619"/>
                    </a:lnTo>
                    <a:lnTo>
                      <a:pt x="112014" y="545897"/>
                    </a:lnTo>
                    <a:lnTo>
                      <a:pt x="139903" y="538124"/>
                    </a:lnTo>
                    <a:lnTo>
                      <a:pt x="345415" y="479374"/>
                    </a:lnTo>
                    <a:lnTo>
                      <a:pt x="373304" y="471373"/>
                    </a:lnTo>
                    <a:lnTo>
                      <a:pt x="261290" y="79324"/>
                    </a:lnTo>
                    <a:lnTo>
                      <a:pt x="208483" y="0"/>
                    </a:lnTo>
                    <a:close/>
                    <a:moveTo>
                      <a:pt x="124130" y="94640"/>
                    </a:moveTo>
                    <a:cubicBezTo>
                      <a:pt x="112014" y="98069"/>
                      <a:pt x="99441" y="90983"/>
                      <a:pt x="96012" y="79096"/>
                    </a:cubicBezTo>
                    <a:cubicBezTo>
                      <a:pt x="92583" y="66980"/>
                      <a:pt x="99441" y="54407"/>
                      <a:pt x="111785" y="50749"/>
                    </a:cubicBezTo>
                    <a:cubicBezTo>
                      <a:pt x="123673" y="47320"/>
                      <a:pt x="136474" y="54178"/>
                      <a:pt x="140132" y="66523"/>
                    </a:cubicBezTo>
                    <a:cubicBezTo>
                      <a:pt x="143332" y="78638"/>
                      <a:pt x="136474" y="91211"/>
                      <a:pt x="124130" y="94640"/>
                    </a:cubicBezTo>
                    <a:close/>
                  </a:path>
                </a:pathLst>
              </a:custGeom>
              <a:solidFill>
                <a:srgbClr val="FFC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1F305ACD-6148-7BEB-4D98-7DE4FE9E55B4}"/>
                  </a:ext>
                </a:extLst>
              </p:cNvPr>
              <p:cNvSpPr/>
              <p:nvPr/>
            </p:nvSpPr>
            <p:spPr>
              <a:xfrm>
                <a:off x="7113515" y="3066669"/>
                <a:ext cx="138227" cy="253517"/>
              </a:xfrm>
              <a:custGeom>
                <a:avLst/>
                <a:gdLst>
                  <a:gd name="connsiteX0" fmla="*/ 24215 w 138227"/>
                  <a:gd name="connsiteY0" fmla="*/ 24003 h 253517"/>
                  <a:gd name="connsiteX1" fmla="*/ 19643 w 138227"/>
                  <a:gd name="connsiteY1" fmla="*/ 8001 h 253517"/>
                  <a:gd name="connsiteX2" fmla="*/ 47532 w 138227"/>
                  <a:gd name="connsiteY2" fmla="*/ 0 h 253517"/>
                  <a:gd name="connsiteX3" fmla="*/ 52333 w 138227"/>
                  <a:gd name="connsiteY3" fmla="*/ 16002 h 253517"/>
                  <a:gd name="connsiteX4" fmla="*/ 103996 w 138227"/>
                  <a:gd name="connsiteY4" fmla="*/ 58750 h 253517"/>
                  <a:gd name="connsiteX5" fmla="*/ 106054 w 138227"/>
                  <a:gd name="connsiteY5" fmla="*/ 65608 h 253517"/>
                  <a:gd name="connsiteX6" fmla="*/ 73593 w 138227"/>
                  <a:gd name="connsiteY6" fmla="*/ 74981 h 253517"/>
                  <a:gd name="connsiteX7" fmla="*/ 70849 w 138227"/>
                  <a:gd name="connsiteY7" fmla="*/ 66065 h 253517"/>
                  <a:gd name="connsiteX8" fmla="*/ 47761 w 138227"/>
                  <a:gd name="connsiteY8" fmla="*/ 49378 h 253517"/>
                  <a:gd name="connsiteX9" fmla="*/ 36788 w 138227"/>
                  <a:gd name="connsiteY9" fmla="*/ 75667 h 253517"/>
                  <a:gd name="connsiteX10" fmla="*/ 134857 w 138227"/>
                  <a:gd name="connsiteY10" fmla="*/ 165735 h 253517"/>
                  <a:gd name="connsiteX11" fmla="*/ 113140 w 138227"/>
                  <a:gd name="connsiteY11" fmla="*/ 229743 h 253517"/>
                  <a:gd name="connsiteX12" fmla="*/ 117712 w 138227"/>
                  <a:gd name="connsiteY12" fmla="*/ 245516 h 253517"/>
                  <a:gd name="connsiteX13" fmla="*/ 89823 w 138227"/>
                  <a:gd name="connsiteY13" fmla="*/ 253517 h 253517"/>
                  <a:gd name="connsiteX14" fmla="*/ 85251 w 138227"/>
                  <a:gd name="connsiteY14" fmla="*/ 237515 h 253517"/>
                  <a:gd name="connsiteX15" fmla="*/ 33130 w 138227"/>
                  <a:gd name="connsiteY15" fmla="*/ 194539 h 253517"/>
                  <a:gd name="connsiteX16" fmla="*/ 29016 w 138227"/>
                  <a:gd name="connsiteY16" fmla="*/ 179680 h 253517"/>
                  <a:gd name="connsiteX17" fmla="*/ 61248 w 138227"/>
                  <a:gd name="connsiteY17" fmla="*/ 170536 h 253517"/>
                  <a:gd name="connsiteX18" fmla="*/ 66049 w 138227"/>
                  <a:gd name="connsiteY18" fmla="*/ 187452 h 253517"/>
                  <a:gd name="connsiteX19" fmla="*/ 89823 w 138227"/>
                  <a:gd name="connsiteY19" fmla="*/ 203454 h 253517"/>
                  <a:gd name="connsiteX20" fmla="*/ 101482 w 138227"/>
                  <a:gd name="connsiteY20" fmla="*/ 177165 h 253517"/>
                  <a:gd name="connsiteX21" fmla="*/ 3641 w 138227"/>
                  <a:gd name="connsiteY21" fmla="*/ 87325 h 253517"/>
                  <a:gd name="connsiteX22" fmla="*/ 24215 w 138227"/>
                  <a:gd name="connsiteY22" fmla="*/ 24003 h 25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8227" h="253517">
                    <a:moveTo>
                      <a:pt x="24215" y="24003"/>
                    </a:moveTo>
                    <a:lnTo>
                      <a:pt x="19643" y="8001"/>
                    </a:lnTo>
                    <a:lnTo>
                      <a:pt x="47532" y="0"/>
                    </a:lnTo>
                    <a:lnTo>
                      <a:pt x="52333" y="16002"/>
                    </a:lnTo>
                    <a:cubicBezTo>
                      <a:pt x="77936" y="14173"/>
                      <a:pt x="95767" y="29261"/>
                      <a:pt x="103996" y="58750"/>
                    </a:cubicBezTo>
                    <a:lnTo>
                      <a:pt x="106054" y="65608"/>
                    </a:lnTo>
                    <a:lnTo>
                      <a:pt x="73593" y="74981"/>
                    </a:lnTo>
                    <a:lnTo>
                      <a:pt x="70849" y="66065"/>
                    </a:lnTo>
                    <a:cubicBezTo>
                      <a:pt x="66506" y="50521"/>
                      <a:pt x="58505" y="46406"/>
                      <a:pt x="47761" y="49378"/>
                    </a:cubicBezTo>
                    <a:cubicBezTo>
                      <a:pt x="36788" y="52349"/>
                      <a:pt x="32445" y="60122"/>
                      <a:pt x="36788" y="75667"/>
                    </a:cubicBezTo>
                    <a:cubicBezTo>
                      <a:pt x="49590" y="120244"/>
                      <a:pt x="117027" y="103327"/>
                      <a:pt x="134857" y="165735"/>
                    </a:cubicBezTo>
                    <a:cubicBezTo>
                      <a:pt x="143316" y="195224"/>
                      <a:pt x="135772" y="217856"/>
                      <a:pt x="113140" y="229743"/>
                    </a:cubicBezTo>
                    <a:lnTo>
                      <a:pt x="117712" y="245516"/>
                    </a:lnTo>
                    <a:lnTo>
                      <a:pt x="89823" y="253517"/>
                    </a:lnTo>
                    <a:lnTo>
                      <a:pt x="85251" y="237515"/>
                    </a:lnTo>
                    <a:cubicBezTo>
                      <a:pt x="59191" y="239573"/>
                      <a:pt x="41589" y="224257"/>
                      <a:pt x="33130" y="194539"/>
                    </a:cubicBezTo>
                    <a:lnTo>
                      <a:pt x="29016" y="179680"/>
                    </a:lnTo>
                    <a:lnTo>
                      <a:pt x="61248" y="170536"/>
                    </a:lnTo>
                    <a:lnTo>
                      <a:pt x="66049" y="187452"/>
                    </a:lnTo>
                    <a:cubicBezTo>
                      <a:pt x="70621" y="202997"/>
                      <a:pt x="79079" y="206654"/>
                      <a:pt x="89823" y="203454"/>
                    </a:cubicBezTo>
                    <a:cubicBezTo>
                      <a:pt x="100796" y="200254"/>
                      <a:pt x="106054" y="192938"/>
                      <a:pt x="101482" y="177165"/>
                    </a:cubicBezTo>
                    <a:cubicBezTo>
                      <a:pt x="88680" y="132359"/>
                      <a:pt x="21243" y="149276"/>
                      <a:pt x="3641" y="87325"/>
                    </a:cubicBezTo>
                    <a:cubicBezTo>
                      <a:pt x="-5046" y="58293"/>
                      <a:pt x="1812" y="36119"/>
                      <a:pt x="24215" y="24003"/>
                    </a:cubicBezTo>
                    <a:close/>
                  </a:path>
                </a:pathLst>
              </a:custGeom>
              <a:solidFill>
                <a:srgbClr val="DBA12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0" name="图形 2">
              <a:extLst>
                <a:ext uri="{FF2B5EF4-FFF2-40B4-BE49-F238E27FC236}">
                  <a16:creationId xmlns:a16="http://schemas.microsoft.com/office/drawing/2014/main" id="{1A292FB1-56FD-4938-C59C-E611B638C6E2}"/>
                </a:ext>
              </a:extLst>
            </p:cNvPr>
            <p:cNvGrpSpPr/>
            <p:nvPr/>
          </p:nvGrpSpPr>
          <p:grpSpPr>
            <a:xfrm flipH="1">
              <a:off x="10887866" y="3283620"/>
              <a:ext cx="536295" cy="648668"/>
              <a:chOff x="3943731" y="2341092"/>
              <a:chExt cx="536295" cy="648668"/>
            </a:xfrm>
          </p:grpSpPr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315C74F4-999F-C1FE-6CCF-4E353D195DD0}"/>
                  </a:ext>
                </a:extLst>
              </p:cNvPr>
              <p:cNvSpPr/>
              <p:nvPr/>
            </p:nvSpPr>
            <p:spPr>
              <a:xfrm>
                <a:off x="3943731" y="2341092"/>
                <a:ext cx="536295" cy="648668"/>
              </a:xfrm>
              <a:custGeom>
                <a:avLst/>
                <a:gdLst>
                  <a:gd name="connsiteX0" fmla="*/ 97155 w 536295"/>
                  <a:gd name="connsiteY0" fmla="*/ 0 h 648668"/>
                  <a:gd name="connsiteX1" fmla="*/ 0 w 536295"/>
                  <a:gd name="connsiteY1" fmla="*/ 500405 h 648668"/>
                  <a:gd name="connsiteX2" fmla="*/ 326212 w 536295"/>
                  <a:gd name="connsiteY2" fmla="*/ 648081 h 648668"/>
                  <a:gd name="connsiteX3" fmla="*/ 536296 w 536295"/>
                  <a:gd name="connsiteY3" fmla="*/ 163449 h 648668"/>
                  <a:gd name="connsiteX4" fmla="*/ 97155 w 536295"/>
                  <a:gd name="connsiteY4" fmla="*/ 0 h 64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295" h="648668">
                    <a:moveTo>
                      <a:pt x="97155" y="0"/>
                    </a:moveTo>
                    <a:lnTo>
                      <a:pt x="0" y="500405"/>
                    </a:lnTo>
                    <a:cubicBezTo>
                      <a:pt x="0" y="500405"/>
                      <a:pt x="314782" y="659511"/>
                      <a:pt x="326212" y="648081"/>
                    </a:cubicBezTo>
                    <a:cubicBezTo>
                      <a:pt x="337642" y="636651"/>
                      <a:pt x="536296" y="163449"/>
                      <a:pt x="536296" y="163449"/>
                    </a:cubicBezTo>
                    <a:lnTo>
                      <a:pt x="97155" y="0"/>
                    </a:lnTo>
                    <a:close/>
                  </a:path>
                </a:pathLst>
              </a:custGeom>
              <a:solidFill>
                <a:srgbClr val="FFC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79DAD026-39A9-D9AD-6DE7-62CB0FF820FD}"/>
                  </a:ext>
                </a:extLst>
              </p:cNvPr>
              <p:cNvSpPr/>
              <p:nvPr/>
            </p:nvSpPr>
            <p:spPr>
              <a:xfrm>
                <a:off x="4086377" y="2557242"/>
                <a:ext cx="225856" cy="205258"/>
              </a:xfrm>
              <a:custGeom>
                <a:avLst/>
                <a:gdLst>
                  <a:gd name="connsiteX0" fmla="*/ 115443 w 225856"/>
                  <a:gd name="connsiteY0" fmla="*/ 4449 h 205258"/>
                  <a:gd name="connsiteX1" fmla="*/ 130073 w 225856"/>
                  <a:gd name="connsiteY1" fmla="*/ 56798 h 205258"/>
                  <a:gd name="connsiteX2" fmla="*/ 68351 w 225856"/>
                  <a:gd name="connsiteY2" fmla="*/ 76001 h 205258"/>
                  <a:gd name="connsiteX3" fmla="*/ 53264 w 225856"/>
                  <a:gd name="connsiteY3" fmla="*/ 23423 h 205258"/>
                  <a:gd name="connsiteX4" fmla="*/ 115443 w 225856"/>
                  <a:gd name="connsiteY4" fmla="*/ 4449 h 205258"/>
                  <a:gd name="connsiteX5" fmla="*/ 187909 w 225856"/>
                  <a:gd name="connsiteY5" fmla="*/ 38739 h 205258"/>
                  <a:gd name="connsiteX6" fmla="*/ 225857 w 225856"/>
                  <a:gd name="connsiteY6" fmla="*/ 55198 h 205258"/>
                  <a:gd name="connsiteX7" fmla="*/ 37948 w 225856"/>
                  <a:gd name="connsiteY7" fmla="*/ 166298 h 205258"/>
                  <a:gd name="connsiteX8" fmla="*/ 0 w 225856"/>
                  <a:gd name="connsiteY8" fmla="*/ 149838 h 205258"/>
                  <a:gd name="connsiteX9" fmla="*/ 187909 w 225856"/>
                  <a:gd name="connsiteY9" fmla="*/ 38739 h 205258"/>
                  <a:gd name="connsiteX10" fmla="*/ 80696 w 225856"/>
                  <a:gd name="connsiteY10" fmla="*/ 35310 h 205258"/>
                  <a:gd name="connsiteX11" fmla="*/ 82296 w 225856"/>
                  <a:gd name="connsiteY11" fmla="*/ 54284 h 205258"/>
                  <a:gd name="connsiteX12" fmla="*/ 103099 w 225856"/>
                  <a:gd name="connsiteY12" fmla="*/ 44911 h 205258"/>
                  <a:gd name="connsiteX13" fmla="*/ 101270 w 225856"/>
                  <a:gd name="connsiteY13" fmla="*/ 25709 h 205258"/>
                  <a:gd name="connsiteX14" fmla="*/ 80696 w 225856"/>
                  <a:gd name="connsiteY14" fmla="*/ 35310 h 205258"/>
                  <a:gd name="connsiteX15" fmla="*/ 157963 w 225856"/>
                  <a:gd name="connsiteY15" fmla="*/ 129264 h 205258"/>
                  <a:gd name="connsiteX16" fmla="*/ 172364 w 225856"/>
                  <a:gd name="connsiteY16" fmla="*/ 181614 h 205258"/>
                  <a:gd name="connsiteX17" fmla="*/ 110642 w 225856"/>
                  <a:gd name="connsiteY17" fmla="*/ 200816 h 205258"/>
                  <a:gd name="connsiteX18" fmla="*/ 96012 w 225856"/>
                  <a:gd name="connsiteY18" fmla="*/ 148467 h 205258"/>
                  <a:gd name="connsiteX19" fmla="*/ 157963 w 225856"/>
                  <a:gd name="connsiteY19" fmla="*/ 129264 h 205258"/>
                  <a:gd name="connsiteX20" fmla="*/ 122987 w 225856"/>
                  <a:gd name="connsiteY20" fmla="*/ 159897 h 205258"/>
                  <a:gd name="connsiteX21" fmla="*/ 124816 w 225856"/>
                  <a:gd name="connsiteY21" fmla="*/ 179099 h 205258"/>
                  <a:gd name="connsiteX22" fmla="*/ 145390 w 225856"/>
                  <a:gd name="connsiteY22" fmla="*/ 169727 h 205258"/>
                  <a:gd name="connsiteX23" fmla="*/ 143789 w 225856"/>
                  <a:gd name="connsiteY23" fmla="*/ 150753 h 205258"/>
                  <a:gd name="connsiteX24" fmla="*/ 122987 w 225856"/>
                  <a:gd name="connsiteY24" fmla="*/ 159897 h 2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5856" h="205258">
                    <a:moveTo>
                      <a:pt x="115443" y="4449"/>
                    </a:moveTo>
                    <a:cubicBezTo>
                      <a:pt x="137389" y="14050"/>
                      <a:pt x="145847" y="33481"/>
                      <a:pt x="130073" y="56798"/>
                    </a:cubicBezTo>
                    <a:cubicBezTo>
                      <a:pt x="114757" y="80344"/>
                      <a:pt x="90297" y="85373"/>
                      <a:pt x="68351" y="76001"/>
                    </a:cubicBezTo>
                    <a:cubicBezTo>
                      <a:pt x="46177" y="66399"/>
                      <a:pt x="37719" y="46740"/>
                      <a:pt x="53264" y="23423"/>
                    </a:cubicBezTo>
                    <a:cubicBezTo>
                      <a:pt x="68809" y="105"/>
                      <a:pt x="93497" y="-4924"/>
                      <a:pt x="115443" y="4449"/>
                    </a:cubicBezTo>
                    <a:close/>
                    <a:moveTo>
                      <a:pt x="187909" y="38739"/>
                    </a:moveTo>
                    <a:lnTo>
                      <a:pt x="225857" y="55198"/>
                    </a:lnTo>
                    <a:lnTo>
                      <a:pt x="37948" y="166298"/>
                    </a:lnTo>
                    <a:lnTo>
                      <a:pt x="0" y="149838"/>
                    </a:lnTo>
                    <a:lnTo>
                      <a:pt x="187909" y="38739"/>
                    </a:lnTo>
                    <a:close/>
                    <a:moveTo>
                      <a:pt x="80696" y="35310"/>
                    </a:moveTo>
                    <a:cubicBezTo>
                      <a:pt x="74295" y="45140"/>
                      <a:pt x="75438" y="51312"/>
                      <a:pt x="82296" y="54284"/>
                    </a:cubicBezTo>
                    <a:cubicBezTo>
                      <a:pt x="89154" y="57255"/>
                      <a:pt x="96698" y="54741"/>
                      <a:pt x="103099" y="44911"/>
                    </a:cubicBezTo>
                    <a:cubicBezTo>
                      <a:pt x="109499" y="35081"/>
                      <a:pt x="108128" y="28680"/>
                      <a:pt x="101270" y="25709"/>
                    </a:cubicBezTo>
                    <a:cubicBezTo>
                      <a:pt x="94412" y="22965"/>
                      <a:pt x="87097" y="25480"/>
                      <a:pt x="80696" y="35310"/>
                    </a:cubicBezTo>
                    <a:close/>
                    <a:moveTo>
                      <a:pt x="157963" y="129264"/>
                    </a:moveTo>
                    <a:cubicBezTo>
                      <a:pt x="179908" y="138866"/>
                      <a:pt x="188138" y="158297"/>
                      <a:pt x="172364" y="181614"/>
                    </a:cubicBezTo>
                    <a:cubicBezTo>
                      <a:pt x="157048" y="205160"/>
                      <a:pt x="132588" y="210189"/>
                      <a:pt x="110642" y="200816"/>
                    </a:cubicBezTo>
                    <a:cubicBezTo>
                      <a:pt x="88697" y="191215"/>
                      <a:pt x="80239" y="171784"/>
                      <a:pt x="96012" y="148467"/>
                    </a:cubicBezTo>
                    <a:cubicBezTo>
                      <a:pt x="111328" y="124921"/>
                      <a:pt x="136017" y="119663"/>
                      <a:pt x="157963" y="129264"/>
                    </a:cubicBezTo>
                    <a:close/>
                    <a:moveTo>
                      <a:pt x="122987" y="159897"/>
                    </a:moveTo>
                    <a:cubicBezTo>
                      <a:pt x="116586" y="169727"/>
                      <a:pt x="117729" y="175899"/>
                      <a:pt x="124816" y="179099"/>
                    </a:cubicBezTo>
                    <a:cubicBezTo>
                      <a:pt x="131445" y="182071"/>
                      <a:pt x="138989" y="179556"/>
                      <a:pt x="145390" y="169727"/>
                    </a:cubicBezTo>
                    <a:cubicBezTo>
                      <a:pt x="151790" y="159897"/>
                      <a:pt x="150419" y="153496"/>
                      <a:pt x="143789" y="150753"/>
                    </a:cubicBezTo>
                    <a:cubicBezTo>
                      <a:pt x="136703" y="147552"/>
                      <a:pt x="129388" y="150296"/>
                      <a:pt x="122987" y="159897"/>
                    </a:cubicBezTo>
                    <a:close/>
                  </a:path>
                </a:pathLst>
              </a:custGeom>
              <a:solidFill>
                <a:srgbClr val="DBA12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1" name="图形 2">
              <a:extLst>
                <a:ext uri="{FF2B5EF4-FFF2-40B4-BE49-F238E27FC236}">
                  <a16:creationId xmlns:a16="http://schemas.microsoft.com/office/drawing/2014/main" id="{1CDC5F9B-D77F-08F6-7048-2085775F2DA2}"/>
                </a:ext>
              </a:extLst>
            </p:cNvPr>
            <p:cNvGrpSpPr/>
            <p:nvPr/>
          </p:nvGrpSpPr>
          <p:grpSpPr>
            <a:xfrm flipH="1">
              <a:off x="7608534" y="2071126"/>
              <a:ext cx="409716" cy="430911"/>
              <a:chOff x="7349642" y="1128598"/>
              <a:chExt cx="409716" cy="430911"/>
            </a:xfrm>
          </p:grpSpPr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CECDD017-A78E-F06A-3FAF-57188AA20DAF}"/>
                  </a:ext>
                </a:extLst>
              </p:cNvPr>
              <p:cNvSpPr/>
              <p:nvPr/>
            </p:nvSpPr>
            <p:spPr>
              <a:xfrm>
                <a:off x="7349642" y="1128598"/>
                <a:ext cx="409716" cy="430911"/>
              </a:xfrm>
              <a:custGeom>
                <a:avLst/>
                <a:gdLst>
                  <a:gd name="connsiteX0" fmla="*/ 0 w 409716"/>
                  <a:gd name="connsiteY0" fmla="*/ 78867 h 430911"/>
                  <a:gd name="connsiteX1" fmla="*/ 145390 w 409716"/>
                  <a:gd name="connsiteY1" fmla="*/ 430911 h 430911"/>
                  <a:gd name="connsiteX2" fmla="*/ 409652 w 409716"/>
                  <a:gd name="connsiteY2" fmla="*/ 388620 h 430911"/>
                  <a:gd name="connsiteX3" fmla="*/ 341072 w 409716"/>
                  <a:gd name="connsiteY3" fmla="*/ 0 h 430911"/>
                  <a:gd name="connsiteX4" fmla="*/ 0 w 409716"/>
                  <a:gd name="connsiteY4" fmla="*/ 78867 h 430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716" h="430911">
                    <a:moveTo>
                      <a:pt x="0" y="78867"/>
                    </a:moveTo>
                    <a:lnTo>
                      <a:pt x="145390" y="430911"/>
                    </a:lnTo>
                    <a:cubicBezTo>
                      <a:pt x="145390" y="430911"/>
                      <a:pt x="407137" y="400507"/>
                      <a:pt x="409652" y="388620"/>
                    </a:cubicBezTo>
                    <a:cubicBezTo>
                      <a:pt x="412166" y="376733"/>
                      <a:pt x="341072" y="0"/>
                      <a:pt x="341072" y="0"/>
                    </a:cubicBezTo>
                    <a:lnTo>
                      <a:pt x="0" y="78867"/>
                    </a:lnTo>
                    <a:close/>
                  </a:path>
                </a:pathLst>
              </a:custGeom>
              <a:solidFill>
                <a:srgbClr val="FFC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954058DE-D4D6-C006-F402-06AB961F4408}"/>
                  </a:ext>
                </a:extLst>
              </p:cNvPr>
              <p:cNvSpPr/>
              <p:nvPr/>
            </p:nvSpPr>
            <p:spPr>
              <a:xfrm>
                <a:off x="7510119" y="1265072"/>
                <a:ext cx="139217" cy="152019"/>
              </a:xfrm>
              <a:custGeom>
                <a:avLst/>
                <a:gdLst>
                  <a:gd name="connsiteX0" fmla="*/ 30861 w 139217"/>
                  <a:gd name="connsiteY0" fmla="*/ 13716 h 152019"/>
                  <a:gd name="connsiteX1" fmla="*/ 61722 w 139217"/>
                  <a:gd name="connsiteY1" fmla="*/ 40234 h 152019"/>
                  <a:gd name="connsiteX2" fmla="*/ 31089 w 139217"/>
                  <a:gd name="connsiteY2" fmla="*/ 77495 h 152019"/>
                  <a:gd name="connsiteX3" fmla="*/ 0 w 139217"/>
                  <a:gd name="connsiteY3" fmla="*/ 50978 h 152019"/>
                  <a:gd name="connsiteX4" fmla="*/ 30861 w 139217"/>
                  <a:gd name="connsiteY4" fmla="*/ 13716 h 152019"/>
                  <a:gd name="connsiteX5" fmla="*/ 90068 w 139217"/>
                  <a:gd name="connsiteY5" fmla="*/ 5258 h 152019"/>
                  <a:gd name="connsiteX6" fmla="*/ 120472 w 139217"/>
                  <a:gd name="connsiteY6" fmla="*/ 0 h 152019"/>
                  <a:gd name="connsiteX7" fmla="*/ 49149 w 139217"/>
                  <a:gd name="connsiteY7" fmla="*/ 146761 h 152019"/>
                  <a:gd name="connsiteX8" fmla="*/ 18745 w 139217"/>
                  <a:gd name="connsiteY8" fmla="*/ 152019 h 152019"/>
                  <a:gd name="connsiteX9" fmla="*/ 90068 w 139217"/>
                  <a:gd name="connsiteY9" fmla="*/ 5258 h 152019"/>
                  <a:gd name="connsiteX10" fmla="*/ 21945 w 139217"/>
                  <a:gd name="connsiteY10" fmla="*/ 47320 h 152019"/>
                  <a:gd name="connsiteX11" fmla="*/ 30861 w 139217"/>
                  <a:gd name="connsiteY11" fmla="*/ 58522 h 152019"/>
                  <a:gd name="connsiteX12" fmla="*/ 40005 w 139217"/>
                  <a:gd name="connsiteY12" fmla="*/ 44120 h 152019"/>
                  <a:gd name="connsiteX13" fmla="*/ 31089 w 139217"/>
                  <a:gd name="connsiteY13" fmla="*/ 32918 h 152019"/>
                  <a:gd name="connsiteX14" fmla="*/ 21945 w 139217"/>
                  <a:gd name="connsiteY14" fmla="*/ 47320 h 152019"/>
                  <a:gd name="connsiteX15" fmla="*/ 108585 w 139217"/>
                  <a:gd name="connsiteY15" fmla="*/ 74066 h 152019"/>
                  <a:gd name="connsiteX16" fmla="*/ 139217 w 139217"/>
                  <a:gd name="connsiteY16" fmla="*/ 100813 h 152019"/>
                  <a:gd name="connsiteX17" fmla="*/ 108585 w 139217"/>
                  <a:gd name="connsiteY17" fmla="*/ 138074 h 152019"/>
                  <a:gd name="connsiteX18" fmla="*/ 77724 w 139217"/>
                  <a:gd name="connsiteY18" fmla="*/ 111557 h 152019"/>
                  <a:gd name="connsiteX19" fmla="*/ 108585 w 139217"/>
                  <a:gd name="connsiteY19" fmla="*/ 74066 h 152019"/>
                  <a:gd name="connsiteX20" fmla="*/ 99441 w 139217"/>
                  <a:gd name="connsiteY20" fmla="*/ 107671 h 152019"/>
                  <a:gd name="connsiteX21" fmla="*/ 108356 w 139217"/>
                  <a:gd name="connsiteY21" fmla="*/ 118872 h 152019"/>
                  <a:gd name="connsiteX22" fmla="*/ 117271 w 139217"/>
                  <a:gd name="connsiteY22" fmla="*/ 104470 h 152019"/>
                  <a:gd name="connsiteX23" fmla="*/ 108356 w 139217"/>
                  <a:gd name="connsiteY23" fmla="*/ 93269 h 152019"/>
                  <a:gd name="connsiteX24" fmla="*/ 99441 w 139217"/>
                  <a:gd name="connsiteY24" fmla="*/ 107671 h 15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9217" h="152019">
                    <a:moveTo>
                      <a:pt x="30861" y="13716"/>
                    </a:moveTo>
                    <a:cubicBezTo>
                      <a:pt x="48463" y="10744"/>
                      <a:pt x="61722" y="19431"/>
                      <a:pt x="61722" y="40234"/>
                    </a:cubicBezTo>
                    <a:cubicBezTo>
                      <a:pt x="61722" y="61265"/>
                      <a:pt x="48691" y="74524"/>
                      <a:pt x="31089" y="77495"/>
                    </a:cubicBezTo>
                    <a:cubicBezTo>
                      <a:pt x="13258" y="80696"/>
                      <a:pt x="0" y="72009"/>
                      <a:pt x="0" y="50978"/>
                    </a:cubicBezTo>
                    <a:cubicBezTo>
                      <a:pt x="0" y="30175"/>
                      <a:pt x="13258" y="16916"/>
                      <a:pt x="30861" y="13716"/>
                    </a:cubicBezTo>
                    <a:close/>
                    <a:moveTo>
                      <a:pt x="90068" y="5258"/>
                    </a:moveTo>
                    <a:lnTo>
                      <a:pt x="120472" y="0"/>
                    </a:lnTo>
                    <a:lnTo>
                      <a:pt x="49149" y="146761"/>
                    </a:lnTo>
                    <a:lnTo>
                      <a:pt x="18745" y="152019"/>
                    </a:lnTo>
                    <a:lnTo>
                      <a:pt x="90068" y="5258"/>
                    </a:lnTo>
                    <a:close/>
                    <a:moveTo>
                      <a:pt x="21945" y="47320"/>
                    </a:moveTo>
                    <a:cubicBezTo>
                      <a:pt x="21945" y="56007"/>
                      <a:pt x="25146" y="59436"/>
                      <a:pt x="30861" y="58522"/>
                    </a:cubicBezTo>
                    <a:cubicBezTo>
                      <a:pt x="36347" y="57607"/>
                      <a:pt x="40005" y="53035"/>
                      <a:pt x="40005" y="44120"/>
                    </a:cubicBezTo>
                    <a:cubicBezTo>
                      <a:pt x="40005" y="35433"/>
                      <a:pt x="36576" y="32004"/>
                      <a:pt x="31089" y="32918"/>
                    </a:cubicBezTo>
                    <a:cubicBezTo>
                      <a:pt x="25146" y="34061"/>
                      <a:pt x="21945" y="38633"/>
                      <a:pt x="21945" y="47320"/>
                    </a:cubicBezTo>
                    <a:close/>
                    <a:moveTo>
                      <a:pt x="108585" y="74066"/>
                    </a:moveTo>
                    <a:cubicBezTo>
                      <a:pt x="126187" y="71095"/>
                      <a:pt x="139217" y="79781"/>
                      <a:pt x="139217" y="100813"/>
                    </a:cubicBezTo>
                    <a:cubicBezTo>
                      <a:pt x="139217" y="121844"/>
                      <a:pt x="126187" y="135103"/>
                      <a:pt x="108585" y="138074"/>
                    </a:cubicBezTo>
                    <a:cubicBezTo>
                      <a:pt x="90982" y="141046"/>
                      <a:pt x="77724" y="132359"/>
                      <a:pt x="77724" y="111557"/>
                    </a:cubicBezTo>
                    <a:cubicBezTo>
                      <a:pt x="77724" y="90526"/>
                      <a:pt x="91211" y="77038"/>
                      <a:pt x="108585" y="74066"/>
                    </a:cubicBezTo>
                    <a:close/>
                    <a:moveTo>
                      <a:pt x="99441" y="107671"/>
                    </a:moveTo>
                    <a:cubicBezTo>
                      <a:pt x="99441" y="116357"/>
                      <a:pt x="102641" y="119786"/>
                      <a:pt x="108356" y="118872"/>
                    </a:cubicBezTo>
                    <a:cubicBezTo>
                      <a:pt x="113614" y="117958"/>
                      <a:pt x="117271" y="113386"/>
                      <a:pt x="117271" y="104470"/>
                    </a:cubicBezTo>
                    <a:cubicBezTo>
                      <a:pt x="117271" y="95783"/>
                      <a:pt x="113842" y="92354"/>
                      <a:pt x="108356" y="93269"/>
                    </a:cubicBezTo>
                    <a:cubicBezTo>
                      <a:pt x="103098" y="94183"/>
                      <a:pt x="99441" y="98984"/>
                      <a:pt x="99441" y="107671"/>
                    </a:cubicBezTo>
                    <a:close/>
                  </a:path>
                </a:pathLst>
              </a:custGeom>
              <a:solidFill>
                <a:srgbClr val="DBA12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2" name="图形 2">
              <a:extLst>
                <a:ext uri="{FF2B5EF4-FFF2-40B4-BE49-F238E27FC236}">
                  <a16:creationId xmlns:a16="http://schemas.microsoft.com/office/drawing/2014/main" id="{CB7EF50C-774F-363F-4CA2-4400840F9AA1}"/>
                </a:ext>
              </a:extLst>
            </p:cNvPr>
            <p:cNvGrpSpPr/>
            <p:nvPr/>
          </p:nvGrpSpPr>
          <p:grpSpPr>
            <a:xfrm flipH="1">
              <a:off x="9090216" y="3432636"/>
              <a:ext cx="2757222" cy="3431383"/>
              <a:chOff x="3520454" y="2490108"/>
              <a:chExt cx="2757222" cy="3431383"/>
            </a:xfrm>
          </p:grpSpPr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F28B1F77-766F-4FE6-4E21-3E0657745C28}"/>
                  </a:ext>
                </a:extLst>
              </p:cNvPr>
              <p:cNvSpPr/>
              <p:nvPr/>
            </p:nvSpPr>
            <p:spPr>
              <a:xfrm>
                <a:off x="5383453" y="3063468"/>
                <a:ext cx="722833" cy="500107"/>
              </a:xfrm>
              <a:custGeom>
                <a:avLst/>
                <a:gdLst>
                  <a:gd name="connsiteX0" fmla="*/ 118415 w 722833"/>
                  <a:gd name="connsiteY0" fmla="*/ 0 h 500107"/>
                  <a:gd name="connsiteX1" fmla="*/ 225628 w 722833"/>
                  <a:gd name="connsiteY1" fmla="*/ 299695 h 500107"/>
                  <a:gd name="connsiteX2" fmla="*/ 671398 w 722833"/>
                  <a:gd name="connsiteY2" fmla="*/ 117958 h 500107"/>
                  <a:gd name="connsiteX3" fmla="*/ 722833 w 722833"/>
                  <a:gd name="connsiteY3" fmla="*/ 220828 h 500107"/>
                  <a:gd name="connsiteX4" fmla="*/ 180137 w 722833"/>
                  <a:gd name="connsiteY4" fmla="*/ 497434 h 500107"/>
                  <a:gd name="connsiteX5" fmla="*/ 0 w 722833"/>
                  <a:gd name="connsiteY5" fmla="*/ 191338 h 500107"/>
                  <a:gd name="connsiteX6" fmla="*/ 118415 w 722833"/>
                  <a:gd name="connsiteY6" fmla="*/ 0 h 5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2833" h="500107">
                    <a:moveTo>
                      <a:pt x="118415" y="0"/>
                    </a:moveTo>
                    <a:lnTo>
                      <a:pt x="225628" y="299695"/>
                    </a:lnTo>
                    <a:lnTo>
                      <a:pt x="671398" y="117958"/>
                    </a:lnTo>
                    <a:lnTo>
                      <a:pt x="722833" y="220828"/>
                    </a:lnTo>
                    <a:cubicBezTo>
                      <a:pt x="722833" y="220828"/>
                      <a:pt x="304724" y="531952"/>
                      <a:pt x="180137" y="497434"/>
                    </a:cubicBezTo>
                    <a:cubicBezTo>
                      <a:pt x="94640" y="473659"/>
                      <a:pt x="0" y="191338"/>
                      <a:pt x="0" y="191338"/>
                    </a:cubicBezTo>
                    <a:lnTo>
                      <a:pt x="118415" y="0"/>
                    </a:ln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C9FE5C85-4A1B-D4DA-5BB1-998897392307}"/>
                  </a:ext>
                </a:extLst>
              </p:cNvPr>
              <p:cNvSpPr/>
              <p:nvPr/>
            </p:nvSpPr>
            <p:spPr>
              <a:xfrm>
                <a:off x="5411571" y="3258235"/>
                <a:ext cx="182880" cy="199567"/>
              </a:xfrm>
              <a:custGeom>
                <a:avLst/>
                <a:gdLst>
                  <a:gd name="connsiteX0" fmla="*/ 160020 w 182880"/>
                  <a:gd name="connsiteY0" fmla="*/ 0 h 199567"/>
                  <a:gd name="connsiteX1" fmla="*/ 182880 w 182880"/>
                  <a:gd name="connsiteY1" fmla="*/ 63779 h 199567"/>
                  <a:gd name="connsiteX2" fmla="*/ 121615 w 182880"/>
                  <a:gd name="connsiteY2" fmla="*/ 91897 h 199567"/>
                  <a:gd name="connsiteX3" fmla="*/ 59665 w 182880"/>
                  <a:gd name="connsiteY3" fmla="*/ 199568 h 199567"/>
                  <a:gd name="connsiteX4" fmla="*/ 0 w 182880"/>
                  <a:gd name="connsiteY4" fmla="*/ 72238 h 199567"/>
                  <a:gd name="connsiteX5" fmla="*/ 160020 w 182880"/>
                  <a:gd name="connsiteY5" fmla="*/ 0 h 19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" h="199567">
                    <a:moveTo>
                      <a:pt x="160020" y="0"/>
                    </a:moveTo>
                    <a:lnTo>
                      <a:pt x="182880" y="63779"/>
                    </a:lnTo>
                    <a:lnTo>
                      <a:pt x="121615" y="91897"/>
                    </a:lnTo>
                    <a:cubicBezTo>
                      <a:pt x="121615" y="91897"/>
                      <a:pt x="56236" y="168935"/>
                      <a:pt x="59665" y="199568"/>
                    </a:cubicBezTo>
                    <a:lnTo>
                      <a:pt x="0" y="72238"/>
                    </a:lnTo>
                    <a:cubicBezTo>
                      <a:pt x="0" y="72238"/>
                      <a:pt x="113157" y="3429"/>
                      <a:pt x="160020" y="0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7F2EFF2F-E961-F6A2-5151-9F14EFB7FD1E}"/>
                  </a:ext>
                </a:extLst>
              </p:cNvPr>
              <p:cNvSpPr/>
              <p:nvPr/>
            </p:nvSpPr>
            <p:spPr>
              <a:xfrm>
                <a:off x="5598678" y="3371164"/>
                <a:ext cx="18455" cy="83912"/>
              </a:xfrm>
              <a:custGeom>
                <a:avLst/>
                <a:gdLst>
                  <a:gd name="connsiteX0" fmla="*/ 10633 w 18455"/>
                  <a:gd name="connsiteY0" fmla="*/ 0 h 83912"/>
                  <a:gd name="connsiteX1" fmla="*/ 10633 w 18455"/>
                  <a:gd name="connsiteY1" fmla="*/ 83439 h 83912"/>
                  <a:gd name="connsiteX2" fmla="*/ 10633 w 18455"/>
                  <a:gd name="connsiteY2" fmla="*/ 0 h 8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55" h="83912">
                    <a:moveTo>
                      <a:pt x="10633" y="0"/>
                    </a:moveTo>
                    <a:cubicBezTo>
                      <a:pt x="10633" y="0"/>
                      <a:pt x="28235" y="76124"/>
                      <a:pt x="10633" y="83439"/>
                    </a:cubicBezTo>
                    <a:cubicBezTo>
                      <a:pt x="-6970" y="90754"/>
                      <a:pt x="346" y="10973"/>
                      <a:pt x="10633" y="0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6" name="图形 2">
                <a:extLst>
                  <a:ext uri="{FF2B5EF4-FFF2-40B4-BE49-F238E27FC236}">
                    <a16:creationId xmlns:a16="http://schemas.microsoft.com/office/drawing/2014/main" id="{ECC5709D-B1FB-2F6C-50F6-19A79285A854}"/>
                  </a:ext>
                </a:extLst>
              </p:cNvPr>
              <p:cNvGrpSpPr/>
              <p:nvPr/>
            </p:nvGrpSpPr>
            <p:grpSpPr>
              <a:xfrm>
                <a:off x="6010275" y="3057296"/>
                <a:ext cx="267402" cy="248488"/>
                <a:chOff x="6010275" y="3057296"/>
                <a:chExt cx="267402" cy="248488"/>
              </a:xfrm>
            </p:grpSpPr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33E54D9D-0CBF-D5F5-2E96-F7390EF48016}"/>
                    </a:ext>
                  </a:extLst>
                </p:cNvPr>
                <p:cNvSpPr/>
                <p:nvPr/>
              </p:nvSpPr>
              <p:spPr>
                <a:xfrm>
                  <a:off x="6010275" y="3057296"/>
                  <a:ext cx="267402" cy="248488"/>
                </a:xfrm>
                <a:custGeom>
                  <a:avLst/>
                  <a:gdLst>
                    <a:gd name="connsiteX0" fmla="*/ 136931 w 267402"/>
                    <a:gd name="connsiteY0" fmla="*/ 0 h 248488"/>
                    <a:gd name="connsiteX1" fmla="*/ 144704 w 267402"/>
                    <a:gd name="connsiteY1" fmla="*/ 19660 h 248488"/>
                    <a:gd name="connsiteX2" fmla="*/ 120015 w 267402"/>
                    <a:gd name="connsiteY2" fmla="*/ 82525 h 248488"/>
                    <a:gd name="connsiteX3" fmla="*/ 243916 w 267402"/>
                    <a:gd name="connsiteY3" fmla="*/ 29032 h 248488"/>
                    <a:gd name="connsiteX4" fmla="*/ 243459 w 267402"/>
                    <a:gd name="connsiteY4" fmla="*/ 43663 h 248488"/>
                    <a:gd name="connsiteX5" fmla="*/ 233401 w 267402"/>
                    <a:gd name="connsiteY5" fmla="*/ 53492 h 248488"/>
                    <a:gd name="connsiteX6" fmla="*/ 187681 w 267402"/>
                    <a:gd name="connsiteY6" fmla="*/ 84353 h 248488"/>
                    <a:gd name="connsiteX7" fmla="*/ 266319 w 267402"/>
                    <a:gd name="connsiteY7" fmla="*/ 61722 h 248488"/>
                    <a:gd name="connsiteX8" fmla="*/ 264719 w 267402"/>
                    <a:gd name="connsiteY8" fmla="*/ 75895 h 248488"/>
                    <a:gd name="connsiteX9" fmla="*/ 250774 w 267402"/>
                    <a:gd name="connsiteY9" fmla="*/ 85496 h 248488"/>
                    <a:gd name="connsiteX10" fmla="*/ 200939 w 267402"/>
                    <a:gd name="connsiteY10" fmla="*/ 113157 h 248488"/>
                    <a:gd name="connsiteX11" fmla="*/ 264947 w 267402"/>
                    <a:gd name="connsiteY11" fmla="*/ 101270 h 248488"/>
                    <a:gd name="connsiteX12" fmla="*/ 264490 w 267402"/>
                    <a:gd name="connsiteY12" fmla="*/ 112928 h 248488"/>
                    <a:gd name="connsiteX13" fmla="*/ 256718 w 267402"/>
                    <a:gd name="connsiteY13" fmla="*/ 119558 h 248488"/>
                    <a:gd name="connsiteX14" fmla="*/ 207340 w 267402"/>
                    <a:gd name="connsiteY14" fmla="*/ 142646 h 248488"/>
                    <a:gd name="connsiteX15" fmla="*/ 251003 w 267402"/>
                    <a:gd name="connsiteY15" fmla="*/ 138989 h 248488"/>
                    <a:gd name="connsiteX16" fmla="*/ 227228 w 267402"/>
                    <a:gd name="connsiteY16" fmla="*/ 157734 h 248488"/>
                    <a:gd name="connsiteX17" fmla="*/ 104699 w 267402"/>
                    <a:gd name="connsiteY17" fmla="*/ 222428 h 248488"/>
                    <a:gd name="connsiteX18" fmla="*/ 50292 w 267402"/>
                    <a:gd name="connsiteY18" fmla="*/ 248488 h 248488"/>
                    <a:gd name="connsiteX19" fmla="*/ 0 w 267402"/>
                    <a:gd name="connsiteY19" fmla="*/ 147676 h 248488"/>
                    <a:gd name="connsiteX20" fmla="*/ 34747 w 267402"/>
                    <a:gd name="connsiteY20" fmla="*/ 130073 h 248488"/>
                    <a:gd name="connsiteX21" fmla="*/ 136931 w 267402"/>
                    <a:gd name="connsiteY21" fmla="*/ 0 h 248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7402" h="248488">
                      <a:moveTo>
                        <a:pt x="136931" y="0"/>
                      </a:moveTo>
                      <a:cubicBezTo>
                        <a:pt x="145390" y="2286"/>
                        <a:pt x="148133" y="9830"/>
                        <a:pt x="144704" y="19660"/>
                      </a:cubicBezTo>
                      <a:cubicBezTo>
                        <a:pt x="137617" y="40919"/>
                        <a:pt x="128473" y="61036"/>
                        <a:pt x="120015" y="82525"/>
                      </a:cubicBezTo>
                      <a:cubicBezTo>
                        <a:pt x="160249" y="64922"/>
                        <a:pt x="203911" y="46634"/>
                        <a:pt x="243916" y="29032"/>
                      </a:cubicBezTo>
                      <a:cubicBezTo>
                        <a:pt x="247117" y="33604"/>
                        <a:pt x="245974" y="39776"/>
                        <a:pt x="243459" y="43663"/>
                      </a:cubicBezTo>
                      <a:cubicBezTo>
                        <a:pt x="240944" y="47549"/>
                        <a:pt x="237287" y="50749"/>
                        <a:pt x="233401" y="53492"/>
                      </a:cubicBezTo>
                      <a:cubicBezTo>
                        <a:pt x="218770" y="64694"/>
                        <a:pt x="203454" y="74981"/>
                        <a:pt x="187681" y="84353"/>
                      </a:cubicBezTo>
                      <a:cubicBezTo>
                        <a:pt x="217170" y="75667"/>
                        <a:pt x="238201" y="68809"/>
                        <a:pt x="266319" y="61722"/>
                      </a:cubicBezTo>
                      <a:cubicBezTo>
                        <a:pt x="268148" y="65837"/>
                        <a:pt x="267691" y="72466"/>
                        <a:pt x="264719" y="75895"/>
                      </a:cubicBezTo>
                      <a:cubicBezTo>
                        <a:pt x="261976" y="79324"/>
                        <a:pt x="254660" y="83439"/>
                        <a:pt x="250774" y="85496"/>
                      </a:cubicBezTo>
                      <a:cubicBezTo>
                        <a:pt x="233172" y="95326"/>
                        <a:pt x="218770" y="103327"/>
                        <a:pt x="200939" y="113157"/>
                      </a:cubicBezTo>
                      <a:cubicBezTo>
                        <a:pt x="221742" y="108585"/>
                        <a:pt x="244145" y="105842"/>
                        <a:pt x="264947" y="101270"/>
                      </a:cubicBezTo>
                      <a:cubicBezTo>
                        <a:pt x="267005" y="104013"/>
                        <a:pt x="266319" y="110185"/>
                        <a:pt x="264490" y="112928"/>
                      </a:cubicBezTo>
                      <a:cubicBezTo>
                        <a:pt x="262661" y="115900"/>
                        <a:pt x="259690" y="117958"/>
                        <a:pt x="256718" y="119558"/>
                      </a:cubicBezTo>
                      <a:cubicBezTo>
                        <a:pt x="241173" y="127787"/>
                        <a:pt x="219913" y="136474"/>
                        <a:pt x="207340" y="142646"/>
                      </a:cubicBezTo>
                      <a:cubicBezTo>
                        <a:pt x="221742" y="141046"/>
                        <a:pt x="236601" y="140589"/>
                        <a:pt x="251003" y="138989"/>
                      </a:cubicBezTo>
                      <a:cubicBezTo>
                        <a:pt x="254432" y="152019"/>
                        <a:pt x="236830" y="152705"/>
                        <a:pt x="227228" y="157734"/>
                      </a:cubicBezTo>
                      <a:cubicBezTo>
                        <a:pt x="186995" y="178994"/>
                        <a:pt x="144932" y="201397"/>
                        <a:pt x="104699" y="222428"/>
                      </a:cubicBezTo>
                      <a:cubicBezTo>
                        <a:pt x="104699" y="222428"/>
                        <a:pt x="74295" y="238430"/>
                        <a:pt x="50292" y="248488"/>
                      </a:cubicBezTo>
                      <a:cubicBezTo>
                        <a:pt x="49835" y="247117"/>
                        <a:pt x="4343" y="155219"/>
                        <a:pt x="0" y="147676"/>
                      </a:cubicBezTo>
                      <a:cubicBezTo>
                        <a:pt x="11201" y="142189"/>
                        <a:pt x="34747" y="130073"/>
                        <a:pt x="34747" y="130073"/>
                      </a:cubicBezTo>
                      <a:cubicBezTo>
                        <a:pt x="50292" y="72466"/>
                        <a:pt x="81153" y="65380"/>
                        <a:pt x="136931" y="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10A57C1E-1996-49BA-B216-CB7CCC887ED0}"/>
                    </a:ext>
                  </a:extLst>
                </p:cNvPr>
                <p:cNvSpPr/>
                <p:nvPr/>
              </p:nvSpPr>
              <p:spPr>
                <a:xfrm>
                  <a:off x="6186516" y="3137184"/>
                  <a:ext cx="21048" cy="9158"/>
                </a:xfrm>
                <a:custGeom>
                  <a:avLst/>
                  <a:gdLst>
                    <a:gd name="connsiteX0" fmla="*/ 9 w 21048"/>
                    <a:gd name="connsiteY0" fmla="*/ 8809 h 9158"/>
                    <a:gd name="connsiteX1" fmla="*/ 11210 w 21048"/>
                    <a:gd name="connsiteY1" fmla="*/ 6523 h 9158"/>
                    <a:gd name="connsiteX2" fmla="*/ 21040 w 21048"/>
                    <a:gd name="connsiteY2" fmla="*/ 350 h 9158"/>
                    <a:gd name="connsiteX3" fmla="*/ 9839 w 21048"/>
                    <a:gd name="connsiteY3" fmla="*/ 2636 h 9158"/>
                    <a:gd name="connsiteX4" fmla="*/ 9 w 21048"/>
                    <a:gd name="connsiteY4" fmla="*/ 8809 h 9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48" h="9158">
                      <a:moveTo>
                        <a:pt x="9" y="8809"/>
                      </a:moveTo>
                      <a:cubicBezTo>
                        <a:pt x="466" y="9723"/>
                        <a:pt x="5495" y="8809"/>
                        <a:pt x="11210" y="6523"/>
                      </a:cubicBezTo>
                      <a:cubicBezTo>
                        <a:pt x="16925" y="4237"/>
                        <a:pt x="21269" y="1493"/>
                        <a:pt x="21040" y="350"/>
                      </a:cubicBezTo>
                      <a:cubicBezTo>
                        <a:pt x="20583" y="-564"/>
                        <a:pt x="15554" y="350"/>
                        <a:pt x="9839" y="2636"/>
                      </a:cubicBezTo>
                      <a:cubicBezTo>
                        <a:pt x="4124" y="5151"/>
                        <a:pt x="-220" y="7894"/>
                        <a:pt x="9" y="8809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A8132B03-272B-D8E5-18C5-500711D38029}"/>
                    </a:ext>
                  </a:extLst>
                </p:cNvPr>
                <p:cNvSpPr/>
                <p:nvPr/>
              </p:nvSpPr>
              <p:spPr>
                <a:xfrm>
                  <a:off x="6196803" y="3167817"/>
                  <a:ext cx="21048" cy="9158"/>
                </a:xfrm>
                <a:custGeom>
                  <a:avLst/>
                  <a:gdLst>
                    <a:gd name="connsiteX0" fmla="*/ 9 w 21048"/>
                    <a:gd name="connsiteY0" fmla="*/ 8809 h 9158"/>
                    <a:gd name="connsiteX1" fmla="*/ 11210 w 21048"/>
                    <a:gd name="connsiteY1" fmla="*/ 6523 h 9158"/>
                    <a:gd name="connsiteX2" fmla="*/ 21040 w 21048"/>
                    <a:gd name="connsiteY2" fmla="*/ 350 h 9158"/>
                    <a:gd name="connsiteX3" fmla="*/ 9839 w 21048"/>
                    <a:gd name="connsiteY3" fmla="*/ 2636 h 9158"/>
                    <a:gd name="connsiteX4" fmla="*/ 9 w 21048"/>
                    <a:gd name="connsiteY4" fmla="*/ 8809 h 9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48" h="9158">
                      <a:moveTo>
                        <a:pt x="9" y="8809"/>
                      </a:moveTo>
                      <a:cubicBezTo>
                        <a:pt x="466" y="9723"/>
                        <a:pt x="5495" y="8809"/>
                        <a:pt x="11210" y="6523"/>
                      </a:cubicBezTo>
                      <a:cubicBezTo>
                        <a:pt x="16925" y="4237"/>
                        <a:pt x="21269" y="1493"/>
                        <a:pt x="21040" y="350"/>
                      </a:cubicBezTo>
                      <a:cubicBezTo>
                        <a:pt x="20583" y="-564"/>
                        <a:pt x="15554" y="350"/>
                        <a:pt x="9839" y="2636"/>
                      </a:cubicBezTo>
                      <a:cubicBezTo>
                        <a:pt x="4124" y="4922"/>
                        <a:pt x="-220" y="7666"/>
                        <a:pt x="9" y="8809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1BA20826-78B9-176D-2E86-FF54465120B6}"/>
                    </a:ext>
                  </a:extLst>
                </p:cNvPr>
                <p:cNvSpPr/>
                <p:nvPr/>
              </p:nvSpPr>
              <p:spPr>
                <a:xfrm>
                  <a:off x="6204094" y="3197077"/>
                  <a:ext cx="21072" cy="9159"/>
                </a:xfrm>
                <a:custGeom>
                  <a:avLst/>
                  <a:gdLst>
                    <a:gd name="connsiteX0" fmla="*/ 33 w 21072"/>
                    <a:gd name="connsiteY0" fmla="*/ 8809 h 9159"/>
                    <a:gd name="connsiteX1" fmla="*/ 11234 w 21072"/>
                    <a:gd name="connsiteY1" fmla="*/ 6523 h 9159"/>
                    <a:gd name="connsiteX2" fmla="*/ 21064 w 21072"/>
                    <a:gd name="connsiteY2" fmla="*/ 350 h 9159"/>
                    <a:gd name="connsiteX3" fmla="*/ 9863 w 21072"/>
                    <a:gd name="connsiteY3" fmla="*/ 2636 h 9159"/>
                    <a:gd name="connsiteX4" fmla="*/ 33 w 21072"/>
                    <a:gd name="connsiteY4" fmla="*/ 8809 h 9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72" h="9159">
                      <a:moveTo>
                        <a:pt x="33" y="8809"/>
                      </a:moveTo>
                      <a:cubicBezTo>
                        <a:pt x="490" y="9723"/>
                        <a:pt x="5519" y="8809"/>
                        <a:pt x="11234" y="6523"/>
                      </a:cubicBezTo>
                      <a:cubicBezTo>
                        <a:pt x="16949" y="4237"/>
                        <a:pt x="21293" y="1493"/>
                        <a:pt x="21064" y="350"/>
                      </a:cubicBezTo>
                      <a:cubicBezTo>
                        <a:pt x="20607" y="-564"/>
                        <a:pt x="15578" y="350"/>
                        <a:pt x="9863" y="2636"/>
                      </a:cubicBezTo>
                      <a:cubicBezTo>
                        <a:pt x="3919" y="5151"/>
                        <a:pt x="-424" y="7894"/>
                        <a:pt x="33" y="8809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F3B9A9AF-6284-4219-EC7C-639217E833B8}"/>
                    </a:ext>
                  </a:extLst>
                </p:cNvPr>
                <p:cNvSpPr/>
                <p:nvPr/>
              </p:nvSpPr>
              <p:spPr>
                <a:xfrm>
                  <a:off x="6163086" y="3157639"/>
                  <a:ext cx="23560" cy="55117"/>
                </a:xfrm>
                <a:custGeom>
                  <a:avLst/>
                  <a:gdLst>
                    <a:gd name="connsiteX0" fmla="*/ 23439 w 23560"/>
                    <a:gd name="connsiteY0" fmla="*/ 55105 h 55117"/>
                    <a:gd name="connsiteX1" fmla="*/ 13609 w 23560"/>
                    <a:gd name="connsiteY1" fmla="*/ 26759 h 55117"/>
                    <a:gd name="connsiteX2" fmla="*/ 121 w 23560"/>
                    <a:gd name="connsiteY2" fmla="*/ 13 h 55117"/>
                    <a:gd name="connsiteX3" fmla="*/ 9951 w 23560"/>
                    <a:gd name="connsiteY3" fmla="*/ 28359 h 55117"/>
                    <a:gd name="connsiteX4" fmla="*/ 23439 w 23560"/>
                    <a:gd name="connsiteY4" fmla="*/ 55105 h 5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60" h="55117">
                      <a:moveTo>
                        <a:pt x="23439" y="55105"/>
                      </a:moveTo>
                      <a:cubicBezTo>
                        <a:pt x="24353" y="54648"/>
                        <a:pt x="20010" y="42075"/>
                        <a:pt x="13609" y="26759"/>
                      </a:cubicBezTo>
                      <a:cubicBezTo>
                        <a:pt x="7208" y="11443"/>
                        <a:pt x="1036" y="-445"/>
                        <a:pt x="121" y="13"/>
                      </a:cubicBezTo>
                      <a:cubicBezTo>
                        <a:pt x="-793" y="470"/>
                        <a:pt x="3550" y="13043"/>
                        <a:pt x="9951" y="28359"/>
                      </a:cubicBezTo>
                      <a:cubicBezTo>
                        <a:pt x="16352" y="43447"/>
                        <a:pt x="22524" y="55562"/>
                        <a:pt x="23439" y="55105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4B000D70-46AB-D2D5-19ED-011332B255E4}"/>
                    </a:ext>
                  </a:extLst>
                </p:cNvPr>
                <p:cNvSpPr/>
                <p:nvPr/>
              </p:nvSpPr>
              <p:spPr>
                <a:xfrm>
                  <a:off x="6106058" y="3136392"/>
                  <a:ext cx="30154" cy="61807"/>
                </a:xfrm>
                <a:custGeom>
                  <a:avLst/>
                  <a:gdLst>
                    <a:gd name="connsiteX0" fmla="*/ 0 w 30154"/>
                    <a:gd name="connsiteY0" fmla="*/ 61722 h 61807"/>
                    <a:gd name="connsiteX1" fmla="*/ 2972 w 30154"/>
                    <a:gd name="connsiteY1" fmla="*/ 61036 h 61807"/>
                    <a:gd name="connsiteX2" fmla="*/ 10287 w 30154"/>
                    <a:gd name="connsiteY2" fmla="*/ 57607 h 61807"/>
                    <a:gd name="connsiteX3" fmla="*/ 27203 w 30154"/>
                    <a:gd name="connsiteY3" fmla="*/ 37033 h 61807"/>
                    <a:gd name="connsiteX4" fmla="*/ 29261 w 30154"/>
                    <a:gd name="connsiteY4" fmla="*/ 10516 h 61807"/>
                    <a:gd name="connsiteX5" fmla="*/ 25603 w 30154"/>
                    <a:gd name="connsiteY5" fmla="*/ 0 h 61807"/>
                    <a:gd name="connsiteX6" fmla="*/ 26518 w 30154"/>
                    <a:gd name="connsiteY6" fmla="*/ 10744 h 61807"/>
                    <a:gd name="connsiteX7" fmla="*/ 23546 w 30154"/>
                    <a:gd name="connsiteY7" fmla="*/ 35662 h 61807"/>
                    <a:gd name="connsiteX8" fmla="*/ 8687 w 30154"/>
                    <a:gd name="connsiteY8" fmla="*/ 55321 h 61807"/>
                    <a:gd name="connsiteX9" fmla="*/ 2286 w 30154"/>
                    <a:gd name="connsiteY9" fmla="*/ 59665 h 61807"/>
                    <a:gd name="connsiteX10" fmla="*/ 0 w 30154"/>
                    <a:gd name="connsiteY10" fmla="*/ 61722 h 61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54" h="61807">
                      <a:moveTo>
                        <a:pt x="0" y="61722"/>
                      </a:moveTo>
                      <a:cubicBezTo>
                        <a:pt x="0" y="61951"/>
                        <a:pt x="1143" y="61722"/>
                        <a:pt x="2972" y="61036"/>
                      </a:cubicBezTo>
                      <a:cubicBezTo>
                        <a:pt x="4801" y="60350"/>
                        <a:pt x="7544" y="59665"/>
                        <a:pt x="10287" y="57607"/>
                      </a:cubicBezTo>
                      <a:cubicBezTo>
                        <a:pt x="16231" y="54178"/>
                        <a:pt x="23546" y="47092"/>
                        <a:pt x="27203" y="37033"/>
                      </a:cubicBezTo>
                      <a:cubicBezTo>
                        <a:pt x="31090" y="26975"/>
                        <a:pt x="30404" y="17145"/>
                        <a:pt x="29261" y="10516"/>
                      </a:cubicBezTo>
                      <a:cubicBezTo>
                        <a:pt x="28118" y="3886"/>
                        <a:pt x="26060" y="0"/>
                        <a:pt x="25603" y="0"/>
                      </a:cubicBezTo>
                      <a:cubicBezTo>
                        <a:pt x="25146" y="229"/>
                        <a:pt x="25832" y="4115"/>
                        <a:pt x="26518" y="10744"/>
                      </a:cubicBezTo>
                      <a:cubicBezTo>
                        <a:pt x="26975" y="17145"/>
                        <a:pt x="26975" y="26518"/>
                        <a:pt x="23546" y="35662"/>
                      </a:cubicBezTo>
                      <a:cubicBezTo>
                        <a:pt x="20117" y="44806"/>
                        <a:pt x="13945" y="51664"/>
                        <a:pt x="8687" y="55321"/>
                      </a:cubicBezTo>
                      <a:cubicBezTo>
                        <a:pt x="6172" y="57379"/>
                        <a:pt x="3886" y="58522"/>
                        <a:pt x="2286" y="59665"/>
                      </a:cubicBezTo>
                      <a:cubicBezTo>
                        <a:pt x="686" y="60808"/>
                        <a:pt x="0" y="61493"/>
                        <a:pt x="0" y="61722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9AEA8CA1-7B1D-1050-458F-5FFBCCCD044C}"/>
                    </a:ext>
                  </a:extLst>
                </p:cNvPr>
                <p:cNvSpPr/>
                <p:nvPr/>
              </p:nvSpPr>
              <p:spPr>
                <a:xfrm>
                  <a:off x="6049042" y="3193542"/>
                  <a:ext cx="38980" cy="77539"/>
                </a:xfrm>
                <a:custGeom>
                  <a:avLst/>
                  <a:gdLst>
                    <a:gd name="connsiteX0" fmla="*/ 323 w 38980"/>
                    <a:gd name="connsiteY0" fmla="*/ 0 h 77539"/>
                    <a:gd name="connsiteX1" fmla="*/ 95 w 38980"/>
                    <a:gd name="connsiteY1" fmla="*/ 3429 h 77539"/>
                    <a:gd name="connsiteX2" fmla="*/ 1009 w 38980"/>
                    <a:gd name="connsiteY2" fmla="*/ 13030 h 77539"/>
                    <a:gd name="connsiteX3" fmla="*/ 11068 w 38980"/>
                    <a:gd name="connsiteY3" fmla="*/ 42977 h 77539"/>
                    <a:gd name="connsiteX4" fmla="*/ 38957 w 38980"/>
                    <a:gd name="connsiteY4" fmla="*/ 77495 h 77539"/>
                    <a:gd name="connsiteX5" fmla="*/ 14725 w 38980"/>
                    <a:gd name="connsiteY5" fmla="*/ 41377 h 77539"/>
                    <a:gd name="connsiteX6" fmla="*/ 323 w 38980"/>
                    <a:gd name="connsiteY6" fmla="*/ 0 h 7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0" h="77539">
                      <a:moveTo>
                        <a:pt x="323" y="0"/>
                      </a:moveTo>
                      <a:cubicBezTo>
                        <a:pt x="95" y="0"/>
                        <a:pt x="-134" y="1372"/>
                        <a:pt x="95" y="3429"/>
                      </a:cubicBezTo>
                      <a:cubicBezTo>
                        <a:pt x="95" y="5715"/>
                        <a:pt x="323" y="8915"/>
                        <a:pt x="1009" y="13030"/>
                      </a:cubicBezTo>
                      <a:cubicBezTo>
                        <a:pt x="2152" y="21031"/>
                        <a:pt x="5353" y="32004"/>
                        <a:pt x="11068" y="42977"/>
                      </a:cubicBezTo>
                      <a:cubicBezTo>
                        <a:pt x="22269" y="65151"/>
                        <a:pt x="38271" y="78410"/>
                        <a:pt x="38957" y="77495"/>
                      </a:cubicBezTo>
                      <a:cubicBezTo>
                        <a:pt x="39643" y="76810"/>
                        <a:pt x="25469" y="62865"/>
                        <a:pt x="14725" y="41377"/>
                      </a:cubicBezTo>
                      <a:cubicBezTo>
                        <a:pt x="3295" y="19888"/>
                        <a:pt x="1466" y="0"/>
                        <a:pt x="323" y="0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EC3D3374-9DEE-C6F4-A709-8FE2C36871C7}"/>
                  </a:ext>
                </a:extLst>
              </p:cNvPr>
              <p:cNvSpPr/>
              <p:nvPr/>
            </p:nvSpPr>
            <p:spPr>
              <a:xfrm>
                <a:off x="5403698" y="2968371"/>
                <a:ext cx="207595" cy="362102"/>
              </a:xfrm>
              <a:custGeom>
                <a:avLst/>
                <a:gdLst>
                  <a:gd name="connsiteX0" fmla="*/ 42849 w 207595"/>
                  <a:gd name="connsiteY0" fmla="*/ 362102 h 362102"/>
                  <a:gd name="connsiteX1" fmla="*/ 205384 w 207595"/>
                  <a:gd name="connsiteY1" fmla="*/ 285521 h 362102"/>
                  <a:gd name="connsiteX2" fmla="*/ 121945 w 207595"/>
                  <a:gd name="connsiteY2" fmla="*/ 27661 h 362102"/>
                  <a:gd name="connsiteX3" fmla="*/ 71424 w 207595"/>
                  <a:gd name="connsiteY3" fmla="*/ 0 h 362102"/>
                  <a:gd name="connsiteX4" fmla="*/ 101 w 207595"/>
                  <a:gd name="connsiteY4" fmla="*/ 179222 h 362102"/>
                  <a:gd name="connsiteX5" fmla="*/ 42849 w 207595"/>
                  <a:gd name="connsiteY5" fmla="*/ 362102 h 36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95" h="362102">
                    <a:moveTo>
                      <a:pt x="42849" y="362102"/>
                    </a:moveTo>
                    <a:cubicBezTo>
                      <a:pt x="106171" y="362102"/>
                      <a:pt x="225272" y="327127"/>
                      <a:pt x="205384" y="285521"/>
                    </a:cubicBezTo>
                    <a:cubicBezTo>
                      <a:pt x="159664" y="189281"/>
                      <a:pt x="133146" y="35204"/>
                      <a:pt x="121945" y="27661"/>
                    </a:cubicBezTo>
                    <a:cubicBezTo>
                      <a:pt x="110743" y="20345"/>
                      <a:pt x="71424" y="0"/>
                      <a:pt x="71424" y="0"/>
                    </a:cubicBezTo>
                    <a:cubicBezTo>
                      <a:pt x="71424" y="0"/>
                      <a:pt x="2616" y="156591"/>
                      <a:pt x="101" y="179222"/>
                    </a:cubicBezTo>
                    <a:cubicBezTo>
                      <a:pt x="-2414" y="201854"/>
                      <a:pt x="42849" y="362102"/>
                      <a:pt x="42849" y="3621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E21BCB65-B91E-E452-74BA-AB3A51ADC262}"/>
                  </a:ext>
                </a:extLst>
              </p:cNvPr>
              <p:cNvSpPr/>
              <p:nvPr/>
            </p:nvSpPr>
            <p:spPr>
              <a:xfrm>
                <a:off x="5489295" y="3094101"/>
                <a:ext cx="118643" cy="232257"/>
              </a:xfrm>
              <a:custGeom>
                <a:avLst/>
                <a:gdLst>
                  <a:gd name="connsiteX0" fmla="*/ 118643 w 118643"/>
                  <a:gd name="connsiteY0" fmla="*/ 180365 h 232257"/>
                  <a:gd name="connsiteX1" fmla="*/ 0 w 118643"/>
                  <a:gd name="connsiteY1" fmla="*/ 232258 h 232257"/>
                  <a:gd name="connsiteX2" fmla="*/ 0 w 118643"/>
                  <a:gd name="connsiteY2" fmla="*/ 0 h 232257"/>
                  <a:gd name="connsiteX3" fmla="*/ 118643 w 118643"/>
                  <a:gd name="connsiteY3" fmla="*/ 180365 h 232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643" h="232257">
                    <a:moveTo>
                      <a:pt x="118643" y="180365"/>
                    </a:moveTo>
                    <a:cubicBezTo>
                      <a:pt x="104699" y="204597"/>
                      <a:pt x="49149" y="224257"/>
                      <a:pt x="0" y="232258"/>
                    </a:cubicBezTo>
                    <a:lnTo>
                      <a:pt x="0" y="0"/>
                    </a:lnTo>
                    <a:cubicBezTo>
                      <a:pt x="0" y="229"/>
                      <a:pt x="27661" y="163220"/>
                      <a:pt x="118643" y="18036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grpSp>
            <p:nvGrpSpPr>
              <p:cNvPr id="639" name="图形 2">
                <a:extLst>
                  <a:ext uri="{FF2B5EF4-FFF2-40B4-BE49-F238E27FC236}">
                    <a16:creationId xmlns:a16="http://schemas.microsoft.com/office/drawing/2014/main" id="{CB99C7B4-CE58-6B89-77EB-C4B24F139B0C}"/>
                  </a:ext>
                </a:extLst>
              </p:cNvPr>
              <p:cNvGrpSpPr/>
              <p:nvPr/>
            </p:nvGrpSpPr>
            <p:grpSpPr>
              <a:xfrm>
                <a:off x="3520454" y="2490108"/>
                <a:ext cx="2042775" cy="3431383"/>
                <a:chOff x="3520454" y="2490108"/>
                <a:chExt cx="2042775" cy="3431383"/>
              </a:xfrm>
            </p:grpSpPr>
            <p:grpSp>
              <p:nvGrpSpPr>
                <p:cNvPr id="650" name="图形 2">
                  <a:extLst>
                    <a:ext uri="{FF2B5EF4-FFF2-40B4-BE49-F238E27FC236}">
                      <a16:creationId xmlns:a16="http://schemas.microsoft.com/office/drawing/2014/main" id="{919697F9-055C-766C-437B-0CE6EEBFF5D6}"/>
                    </a:ext>
                  </a:extLst>
                </p:cNvPr>
                <p:cNvGrpSpPr/>
                <p:nvPr/>
              </p:nvGrpSpPr>
              <p:grpSpPr>
                <a:xfrm>
                  <a:off x="3520454" y="2490108"/>
                  <a:ext cx="2042775" cy="3431383"/>
                  <a:chOff x="3520454" y="2490108"/>
                  <a:chExt cx="2042775" cy="3431383"/>
                </a:xfrm>
              </p:grpSpPr>
              <p:grpSp>
                <p:nvGrpSpPr>
                  <p:cNvPr id="668" name="图形 2">
                    <a:extLst>
                      <a:ext uri="{FF2B5EF4-FFF2-40B4-BE49-F238E27FC236}">
                        <a16:creationId xmlns:a16="http://schemas.microsoft.com/office/drawing/2014/main" id="{9801000E-2712-D4DF-9ACA-89C6A774EF3F}"/>
                      </a:ext>
                    </a:extLst>
                  </p:cNvPr>
                  <p:cNvGrpSpPr/>
                  <p:nvPr/>
                </p:nvGrpSpPr>
                <p:grpSpPr>
                  <a:xfrm>
                    <a:off x="3520454" y="4174653"/>
                    <a:ext cx="1369908" cy="883777"/>
                    <a:chOff x="3520454" y="4174653"/>
                    <a:chExt cx="1369908" cy="883777"/>
                  </a:xfrm>
                </p:grpSpPr>
                <p:sp>
                  <p:nvSpPr>
                    <p:cNvPr id="678" name="任意多边形: 形状 677">
                      <a:extLst>
                        <a:ext uri="{FF2B5EF4-FFF2-40B4-BE49-F238E27FC236}">
                          <a16:creationId xmlns:a16="http://schemas.microsoft.com/office/drawing/2014/main" id="{26ED3843-AF24-F772-487E-F0C36372FE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91869" y="4174653"/>
                      <a:ext cx="1198494" cy="687211"/>
                    </a:xfrm>
                    <a:custGeom>
                      <a:avLst/>
                      <a:gdLst>
                        <a:gd name="connsiteX0" fmla="*/ 1198494 w 1198494"/>
                        <a:gd name="connsiteY0" fmla="*/ 160974 h 687211"/>
                        <a:gd name="connsiteX1" fmla="*/ 907258 w 1198494"/>
                        <a:gd name="connsiteY1" fmla="*/ 616803 h 687211"/>
                        <a:gd name="connsiteX2" fmla="*/ 51380 w 1198494"/>
                        <a:gd name="connsiteY2" fmla="*/ 687212 h 687211"/>
                        <a:gd name="connsiteX3" fmla="*/ 29205 w 1198494"/>
                        <a:gd name="connsiteY3" fmla="*/ 586171 h 687211"/>
                        <a:gd name="connsiteX4" fmla="*/ 763697 w 1198494"/>
                        <a:gd name="connsiteY4" fmla="*/ 425236 h 687211"/>
                        <a:gd name="connsiteX5" fmla="*/ 881426 w 1198494"/>
                        <a:gd name="connsiteY5" fmla="*/ 22443 h 687211"/>
                        <a:gd name="connsiteX6" fmla="*/ 1198494 w 1198494"/>
                        <a:gd name="connsiteY6" fmla="*/ 160974 h 6872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98494" h="687211">
                          <a:moveTo>
                            <a:pt x="1198494" y="160974"/>
                          </a:moveTo>
                          <a:cubicBezTo>
                            <a:pt x="1198494" y="160974"/>
                            <a:pt x="1035503" y="573826"/>
                            <a:pt x="907258" y="616803"/>
                          </a:cubicBezTo>
                          <a:cubicBezTo>
                            <a:pt x="725064" y="677839"/>
                            <a:pt x="51380" y="687212"/>
                            <a:pt x="51380" y="687212"/>
                          </a:cubicBezTo>
                          <a:cubicBezTo>
                            <a:pt x="51380" y="687212"/>
                            <a:pt x="-47604" y="679439"/>
                            <a:pt x="29205" y="586171"/>
                          </a:cubicBezTo>
                          <a:lnTo>
                            <a:pt x="763697" y="425236"/>
                          </a:lnTo>
                          <a:cubicBezTo>
                            <a:pt x="763697" y="425236"/>
                            <a:pt x="844164" y="116626"/>
                            <a:pt x="881426" y="22443"/>
                          </a:cubicBezTo>
                          <a:cubicBezTo>
                            <a:pt x="918688" y="-71740"/>
                            <a:pt x="1198494" y="160974"/>
                            <a:pt x="1198494" y="160974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79" name="任意多边形: 形状 678">
                      <a:extLst>
                        <a:ext uri="{FF2B5EF4-FFF2-40B4-BE49-F238E27FC236}">
                          <a16:creationId xmlns:a16="http://schemas.microsoft.com/office/drawing/2014/main" id="{D99487B8-B614-021B-55C4-6E07DA2F88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2666" y="4342942"/>
                      <a:ext cx="774039" cy="506120"/>
                    </a:xfrm>
                    <a:custGeom>
                      <a:avLst/>
                      <a:gdLst>
                        <a:gd name="connsiteX0" fmla="*/ 520294 w 774039"/>
                        <a:gd name="connsiteY0" fmla="*/ 0 h 506120"/>
                        <a:gd name="connsiteX1" fmla="*/ 534924 w 774039"/>
                        <a:gd name="connsiteY1" fmla="*/ 47092 h 506120"/>
                        <a:gd name="connsiteX2" fmla="*/ 641452 w 774039"/>
                        <a:gd name="connsiteY2" fmla="*/ 119101 h 506120"/>
                        <a:gd name="connsiteX3" fmla="*/ 482117 w 774039"/>
                        <a:gd name="connsiteY3" fmla="*/ 419481 h 506120"/>
                        <a:gd name="connsiteX4" fmla="*/ 0 w 774039"/>
                        <a:gd name="connsiteY4" fmla="*/ 506120 h 506120"/>
                        <a:gd name="connsiteX5" fmla="*/ 524408 w 774039"/>
                        <a:gd name="connsiteY5" fmla="*/ 455371 h 506120"/>
                        <a:gd name="connsiteX6" fmla="*/ 774040 w 774039"/>
                        <a:gd name="connsiteY6" fmla="*/ 50292 h 506120"/>
                        <a:gd name="connsiteX7" fmla="*/ 520294 w 774039"/>
                        <a:gd name="connsiteY7" fmla="*/ 0 h 5061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74039" h="506120">
                          <a:moveTo>
                            <a:pt x="520294" y="0"/>
                          </a:moveTo>
                          <a:lnTo>
                            <a:pt x="534924" y="47092"/>
                          </a:lnTo>
                          <a:cubicBezTo>
                            <a:pt x="534924" y="47092"/>
                            <a:pt x="632993" y="87782"/>
                            <a:pt x="641452" y="119101"/>
                          </a:cubicBezTo>
                          <a:cubicBezTo>
                            <a:pt x="649681" y="150419"/>
                            <a:pt x="597103" y="364845"/>
                            <a:pt x="482117" y="419481"/>
                          </a:cubicBezTo>
                          <a:cubicBezTo>
                            <a:pt x="367360" y="473888"/>
                            <a:pt x="0" y="506120"/>
                            <a:pt x="0" y="506120"/>
                          </a:cubicBezTo>
                          <a:cubicBezTo>
                            <a:pt x="0" y="506120"/>
                            <a:pt x="496519" y="464515"/>
                            <a:pt x="524408" y="455371"/>
                          </a:cubicBezTo>
                          <a:cubicBezTo>
                            <a:pt x="552298" y="446227"/>
                            <a:pt x="774040" y="50292"/>
                            <a:pt x="774040" y="50292"/>
                          </a:cubicBezTo>
                          <a:lnTo>
                            <a:pt x="520294" y="0"/>
                          </a:ln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0" name="任意多边形: 形状 679">
                      <a:extLst>
                        <a:ext uri="{FF2B5EF4-FFF2-40B4-BE49-F238E27FC236}">
                          <a16:creationId xmlns:a16="http://schemas.microsoft.com/office/drawing/2014/main" id="{44D3183E-1CCE-B04F-F0B6-9E67193035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8780" y="4601250"/>
                      <a:ext cx="91305" cy="117506"/>
                    </a:xfrm>
                    <a:custGeom>
                      <a:avLst/>
                      <a:gdLst>
                        <a:gd name="connsiteX0" fmla="*/ 15473 w 91305"/>
                        <a:gd name="connsiteY0" fmla="*/ 467 h 117506"/>
                        <a:gd name="connsiteX1" fmla="*/ 91139 w 91305"/>
                        <a:gd name="connsiteY1" fmla="*/ 51445 h 117506"/>
                        <a:gd name="connsiteX2" fmla="*/ 25302 w 91305"/>
                        <a:gd name="connsiteY2" fmla="*/ 17612 h 117506"/>
                        <a:gd name="connsiteX3" fmla="*/ 47705 w 91305"/>
                        <a:gd name="connsiteY3" fmla="*/ 117282 h 117506"/>
                        <a:gd name="connsiteX4" fmla="*/ 15473 w 91305"/>
                        <a:gd name="connsiteY4" fmla="*/ 467 h 1175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305" h="117506">
                          <a:moveTo>
                            <a:pt x="15473" y="467"/>
                          </a:moveTo>
                          <a:cubicBezTo>
                            <a:pt x="29874" y="-5248"/>
                            <a:pt x="95025" y="43215"/>
                            <a:pt x="91139" y="51445"/>
                          </a:cubicBezTo>
                          <a:cubicBezTo>
                            <a:pt x="87253" y="59675"/>
                            <a:pt x="25302" y="17612"/>
                            <a:pt x="25302" y="17612"/>
                          </a:cubicBezTo>
                          <a:cubicBezTo>
                            <a:pt x="25302" y="17612"/>
                            <a:pt x="85196" y="122997"/>
                            <a:pt x="47705" y="117282"/>
                          </a:cubicBezTo>
                          <a:cubicBezTo>
                            <a:pt x="10215" y="111567"/>
                            <a:pt x="-19275" y="14183"/>
                            <a:pt x="15473" y="467"/>
                          </a:cubicBez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1" name="任意多边形: 形状 680">
                      <a:extLst>
                        <a:ext uri="{FF2B5EF4-FFF2-40B4-BE49-F238E27FC236}">
                          <a16:creationId xmlns:a16="http://schemas.microsoft.com/office/drawing/2014/main" id="{046D0E09-A92C-3AFE-7B28-F4F310A958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1573" y="4763795"/>
                      <a:ext cx="108926" cy="77266"/>
                    </a:xfrm>
                    <a:custGeom>
                      <a:avLst/>
                      <a:gdLst>
                        <a:gd name="connsiteX0" fmla="*/ 108927 w 108926"/>
                        <a:gd name="connsiteY0" fmla="*/ 0 h 77266"/>
                        <a:gd name="connsiteX1" fmla="*/ 799 w 108926"/>
                        <a:gd name="connsiteY1" fmla="*/ 35433 h 77266"/>
                        <a:gd name="connsiteX2" fmla="*/ 3999 w 108926"/>
                        <a:gd name="connsiteY2" fmla="*/ 74524 h 77266"/>
                        <a:gd name="connsiteX3" fmla="*/ 49034 w 108926"/>
                        <a:gd name="connsiteY3" fmla="*/ 77267 h 77266"/>
                        <a:gd name="connsiteX4" fmla="*/ 108927 w 108926"/>
                        <a:gd name="connsiteY4" fmla="*/ 0 h 772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926" h="77266">
                          <a:moveTo>
                            <a:pt x="108927" y="0"/>
                          </a:moveTo>
                          <a:cubicBezTo>
                            <a:pt x="108927" y="0"/>
                            <a:pt x="2171" y="13716"/>
                            <a:pt x="799" y="35433"/>
                          </a:cubicBezTo>
                          <a:cubicBezTo>
                            <a:pt x="-573" y="57150"/>
                            <a:pt x="-573" y="74295"/>
                            <a:pt x="3999" y="74524"/>
                          </a:cubicBezTo>
                          <a:cubicBezTo>
                            <a:pt x="8571" y="74753"/>
                            <a:pt x="49034" y="77267"/>
                            <a:pt x="49034" y="77267"/>
                          </a:cubicBezTo>
                          <a:cubicBezTo>
                            <a:pt x="49034" y="77267"/>
                            <a:pt x="105498" y="39548"/>
                            <a:pt x="108927" y="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2" name="任意多边形: 形状 681">
                      <a:extLst>
                        <a:ext uri="{FF2B5EF4-FFF2-40B4-BE49-F238E27FC236}">
                          <a16:creationId xmlns:a16="http://schemas.microsoft.com/office/drawing/2014/main" id="{8B4E00B4-6890-52ED-78D7-B6B8B3466C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20454" y="4747594"/>
                      <a:ext cx="233538" cy="310835"/>
                    </a:xfrm>
                    <a:custGeom>
                      <a:avLst/>
                      <a:gdLst>
                        <a:gd name="connsiteX0" fmla="*/ 233538 w 233538"/>
                        <a:gd name="connsiteY0" fmla="*/ 114956 h 310835"/>
                        <a:gd name="connsiteX1" fmla="*/ 18654 w 233538"/>
                        <a:gd name="connsiteY1" fmla="*/ 310637 h 310835"/>
                        <a:gd name="connsiteX2" fmla="*/ 15911 w 233538"/>
                        <a:gd name="connsiteY2" fmla="*/ 214397 h 310835"/>
                        <a:gd name="connsiteX3" fmla="*/ 213193 w 233538"/>
                        <a:gd name="connsiteY3" fmla="*/ 9114 h 310835"/>
                        <a:gd name="connsiteX4" fmla="*/ 233538 w 233538"/>
                        <a:gd name="connsiteY4" fmla="*/ 114956 h 310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3538" h="310835">
                          <a:moveTo>
                            <a:pt x="233538" y="114956"/>
                          </a:moveTo>
                          <a:cubicBezTo>
                            <a:pt x="233538" y="114956"/>
                            <a:pt x="82434" y="300807"/>
                            <a:pt x="18654" y="310637"/>
                          </a:cubicBezTo>
                          <a:cubicBezTo>
                            <a:pt x="-2834" y="314066"/>
                            <a:pt x="-8321" y="272690"/>
                            <a:pt x="15911" y="214397"/>
                          </a:cubicBezTo>
                          <a:cubicBezTo>
                            <a:pt x="40143" y="155875"/>
                            <a:pt x="182332" y="-44836"/>
                            <a:pt x="213193" y="9114"/>
                          </a:cubicBezTo>
                          <a:cubicBezTo>
                            <a:pt x="213193" y="9114"/>
                            <a:pt x="163358" y="65121"/>
                            <a:pt x="233538" y="114956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3" name="任意多边形: 形状 682">
                      <a:extLst>
                        <a:ext uri="{FF2B5EF4-FFF2-40B4-BE49-F238E27FC236}">
                          <a16:creationId xmlns:a16="http://schemas.microsoft.com/office/drawing/2014/main" id="{857160D3-7FD4-3C48-E371-8987B7AF6A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4111" y="4788712"/>
                      <a:ext cx="48441" cy="55063"/>
                    </a:xfrm>
                    <a:custGeom>
                      <a:avLst/>
                      <a:gdLst>
                        <a:gd name="connsiteX0" fmla="*/ 48442 w 48441"/>
                        <a:gd name="connsiteY0" fmla="*/ 0 h 55063"/>
                        <a:gd name="connsiteX1" fmla="*/ 207 w 48441"/>
                        <a:gd name="connsiteY1" fmla="*/ 53264 h 55063"/>
                        <a:gd name="connsiteX2" fmla="*/ 48442 w 48441"/>
                        <a:gd name="connsiteY2" fmla="*/ 0 h 5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8441" h="55063">
                          <a:moveTo>
                            <a:pt x="48442" y="0"/>
                          </a:moveTo>
                          <a:cubicBezTo>
                            <a:pt x="48442" y="0"/>
                            <a:pt x="-3679" y="66751"/>
                            <a:pt x="207" y="53264"/>
                          </a:cubicBezTo>
                          <a:cubicBezTo>
                            <a:pt x="4093" y="39776"/>
                            <a:pt x="18038" y="12344"/>
                            <a:pt x="48442" y="0"/>
                          </a:cubicBezTo>
                          <a:close/>
                        </a:path>
                      </a:pathLst>
                    </a:custGeom>
                    <a:solidFill>
                      <a:srgbClr val="2F62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4" name="任意多边形: 形状 683">
                      <a:extLst>
                        <a:ext uri="{FF2B5EF4-FFF2-40B4-BE49-F238E27FC236}">
                          <a16:creationId xmlns:a16="http://schemas.microsoft.com/office/drawing/2014/main" id="{12735B7D-35C7-B83B-1386-2F36117655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04031" y="4807458"/>
                      <a:ext cx="139902" cy="170553"/>
                    </a:xfrm>
                    <a:custGeom>
                      <a:avLst/>
                      <a:gdLst>
                        <a:gd name="connsiteX0" fmla="*/ 139903 w 139902"/>
                        <a:gd name="connsiteY0" fmla="*/ 48463 h 170553"/>
                        <a:gd name="connsiteX1" fmla="*/ 4343 w 139902"/>
                        <a:gd name="connsiteY1" fmla="*/ 170536 h 170553"/>
                        <a:gd name="connsiteX2" fmla="*/ 112928 w 139902"/>
                        <a:gd name="connsiteY2" fmla="*/ 0 h 170553"/>
                        <a:gd name="connsiteX3" fmla="*/ 139903 w 139902"/>
                        <a:gd name="connsiteY3" fmla="*/ 48463 h 170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9902" h="170553">
                          <a:moveTo>
                            <a:pt x="139903" y="48463"/>
                          </a:moveTo>
                          <a:cubicBezTo>
                            <a:pt x="98297" y="75667"/>
                            <a:pt x="26517" y="169164"/>
                            <a:pt x="4343" y="170536"/>
                          </a:cubicBezTo>
                          <a:cubicBezTo>
                            <a:pt x="-21489" y="172364"/>
                            <a:pt x="74752" y="33376"/>
                            <a:pt x="112928" y="0"/>
                          </a:cubicBezTo>
                          <a:cubicBezTo>
                            <a:pt x="109270" y="16231"/>
                            <a:pt x="125272" y="43205"/>
                            <a:pt x="139903" y="48463"/>
                          </a:cubicBezTo>
                          <a:close/>
                        </a:path>
                      </a:pathLst>
                    </a:custGeom>
                    <a:solidFill>
                      <a:srgbClr val="2F62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69" name="任意多边形: 形状 668">
                    <a:extLst>
                      <a:ext uri="{FF2B5EF4-FFF2-40B4-BE49-F238E27FC236}">
                        <a16:creationId xmlns:a16="http://schemas.microsoft.com/office/drawing/2014/main" id="{8D931919-F059-1D04-B011-3945DF996811}"/>
                      </a:ext>
                    </a:extLst>
                  </p:cNvPr>
                  <p:cNvSpPr/>
                  <p:nvPr/>
                </p:nvSpPr>
                <p:spPr>
                  <a:xfrm>
                    <a:off x="4711637" y="2490108"/>
                    <a:ext cx="851593" cy="711119"/>
                  </a:xfrm>
                  <a:custGeom>
                    <a:avLst/>
                    <a:gdLst>
                      <a:gd name="connsiteX0" fmla="*/ 552487 w 851593"/>
                      <a:gd name="connsiteY0" fmla="*/ 588676 h 711119"/>
                      <a:gd name="connsiteX1" fmla="*/ 130949 w 851593"/>
                      <a:gd name="connsiteY1" fmla="*/ 511409 h 711119"/>
                      <a:gd name="connsiteX2" fmla="*/ 186727 w 851593"/>
                      <a:gd name="connsiteY2" fmla="*/ 193198 h 711119"/>
                      <a:gd name="connsiteX3" fmla="*/ 822464 w 851593"/>
                      <a:gd name="connsiteY3" fmla="*/ 302012 h 711119"/>
                      <a:gd name="connsiteX4" fmla="*/ 553630 w 851593"/>
                      <a:gd name="connsiteY4" fmla="*/ 432771 h 711119"/>
                      <a:gd name="connsiteX5" fmla="*/ 552487 w 851593"/>
                      <a:gd name="connsiteY5" fmla="*/ 588676 h 71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1593" h="711119">
                        <a:moveTo>
                          <a:pt x="552487" y="588676"/>
                        </a:moveTo>
                        <a:cubicBezTo>
                          <a:pt x="578091" y="726065"/>
                          <a:pt x="183070" y="803560"/>
                          <a:pt x="130949" y="511409"/>
                        </a:cubicBezTo>
                        <a:cubicBezTo>
                          <a:pt x="-106795" y="489006"/>
                          <a:pt x="20535" y="220630"/>
                          <a:pt x="186727" y="193198"/>
                        </a:cubicBezTo>
                        <a:cubicBezTo>
                          <a:pt x="415327" y="-74264"/>
                          <a:pt x="986370" y="-87294"/>
                          <a:pt x="822464" y="302012"/>
                        </a:cubicBezTo>
                        <a:cubicBezTo>
                          <a:pt x="770115" y="426141"/>
                          <a:pt x="695591" y="435743"/>
                          <a:pt x="553630" y="432771"/>
                        </a:cubicBezTo>
                        <a:lnTo>
                          <a:pt x="552487" y="588676"/>
                        </a:ln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" name="任意多边形: 形状 669">
                    <a:extLst>
                      <a:ext uri="{FF2B5EF4-FFF2-40B4-BE49-F238E27FC236}">
                        <a16:creationId xmlns:a16="http://schemas.microsoft.com/office/drawing/2014/main" id="{2E3239F8-2165-AEC1-3E42-F3EEC28C7418}"/>
                      </a:ext>
                    </a:extLst>
                  </p:cNvPr>
                  <p:cNvSpPr/>
                  <p:nvPr/>
                </p:nvSpPr>
                <p:spPr>
                  <a:xfrm>
                    <a:off x="4925796" y="4227271"/>
                    <a:ext cx="520750" cy="1475260"/>
                  </a:xfrm>
                  <a:custGeom>
                    <a:avLst/>
                    <a:gdLst>
                      <a:gd name="connsiteX0" fmla="*/ 0 w 520750"/>
                      <a:gd name="connsiteY0" fmla="*/ 26975 h 1475260"/>
                      <a:gd name="connsiteX1" fmla="*/ 251003 w 520750"/>
                      <a:gd name="connsiteY1" fmla="*/ 604647 h 1475260"/>
                      <a:gd name="connsiteX2" fmla="*/ 294437 w 520750"/>
                      <a:gd name="connsiteY2" fmla="*/ 1378001 h 1475260"/>
                      <a:gd name="connsiteX3" fmla="*/ 407365 w 520750"/>
                      <a:gd name="connsiteY3" fmla="*/ 1425093 h 1475260"/>
                      <a:gd name="connsiteX4" fmla="*/ 520751 w 520750"/>
                      <a:gd name="connsiteY4" fmla="*/ 605333 h 1475260"/>
                      <a:gd name="connsiteX5" fmla="*/ 359816 w 520750"/>
                      <a:gd name="connsiteY5" fmla="*/ 0 h 1475260"/>
                      <a:gd name="connsiteX6" fmla="*/ 0 w 520750"/>
                      <a:gd name="connsiteY6" fmla="*/ 26975 h 1475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0750" h="1475260">
                        <a:moveTo>
                          <a:pt x="0" y="26975"/>
                        </a:moveTo>
                        <a:cubicBezTo>
                          <a:pt x="0" y="26975"/>
                          <a:pt x="189509" y="422910"/>
                          <a:pt x="251003" y="604647"/>
                        </a:cubicBezTo>
                        <a:cubicBezTo>
                          <a:pt x="251003" y="604647"/>
                          <a:pt x="316611" y="1201979"/>
                          <a:pt x="294437" y="1378001"/>
                        </a:cubicBezTo>
                        <a:cubicBezTo>
                          <a:pt x="294437" y="1378001"/>
                          <a:pt x="367817" y="1560881"/>
                          <a:pt x="407365" y="1425093"/>
                        </a:cubicBezTo>
                        <a:cubicBezTo>
                          <a:pt x="417652" y="1260958"/>
                          <a:pt x="520751" y="605333"/>
                          <a:pt x="520751" y="605333"/>
                        </a:cubicBezTo>
                        <a:lnTo>
                          <a:pt x="359816" y="0"/>
                        </a:lnTo>
                        <a:lnTo>
                          <a:pt x="0" y="26975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AB18211D-ADD9-D401-A1C2-76F52D5CE80B}"/>
                      </a:ext>
                    </a:extLst>
                  </p:cNvPr>
                  <p:cNvSpPr/>
                  <p:nvPr/>
                </p:nvSpPr>
                <p:spPr>
                  <a:xfrm>
                    <a:off x="4959629" y="4315053"/>
                    <a:ext cx="397153" cy="1275130"/>
                  </a:xfrm>
                  <a:custGeom>
                    <a:avLst/>
                    <a:gdLst>
                      <a:gd name="connsiteX0" fmla="*/ 360502 w 397153"/>
                      <a:gd name="connsiteY0" fmla="*/ 41377 h 1275130"/>
                      <a:gd name="connsiteX1" fmla="*/ 376961 w 397153"/>
                      <a:gd name="connsiteY1" fmla="*/ 104699 h 1275130"/>
                      <a:gd name="connsiteX2" fmla="*/ 139675 w 397153"/>
                      <a:gd name="connsiteY2" fmla="*/ 165278 h 1275130"/>
                      <a:gd name="connsiteX3" fmla="*/ 218313 w 397153"/>
                      <a:gd name="connsiteY3" fmla="*/ 397993 h 1275130"/>
                      <a:gd name="connsiteX4" fmla="*/ 323469 w 397153"/>
                      <a:gd name="connsiteY4" fmla="*/ 430454 h 1275130"/>
                      <a:gd name="connsiteX5" fmla="*/ 249860 w 397153"/>
                      <a:gd name="connsiteY5" fmla="*/ 472288 h 1275130"/>
                      <a:gd name="connsiteX6" fmla="*/ 384277 w 397153"/>
                      <a:gd name="connsiteY6" fmla="*/ 541553 h 1275130"/>
                      <a:gd name="connsiteX7" fmla="*/ 264490 w 397153"/>
                      <a:gd name="connsiteY7" fmla="*/ 558698 h 1275130"/>
                      <a:gd name="connsiteX8" fmla="*/ 279349 w 397153"/>
                      <a:gd name="connsiteY8" fmla="*/ 1275131 h 1275130"/>
                      <a:gd name="connsiteX9" fmla="*/ 262890 w 397153"/>
                      <a:gd name="connsiteY9" fmla="*/ 1252500 h 1275130"/>
                      <a:gd name="connsiteX10" fmla="*/ 216713 w 397153"/>
                      <a:gd name="connsiteY10" fmla="*/ 516636 h 1275130"/>
                      <a:gd name="connsiteX11" fmla="*/ 0 w 397153"/>
                      <a:gd name="connsiteY11" fmla="*/ 0 h 1275130"/>
                      <a:gd name="connsiteX12" fmla="*/ 360502 w 397153"/>
                      <a:gd name="connsiteY12" fmla="*/ 41377 h 1275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97153" h="1275130">
                        <a:moveTo>
                          <a:pt x="360502" y="41377"/>
                        </a:moveTo>
                        <a:lnTo>
                          <a:pt x="376961" y="104699"/>
                        </a:lnTo>
                        <a:cubicBezTo>
                          <a:pt x="376961" y="104699"/>
                          <a:pt x="133731" y="145618"/>
                          <a:pt x="139675" y="165278"/>
                        </a:cubicBezTo>
                        <a:cubicBezTo>
                          <a:pt x="145618" y="184937"/>
                          <a:pt x="171221" y="373990"/>
                          <a:pt x="218313" y="397993"/>
                        </a:cubicBezTo>
                        <a:cubicBezTo>
                          <a:pt x="265405" y="421996"/>
                          <a:pt x="347472" y="420167"/>
                          <a:pt x="323469" y="430454"/>
                        </a:cubicBezTo>
                        <a:cubicBezTo>
                          <a:pt x="299466" y="440741"/>
                          <a:pt x="237058" y="462001"/>
                          <a:pt x="249860" y="472288"/>
                        </a:cubicBezTo>
                        <a:cubicBezTo>
                          <a:pt x="262661" y="482575"/>
                          <a:pt x="446684" y="531266"/>
                          <a:pt x="384277" y="541553"/>
                        </a:cubicBezTo>
                        <a:cubicBezTo>
                          <a:pt x="321869" y="551840"/>
                          <a:pt x="257632" y="532181"/>
                          <a:pt x="264490" y="558698"/>
                        </a:cubicBezTo>
                        <a:cubicBezTo>
                          <a:pt x="271348" y="585216"/>
                          <a:pt x="279349" y="1275131"/>
                          <a:pt x="279349" y="1275131"/>
                        </a:cubicBezTo>
                        <a:lnTo>
                          <a:pt x="262890" y="1252500"/>
                        </a:lnTo>
                        <a:lnTo>
                          <a:pt x="216713" y="516636"/>
                        </a:lnTo>
                        <a:lnTo>
                          <a:pt x="0" y="0"/>
                        </a:lnTo>
                        <a:lnTo>
                          <a:pt x="360502" y="41377"/>
                        </a:ln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1FD4711E-CC64-78D8-8965-3224D9E4AF3A}"/>
                      </a:ext>
                    </a:extLst>
                  </p:cNvPr>
                  <p:cNvSpPr/>
                  <p:nvPr/>
                </p:nvSpPr>
                <p:spPr>
                  <a:xfrm>
                    <a:off x="4454194" y="2914192"/>
                    <a:ext cx="1071401" cy="1496910"/>
                  </a:xfrm>
                  <a:custGeom>
                    <a:avLst/>
                    <a:gdLst>
                      <a:gd name="connsiteX0" fmla="*/ 1060247 w 1071401"/>
                      <a:gd name="connsiteY0" fmla="*/ 183794 h 1496910"/>
                      <a:gd name="connsiteX1" fmla="*/ 1070077 w 1071401"/>
                      <a:gd name="connsiteY1" fmla="*/ 391592 h 1496910"/>
                      <a:gd name="connsiteX2" fmla="*/ 834847 w 1071401"/>
                      <a:gd name="connsiteY2" fmla="*/ 697459 h 1496910"/>
                      <a:gd name="connsiteX3" fmla="*/ 903656 w 1071401"/>
                      <a:gd name="connsiteY3" fmla="*/ 1479499 h 1496910"/>
                      <a:gd name="connsiteX4" fmla="*/ 0 w 1071401"/>
                      <a:gd name="connsiteY4" fmla="*/ 1343482 h 1496910"/>
                      <a:gd name="connsiteX5" fmla="*/ 385877 w 1071401"/>
                      <a:gd name="connsiteY5" fmla="*/ 681914 h 1496910"/>
                      <a:gd name="connsiteX6" fmla="*/ 549326 w 1071401"/>
                      <a:gd name="connsiteY6" fmla="*/ 207569 h 1496910"/>
                      <a:gd name="connsiteX7" fmla="*/ 768325 w 1071401"/>
                      <a:gd name="connsiteY7" fmla="*/ 0 h 1496910"/>
                      <a:gd name="connsiteX8" fmla="*/ 1007440 w 1071401"/>
                      <a:gd name="connsiteY8" fmla="*/ 54635 h 1496910"/>
                      <a:gd name="connsiteX9" fmla="*/ 1060247 w 1071401"/>
                      <a:gd name="connsiteY9" fmla="*/ 183794 h 1496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71401" h="1496910">
                        <a:moveTo>
                          <a:pt x="1060247" y="183794"/>
                        </a:moveTo>
                        <a:cubicBezTo>
                          <a:pt x="1060018" y="221056"/>
                          <a:pt x="1076020" y="375590"/>
                          <a:pt x="1070077" y="391592"/>
                        </a:cubicBezTo>
                        <a:cubicBezTo>
                          <a:pt x="1043330" y="462458"/>
                          <a:pt x="848335" y="526009"/>
                          <a:pt x="834847" y="697459"/>
                        </a:cubicBezTo>
                        <a:cubicBezTo>
                          <a:pt x="821131" y="868680"/>
                          <a:pt x="903656" y="1479499"/>
                          <a:pt x="903656" y="1479499"/>
                        </a:cubicBezTo>
                        <a:cubicBezTo>
                          <a:pt x="903656" y="1479499"/>
                          <a:pt x="170307" y="1568653"/>
                          <a:pt x="0" y="1343482"/>
                        </a:cubicBezTo>
                        <a:cubicBezTo>
                          <a:pt x="0" y="1343482"/>
                          <a:pt x="175108" y="886282"/>
                          <a:pt x="385877" y="681914"/>
                        </a:cubicBezTo>
                        <a:cubicBezTo>
                          <a:pt x="596646" y="476860"/>
                          <a:pt x="555955" y="330784"/>
                          <a:pt x="549326" y="207569"/>
                        </a:cubicBezTo>
                        <a:cubicBezTo>
                          <a:pt x="542696" y="84811"/>
                          <a:pt x="768325" y="0"/>
                          <a:pt x="768325" y="0"/>
                        </a:cubicBezTo>
                        <a:cubicBezTo>
                          <a:pt x="768325" y="0"/>
                          <a:pt x="936803" y="77038"/>
                          <a:pt x="1007440" y="54635"/>
                        </a:cubicBezTo>
                        <a:cubicBezTo>
                          <a:pt x="1060018" y="38176"/>
                          <a:pt x="1060247" y="183794"/>
                          <a:pt x="1060247" y="18379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E14E4F93-8992-0F14-14F7-90D99B783999}"/>
                      </a:ext>
                    </a:extLst>
                  </p:cNvPr>
                  <p:cNvSpPr/>
                  <p:nvPr/>
                </p:nvSpPr>
                <p:spPr>
                  <a:xfrm>
                    <a:off x="4940073" y="3457803"/>
                    <a:ext cx="296260" cy="409652"/>
                  </a:xfrm>
                  <a:custGeom>
                    <a:avLst/>
                    <a:gdLst>
                      <a:gd name="connsiteX0" fmla="*/ 101166 w 296260"/>
                      <a:gd name="connsiteY0" fmla="*/ 0 h 409652"/>
                      <a:gd name="connsiteX1" fmla="*/ 290219 w 296260"/>
                      <a:gd name="connsiteY1" fmla="*/ 291236 h 409652"/>
                      <a:gd name="connsiteX2" fmla="*/ 156716 w 296260"/>
                      <a:gd name="connsiteY2" fmla="*/ 291236 h 409652"/>
                      <a:gd name="connsiteX3" fmla="*/ 235355 w 296260"/>
                      <a:gd name="connsiteY3" fmla="*/ 400736 h 409652"/>
                      <a:gd name="connsiteX4" fmla="*/ 14070 w 296260"/>
                      <a:gd name="connsiteY4" fmla="*/ 244831 h 409652"/>
                      <a:gd name="connsiteX5" fmla="*/ 114197 w 296260"/>
                      <a:gd name="connsiteY5" fmla="*/ 244831 h 409652"/>
                      <a:gd name="connsiteX6" fmla="*/ 101166 w 296260"/>
                      <a:gd name="connsiteY6" fmla="*/ 0 h 40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260" h="409652">
                        <a:moveTo>
                          <a:pt x="101166" y="0"/>
                        </a:moveTo>
                        <a:cubicBezTo>
                          <a:pt x="186206" y="197510"/>
                          <a:pt x="250214" y="258318"/>
                          <a:pt x="290219" y="291236"/>
                        </a:cubicBezTo>
                        <a:cubicBezTo>
                          <a:pt x="330224" y="324155"/>
                          <a:pt x="158545" y="229972"/>
                          <a:pt x="156716" y="291236"/>
                        </a:cubicBezTo>
                        <a:cubicBezTo>
                          <a:pt x="154887" y="352501"/>
                          <a:pt x="226668" y="363474"/>
                          <a:pt x="235355" y="400736"/>
                        </a:cubicBezTo>
                        <a:cubicBezTo>
                          <a:pt x="244041" y="437769"/>
                          <a:pt x="54761" y="354330"/>
                          <a:pt x="14070" y="244831"/>
                        </a:cubicBezTo>
                        <a:cubicBezTo>
                          <a:pt x="-26621" y="135331"/>
                          <a:pt x="25271" y="250317"/>
                          <a:pt x="114197" y="244831"/>
                        </a:cubicBezTo>
                        <a:cubicBezTo>
                          <a:pt x="203122" y="239344"/>
                          <a:pt x="95451" y="50063"/>
                          <a:pt x="101166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674" name="任意多边形: 形状 673">
                    <a:extLst>
                      <a:ext uri="{FF2B5EF4-FFF2-40B4-BE49-F238E27FC236}">
                        <a16:creationId xmlns:a16="http://schemas.microsoft.com/office/drawing/2014/main" id="{FF8B44C0-B318-48C3-FBB5-4087A5B0EE77}"/>
                      </a:ext>
                    </a:extLst>
                  </p:cNvPr>
                  <p:cNvSpPr/>
                  <p:nvPr/>
                </p:nvSpPr>
                <p:spPr>
                  <a:xfrm>
                    <a:off x="4581260" y="4036114"/>
                    <a:ext cx="35468" cy="182012"/>
                  </a:xfrm>
                  <a:custGeom>
                    <a:avLst/>
                    <a:gdLst>
                      <a:gd name="connsiteX0" fmla="*/ 35469 w 35468"/>
                      <a:gd name="connsiteY0" fmla="*/ 182013 h 182012"/>
                      <a:gd name="connsiteX1" fmla="*/ 8265 w 35468"/>
                      <a:gd name="connsiteY1" fmla="*/ 47 h 182012"/>
                      <a:gd name="connsiteX2" fmla="*/ 35469 w 35468"/>
                      <a:gd name="connsiteY2" fmla="*/ 182013 h 182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468" h="182012">
                        <a:moveTo>
                          <a:pt x="35469" y="182013"/>
                        </a:moveTo>
                        <a:cubicBezTo>
                          <a:pt x="19924" y="137207"/>
                          <a:pt x="-16195" y="3247"/>
                          <a:pt x="8265" y="47"/>
                        </a:cubicBezTo>
                        <a:cubicBezTo>
                          <a:pt x="32954" y="-3382"/>
                          <a:pt x="35469" y="182013"/>
                          <a:pt x="35469" y="182013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675" name="任意多边形: 形状 674">
                    <a:extLst>
                      <a:ext uri="{FF2B5EF4-FFF2-40B4-BE49-F238E27FC236}">
                        <a16:creationId xmlns:a16="http://schemas.microsoft.com/office/drawing/2014/main" id="{A8503B73-8DA6-DC32-4437-22CB2E5E9455}"/>
                      </a:ext>
                    </a:extLst>
                  </p:cNvPr>
                  <p:cNvSpPr/>
                  <p:nvPr/>
                </p:nvSpPr>
                <p:spPr>
                  <a:xfrm>
                    <a:off x="4526910" y="4143692"/>
                    <a:ext cx="98962" cy="177304"/>
                  </a:xfrm>
                  <a:custGeom>
                    <a:avLst/>
                    <a:gdLst>
                      <a:gd name="connsiteX0" fmla="*/ 3179 w 98962"/>
                      <a:gd name="connsiteY0" fmla="*/ 31915 h 177304"/>
                      <a:gd name="connsiteX1" fmla="*/ 98963 w 98962"/>
                      <a:gd name="connsiteY1" fmla="*/ 177305 h 177304"/>
                      <a:gd name="connsiteX2" fmla="*/ 3179 w 98962"/>
                      <a:gd name="connsiteY2" fmla="*/ 31915 h 177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962" h="177304">
                        <a:moveTo>
                          <a:pt x="3179" y="31915"/>
                        </a:moveTo>
                        <a:cubicBezTo>
                          <a:pt x="25125" y="-90157"/>
                          <a:pt x="98963" y="177305"/>
                          <a:pt x="98963" y="177305"/>
                        </a:cubicBezTo>
                        <a:cubicBezTo>
                          <a:pt x="98963" y="177305"/>
                          <a:pt x="-20824" y="165418"/>
                          <a:pt x="3179" y="319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676" name="任意多边形: 形状 675">
                    <a:extLst>
                      <a:ext uri="{FF2B5EF4-FFF2-40B4-BE49-F238E27FC236}">
                        <a16:creationId xmlns:a16="http://schemas.microsoft.com/office/drawing/2014/main" id="{FB7CBD1E-053A-DE0B-9FDE-2511DB289FA2}"/>
                      </a:ext>
                    </a:extLst>
                  </p:cNvPr>
                  <p:cNvSpPr/>
                  <p:nvPr/>
                </p:nvSpPr>
                <p:spPr>
                  <a:xfrm>
                    <a:off x="5197830" y="3337102"/>
                    <a:ext cx="228142" cy="54897"/>
                  </a:xfrm>
                  <a:custGeom>
                    <a:avLst/>
                    <a:gdLst>
                      <a:gd name="connsiteX0" fmla="*/ 0 w 228142"/>
                      <a:gd name="connsiteY0" fmla="*/ 0 h 54897"/>
                      <a:gd name="connsiteX1" fmla="*/ 150419 w 228142"/>
                      <a:gd name="connsiteY1" fmla="*/ 0 h 54897"/>
                      <a:gd name="connsiteX2" fmla="*/ 228143 w 228142"/>
                      <a:gd name="connsiteY2" fmla="*/ 37033 h 54897"/>
                      <a:gd name="connsiteX3" fmla="*/ 130073 w 228142"/>
                      <a:gd name="connsiteY3" fmla="*/ 39776 h 54897"/>
                      <a:gd name="connsiteX4" fmla="*/ 69723 w 228142"/>
                      <a:gd name="connsiteY4" fmla="*/ 54864 h 54897"/>
                      <a:gd name="connsiteX5" fmla="*/ 0 w 228142"/>
                      <a:gd name="connsiteY5" fmla="*/ 0 h 54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142" h="54897">
                        <a:moveTo>
                          <a:pt x="0" y="0"/>
                        </a:moveTo>
                        <a:cubicBezTo>
                          <a:pt x="73609" y="48006"/>
                          <a:pt x="150419" y="0"/>
                          <a:pt x="150419" y="0"/>
                        </a:cubicBezTo>
                        <a:cubicBezTo>
                          <a:pt x="150419" y="0"/>
                          <a:pt x="141503" y="51892"/>
                          <a:pt x="228143" y="37033"/>
                        </a:cubicBezTo>
                        <a:cubicBezTo>
                          <a:pt x="228143" y="37033"/>
                          <a:pt x="169393" y="67437"/>
                          <a:pt x="130073" y="39776"/>
                        </a:cubicBezTo>
                        <a:cubicBezTo>
                          <a:pt x="130073" y="39776"/>
                          <a:pt x="99898" y="53035"/>
                          <a:pt x="69723" y="54864"/>
                        </a:cubicBezTo>
                        <a:cubicBezTo>
                          <a:pt x="39548" y="5646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 dirty="0"/>
                  </a:p>
                </p:txBody>
              </p:sp>
              <p:sp>
                <p:nvSpPr>
                  <p:cNvPr id="677" name="任意多边形: 形状 676">
                    <a:extLst>
                      <a:ext uri="{FF2B5EF4-FFF2-40B4-BE49-F238E27FC236}">
                        <a16:creationId xmlns:a16="http://schemas.microsoft.com/office/drawing/2014/main" id="{B08AA2A1-FA27-4B4C-D434-9D4A42F92088}"/>
                      </a:ext>
                    </a:extLst>
                  </p:cNvPr>
                  <p:cNvSpPr/>
                  <p:nvPr/>
                </p:nvSpPr>
                <p:spPr>
                  <a:xfrm>
                    <a:off x="5132869" y="5567781"/>
                    <a:ext cx="356694" cy="353710"/>
                  </a:xfrm>
                  <a:custGeom>
                    <a:avLst/>
                    <a:gdLst>
                      <a:gd name="connsiteX0" fmla="*/ 90107 w 356694"/>
                      <a:gd name="connsiteY0" fmla="*/ 0 h 353710"/>
                      <a:gd name="connsiteX1" fmla="*/ 38672 w 356694"/>
                      <a:gd name="connsiteY1" fmla="*/ 100812 h 353710"/>
                      <a:gd name="connsiteX2" fmla="*/ 1868 w 356694"/>
                      <a:gd name="connsiteY2" fmla="*/ 223113 h 353710"/>
                      <a:gd name="connsiteX3" fmla="*/ 61075 w 356694"/>
                      <a:gd name="connsiteY3" fmla="*/ 241630 h 353710"/>
                      <a:gd name="connsiteX4" fmla="*/ 90793 w 356694"/>
                      <a:gd name="connsiteY4" fmla="*/ 197510 h 353710"/>
                      <a:gd name="connsiteX5" fmla="*/ 213323 w 356694"/>
                      <a:gd name="connsiteY5" fmla="*/ 309981 h 353710"/>
                      <a:gd name="connsiteX6" fmla="*/ 356198 w 356694"/>
                      <a:gd name="connsiteY6" fmla="*/ 338556 h 353710"/>
                      <a:gd name="connsiteX7" fmla="*/ 230239 w 356694"/>
                      <a:gd name="connsiteY7" fmla="*/ 175107 h 353710"/>
                      <a:gd name="connsiteX8" fmla="*/ 202579 w 356694"/>
                      <a:gd name="connsiteY8" fmla="*/ 55778 h 353710"/>
                      <a:gd name="connsiteX9" fmla="*/ 90107 w 356694"/>
                      <a:gd name="connsiteY9" fmla="*/ 0 h 353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6694" h="353710">
                        <a:moveTo>
                          <a:pt x="90107" y="0"/>
                        </a:moveTo>
                        <a:cubicBezTo>
                          <a:pt x="90107" y="0"/>
                          <a:pt x="24271" y="63322"/>
                          <a:pt x="38672" y="100812"/>
                        </a:cubicBezTo>
                        <a:cubicBezTo>
                          <a:pt x="52846" y="138074"/>
                          <a:pt x="-11620" y="228600"/>
                          <a:pt x="1868" y="223113"/>
                        </a:cubicBezTo>
                        <a:cubicBezTo>
                          <a:pt x="7126" y="221056"/>
                          <a:pt x="30671" y="229285"/>
                          <a:pt x="61075" y="241630"/>
                        </a:cubicBezTo>
                        <a:cubicBezTo>
                          <a:pt x="67933" y="244373"/>
                          <a:pt x="83249" y="194310"/>
                          <a:pt x="90793" y="197510"/>
                        </a:cubicBezTo>
                        <a:cubicBezTo>
                          <a:pt x="136970" y="216941"/>
                          <a:pt x="183148" y="295351"/>
                          <a:pt x="213323" y="309981"/>
                        </a:cubicBezTo>
                        <a:cubicBezTo>
                          <a:pt x="213323" y="309981"/>
                          <a:pt x="346597" y="384962"/>
                          <a:pt x="356198" y="338556"/>
                        </a:cubicBezTo>
                        <a:cubicBezTo>
                          <a:pt x="365799" y="292150"/>
                          <a:pt x="233211" y="203225"/>
                          <a:pt x="230239" y="175107"/>
                        </a:cubicBezTo>
                        <a:cubicBezTo>
                          <a:pt x="227267" y="146989"/>
                          <a:pt x="202579" y="55778"/>
                          <a:pt x="202579" y="55778"/>
                        </a:cubicBezTo>
                        <a:cubicBezTo>
                          <a:pt x="202579" y="55778"/>
                          <a:pt x="140628" y="82296"/>
                          <a:pt x="90107" y="0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1" name="图形 2">
                  <a:extLst>
                    <a:ext uri="{FF2B5EF4-FFF2-40B4-BE49-F238E27FC236}">
                      <a16:creationId xmlns:a16="http://schemas.microsoft.com/office/drawing/2014/main" id="{7EB5F604-84EE-C0F0-4C03-03F345BB948E}"/>
                    </a:ext>
                  </a:extLst>
                </p:cNvPr>
                <p:cNvGrpSpPr/>
                <p:nvPr/>
              </p:nvGrpSpPr>
              <p:grpSpPr>
                <a:xfrm>
                  <a:off x="5252724" y="2580342"/>
                  <a:ext cx="248964" cy="502591"/>
                  <a:chOff x="5252724" y="2580342"/>
                  <a:chExt cx="248964" cy="502591"/>
                </a:xfrm>
              </p:grpSpPr>
              <p:sp>
                <p:nvSpPr>
                  <p:cNvPr id="653" name="任意多边形: 形状 652">
                    <a:extLst>
                      <a:ext uri="{FF2B5EF4-FFF2-40B4-BE49-F238E27FC236}">
                        <a16:creationId xmlns:a16="http://schemas.microsoft.com/office/drawing/2014/main" id="{6303BCDE-A3E3-8382-3730-FBB04ECCE80B}"/>
                      </a:ext>
                    </a:extLst>
                  </p:cNvPr>
                  <p:cNvSpPr/>
                  <p:nvPr/>
                </p:nvSpPr>
                <p:spPr>
                  <a:xfrm>
                    <a:off x="5275766" y="2778705"/>
                    <a:ext cx="139123" cy="304227"/>
                  </a:xfrm>
                  <a:custGeom>
                    <a:avLst/>
                    <a:gdLst>
                      <a:gd name="connsiteX0" fmla="*/ 17 w 139123"/>
                      <a:gd name="connsiteY0" fmla="*/ 164976 h 304227"/>
                      <a:gd name="connsiteX1" fmla="*/ 28363 w 139123"/>
                      <a:gd name="connsiteY1" fmla="*/ 613 h 304227"/>
                      <a:gd name="connsiteX2" fmla="*/ 111802 w 139123"/>
                      <a:gd name="connsiteY2" fmla="*/ 53877 h 304227"/>
                      <a:gd name="connsiteX3" fmla="*/ 138091 w 139123"/>
                      <a:gd name="connsiteY3" fmla="*/ 206810 h 304227"/>
                      <a:gd name="connsiteX4" fmla="*/ 87571 w 139123"/>
                      <a:gd name="connsiteY4" fmla="*/ 304194 h 304227"/>
                      <a:gd name="connsiteX5" fmla="*/ 17 w 139123"/>
                      <a:gd name="connsiteY5" fmla="*/ 164976 h 304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123" h="304227">
                        <a:moveTo>
                          <a:pt x="17" y="164976"/>
                        </a:moveTo>
                        <a:cubicBezTo>
                          <a:pt x="2531" y="132744"/>
                          <a:pt x="26534" y="25073"/>
                          <a:pt x="28363" y="613"/>
                        </a:cubicBezTo>
                        <a:cubicBezTo>
                          <a:pt x="29049" y="-6702"/>
                          <a:pt x="111802" y="53877"/>
                          <a:pt x="111802" y="53877"/>
                        </a:cubicBezTo>
                        <a:cubicBezTo>
                          <a:pt x="111802" y="53877"/>
                          <a:pt x="136491" y="171606"/>
                          <a:pt x="138091" y="206810"/>
                        </a:cubicBezTo>
                        <a:cubicBezTo>
                          <a:pt x="144721" y="213211"/>
                          <a:pt x="118432" y="306251"/>
                          <a:pt x="87571" y="304194"/>
                        </a:cubicBezTo>
                        <a:cubicBezTo>
                          <a:pt x="56938" y="301908"/>
                          <a:pt x="-1126" y="179150"/>
                          <a:pt x="17" y="164976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654" name="任意多边形: 形状 653">
                    <a:extLst>
                      <a:ext uri="{FF2B5EF4-FFF2-40B4-BE49-F238E27FC236}">
                        <a16:creationId xmlns:a16="http://schemas.microsoft.com/office/drawing/2014/main" id="{678D398A-48D8-AA6A-9345-5C0F25051B00}"/>
                      </a:ext>
                    </a:extLst>
                  </p:cNvPr>
                  <p:cNvSpPr/>
                  <p:nvPr/>
                </p:nvSpPr>
                <p:spPr>
                  <a:xfrm>
                    <a:off x="5326081" y="2806987"/>
                    <a:ext cx="77717" cy="108348"/>
                  </a:xfrm>
                  <a:custGeom>
                    <a:avLst/>
                    <a:gdLst>
                      <a:gd name="connsiteX0" fmla="*/ 62630 w 77717"/>
                      <a:gd name="connsiteY0" fmla="*/ 31996 h 108348"/>
                      <a:gd name="connsiteX1" fmla="*/ 77717 w 77717"/>
                      <a:gd name="connsiteY1" fmla="*/ 108348 h 108348"/>
                      <a:gd name="connsiteX2" fmla="*/ 679 w 77717"/>
                      <a:gd name="connsiteY2" fmla="*/ 3878 h 108348"/>
                      <a:gd name="connsiteX3" fmla="*/ 62630 w 77717"/>
                      <a:gd name="connsiteY3" fmla="*/ 31996 h 108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7717" h="108348">
                        <a:moveTo>
                          <a:pt x="62630" y="31996"/>
                        </a:moveTo>
                        <a:lnTo>
                          <a:pt x="77717" y="108348"/>
                        </a:lnTo>
                        <a:cubicBezTo>
                          <a:pt x="77717" y="108348"/>
                          <a:pt x="-8465" y="21251"/>
                          <a:pt x="679" y="3878"/>
                        </a:cubicBezTo>
                        <a:cubicBezTo>
                          <a:pt x="9823" y="-13267"/>
                          <a:pt x="62630" y="31996"/>
                          <a:pt x="62630" y="3199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" name="任意多边形: 形状 654">
                    <a:extLst>
                      <a:ext uri="{FF2B5EF4-FFF2-40B4-BE49-F238E27FC236}">
                        <a16:creationId xmlns:a16="http://schemas.microsoft.com/office/drawing/2014/main" id="{045D474B-780E-1E2F-D678-348A787EF573}"/>
                      </a:ext>
                    </a:extLst>
                  </p:cNvPr>
                  <p:cNvSpPr/>
                  <p:nvPr/>
                </p:nvSpPr>
                <p:spPr>
                  <a:xfrm>
                    <a:off x="5252724" y="2593051"/>
                    <a:ext cx="248964" cy="269781"/>
                  </a:xfrm>
                  <a:custGeom>
                    <a:avLst/>
                    <a:gdLst>
                      <a:gd name="connsiteX0" fmla="*/ 225827 w 248964"/>
                      <a:gd name="connsiteY0" fmla="*/ 246160 h 269781"/>
                      <a:gd name="connsiteX1" fmla="*/ 49805 w 248964"/>
                      <a:gd name="connsiteY1" fmla="*/ 194268 h 269781"/>
                      <a:gd name="connsiteX2" fmla="*/ 38603 w 248964"/>
                      <a:gd name="connsiteY2" fmla="*/ 198611 h 269781"/>
                      <a:gd name="connsiteX3" fmla="*/ 5228 w 248964"/>
                      <a:gd name="connsiteY3" fmla="*/ 165236 h 269781"/>
                      <a:gd name="connsiteX4" fmla="*/ 32431 w 248964"/>
                      <a:gd name="connsiteY4" fmla="*/ 133003 h 269781"/>
                      <a:gd name="connsiteX5" fmla="*/ 99868 w 248964"/>
                      <a:gd name="connsiteY5" fmla="*/ 3616 h 269781"/>
                      <a:gd name="connsiteX6" fmla="*/ 198623 w 248964"/>
                      <a:gd name="connsiteY6" fmla="*/ 41563 h 269781"/>
                      <a:gd name="connsiteX7" fmla="*/ 247315 w 248964"/>
                      <a:gd name="connsiteY7" fmla="*/ 204555 h 269781"/>
                      <a:gd name="connsiteX8" fmla="*/ 225827 w 248964"/>
                      <a:gd name="connsiteY8" fmla="*/ 246160 h 269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8964" h="269781">
                        <a:moveTo>
                          <a:pt x="225827" y="246160"/>
                        </a:moveTo>
                        <a:cubicBezTo>
                          <a:pt x="138959" y="321141"/>
                          <a:pt x="53691" y="193582"/>
                          <a:pt x="49805" y="194268"/>
                        </a:cubicBezTo>
                        <a:cubicBezTo>
                          <a:pt x="45918" y="194954"/>
                          <a:pt x="42489" y="197468"/>
                          <a:pt x="38603" y="198611"/>
                        </a:cubicBezTo>
                        <a:cubicBezTo>
                          <a:pt x="23744" y="203412"/>
                          <a:pt x="11171" y="179638"/>
                          <a:pt x="5228" y="165236"/>
                        </a:cubicBezTo>
                        <a:cubicBezTo>
                          <a:pt x="-13746" y="118830"/>
                          <a:pt x="24430" y="123402"/>
                          <a:pt x="32431" y="133003"/>
                        </a:cubicBezTo>
                        <a:cubicBezTo>
                          <a:pt x="38146" y="131860"/>
                          <a:pt x="-10774" y="48193"/>
                          <a:pt x="99868" y="3616"/>
                        </a:cubicBezTo>
                        <a:cubicBezTo>
                          <a:pt x="156332" y="-9643"/>
                          <a:pt x="178506" y="15960"/>
                          <a:pt x="198623" y="41563"/>
                        </a:cubicBezTo>
                        <a:cubicBezTo>
                          <a:pt x="231999" y="83854"/>
                          <a:pt x="255545" y="151291"/>
                          <a:pt x="247315" y="204555"/>
                        </a:cubicBezTo>
                        <a:cubicBezTo>
                          <a:pt x="245029" y="221471"/>
                          <a:pt x="238857" y="234959"/>
                          <a:pt x="225827" y="246160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" name="任意多边形: 形状 655">
                    <a:extLst>
                      <a:ext uri="{FF2B5EF4-FFF2-40B4-BE49-F238E27FC236}">
                        <a16:creationId xmlns:a16="http://schemas.microsoft.com/office/drawing/2014/main" id="{BF4C7AFE-3286-D3D8-125C-0BD5CB80D87F}"/>
                      </a:ext>
                    </a:extLst>
                  </p:cNvPr>
                  <p:cNvSpPr/>
                  <p:nvPr/>
                </p:nvSpPr>
                <p:spPr>
                  <a:xfrm>
                    <a:off x="5265267" y="2731770"/>
                    <a:ext cx="17052" cy="33604"/>
                  </a:xfrm>
                  <a:custGeom>
                    <a:avLst/>
                    <a:gdLst>
                      <a:gd name="connsiteX0" fmla="*/ 6172 w 17052"/>
                      <a:gd name="connsiteY0" fmla="*/ 0 h 33604"/>
                      <a:gd name="connsiteX1" fmla="*/ 10973 w 17052"/>
                      <a:gd name="connsiteY1" fmla="*/ 14402 h 33604"/>
                      <a:gd name="connsiteX2" fmla="*/ 0 w 17052"/>
                      <a:gd name="connsiteY2" fmla="*/ 14402 h 33604"/>
                      <a:gd name="connsiteX3" fmla="*/ 10516 w 17052"/>
                      <a:gd name="connsiteY3" fmla="*/ 20117 h 33604"/>
                      <a:gd name="connsiteX4" fmla="*/ 13945 w 17052"/>
                      <a:gd name="connsiteY4" fmla="*/ 33604 h 33604"/>
                      <a:gd name="connsiteX5" fmla="*/ 6172 w 17052"/>
                      <a:gd name="connsiteY5" fmla="*/ 0 h 33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52" h="33604">
                        <a:moveTo>
                          <a:pt x="6172" y="0"/>
                        </a:moveTo>
                        <a:lnTo>
                          <a:pt x="10973" y="14402"/>
                        </a:lnTo>
                        <a:lnTo>
                          <a:pt x="0" y="14402"/>
                        </a:lnTo>
                        <a:lnTo>
                          <a:pt x="10516" y="20117"/>
                        </a:lnTo>
                        <a:cubicBezTo>
                          <a:pt x="14402" y="25375"/>
                          <a:pt x="13945" y="33604"/>
                          <a:pt x="13945" y="33604"/>
                        </a:cubicBezTo>
                        <a:cubicBezTo>
                          <a:pt x="22174" y="21946"/>
                          <a:pt x="12116" y="5258"/>
                          <a:pt x="6172" y="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" name="任意多边形: 形状 656">
                    <a:extLst>
                      <a:ext uri="{FF2B5EF4-FFF2-40B4-BE49-F238E27FC236}">
                        <a16:creationId xmlns:a16="http://schemas.microsoft.com/office/drawing/2014/main" id="{63FC34CF-BF21-0910-36A7-753718BD756D}"/>
                      </a:ext>
                    </a:extLst>
                  </p:cNvPr>
                  <p:cNvSpPr/>
                  <p:nvPr/>
                </p:nvSpPr>
                <p:spPr>
                  <a:xfrm>
                    <a:off x="5259326" y="2580342"/>
                    <a:ext cx="202308" cy="145121"/>
                  </a:xfrm>
                  <a:custGeom>
                    <a:avLst/>
                    <a:gdLst>
                      <a:gd name="connsiteX0" fmla="*/ 202308 w 202308"/>
                      <a:gd name="connsiteY0" fmla="*/ 34385 h 145121"/>
                      <a:gd name="connsiteX1" fmla="*/ 152931 w 202308"/>
                      <a:gd name="connsiteY1" fmla="*/ 52901 h 145121"/>
                      <a:gd name="connsiteX2" fmla="*/ 75207 w 202308"/>
                      <a:gd name="connsiteY2" fmla="*/ 56330 h 145121"/>
                      <a:gd name="connsiteX3" fmla="*/ 42288 w 202308"/>
                      <a:gd name="connsiteY3" fmla="*/ 101822 h 145121"/>
                      <a:gd name="connsiteX4" fmla="*/ 18057 w 202308"/>
                      <a:gd name="connsiteY4" fmla="*/ 140912 h 145121"/>
                      <a:gd name="connsiteX5" fmla="*/ 40917 w 202308"/>
                      <a:gd name="connsiteY5" fmla="*/ 23869 h 145121"/>
                      <a:gd name="connsiteX6" fmla="*/ 202308 w 202308"/>
                      <a:gd name="connsiteY6" fmla="*/ 34385 h 145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308" h="145121">
                        <a:moveTo>
                          <a:pt x="202308" y="34385"/>
                        </a:moveTo>
                        <a:cubicBezTo>
                          <a:pt x="202308" y="34385"/>
                          <a:pt x="184706" y="66846"/>
                          <a:pt x="152931" y="52901"/>
                        </a:cubicBezTo>
                        <a:cubicBezTo>
                          <a:pt x="121155" y="38957"/>
                          <a:pt x="81379" y="13353"/>
                          <a:pt x="75207" y="56330"/>
                        </a:cubicBezTo>
                        <a:cubicBezTo>
                          <a:pt x="72921" y="73018"/>
                          <a:pt x="31087" y="72789"/>
                          <a:pt x="42288" y="101822"/>
                        </a:cubicBezTo>
                        <a:cubicBezTo>
                          <a:pt x="52347" y="128568"/>
                          <a:pt x="33373" y="155771"/>
                          <a:pt x="18057" y="140912"/>
                        </a:cubicBezTo>
                        <a:cubicBezTo>
                          <a:pt x="-5261" y="118509"/>
                          <a:pt x="-13719" y="63645"/>
                          <a:pt x="40917" y="23869"/>
                        </a:cubicBezTo>
                        <a:cubicBezTo>
                          <a:pt x="95781" y="-15907"/>
                          <a:pt x="188364" y="-1506"/>
                          <a:pt x="202308" y="3438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58" name="图形 2">
                    <a:extLst>
                      <a:ext uri="{FF2B5EF4-FFF2-40B4-BE49-F238E27FC236}">
                        <a16:creationId xmlns:a16="http://schemas.microsoft.com/office/drawing/2014/main" id="{8B4EFD01-ECF8-676A-E671-E47AD81C2A23}"/>
                      </a:ext>
                    </a:extLst>
                  </p:cNvPr>
                  <p:cNvGrpSpPr/>
                  <p:nvPr/>
                </p:nvGrpSpPr>
                <p:grpSpPr>
                  <a:xfrm>
                    <a:off x="5328006" y="2644811"/>
                    <a:ext cx="148992" cy="97235"/>
                    <a:chOff x="5328006" y="2644811"/>
                    <a:chExt cx="148992" cy="97235"/>
                  </a:xfrm>
                </p:grpSpPr>
                <p:sp>
                  <p:nvSpPr>
                    <p:cNvPr id="664" name="任意多边形: 形状 663">
                      <a:extLst>
                        <a:ext uri="{FF2B5EF4-FFF2-40B4-BE49-F238E27FC236}">
                          <a16:creationId xmlns:a16="http://schemas.microsoft.com/office/drawing/2014/main" id="{7D538072-9D44-4E37-8843-9F6059F75A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28006" y="2659599"/>
                      <a:ext cx="34678" cy="34577"/>
                    </a:xfrm>
                    <a:custGeom>
                      <a:avLst/>
                      <a:gdLst>
                        <a:gd name="connsiteX0" fmla="*/ 812 w 34678"/>
                        <a:gd name="connsiteY0" fmla="*/ 33766 h 34577"/>
                        <a:gd name="connsiteX1" fmla="*/ 26873 w 34678"/>
                        <a:gd name="connsiteY1" fmla="*/ 20507 h 34577"/>
                        <a:gd name="connsiteX2" fmla="*/ 32588 w 34678"/>
                        <a:gd name="connsiteY2" fmla="*/ 1990 h 34577"/>
                        <a:gd name="connsiteX3" fmla="*/ 14071 w 34678"/>
                        <a:gd name="connsiteY3" fmla="*/ 7705 h 34577"/>
                        <a:gd name="connsiteX4" fmla="*/ 812 w 34678"/>
                        <a:gd name="connsiteY4" fmla="*/ 33766 h 34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678" h="34577">
                          <a:moveTo>
                            <a:pt x="812" y="33766"/>
                          </a:moveTo>
                          <a:cubicBezTo>
                            <a:pt x="4241" y="37195"/>
                            <a:pt x="17957" y="29194"/>
                            <a:pt x="26873" y="20507"/>
                          </a:cubicBezTo>
                          <a:cubicBezTo>
                            <a:pt x="35559" y="11820"/>
                            <a:pt x="36245" y="5648"/>
                            <a:pt x="32588" y="1990"/>
                          </a:cubicBezTo>
                          <a:cubicBezTo>
                            <a:pt x="29159" y="-1439"/>
                            <a:pt x="22986" y="-982"/>
                            <a:pt x="14071" y="7705"/>
                          </a:cubicBezTo>
                          <a:cubicBezTo>
                            <a:pt x="5384" y="16621"/>
                            <a:pt x="-2617" y="30337"/>
                            <a:pt x="812" y="33766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" name="任意多边形: 形状 664">
                      <a:extLst>
                        <a:ext uri="{FF2B5EF4-FFF2-40B4-BE49-F238E27FC236}">
                          <a16:creationId xmlns:a16="http://schemas.microsoft.com/office/drawing/2014/main" id="{194BD4FD-136A-0569-10C3-94BAB8B641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1822" y="2644811"/>
                      <a:ext cx="43706" cy="20556"/>
                    </a:xfrm>
                    <a:custGeom>
                      <a:avLst/>
                      <a:gdLst>
                        <a:gd name="connsiteX0" fmla="*/ 43641 w 43706"/>
                        <a:gd name="connsiteY0" fmla="*/ 16549 h 20556"/>
                        <a:gd name="connsiteX1" fmla="*/ 14609 w 43706"/>
                        <a:gd name="connsiteY1" fmla="*/ 18607 h 20556"/>
                        <a:gd name="connsiteX2" fmla="*/ 207 w 43706"/>
                        <a:gd name="connsiteY2" fmla="*/ 5805 h 20556"/>
                        <a:gd name="connsiteX3" fmla="*/ 18952 w 43706"/>
                        <a:gd name="connsiteY3" fmla="*/ 1233 h 20556"/>
                        <a:gd name="connsiteX4" fmla="*/ 43641 w 43706"/>
                        <a:gd name="connsiteY4" fmla="*/ 16549 h 205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706" h="20556">
                          <a:moveTo>
                            <a:pt x="43641" y="16549"/>
                          </a:moveTo>
                          <a:cubicBezTo>
                            <a:pt x="42498" y="21350"/>
                            <a:pt x="26496" y="21578"/>
                            <a:pt x="14609" y="18607"/>
                          </a:cubicBezTo>
                          <a:cubicBezTo>
                            <a:pt x="2493" y="15635"/>
                            <a:pt x="-936" y="10606"/>
                            <a:pt x="207" y="5805"/>
                          </a:cubicBezTo>
                          <a:cubicBezTo>
                            <a:pt x="1350" y="1004"/>
                            <a:pt x="6836" y="-1739"/>
                            <a:pt x="18952" y="1233"/>
                          </a:cubicBezTo>
                          <a:cubicBezTo>
                            <a:pt x="30839" y="4205"/>
                            <a:pt x="44784" y="11749"/>
                            <a:pt x="43641" y="1654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6" name="任意多边形: 形状 665">
                      <a:extLst>
                        <a:ext uri="{FF2B5EF4-FFF2-40B4-BE49-F238E27FC236}">
                          <a16:creationId xmlns:a16="http://schemas.microsoft.com/office/drawing/2014/main" id="{48C8D1D6-950E-D6A5-650E-4962A257B8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59173" y="2721720"/>
                      <a:ext cx="32785" cy="20327"/>
                    </a:xfrm>
                    <a:custGeom>
                      <a:avLst/>
                      <a:gdLst>
                        <a:gd name="connsiteX0" fmla="*/ 49 w 32785"/>
                        <a:gd name="connsiteY0" fmla="*/ 12335 h 20327"/>
                        <a:gd name="connsiteX1" fmla="*/ 17651 w 32785"/>
                        <a:gd name="connsiteY1" fmla="*/ 20108 h 20327"/>
                        <a:gd name="connsiteX2" fmla="*/ 32739 w 32785"/>
                        <a:gd name="connsiteY2" fmla="*/ 7992 h 20327"/>
                        <a:gd name="connsiteX3" fmla="*/ 15137 w 32785"/>
                        <a:gd name="connsiteY3" fmla="*/ 219 h 20327"/>
                        <a:gd name="connsiteX4" fmla="*/ 49 w 32785"/>
                        <a:gd name="connsiteY4" fmla="*/ 12335 h 20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785" h="20327">
                          <a:moveTo>
                            <a:pt x="49" y="12335"/>
                          </a:moveTo>
                          <a:cubicBezTo>
                            <a:pt x="735" y="17822"/>
                            <a:pt x="8736" y="21251"/>
                            <a:pt x="17651" y="20108"/>
                          </a:cubicBezTo>
                          <a:cubicBezTo>
                            <a:pt x="26567" y="18965"/>
                            <a:pt x="33425" y="13478"/>
                            <a:pt x="32739" y="7992"/>
                          </a:cubicBezTo>
                          <a:cubicBezTo>
                            <a:pt x="32053" y="2505"/>
                            <a:pt x="24052" y="-924"/>
                            <a:pt x="15137" y="219"/>
                          </a:cubicBezTo>
                          <a:cubicBezTo>
                            <a:pt x="5993" y="1591"/>
                            <a:pt x="-637" y="6849"/>
                            <a:pt x="49" y="12335"/>
                          </a:cubicBezTo>
                          <a:close/>
                        </a:path>
                      </a:pathLst>
                    </a:custGeom>
                    <a:solidFill>
                      <a:srgbClr val="C18C7C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7" name="任意多边形: 形状 666">
                      <a:extLst>
                        <a:ext uri="{FF2B5EF4-FFF2-40B4-BE49-F238E27FC236}">
                          <a16:creationId xmlns:a16="http://schemas.microsoft.com/office/drawing/2014/main" id="{2199A1BC-4A86-59EB-5D90-D231B4F1E4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44212" y="2704118"/>
                      <a:ext cx="32785" cy="20327"/>
                    </a:xfrm>
                    <a:custGeom>
                      <a:avLst/>
                      <a:gdLst>
                        <a:gd name="connsiteX0" fmla="*/ 49 w 32785"/>
                        <a:gd name="connsiteY0" fmla="*/ 12335 h 20327"/>
                        <a:gd name="connsiteX1" fmla="*/ 17651 w 32785"/>
                        <a:gd name="connsiteY1" fmla="*/ 20108 h 20327"/>
                        <a:gd name="connsiteX2" fmla="*/ 32738 w 32785"/>
                        <a:gd name="connsiteY2" fmla="*/ 7992 h 20327"/>
                        <a:gd name="connsiteX3" fmla="*/ 15136 w 32785"/>
                        <a:gd name="connsiteY3" fmla="*/ 219 h 20327"/>
                        <a:gd name="connsiteX4" fmla="*/ 49 w 32785"/>
                        <a:gd name="connsiteY4" fmla="*/ 12335 h 203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785" h="20327">
                          <a:moveTo>
                            <a:pt x="49" y="12335"/>
                          </a:moveTo>
                          <a:cubicBezTo>
                            <a:pt x="734" y="17822"/>
                            <a:pt x="8735" y="21251"/>
                            <a:pt x="17651" y="20108"/>
                          </a:cubicBezTo>
                          <a:cubicBezTo>
                            <a:pt x="26566" y="18965"/>
                            <a:pt x="33424" y="13478"/>
                            <a:pt x="32738" y="7992"/>
                          </a:cubicBezTo>
                          <a:cubicBezTo>
                            <a:pt x="32053" y="2505"/>
                            <a:pt x="24052" y="-924"/>
                            <a:pt x="15136" y="219"/>
                          </a:cubicBezTo>
                          <a:cubicBezTo>
                            <a:pt x="5992" y="1591"/>
                            <a:pt x="-637" y="7077"/>
                            <a:pt x="49" y="12335"/>
                          </a:cubicBezTo>
                          <a:close/>
                        </a:path>
                      </a:pathLst>
                    </a:custGeom>
                    <a:solidFill>
                      <a:srgbClr val="C18C7C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59" name="任意多边形: 形状 658">
                    <a:extLst>
                      <a:ext uri="{FF2B5EF4-FFF2-40B4-BE49-F238E27FC236}">
                        <a16:creationId xmlns:a16="http://schemas.microsoft.com/office/drawing/2014/main" id="{24BF5304-C8D4-AADB-797C-DF978B141652}"/>
                      </a:ext>
                    </a:extLst>
                  </p:cNvPr>
                  <p:cNvSpPr/>
                  <p:nvPr/>
                </p:nvSpPr>
                <p:spPr>
                  <a:xfrm>
                    <a:off x="5383468" y="2757674"/>
                    <a:ext cx="78302" cy="42075"/>
                  </a:xfrm>
                  <a:custGeom>
                    <a:avLst/>
                    <a:gdLst>
                      <a:gd name="connsiteX0" fmla="*/ 65822 w 78302"/>
                      <a:gd name="connsiteY0" fmla="*/ 10443 h 42075"/>
                      <a:gd name="connsiteX1" fmla="*/ 34504 w 78302"/>
                      <a:gd name="connsiteY1" fmla="*/ 10443 h 42075"/>
                      <a:gd name="connsiteX2" fmla="*/ 214 w 78302"/>
                      <a:gd name="connsiteY2" fmla="*/ 6100 h 42075"/>
                      <a:gd name="connsiteX3" fmla="*/ 66051 w 78302"/>
                      <a:gd name="connsiteY3" fmla="*/ 36961 h 42075"/>
                      <a:gd name="connsiteX4" fmla="*/ 65822 w 78302"/>
                      <a:gd name="connsiteY4" fmla="*/ 10443 h 42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302" h="42075">
                        <a:moveTo>
                          <a:pt x="65822" y="10443"/>
                        </a:moveTo>
                        <a:cubicBezTo>
                          <a:pt x="58507" y="13186"/>
                          <a:pt x="56907" y="19359"/>
                          <a:pt x="34504" y="10443"/>
                        </a:cubicBezTo>
                        <a:cubicBezTo>
                          <a:pt x="12101" y="1528"/>
                          <a:pt x="3871" y="-5559"/>
                          <a:pt x="214" y="6100"/>
                        </a:cubicBezTo>
                        <a:cubicBezTo>
                          <a:pt x="-3444" y="17758"/>
                          <a:pt x="40676" y="55706"/>
                          <a:pt x="66051" y="36961"/>
                        </a:cubicBezTo>
                        <a:cubicBezTo>
                          <a:pt x="91197" y="18444"/>
                          <a:pt x="70623" y="8614"/>
                          <a:pt x="65822" y="1044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" name="任意多边形: 形状 659">
                    <a:extLst>
                      <a:ext uri="{FF2B5EF4-FFF2-40B4-BE49-F238E27FC236}">
                        <a16:creationId xmlns:a16="http://schemas.microsoft.com/office/drawing/2014/main" id="{1D2FE601-454E-0F1A-DCB9-0C3516C6F2A9}"/>
                      </a:ext>
                    </a:extLst>
                  </p:cNvPr>
                  <p:cNvSpPr/>
                  <p:nvPr/>
                </p:nvSpPr>
                <p:spPr>
                  <a:xfrm>
                    <a:off x="5344916" y="2688739"/>
                    <a:ext cx="41227" cy="36858"/>
                  </a:xfrm>
                  <a:custGeom>
                    <a:avLst/>
                    <a:gdLst>
                      <a:gd name="connsiteX0" fmla="*/ 5847 w 41227"/>
                      <a:gd name="connsiteY0" fmla="*/ 36858 h 36858"/>
                      <a:gd name="connsiteX1" fmla="*/ 10191 w 41227"/>
                      <a:gd name="connsiteY1" fmla="*/ 34572 h 36858"/>
                      <a:gd name="connsiteX2" fmla="*/ 37851 w 41227"/>
                      <a:gd name="connsiteY2" fmla="*/ 10569 h 36858"/>
                      <a:gd name="connsiteX3" fmla="*/ 40823 w 41227"/>
                      <a:gd name="connsiteY3" fmla="*/ 3482 h 36858"/>
                      <a:gd name="connsiteX4" fmla="*/ 33736 w 41227"/>
                      <a:gd name="connsiteY4" fmla="*/ 282 h 36858"/>
                      <a:gd name="connsiteX5" fmla="*/ 1047 w 41227"/>
                      <a:gd name="connsiteY5" fmla="*/ 27943 h 36858"/>
                      <a:gd name="connsiteX6" fmla="*/ 2190 w 41227"/>
                      <a:gd name="connsiteY6" fmla="*/ 35486 h 36858"/>
                      <a:gd name="connsiteX7" fmla="*/ 5847 w 41227"/>
                      <a:gd name="connsiteY7" fmla="*/ 36858 h 36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227" h="36858">
                        <a:moveTo>
                          <a:pt x="5847" y="36858"/>
                        </a:moveTo>
                        <a:cubicBezTo>
                          <a:pt x="7447" y="36858"/>
                          <a:pt x="9276" y="36172"/>
                          <a:pt x="10191" y="34572"/>
                        </a:cubicBezTo>
                        <a:cubicBezTo>
                          <a:pt x="23221" y="16513"/>
                          <a:pt x="37851" y="10798"/>
                          <a:pt x="37851" y="10569"/>
                        </a:cubicBezTo>
                        <a:cubicBezTo>
                          <a:pt x="40594" y="9426"/>
                          <a:pt x="41966" y="6226"/>
                          <a:pt x="40823" y="3482"/>
                        </a:cubicBezTo>
                        <a:cubicBezTo>
                          <a:pt x="39680" y="739"/>
                          <a:pt x="36480" y="-632"/>
                          <a:pt x="33736" y="282"/>
                        </a:cubicBezTo>
                        <a:cubicBezTo>
                          <a:pt x="33051" y="511"/>
                          <a:pt x="16134" y="7140"/>
                          <a:pt x="1047" y="27943"/>
                        </a:cubicBezTo>
                        <a:cubicBezTo>
                          <a:pt x="-782" y="30457"/>
                          <a:pt x="-96" y="33886"/>
                          <a:pt x="2190" y="35486"/>
                        </a:cubicBezTo>
                        <a:cubicBezTo>
                          <a:pt x="3561" y="36401"/>
                          <a:pt x="4704" y="36858"/>
                          <a:pt x="5847" y="3685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" name="任意多边形: 形状 660">
                    <a:extLst>
                      <a:ext uri="{FF2B5EF4-FFF2-40B4-BE49-F238E27FC236}">
                        <a16:creationId xmlns:a16="http://schemas.microsoft.com/office/drawing/2014/main" id="{88D82B1D-742B-D792-770D-9FEE825EC602}"/>
                      </a:ext>
                    </a:extLst>
                  </p:cNvPr>
                  <p:cNvSpPr/>
                  <p:nvPr/>
                </p:nvSpPr>
                <p:spPr>
                  <a:xfrm>
                    <a:off x="5397568" y="2679590"/>
                    <a:ext cx="38125" cy="62466"/>
                  </a:xfrm>
                  <a:custGeom>
                    <a:avLst/>
                    <a:gdLst>
                      <a:gd name="connsiteX0" fmla="*/ 24976 w 38125"/>
                      <a:gd name="connsiteY0" fmla="*/ 62466 h 62466"/>
                      <a:gd name="connsiteX1" fmla="*/ 26804 w 38125"/>
                      <a:gd name="connsiteY1" fmla="*/ 62009 h 62466"/>
                      <a:gd name="connsiteX2" fmla="*/ 38006 w 38125"/>
                      <a:gd name="connsiteY2" fmla="*/ 50350 h 62466"/>
                      <a:gd name="connsiteX3" fmla="*/ 24747 w 38125"/>
                      <a:gd name="connsiteY3" fmla="*/ 29319 h 62466"/>
                      <a:gd name="connsiteX4" fmla="*/ 10802 w 38125"/>
                      <a:gd name="connsiteY4" fmla="*/ 4859 h 62466"/>
                      <a:gd name="connsiteX5" fmla="*/ 4859 w 38125"/>
                      <a:gd name="connsiteY5" fmla="*/ 58 h 62466"/>
                      <a:gd name="connsiteX6" fmla="*/ 58 w 38125"/>
                      <a:gd name="connsiteY6" fmla="*/ 6002 h 62466"/>
                      <a:gd name="connsiteX7" fmla="*/ 18118 w 38125"/>
                      <a:gd name="connsiteY7" fmla="*/ 38006 h 62466"/>
                      <a:gd name="connsiteX8" fmla="*/ 27262 w 38125"/>
                      <a:gd name="connsiteY8" fmla="*/ 48750 h 62466"/>
                      <a:gd name="connsiteX9" fmla="*/ 22918 w 38125"/>
                      <a:gd name="connsiteY9" fmla="*/ 51722 h 62466"/>
                      <a:gd name="connsiteX10" fmla="*/ 19718 w 38125"/>
                      <a:gd name="connsiteY10" fmla="*/ 58809 h 62466"/>
                      <a:gd name="connsiteX11" fmla="*/ 24976 w 38125"/>
                      <a:gd name="connsiteY11" fmla="*/ 62466 h 6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125" h="62466">
                        <a:moveTo>
                          <a:pt x="24976" y="62466"/>
                        </a:moveTo>
                        <a:cubicBezTo>
                          <a:pt x="25661" y="62466"/>
                          <a:pt x="26347" y="62238"/>
                          <a:pt x="26804" y="62009"/>
                        </a:cubicBezTo>
                        <a:cubicBezTo>
                          <a:pt x="35034" y="58809"/>
                          <a:pt x="37549" y="54008"/>
                          <a:pt x="38006" y="50350"/>
                        </a:cubicBezTo>
                        <a:cubicBezTo>
                          <a:pt x="38920" y="43721"/>
                          <a:pt x="34577" y="36863"/>
                          <a:pt x="24747" y="29319"/>
                        </a:cubicBezTo>
                        <a:cubicBezTo>
                          <a:pt x="12631" y="19947"/>
                          <a:pt x="10802" y="4859"/>
                          <a:pt x="10802" y="4859"/>
                        </a:cubicBezTo>
                        <a:cubicBezTo>
                          <a:pt x="10574" y="1887"/>
                          <a:pt x="7831" y="-399"/>
                          <a:pt x="4859" y="58"/>
                        </a:cubicBezTo>
                        <a:cubicBezTo>
                          <a:pt x="1887" y="287"/>
                          <a:pt x="-399" y="3030"/>
                          <a:pt x="58" y="6002"/>
                        </a:cubicBezTo>
                        <a:cubicBezTo>
                          <a:pt x="58" y="6916"/>
                          <a:pt x="2344" y="25890"/>
                          <a:pt x="18118" y="38006"/>
                        </a:cubicBezTo>
                        <a:cubicBezTo>
                          <a:pt x="25661" y="43950"/>
                          <a:pt x="27490" y="47607"/>
                          <a:pt x="27262" y="48750"/>
                        </a:cubicBezTo>
                        <a:cubicBezTo>
                          <a:pt x="27262" y="49207"/>
                          <a:pt x="26119" y="50579"/>
                          <a:pt x="22918" y="51722"/>
                        </a:cubicBezTo>
                        <a:cubicBezTo>
                          <a:pt x="20175" y="52865"/>
                          <a:pt x="18575" y="55837"/>
                          <a:pt x="19718" y="58809"/>
                        </a:cubicBezTo>
                        <a:cubicBezTo>
                          <a:pt x="20632" y="61095"/>
                          <a:pt x="22690" y="62466"/>
                          <a:pt x="24976" y="62466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" name="任意多边形: 形状 661">
                    <a:extLst>
                      <a:ext uri="{FF2B5EF4-FFF2-40B4-BE49-F238E27FC236}">
                        <a16:creationId xmlns:a16="http://schemas.microsoft.com/office/drawing/2014/main" id="{8A82CD2C-C388-6CC0-C90D-98180A926D1E}"/>
                      </a:ext>
                    </a:extLst>
                  </p:cNvPr>
                  <p:cNvSpPr/>
                  <p:nvPr/>
                </p:nvSpPr>
                <p:spPr>
                  <a:xfrm>
                    <a:off x="5419971" y="2674714"/>
                    <a:ext cx="48208" cy="21393"/>
                  </a:xfrm>
                  <a:custGeom>
                    <a:avLst/>
                    <a:gdLst>
                      <a:gd name="connsiteX0" fmla="*/ 42807 w 48208"/>
                      <a:gd name="connsiteY0" fmla="*/ 21394 h 21393"/>
                      <a:gd name="connsiteX1" fmla="*/ 46693 w 48208"/>
                      <a:gd name="connsiteY1" fmla="*/ 19793 h 21393"/>
                      <a:gd name="connsiteX2" fmla="*/ 46464 w 48208"/>
                      <a:gd name="connsiteY2" fmla="*/ 12021 h 21393"/>
                      <a:gd name="connsiteX3" fmla="*/ 4859 w 48208"/>
                      <a:gd name="connsiteY3" fmla="*/ 362 h 21393"/>
                      <a:gd name="connsiteX4" fmla="*/ 58 w 48208"/>
                      <a:gd name="connsiteY4" fmla="*/ 6306 h 21393"/>
                      <a:gd name="connsiteX5" fmla="*/ 6002 w 48208"/>
                      <a:gd name="connsiteY5" fmla="*/ 11107 h 21393"/>
                      <a:gd name="connsiteX6" fmla="*/ 38920 w 48208"/>
                      <a:gd name="connsiteY6" fmla="*/ 19793 h 21393"/>
                      <a:gd name="connsiteX7" fmla="*/ 42807 w 48208"/>
                      <a:gd name="connsiteY7" fmla="*/ 21394 h 21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208" h="21393">
                        <a:moveTo>
                          <a:pt x="42807" y="21394"/>
                        </a:moveTo>
                        <a:cubicBezTo>
                          <a:pt x="44178" y="21394"/>
                          <a:pt x="45778" y="20936"/>
                          <a:pt x="46693" y="19793"/>
                        </a:cubicBezTo>
                        <a:cubicBezTo>
                          <a:pt x="48750" y="17507"/>
                          <a:pt x="48750" y="14078"/>
                          <a:pt x="46464" y="12021"/>
                        </a:cubicBezTo>
                        <a:cubicBezTo>
                          <a:pt x="45778" y="11335"/>
                          <a:pt x="31377" y="-2381"/>
                          <a:pt x="4859" y="362"/>
                        </a:cubicBezTo>
                        <a:cubicBezTo>
                          <a:pt x="1887" y="591"/>
                          <a:pt x="-399" y="3334"/>
                          <a:pt x="58" y="6306"/>
                        </a:cubicBezTo>
                        <a:cubicBezTo>
                          <a:pt x="287" y="9278"/>
                          <a:pt x="3030" y="11564"/>
                          <a:pt x="6002" y="11107"/>
                        </a:cubicBezTo>
                        <a:cubicBezTo>
                          <a:pt x="27033" y="9049"/>
                          <a:pt x="38463" y="19336"/>
                          <a:pt x="38920" y="19793"/>
                        </a:cubicBezTo>
                        <a:cubicBezTo>
                          <a:pt x="40292" y="20936"/>
                          <a:pt x="41664" y="21394"/>
                          <a:pt x="42807" y="21394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" name="任意多边形: 形状 662">
                    <a:extLst>
                      <a:ext uri="{FF2B5EF4-FFF2-40B4-BE49-F238E27FC236}">
                        <a16:creationId xmlns:a16="http://schemas.microsoft.com/office/drawing/2014/main" id="{4DCB60EA-6D0F-9D6A-C24E-8FB4D8FA0E9C}"/>
                      </a:ext>
                    </a:extLst>
                  </p:cNvPr>
                  <p:cNvSpPr/>
                  <p:nvPr/>
                </p:nvSpPr>
                <p:spPr>
                  <a:xfrm>
                    <a:off x="5406690" y="2805526"/>
                    <a:ext cx="42496" cy="16997"/>
                  </a:xfrm>
                  <a:custGeom>
                    <a:avLst/>
                    <a:gdLst>
                      <a:gd name="connsiteX0" fmla="*/ 25684 w 42496"/>
                      <a:gd name="connsiteY0" fmla="*/ 16997 h 16997"/>
                      <a:gd name="connsiteX1" fmla="*/ 39400 w 42496"/>
                      <a:gd name="connsiteY1" fmla="*/ 13797 h 16997"/>
                      <a:gd name="connsiteX2" fmla="*/ 41915 w 42496"/>
                      <a:gd name="connsiteY2" fmla="*/ 6482 h 16997"/>
                      <a:gd name="connsiteX3" fmla="*/ 34600 w 42496"/>
                      <a:gd name="connsiteY3" fmla="*/ 3967 h 16997"/>
                      <a:gd name="connsiteX4" fmla="*/ 8768 w 42496"/>
                      <a:gd name="connsiteY4" fmla="*/ 995 h 16997"/>
                      <a:gd name="connsiteX5" fmla="*/ 7853 w 42496"/>
                      <a:gd name="connsiteY5" fmla="*/ 538 h 16997"/>
                      <a:gd name="connsiteX6" fmla="*/ 538 w 42496"/>
                      <a:gd name="connsiteY6" fmla="*/ 3281 h 16997"/>
                      <a:gd name="connsiteX7" fmla="*/ 3281 w 42496"/>
                      <a:gd name="connsiteY7" fmla="*/ 10597 h 16997"/>
                      <a:gd name="connsiteX8" fmla="*/ 4196 w 42496"/>
                      <a:gd name="connsiteY8" fmla="*/ 11054 h 16997"/>
                      <a:gd name="connsiteX9" fmla="*/ 25684 w 42496"/>
                      <a:gd name="connsiteY9" fmla="*/ 16997 h 16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2496" h="16997">
                        <a:moveTo>
                          <a:pt x="25684" y="16997"/>
                        </a:moveTo>
                        <a:cubicBezTo>
                          <a:pt x="30028" y="16997"/>
                          <a:pt x="34600" y="16083"/>
                          <a:pt x="39400" y="13797"/>
                        </a:cubicBezTo>
                        <a:cubicBezTo>
                          <a:pt x="42143" y="12425"/>
                          <a:pt x="43286" y="9225"/>
                          <a:pt x="41915" y="6482"/>
                        </a:cubicBezTo>
                        <a:cubicBezTo>
                          <a:pt x="40543" y="3739"/>
                          <a:pt x="37343" y="2596"/>
                          <a:pt x="34600" y="3967"/>
                        </a:cubicBezTo>
                        <a:cubicBezTo>
                          <a:pt x="24998" y="8539"/>
                          <a:pt x="16997" y="4882"/>
                          <a:pt x="8768" y="995"/>
                        </a:cubicBezTo>
                        <a:lnTo>
                          <a:pt x="7853" y="538"/>
                        </a:lnTo>
                        <a:cubicBezTo>
                          <a:pt x="5110" y="-833"/>
                          <a:pt x="1910" y="538"/>
                          <a:pt x="538" y="3281"/>
                        </a:cubicBezTo>
                        <a:cubicBezTo>
                          <a:pt x="-833" y="6025"/>
                          <a:pt x="538" y="9225"/>
                          <a:pt x="3281" y="10597"/>
                        </a:cubicBezTo>
                        <a:lnTo>
                          <a:pt x="4196" y="11054"/>
                        </a:lnTo>
                        <a:cubicBezTo>
                          <a:pt x="9911" y="13568"/>
                          <a:pt x="17226" y="16997"/>
                          <a:pt x="25684" y="16997"/>
                        </a:cubicBezTo>
                        <a:close/>
                      </a:path>
                    </a:pathLst>
                  </a:custGeom>
                  <a:solidFill>
                    <a:srgbClr val="C18C7C">
                      <a:alpha val="50000"/>
                    </a:srgb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A0ABE924-F058-77A3-160A-E84F2E6C507E}"/>
                    </a:ext>
                  </a:extLst>
                </p:cNvPr>
                <p:cNvSpPr/>
                <p:nvPr/>
              </p:nvSpPr>
              <p:spPr>
                <a:xfrm>
                  <a:off x="5206160" y="2925165"/>
                  <a:ext cx="24600" cy="108265"/>
                </a:xfrm>
                <a:custGeom>
                  <a:avLst/>
                  <a:gdLst>
                    <a:gd name="connsiteX0" fmla="*/ 20931 w 24600"/>
                    <a:gd name="connsiteY0" fmla="*/ 0 h 108265"/>
                    <a:gd name="connsiteX1" fmla="*/ 9043 w 24600"/>
                    <a:gd name="connsiteY1" fmla="*/ 107213 h 108265"/>
                    <a:gd name="connsiteX2" fmla="*/ 20931 w 24600"/>
                    <a:gd name="connsiteY2" fmla="*/ 0 h 108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00" h="108265">
                      <a:moveTo>
                        <a:pt x="20931" y="0"/>
                      </a:moveTo>
                      <a:cubicBezTo>
                        <a:pt x="20931" y="0"/>
                        <a:pt x="34647" y="93497"/>
                        <a:pt x="9043" y="107213"/>
                      </a:cubicBezTo>
                      <a:cubicBezTo>
                        <a:pt x="-16788" y="120701"/>
                        <a:pt x="20931" y="0"/>
                        <a:pt x="2093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</p:grpSp>
          <p:grpSp>
            <p:nvGrpSpPr>
              <p:cNvPr id="640" name="图形 2">
                <a:extLst>
                  <a:ext uri="{FF2B5EF4-FFF2-40B4-BE49-F238E27FC236}">
                    <a16:creationId xmlns:a16="http://schemas.microsoft.com/office/drawing/2014/main" id="{23E858EF-B069-7DD5-016E-B830FBBB80F9}"/>
                  </a:ext>
                </a:extLst>
              </p:cNvPr>
              <p:cNvGrpSpPr/>
              <p:nvPr/>
            </p:nvGrpSpPr>
            <p:grpSpPr>
              <a:xfrm>
                <a:off x="5751382" y="3952494"/>
                <a:ext cx="264607" cy="213685"/>
                <a:chOff x="5751382" y="3952494"/>
                <a:chExt cx="264607" cy="213685"/>
              </a:xfrm>
            </p:grpSpPr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B248ED16-2731-1063-2CDA-B00990149498}"/>
                    </a:ext>
                  </a:extLst>
                </p:cNvPr>
                <p:cNvSpPr/>
                <p:nvPr/>
              </p:nvSpPr>
              <p:spPr>
                <a:xfrm>
                  <a:off x="5751382" y="3952494"/>
                  <a:ext cx="264607" cy="213685"/>
                </a:xfrm>
                <a:custGeom>
                  <a:avLst/>
                  <a:gdLst>
                    <a:gd name="connsiteX0" fmla="*/ 165852 w 264607"/>
                    <a:gd name="connsiteY0" fmla="*/ 25603 h 213685"/>
                    <a:gd name="connsiteX1" fmla="*/ 228260 w 264607"/>
                    <a:gd name="connsiteY1" fmla="*/ 88011 h 213685"/>
                    <a:gd name="connsiteX2" fmla="*/ 264607 w 264607"/>
                    <a:gd name="connsiteY2" fmla="*/ 203454 h 213685"/>
                    <a:gd name="connsiteX3" fmla="*/ 247234 w 264607"/>
                    <a:gd name="connsiteY3" fmla="*/ 208026 h 213685"/>
                    <a:gd name="connsiteX4" fmla="*/ 221859 w 264607"/>
                    <a:gd name="connsiteY4" fmla="*/ 178079 h 213685"/>
                    <a:gd name="connsiteX5" fmla="*/ 226660 w 264607"/>
                    <a:gd name="connsiteY5" fmla="*/ 212598 h 213685"/>
                    <a:gd name="connsiteX6" fmla="*/ 206543 w 264607"/>
                    <a:gd name="connsiteY6" fmla="*/ 212827 h 213685"/>
                    <a:gd name="connsiteX7" fmla="*/ 188255 w 264607"/>
                    <a:gd name="connsiteY7" fmla="*/ 187452 h 213685"/>
                    <a:gd name="connsiteX8" fmla="*/ 191227 w 264607"/>
                    <a:gd name="connsiteY8" fmla="*/ 210769 h 213685"/>
                    <a:gd name="connsiteX9" fmla="*/ 169281 w 264607"/>
                    <a:gd name="connsiteY9" fmla="*/ 208483 h 213685"/>
                    <a:gd name="connsiteX10" fmla="*/ 149164 w 264607"/>
                    <a:gd name="connsiteY10" fmla="*/ 172136 h 213685"/>
                    <a:gd name="connsiteX11" fmla="*/ 150307 w 264607"/>
                    <a:gd name="connsiteY11" fmla="*/ 202540 h 213685"/>
                    <a:gd name="connsiteX12" fmla="*/ 130419 w 264607"/>
                    <a:gd name="connsiteY12" fmla="*/ 197510 h 213685"/>
                    <a:gd name="connsiteX13" fmla="*/ 97044 w 264607"/>
                    <a:gd name="connsiteY13" fmla="*/ 131674 h 213685"/>
                    <a:gd name="connsiteX14" fmla="*/ 117 w 264607"/>
                    <a:gd name="connsiteY14" fmla="*/ 87782 h 213685"/>
                    <a:gd name="connsiteX15" fmla="*/ 90186 w 264607"/>
                    <a:gd name="connsiteY15" fmla="*/ 0 h 213685"/>
                    <a:gd name="connsiteX16" fmla="*/ 165852 w 264607"/>
                    <a:gd name="connsiteY16" fmla="*/ 25603 h 213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4607" h="213685">
                      <a:moveTo>
                        <a:pt x="165852" y="25603"/>
                      </a:moveTo>
                      <a:cubicBezTo>
                        <a:pt x="199228" y="44577"/>
                        <a:pt x="220259" y="74981"/>
                        <a:pt x="228260" y="88011"/>
                      </a:cubicBezTo>
                      <a:cubicBezTo>
                        <a:pt x="241976" y="110414"/>
                        <a:pt x="264607" y="203454"/>
                        <a:pt x="264607" y="203454"/>
                      </a:cubicBezTo>
                      <a:cubicBezTo>
                        <a:pt x="264607" y="203454"/>
                        <a:pt x="252492" y="208712"/>
                        <a:pt x="247234" y="208026"/>
                      </a:cubicBezTo>
                      <a:cubicBezTo>
                        <a:pt x="238547" y="206883"/>
                        <a:pt x="228489" y="194310"/>
                        <a:pt x="221859" y="178079"/>
                      </a:cubicBezTo>
                      <a:cubicBezTo>
                        <a:pt x="224374" y="190195"/>
                        <a:pt x="226660" y="212598"/>
                        <a:pt x="226660" y="212598"/>
                      </a:cubicBezTo>
                      <a:cubicBezTo>
                        <a:pt x="226660" y="212598"/>
                        <a:pt x="211344" y="214884"/>
                        <a:pt x="206543" y="212827"/>
                      </a:cubicBezTo>
                      <a:cubicBezTo>
                        <a:pt x="199914" y="209855"/>
                        <a:pt x="191913" y="197968"/>
                        <a:pt x="188255" y="187452"/>
                      </a:cubicBezTo>
                      <a:cubicBezTo>
                        <a:pt x="189169" y="196139"/>
                        <a:pt x="191227" y="210769"/>
                        <a:pt x="191227" y="210769"/>
                      </a:cubicBezTo>
                      <a:cubicBezTo>
                        <a:pt x="191227" y="210769"/>
                        <a:pt x="173853" y="211455"/>
                        <a:pt x="169281" y="208483"/>
                      </a:cubicBezTo>
                      <a:cubicBezTo>
                        <a:pt x="160594" y="202768"/>
                        <a:pt x="153965" y="186538"/>
                        <a:pt x="149164" y="172136"/>
                      </a:cubicBezTo>
                      <a:cubicBezTo>
                        <a:pt x="151222" y="183109"/>
                        <a:pt x="150307" y="202540"/>
                        <a:pt x="150307" y="202540"/>
                      </a:cubicBezTo>
                      <a:cubicBezTo>
                        <a:pt x="150307" y="202540"/>
                        <a:pt x="134534" y="200025"/>
                        <a:pt x="130419" y="197510"/>
                      </a:cubicBezTo>
                      <a:cubicBezTo>
                        <a:pt x="114189" y="187452"/>
                        <a:pt x="97044" y="131674"/>
                        <a:pt x="97044" y="131674"/>
                      </a:cubicBezTo>
                      <a:cubicBezTo>
                        <a:pt x="41951" y="130531"/>
                        <a:pt x="16348" y="106299"/>
                        <a:pt x="117" y="87782"/>
                      </a:cubicBezTo>
                      <a:cubicBezTo>
                        <a:pt x="-3769" y="83210"/>
                        <a:pt x="90186" y="0"/>
                        <a:pt x="90186" y="0"/>
                      </a:cubicBezTo>
                      <a:cubicBezTo>
                        <a:pt x="90186" y="0"/>
                        <a:pt x="140935" y="11201"/>
                        <a:pt x="165852" y="25603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:a16="http://schemas.microsoft.com/office/drawing/2014/main" id="{54C26165-C063-882F-8C11-241A97891C9B}"/>
                    </a:ext>
                  </a:extLst>
                </p:cNvPr>
                <p:cNvSpPr/>
                <p:nvPr/>
              </p:nvSpPr>
              <p:spPr>
                <a:xfrm>
                  <a:off x="5952351" y="4068839"/>
                  <a:ext cx="21086" cy="61737"/>
                </a:xfrm>
                <a:custGeom>
                  <a:avLst/>
                  <a:gdLst>
                    <a:gd name="connsiteX0" fmla="*/ 88 w 21086"/>
                    <a:gd name="connsiteY0" fmla="*/ 12 h 61737"/>
                    <a:gd name="connsiteX1" fmla="*/ 3288 w 21086"/>
                    <a:gd name="connsiteY1" fmla="*/ 9156 h 61737"/>
                    <a:gd name="connsiteX2" fmla="*/ 10832 w 21086"/>
                    <a:gd name="connsiteY2" fmla="*/ 30873 h 61737"/>
                    <a:gd name="connsiteX3" fmla="*/ 20890 w 21086"/>
                    <a:gd name="connsiteY3" fmla="*/ 61734 h 61737"/>
                    <a:gd name="connsiteX4" fmla="*/ 14032 w 21086"/>
                    <a:gd name="connsiteY4" fmla="*/ 29730 h 61737"/>
                    <a:gd name="connsiteX5" fmla="*/ 5574 w 21086"/>
                    <a:gd name="connsiteY5" fmla="*/ 8242 h 61737"/>
                    <a:gd name="connsiteX6" fmla="*/ 88 w 21086"/>
                    <a:gd name="connsiteY6" fmla="*/ 12 h 61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86" h="61737">
                      <a:moveTo>
                        <a:pt x="88" y="12"/>
                      </a:moveTo>
                      <a:cubicBezTo>
                        <a:pt x="-370" y="241"/>
                        <a:pt x="1002" y="3670"/>
                        <a:pt x="3288" y="9156"/>
                      </a:cubicBezTo>
                      <a:cubicBezTo>
                        <a:pt x="5345" y="14643"/>
                        <a:pt x="8089" y="22186"/>
                        <a:pt x="10832" y="30873"/>
                      </a:cubicBezTo>
                      <a:cubicBezTo>
                        <a:pt x="16318" y="48018"/>
                        <a:pt x="19976" y="61963"/>
                        <a:pt x="20890" y="61734"/>
                      </a:cubicBezTo>
                      <a:cubicBezTo>
                        <a:pt x="21805" y="61506"/>
                        <a:pt x="19519" y="47104"/>
                        <a:pt x="14032" y="29730"/>
                      </a:cubicBezTo>
                      <a:cubicBezTo>
                        <a:pt x="11289" y="21043"/>
                        <a:pt x="8089" y="13500"/>
                        <a:pt x="5574" y="8242"/>
                      </a:cubicBezTo>
                      <a:cubicBezTo>
                        <a:pt x="2602" y="2755"/>
                        <a:pt x="316" y="-216"/>
                        <a:pt x="88" y="12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:a16="http://schemas.microsoft.com/office/drawing/2014/main" id="{E45B5C3F-12FC-FAE3-1C38-75638256B5A0}"/>
                    </a:ext>
                  </a:extLst>
                </p:cNvPr>
                <p:cNvSpPr/>
                <p:nvPr/>
              </p:nvSpPr>
              <p:spPr>
                <a:xfrm>
                  <a:off x="5920790" y="4080726"/>
                  <a:ext cx="18803" cy="59222"/>
                </a:xfrm>
                <a:custGeom>
                  <a:avLst/>
                  <a:gdLst>
                    <a:gd name="connsiteX0" fmla="*/ 102 w 18803"/>
                    <a:gd name="connsiteY0" fmla="*/ 12 h 59222"/>
                    <a:gd name="connsiteX1" fmla="*/ 2388 w 18803"/>
                    <a:gd name="connsiteY1" fmla="*/ 8928 h 59222"/>
                    <a:gd name="connsiteX2" fmla="*/ 8788 w 18803"/>
                    <a:gd name="connsiteY2" fmla="*/ 29730 h 59222"/>
                    <a:gd name="connsiteX3" fmla="*/ 18618 w 18803"/>
                    <a:gd name="connsiteY3" fmla="*/ 59220 h 59222"/>
                    <a:gd name="connsiteX4" fmla="*/ 11989 w 18803"/>
                    <a:gd name="connsiteY4" fmla="*/ 28816 h 59222"/>
                    <a:gd name="connsiteX5" fmla="*/ 4674 w 18803"/>
                    <a:gd name="connsiteY5" fmla="*/ 8013 h 59222"/>
                    <a:gd name="connsiteX6" fmla="*/ 102 w 18803"/>
                    <a:gd name="connsiteY6" fmla="*/ 12 h 5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803" h="59222">
                      <a:moveTo>
                        <a:pt x="102" y="12"/>
                      </a:moveTo>
                      <a:cubicBezTo>
                        <a:pt x="-356" y="241"/>
                        <a:pt x="787" y="3441"/>
                        <a:pt x="2388" y="8928"/>
                      </a:cubicBezTo>
                      <a:cubicBezTo>
                        <a:pt x="4216" y="14871"/>
                        <a:pt x="6274" y="21958"/>
                        <a:pt x="8788" y="29730"/>
                      </a:cubicBezTo>
                      <a:cubicBezTo>
                        <a:pt x="13589" y="46190"/>
                        <a:pt x="17704" y="59448"/>
                        <a:pt x="18618" y="59220"/>
                      </a:cubicBezTo>
                      <a:cubicBezTo>
                        <a:pt x="19533" y="58991"/>
                        <a:pt x="17018" y="45275"/>
                        <a:pt x="11989" y="28816"/>
                      </a:cubicBezTo>
                      <a:cubicBezTo>
                        <a:pt x="9474" y="20586"/>
                        <a:pt x="6960" y="13271"/>
                        <a:pt x="4674" y="8013"/>
                      </a:cubicBezTo>
                      <a:cubicBezTo>
                        <a:pt x="2159" y="2756"/>
                        <a:pt x="330" y="-216"/>
                        <a:pt x="102" y="12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B30A24-99E6-3213-7F67-37C8B6B59FFF}"/>
                    </a:ext>
                  </a:extLst>
                </p:cNvPr>
                <p:cNvSpPr/>
                <p:nvPr/>
              </p:nvSpPr>
              <p:spPr>
                <a:xfrm>
                  <a:off x="5890892" y="4095364"/>
                  <a:ext cx="10393" cy="35214"/>
                </a:xfrm>
                <a:custGeom>
                  <a:avLst/>
                  <a:gdLst>
                    <a:gd name="connsiteX0" fmla="*/ 282 w 10393"/>
                    <a:gd name="connsiteY0" fmla="*/ 5 h 35214"/>
                    <a:gd name="connsiteX1" fmla="*/ 3483 w 10393"/>
                    <a:gd name="connsiteY1" fmla="*/ 18064 h 35214"/>
                    <a:gd name="connsiteX2" fmla="*/ 10112 w 10393"/>
                    <a:gd name="connsiteY2" fmla="*/ 35209 h 35214"/>
                    <a:gd name="connsiteX3" fmla="*/ 6912 w 10393"/>
                    <a:gd name="connsiteY3" fmla="*/ 17150 h 35214"/>
                    <a:gd name="connsiteX4" fmla="*/ 282 w 10393"/>
                    <a:gd name="connsiteY4" fmla="*/ 5 h 35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93" h="35214">
                      <a:moveTo>
                        <a:pt x="282" y="5"/>
                      </a:moveTo>
                      <a:cubicBezTo>
                        <a:pt x="-632" y="233"/>
                        <a:pt x="739" y="8234"/>
                        <a:pt x="3483" y="18064"/>
                      </a:cubicBezTo>
                      <a:cubicBezTo>
                        <a:pt x="6226" y="27665"/>
                        <a:pt x="9198" y="35438"/>
                        <a:pt x="10112" y="35209"/>
                      </a:cubicBezTo>
                      <a:cubicBezTo>
                        <a:pt x="11026" y="34981"/>
                        <a:pt x="9655" y="26980"/>
                        <a:pt x="6912" y="17150"/>
                      </a:cubicBezTo>
                      <a:cubicBezTo>
                        <a:pt x="4168" y="7549"/>
                        <a:pt x="1197" y="-224"/>
                        <a:pt x="282" y="5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5BA3455F-3CA1-6C02-43A5-AF58CE27072C}"/>
                  </a:ext>
                </a:extLst>
              </p:cNvPr>
              <p:cNvSpPr/>
              <p:nvPr/>
            </p:nvSpPr>
            <p:spPr>
              <a:xfrm>
                <a:off x="5053126" y="3212058"/>
                <a:ext cx="790727" cy="834390"/>
              </a:xfrm>
              <a:custGeom>
                <a:avLst/>
                <a:gdLst>
                  <a:gd name="connsiteX0" fmla="*/ 319126 w 790727"/>
                  <a:gd name="connsiteY0" fmla="*/ 318440 h 834390"/>
                  <a:gd name="connsiteX1" fmla="*/ 187452 w 790727"/>
                  <a:gd name="connsiteY1" fmla="*/ 0 h 834390"/>
                  <a:gd name="connsiteX2" fmla="*/ 0 w 790727"/>
                  <a:gd name="connsiteY2" fmla="*/ 93040 h 834390"/>
                  <a:gd name="connsiteX3" fmla="*/ 154076 w 790727"/>
                  <a:gd name="connsiteY3" fmla="*/ 468173 h 834390"/>
                  <a:gd name="connsiteX4" fmla="*/ 707974 w 790727"/>
                  <a:gd name="connsiteY4" fmla="*/ 834390 h 834390"/>
                  <a:gd name="connsiteX5" fmla="*/ 790727 w 790727"/>
                  <a:gd name="connsiteY5" fmla="*/ 740664 h 834390"/>
                  <a:gd name="connsiteX6" fmla="*/ 319126 w 790727"/>
                  <a:gd name="connsiteY6" fmla="*/ 318440 h 834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0727" h="834390">
                    <a:moveTo>
                      <a:pt x="319126" y="318440"/>
                    </a:moveTo>
                    <a:lnTo>
                      <a:pt x="187452" y="0"/>
                    </a:lnTo>
                    <a:lnTo>
                      <a:pt x="0" y="93040"/>
                    </a:lnTo>
                    <a:cubicBezTo>
                      <a:pt x="69266" y="271577"/>
                      <a:pt x="154076" y="468173"/>
                      <a:pt x="154076" y="468173"/>
                    </a:cubicBezTo>
                    <a:lnTo>
                      <a:pt x="707974" y="834390"/>
                    </a:lnTo>
                    <a:lnTo>
                      <a:pt x="790727" y="740664"/>
                    </a:lnTo>
                    <a:lnTo>
                      <a:pt x="319126" y="318440"/>
                    </a:ln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58A4CD19-D5A7-D2B0-AADA-D74970EC7F8C}"/>
                  </a:ext>
                </a:extLst>
              </p:cNvPr>
              <p:cNvSpPr/>
              <p:nvPr/>
            </p:nvSpPr>
            <p:spPr>
              <a:xfrm>
                <a:off x="5076444" y="3264865"/>
                <a:ext cx="199110" cy="192938"/>
              </a:xfrm>
              <a:custGeom>
                <a:avLst/>
                <a:gdLst>
                  <a:gd name="connsiteX0" fmla="*/ 185395 w 199110"/>
                  <a:gd name="connsiteY0" fmla="*/ 0 h 192938"/>
                  <a:gd name="connsiteX1" fmla="*/ 199111 w 199110"/>
                  <a:gd name="connsiteY1" fmla="*/ 31547 h 192938"/>
                  <a:gd name="connsiteX2" fmla="*/ 37719 w 199110"/>
                  <a:gd name="connsiteY2" fmla="*/ 192938 h 192938"/>
                  <a:gd name="connsiteX3" fmla="*/ 0 w 199110"/>
                  <a:gd name="connsiteY3" fmla="*/ 99441 h 192938"/>
                  <a:gd name="connsiteX4" fmla="*/ 185395 w 199110"/>
                  <a:gd name="connsiteY4" fmla="*/ 0 h 19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10" h="192938">
                    <a:moveTo>
                      <a:pt x="185395" y="0"/>
                    </a:moveTo>
                    <a:lnTo>
                      <a:pt x="199111" y="31547"/>
                    </a:lnTo>
                    <a:lnTo>
                      <a:pt x="37719" y="192938"/>
                    </a:lnTo>
                    <a:lnTo>
                      <a:pt x="0" y="99441"/>
                    </a:lnTo>
                    <a:cubicBezTo>
                      <a:pt x="0" y="99670"/>
                      <a:pt x="119558" y="50521"/>
                      <a:pt x="18539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DC6B10D2-D57C-723F-BE30-3FB302FB968E}"/>
                  </a:ext>
                </a:extLst>
              </p:cNvPr>
              <p:cNvSpPr/>
              <p:nvPr/>
            </p:nvSpPr>
            <p:spPr>
              <a:xfrm>
                <a:off x="5322417" y="3533927"/>
                <a:ext cx="43433" cy="74091"/>
              </a:xfrm>
              <a:custGeom>
                <a:avLst/>
                <a:gdLst>
                  <a:gd name="connsiteX0" fmla="*/ 43434 w 43433"/>
                  <a:gd name="connsiteY0" fmla="*/ 0 h 74091"/>
                  <a:gd name="connsiteX1" fmla="*/ 4800 w 43433"/>
                  <a:gd name="connsiteY1" fmla="*/ 74066 h 74091"/>
                  <a:gd name="connsiteX2" fmla="*/ 43434 w 43433"/>
                  <a:gd name="connsiteY2" fmla="*/ 0 h 7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3" h="74091">
                    <a:moveTo>
                      <a:pt x="43434" y="0"/>
                    </a:moveTo>
                    <a:cubicBezTo>
                      <a:pt x="43434" y="0"/>
                      <a:pt x="24003" y="75667"/>
                      <a:pt x="4800" y="74066"/>
                    </a:cubicBezTo>
                    <a:cubicBezTo>
                      <a:pt x="-14402" y="72466"/>
                      <a:pt x="29261" y="5258"/>
                      <a:pt x="43434" y="0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494B14A3-9639-2AB1-602E-EF17E92B53C1}"/>
                  </a:ext>
                </a:extLst>
              </p:cNvPr>
              <p:cNvSpPr/>
              <p:nvPr/>
            </p:nvSpPr>
            <p:spPr>
              <a:xfrm>
                <a:off x="4985581" y="2930880"/>
                <a:ext cx="289154" cy="443251"/>
              </a:xfrm>
              <a:custGeom>
                <a:avLst/>
                <a:gdLst>
                  <a:gd name="connsiteX0" fmla="*/ 67545 w 289154"/>
                  <a:gd name="connsiteY0" fmla="*/ 442112 h 443251"/>
                  <a:gd name="connsiteX1" fmla="*/ 288373 w 289154"/>
                  <a:gd name="connsiteY1" fmla="*/ 301981 h 443251"/>
                  <a:gd name="connsiteX2" fmla="*/ 198990 w 289154"/>
                  <a:gd name="connsiteY2" fmla="*/ 0 h 443251"/>
                  <a:gd name="connsiteX3" fmla="*/ 7880 w 289154"/>
                  <a:gd name="connsiteY3" fmla="*/ 87554 h 443251"/>
                  <a:gd name="connsiteX4" fmla="*/ 67545 w 289154"/>
                  <a:gd name="connsiteY4" fmla="*/ 442112 h 44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154" h="443251">
                    <a:moveTo>
                      <a:pt x="67545" y="442112"/>
                    </a:moveTo>
                    <a:cubicBezTo>
                      <a:pt x="76003" y="456514"/>
                      <a:pt x="304146" y="330098"/>
                      <a:pt x="288373" y="301981"/>
                    </a:cubicBezTo>
                    <a:cubicBezTo>
                      <a:pt x="220478" y="181966"/>
                      <a:pt x="198990" y="0"/>
                      <a:pt x="198990" y="0"/>
                    </a:cubicBezTo>
                    <a:cubicBezTo>
                      <a:pt x="198990" y="0"/>
                      <a:pt x="25483" y="48006"/>
                      <a:pt x="7880" y="87554"/>
                    </a:cubicBezTo>
                    <a:cubicBezTo>
                      <a:pt x="-23209" y="156820"/>
                      <a:pt x="46285" y="405994"/>
                      <a:pt x="67545" y="44211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32F72BD8-E182-DB5B-F549-752988C5A4E2}"/>
                  </a:ext>
                </a:extLst>
              </p:cNvPr>
              <p:cNvSpPr/>
              <p:nvPr/>
            </p:nvSpPr>
            <p:spPr>
              <a:xfrm>
                <a:off x="5001234" y="3082899"/>
                <a:ext cx="286012" cy="306090"/>
              </a:xfrm>
              <a:custGeom>
                <a:avLst/>
                <a:gdLst>
                  <a:gd name="connsiteX0" fmla="*/ 204826 w 286012"/>
                  <a:gd name="connsiteY0" fmla="*/ 0 h 306090"/>
                  <a:gd name="connsiteX1" fmla="*/ 261061 w 286012"/>
                  <a:gd name="connsiteY1" fmla="*/ 161620 h 306090"/>
                  <a:gd name="connsiteX2" fmla="*/ 60808 w 286012"/>
                  <a:gd name="connsiteY2" fmla="*/ 281635 h 306090"/>
                  <a:gd name="connsiteX3" fmla="*/ 0 w 286012"/>
                  <a:gd name="connsiteY3" fmla="*/ 118415 h 306090"/>
                  <a:gd name="connsiteX4" fmla="*/ 38633 w 286012"/>
                  <a:gd name="connsiteY4" fmla="*/ 301752 h 306090"/>
                  <a:gd name="connsiteX5" fmla="*/ 283464 w 286012"/>
                  <a:gd name="connsiteY5" fmla="*/ 171907 h 306090"/>
                  <a:gd name="connsiteX6" fmla="*/ 204826 w 286012"/>
                  <a:gd name="connsiteY6" fmla="*/ 0 h 30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012" h="306090">
                    <a:moveTo>
                      <a:pt x="204826" y="0"/>
                    </a:moveTo>
                    <a:cubicBezTo>
                      <a:pt x="204826" y="0"/>
                      <a:pt x="267005" y="144018"/>
                      <a:pt x="261061" y="161620"/>
                    </a:cubicBezTo>
                    <a:cubicBezTo>
                      <a:pt x="254889" y="179222"/>
                      <a:pt x="83896" y="283693"/>
                      <a:pt x="60808" y="281635"/>
                    </a:cubicBezTo>
                    <a:cubicBezTo>
                      <a:pt x="37719" y="279578"/>
                      <a:pt x="0" y="118415"/>
                      <a:pt x="0" y="118415"/>
                    </a:cubicBezTo>
                    <a:cubicBezTo>
                      <a:pt x="0" y="118415"/>
                      <a:pt x="14630" y="272034"/>
                      <a:pt x="38633" y="301752"/>
                    </a:cubicBezTo>
                    <a:cubicBezTo>
                      <a:pt x="62636" y="331470"/>
                      <a:pt x="264033" y="199796"/>
                      <a:pt x="283464" y="171907"/>
                    </a:cubicBezTo>
                    <a:cubicBezTo>
                      <a:pt x="302895" y="144018"/>
                      <a:pt x="204826" y="0"/>
                      <a:pt x="2048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DCFC2E9-B85B-39AA-8F7D-53692BB185B6}"/>
              </a:ext>
            </a:extLst>
          </p:cNvPr>
          <p:cNvSpPr/>
          <p:nvPr userDrawn="1"/>
        </p:nvSpPr>
        <p:spPr>
          <a:xfrm rot="20295717" flipH="1">
            <a:off x="-313884" y="-352854"/>
            <a:ext cx="2626338" cy="1190720"/>
          </a:xfrm>
          <a:custGeom>
            <a:avLst/>
            <a:gdLst>
              <a:gd name="connsiteX0" fmla="*/ 2151576 w 2626338"/>
              <a:gd name="connsiteY0" fmla="*/ 0 h 1190720"/>
              <a:gd name="connsiteX1" fmla="*/ 0 w 2626338"/>
              <a:gd name="connsiteY1" fmla="*/ 857872 h 1190720"/>
              <a:gd name="connsiteX2" fmla="*/ 64686 w 2626338"/>
              <a:gd name="connsiteY2" fmla="*/ 874890 h 1190720"/>
              <a:gd name="connsiteX3" fmla="*/ 1352166 w 2626338"/>
              <a:gd name="connsiteY3" fmla="*/ 655368 h 1190720"/>
              <a:gd name="connsiteX4" fmla="*/ 2483470 w 2626338"/>
              <a:gd name="connsiteY4" fmla="*/ 1140646 h 1190720"/>
              <a:gd name="connsiteX5" fmla="*/ 2626338 w 2626338"/>
              <a:gd name="connsiteY5" fmla="*/ 1190720 h 119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6338" h="1190720">
                <a:moveTo>
                  <a:pt x="2151576" y="0"/>
                </a:moveTo>
                <a:lnTo>
                  <a:pt x="0" y="857872"/>
                </a:lnTo>
                <a:lnTo>
                  <a:pt x="64686" y="874890"/>
                </a:lnTo>
                <a:cubicBezTo>
                  <a:pt x="479661" y="959762"/>
                  <a:pt x="816385" y="672191"/>
                  <a:pt x="1352166" y="655368"/>
                </a:cubicBezTo>
                <a:cubicBezTo>
                  <a:pt x="1852228" y="639666"/>
                  <a:pt x="2139995" y="985756"/>
                  <a:pt x="2483470" y="1140646"/>
                </a:cubicBezTo>
                <a:lnTo>
                  <a:pt x="2626338" y="119072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8851">
                <a:schemeClr val="accent1">
                  <a:lumMod val="75000"/>
                </a:schemeClr>
              </a:gs>
              <a:gs pos="7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6734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板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46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20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2023/10/8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1" r:id="rId3"/>
    <p:sldLayoutId id="2147483654" r:id="rId4"/>
    <p:sldLayoutId id="2147483661" r:id="rId5"/>
    <p:sldLayoutId id="2147483660" r:id="rId6"/>
    <p:sldLayoutId id="2147483662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AE695C-CE10-0672-96A8-33D81A61F9D5}"/>
              </a:ext>
            </a:extLst>
          </p:cNvPr>
          <p:cNvGrpSpPr/>
          <p:nvPr/>
        </p:nvGrpSpPr>
        <p:grpSpPr>
          <a:xfrm>
            <a:off x="689326" y="4845953"/>
            <a:ext cx="5086977" cy="474985"/>
            <a:chOff x="625826" y="4845953"/>
            <a:chExt cx="5086977" cy="47498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925FD04-ABE9-8B14-E267-3B1187AC2AF4}"/>
                </a:ext>
              </a:extLst>
            </p:cNvPr>
            <p:cNvGrpSpPr/>
            <p:nvPr/>
          </p:nvGrpSpPr>
          <p:grpSpPr>
            <a:xfrm>
              <a:off x="625826" y="4845953"/>
              <a:ext cx="2318082" cy="474985"/>
              <a:chOff x="625826" y="4845953"/>
              <a:chExt cx="2318082" cy="474985"/>
            </a:xfrm>
          </p:grpSpPr>
          <p:sp>
            <p:nvSpPr>
              <p:cNvPr id="5" name="矩形: 对角圆角 4">
                <a:extLst>
                  <a:ext uri="{FF2B5EF4-FFF2-40B4-BE49-F238E27FC236}">
                    <a16:creationId xmlns:a16="http://schemas.microsoft.com/office/drawing/2014/main" id="{2807EFB1-56AC-7F14-14B7-53D5CD513076}"/>
                  </a:ext>
                </a:extLst>
              </p:cNvPr>
              <p:cNvSpPr/>
              <p:nvPr/>
            </p:nvSpPr>
            <p:spPr>
              <a:xfrm>
                <a:off x="625826" y="4845953"/>
                <a:ext cx="2318082" cy="474985"/>
              </a:xfrm>
              <a:prstGeom prst="round2Diag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152400" dir="2700000" algn="tl" rotWithShape="0">
                  <a:schemeClr val="accent2">
                    <a:alpha val="1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algn="ctr" fontAlgn="auto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汇报人：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1.01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的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N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次方</a:t>
                </a: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69D61B55-B9AC-26E7-69E5-9472EF55F4A3}"/>
                  </a:ext>
                </a:extLst>
              </p:cNvPr>
              <p:cNvGrpSpPr/>
              <p:nvPr/>
            </p:nvGrpSpPr>
            <p:grpSpPr>
              <a:xfrm>
                <a:off x="822413" y="4885471"/>
                <a:ext cx="203688" cy="54930"/>
                <a:chOff x="936850" y="1091634"/>
                <a:chExt cx="293492" cy="77332"/>
              </a:xfrm>
            </p:grpSpPr>
            <p:sp>
              <p:nvSpPr>
                <p:cNvPr id="7" name="矩形: 圆角 6">
                  <a:extLst>
                    <a:ext uri="{FF2B5EF4-FFF2-40B4-BE49-F238E27FC236}">
                      <a16:creationId xmlns:a16="http://schemas.microsoft.com/office/drawing/2014/main" id="{A5F95C24-A751-21F8-DEC2-DAEE1E1E4C29}"/>
                    </a:ext>
                  </a:extLst>
                </p:cNvPr>
                <p:cNvSpPr/>
                <p:nvPr/>
              </p:nvSpPr>
              <p:spPr>
                <a:xfrm>
                  <a:off x="936850" y="1091634"/>
                  <a:ext cx="207386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8" name="矩形: 圆角 7">
                  <a:extLst>
                    <a:ext uri="{FF2B5EF4-FFF2-40B4-BE49-F238E27FC236}">
                      <a16:creationId xmlns:a16="http://schemas.microsoft.com/office/drawing/2014/main" id="{1827117B-CE36-AB84-8B03-183529E6C0D3}"/>
                    </a:ext>
                  </a:extLst>
                </p:cNvPr>
                <p:cNvSpPr/>
                <p:nvPr/>
              </p:nvSpPr>
              <p:spPr>
                <a:xfrm>
                  <a:off x="1132914" y="1091634"/>
                  <a:ext cx="97428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</p:grp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FA0615E-A17D-48E1-009D-F8AEEA9F5BCA}"/>
                </a:ext>
              </a:extLst>
            </p:cNvPr>
            <p:cNvGrpSpPr/>
            <p:nvPr/>
          </p:nvGrpSpPr>
          <p:grpSpPr>
            <a:xfrm>
              <a:off x="3394721" y="4845953"/>
              <a:ext cx="2318082" cy="474985"/>
              <a:chOff x="3394721" y="4845953"/>
              <a:chExt cx="2318082" cy="474985"/>
            </a:xfrm>
          </p:grpSpPr>
          <p:sp>
            <p:nvSpPr>
              <p:cNvPr id="10" name="矩形: 对角圆角 9">
                <a:extLst>
                  <a:ext uri="{FF2B5EF4-FFF2-40B4-BE49-F238E27FC236}">
                    <a16:creationId xmlns:a16="http://schemas.microsoft.com/office/drawing/2014/main" id="{93C03B02-2F98-8CD7-8149-7C1F16A3E2CC}"/>
                  </a:ext>
                </a:extLst>
              </p:cNvPr>
              <p:cNvSpPr/>
              <p:nvPr/>
            </p:nvSpPr>
            <p:spPr>
              <a:xfrm>
                <a:off x="3394721" y="4845953"/>
                <a:ext cx="2318082" cy="474985"/>
              </a:xfrm>
              <a:prstGeom prst="round2Diag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152400" dir="2700000" algn="tl" rotWithShape="0">
                  <a:schemeClr val="accent2">
                    <a:alpha val="1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时间：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 20XX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年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月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日</a:t>
                </a: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D8C8A68-EE89-119E-DF05-B59EE0E2048A}"/>
                  </a:ext>
                </a:extLst>
              </p:cNvPr>
              <p:cNvGrpSpPr/>
              <p:nvPr/>
            </p:nvGrpSpPr>
            <p:grpSpPr>
              <a:xfrm>
                <a:off x="3553208" y="4885471"/>
                <a:ext cx="203688" cy="54930"/>
                <a:chOff x="936850" y="1091634"/>
                <a:chExt cx="293492" cy="77332"/>
              </a:xfrm>
            </p:grpSpPr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8C2203C1-8787-BB3B-DA1F-FB8378EE599A}"/>
                    </a:ext>
                  </a:extLst>
                </p:cNvPr>
                <p:cNvSpPr/>
                <p:nvPr/>
              </p:nvSpPr>
              <p:spPr>
                <a:xfrm>
                  <a:off x="936850" y="1091634"/>
                  <a:ext cx="207386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3" name="矩形: 圆角 12">
                  <a:extLst>
                    <a:ext uri="{FF2B5EF4-FFF2-40B4-BE49-F238E27FC236}">
                      <a16:creationId xmlns:a16="http://schemas.microsoft.com/office/drawing/2014/main" id="{B52EC034-0C84-7D89-F4D0-25D6F049B516}"/>
                    </a:ext>
                  </a:extLst>
                </p:cNvPr>
                <p:cNvSpPr/>
                <p:nvPr/>
              </p:nvSpPr>
              <p:spPr>
                <a:xfrm>
                  <a:off x="1132914" y="1091634"/>
                  <a:ext cx="97428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</p:grpSp>
        </p:grp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98A135B-C675-E0B3-5774-72430DF22B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Green Illustration-style E-commerce Activity Planning PPT Template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B2E3255-ECDF-5408-E85F-E3CD38D6B4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绿色插画风电商活动策划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>
            <a:extLst>
              <a:ext uri="{FF2B5EF4-FFF2-40B4-BE49-F238E27FC236}">
                <a16:creationId xmlns:a16="http://schemas.microsoft.com/office/drawing/2014/main" id="{B3F7654D-E94B-C6AE-48CD-35C667415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实施方案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53198CE-33E0-910E-4C66-CDC26AA7AD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THREE</a:t>
            </a:r>
          </a:p>
        </p:txBody>
      </p:sp>
    </p:spTree>
    <p:extLst>
      <p:ext uri="{BB962C8B-B14F-4D97-AF65-F5344CB8AC3E}">
        <p14:creationId xmlns:p14="http://schemas.microsoft.com/office/powerpoint/2010/main" val="40669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0E0D4F89-127B-4181-D3C4-AAD1C70A5F01}"/>
              </a:ext>
            </a:extLst>
          </p:cNvPr>
          <p:cNvSpPr/>
          <p:nvPr/>
        </p:nvSpPr>
        <p:spPr>
          <a:xfrm>
            <a:off x="0" y="6595338"/>
            <a:ext cx="12192000" cy="262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1">
            <a:extLst>
              <a:ext uri="{FF2B5EF4-FFF2-40B4-BE49-F238E27FC236}">
                <a16:creationId xmlns:a16="http://schemas.microsoft.com/office/drawing/2014/main" id="{41CC969B-C9FE-5D58-A28B-618957DFA9A7}"/>
              </a:ext>
            </a:extLst>
          </p:cNvPr>
          <p:cNvSpPr/>
          <p:nvPr/>
        </p:nvSpPr>
        <p:spPr>
          <a:xfrm>
            <a:off x="677695" y="1766127"/>
            <a:ext cx="4583731" cy="1219198"/>
          </a:xfrm>
          <a:prstGeom prst="round2DiagRect">
            <a:avLst/>
          </a:prstGeom>
          <a:gradFill flip="none" rotWithShape="1">
            <a:gsLst>
              <a:gs pos="20000">
                <a:schemeClr val="accent1">
                  <a:lumMod val="75000"/>
                </a:schemeClr>
              </a:gs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1016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ea typeface="苹方 特粗" panose="020B08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BDF2A90-9341-7189-2522-ABA869EAE1B7}"/>
              </a:ext>
            </a:extLst>
          </p:cNvPr>
          <p:cNvSpPr txBox="1"/>
          <p:nvPr/>
        </p:nvSpPr>
        <p:spPr>
          <a:xfrm>
            <a:off x="1954217" y="2060454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时间和地点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5EE2A2B-F9B5-F2DD-7D2A-F48B94AF503B}"/>
              </a:ext>
            </a:extLst>
          </p:cNvPr>
          <p:cNvSpPr txBox="1"/>
          <p:nvPr/>
        </p:nvSpPr>
        <p:spPr>
          <a:xfrm>
            <a:off x="1942998" y="2457795"/>
            <a:ext cx="3096301" cy="2573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</a:rPr>
              <a:t>11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</a:rPr>
              <a:t>11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</a:rPr>
              <a:t>日，公司官网和各大电商平台</a:t>
            </a:r>
            <a:endParaRPr lang="zh-CN" altLang="en-US" sz="1400" b="1" dirty="0">
              <a:solidFill>
                <a:srgbClr val="FFFFFF"/>
              </a:solidFill>
              <a:effectLst/>
              <a:latin typeface="+mn-ea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6282093-8845-B717-D2E4-4868E8DE9A2F}"/>
              </a:ext>
            </a:extLst>
          </p:cNvPr>
          <p:cNvGrpSpPr/>
          <p:nvPr/>
        </p:nvGrpSpPr>
        <p:grpSpPr>
          <a:xfrm>
            <a:off x="677695" y="3566628"/>
            <a:ext cx="3395067" cy="885969"/>
            <a:chOff x="677695" y="3566628"/>
            <a:chExt cx="3395067" cy="88596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8885ABB-F710-8C43-3764-65755A56929E}"/>
                </a:ext>
              </a:extLst>
            </p:cNvPr>
            <p:cNvSpPr txBox="1"/>
            <p:nvPr/>
          </p:nvSpPr>
          <p:spPr>
            <a:xfrm>
              <a:off x="687432" y="3566628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营销物料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32825EB-0AD6-C02B-6426-C19A3EE54F79}"/>
                </a:ext>
              </a:extLst>
            </p:cNvPr>
            <p:cNvSpPr txBox="1"/>
            <p:nvPr/>
          </p:nvSpPr>
          <p:spPr>
            <a:xfrm>
              <a:off x="677695" y="4195282"/>
              <a:ext cx="3395067" cy="25731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设计各类广告海报、宣传单页等</a:t>
              </a:r>
              <a:endParaRPr lang="zh-CN" altLang="en-US" sz="1400" b="0" dirty="0">
                <a:effectLst/>
                <a:latin typeface="+mn-ea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96892C9-B2CE-98D6-8995-50DEC4078966}"/>
                </a:ext>
              </a:extLst>
            </p:cNvPr>
            <p:cNvGrpSpPr/>
            <p:nvPr/>
          </p:nvGrpSpPr>
          <p:grpSpPr>
            <a:xfrm>
              <a:off x="687432" y="4065621"/>
              <a:ext cx="3236558" cy="0"/>
              <a:chOff x="687432" y="4100744"/>
              <a:chExt cx="3236558" cy="0"/>
            </a:xfrm>
          </p:grpSpPr>
          <p:cxnSp>
            <p:nvCxnSpPr>
              <p:cNvPr id="41" name="直线连接符 40">
                <a:extLst>
                  <a:ext uri="{FF2B5EF4-FFF2-40B4-BE49-F238E27FC236}">
                    <a16:creationId xmlns:a16="http://schemas.microsoft.com/office/drawing/2014/main" id="{7E0E80CB-0749-15F5-432E-45B2CF2235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432" y="4100744"/>
                <a:ext cx="273511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线连接符 41">
                <a:extLst>
                  <a:ext uri="{FF2B5EF4-FFF2-40B4-BE49-F238E27FC236}">
                    <a16:creationId xmlns:a16="http://schemas.microsoft.com/office/drawing/2014/main" id="{EF25FA5D-C843-973C-838F-4A14804B2F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2545" y="4100744"/>
                <a:ext cx="501445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6F694AB-AF59-C3CB-0B4F-7A858E295FDC}"/>
              </a:ext>
            </a:extLst>
          </p:cNvPr>
          <p:cNvGrpSpPr/>
          <p:nvPr/>
        </p:nvGrpSpPr>
        <p:grpSpPr>
          <a:xfrm>
            <a:off x="677695" y="4891982"/>
            <a:ext cx="3395067" cy="865062"/>
            <a:chOff x="677695" y="4828184"/>
            <a:chExt cx="3395067" cy="865062"/>
          </a:xfrm>
        </p:grpSpPr>
        <p:sp>
          <p:nvSpPr>
            <p:cNvPr id="308" name="文本框 307">
              <a:extLst>
                <a:ext uri="{FF2B5EF4-FFF2-40B4-BE49-F238E27FC236}">
                  <a16:creationId xmlns:a16="http://schemas.microsoft.com/office/drawing/2014/main" id="{BD06C934-69BC-E0F0-71A5-E4F783C3CA31}"/>
                </a:ext>
              </a:extLst>
            </p:cNvPr>
            <p:cNvSpPr txBox="1"/>
            <p:nvPr/>
          </p:nvSpPr>
          <p:spPr>
            <a:xfrm>
              <a:off x="687432" y="4828184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宣传物料</a:t>
              </a:r>
            </a:p>
          </p:txBody>
        </p:sp>
        <p:sp>
          <p:nvSpPr>
            <p:cNvPr id="309" name="文本框 308">
              <a:extLst>
                <a:ext uri="{FF2B5EF4-FFF2-40B4-BE49-F238E27FC236}">
                  <a16:creationId xmlns:a16="http://schemas.microsoft.com/office/drawing/2014/main" id="{B2202960-FAB0-5937-0076-31464AA46A20}"/>
                </a:ext>
              </a:extLst>
            </p:cNvPr>
            <p:cNvSpPr txBox="1"/>
            <p:nvPr/>
          </p:nvSpPr>
          <p:spPr>
            <a:xfrm>
              <a:off x="677695" y="5435931"/>
              <a:ext cx="3395067" cy="25731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准备活动所需的礼品、优惠券等奖品</a:t>
              </a:r>
              <a:endParaRPr lang="zh-CN" altLang="en-US" sz="1400" b="0" dirty="0">
                <a:effectLst/>
                <a:latin typeface="+mn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E1066AB-37DE-AAD5-6F7A-1141301DBADE}"/>
                </a:ext>
              </a:extLst>
            </p:cNvPr>
            <p:cNvGrpSpPr/>
            <p:nvPr/>
          </p:nvGrpSpPr>
          <p:grpSpPr>
            <a:xfrm>
              <a:off x="687432" y="5316724"/>
              <a:ext cx="3236558" cy="0"/>
              <a:chOff x="687432" y="5277595"/>
              <a:chExt cx="3236558" cy="0"/>
            </a:xfrm>
          </p:grpSpPr>
          <p:cxnSp>
            <p:nvCxnSpPr>
              <p:cNvPr id="310" name="直线连接符 40">
                <a:extLst>
                  <a:ext uri="{FF2B5EF4-FFF2-40B4-BE49-F238E27FC236}">
                    <a16:creationId xmlns:a16="http://schemas.microsoft.com/office/drawing/2014/main" id="{3BB2C032-54AF-2351-0D7C-0843D76CB1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432" y="5277595"/>
                <a:ext cx="273511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线连接符 41">
                <a:extLst>
                  <a:ext uri="{FF2B5EF4-FFF2-40B4-BE49-F238E27FC236}">
                    <a16:creationId xmlns:a16="http://schemas.microsoft.com/office/drawing/2014/main" id="{FD369DF8-6AF5-3F95-C5C9-F95EE1BCFF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2545" y="5277595"/>
                <a:ext cx="501445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B80BA495-E482-A318-D620-5C64C2DF449D}"/>
              </a:ext>
            </a:extLst>
          </p:cNvPr>
          <p:cNvGrpSpPr/>
          <p:nvPr/>
        </p:nvGrpSpPr>
        <p:grpSpPr>
          <a:xfrm>
            <a:off x="6157658" y="1686104"/>
            <a:ext cx="5316311" cy="4969911"/>
            <a:chOff x="6157658" y="1686104"/>
            <a:chExt cx="5316311" cy="4969911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C5C9CA14-0B7C-FCF1-0D34-4AAD2BE2CECE}"/>
                </a:ext>
              </a:extLst>
            </p:cNvPr>
            <p:cNvGrpSpPr/>
            <p:nvPr/>
          </p:nvGrpSpPr>
          <p:grpSpPr>
            <a:xfrm>
              <a:off x="6157658" y="1691836"/>
              <a:ext cx="5316311" cy="4883242"/>
              <a:chOff x="5593882" y="-1812627"/>
              <a:chExt cx="5316311" cy="4883242"/>
            </a:xfrm>
          </p:grpSpPr>
          <p:grpSp>
            <p:nvGrpSpPr>
              <p:cNvPr id="7" name="图形 2">
                <a:extLst>
                  <a:ext uri="{FF2B5EF4-FFF2-40B4-BE49-F238E27FC236}">
                    <a16:creationId xmlns:a16="http://schemas.microsoft.com/office/drawing/2014/main" id="{3CA6BC7D-F462-4FF7-C721-E2CF96E249BB}"/>
                  </a:ext>
                </a:extLst>
              </p:cNvPr>
              <p:cNvGrpSpPr/>
              <p:nvPr/>
            </p:nvGrpSpPr>
            <p:grpSpPr>
              <a:xfrm>
                <a:off x="5593882" y="-1812627"/>
                <a:ext cx="5316311" cy="4262954"/>
                <a:chOff x="5593882" y="-1812627"/>
                <a:chExt cx="5316311" cy="4262954"/>
              </a:xfrm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82C1C56B-46A7-8E18-09EA-07F55D0D7A3F}"/>
                    </a:ext>
                  </a:extLst>
                </p:cNvPr>
                <p:cNvSpPr/>
                <p:nvPr/>
              </p:nvSpPr>
              <p:spPr>
                <a:xfrm>
                  <a:off x="5593882" y="-1812627"/>
                  <a:ext cx="5316311" cy="4262954"/>
                </a:xfrm>
                <a:custGeom>
                  <a:avLst/>
                  <a:gdLst>
                    <a:gd name="connsiteX0" fmla="*/ 5207703 w 5316311"/>
                    <a:gd name="connsiteY0" fmla="*/ 3686695 h 4262954"/>
                    <a:gd name="connsiteX1" fmla="*/ 5193827 w 5316311"/>
                    <a:gd name="connsiteY1" fmla="*/ 3713695 h 4262954"/>
                    <a:gd name="connsiteX2" fmla="*/ 3928960 w 5316311"/>
                    <a:gd name="connsiteY2" fmla="*/ 4217319 h 4262954"/>
                    <a:gd name="connsiteX3" fmla="*/ 3374057 w 5316311"/>
                    <a:gd name="connsiteY3" fmla="*/ 3992633 h 4262954"/>
                    <a:gd name="connsiteX4" fmla="*/ 3322759 w 5316311"/>
                    <a:gd name="connsiteY4" fmla="*/ 3973561 h 4262954"/>
                    <a:gd name="connsiteX5" fmla="*/ 2145837 w 5316311"/>
                    <a:gd name="connsiteY5" fmla="*/ 4019139 h 4262954"/>
                    <a:gd name="connsiteX6" fmla="*/ 180643 w 5316311"/>
                    <a:gd name="connsiteY6" fmla="*/ 3866791 h 4262954"/>
                    <a:gd name="connsiteX7" fmla="*/ 167265 w 5316311"/>
                    <a:gd name="connsiteY7" fmla="*/ 3845984 h 4262954"/>
                    <a:gd name="connsiteX8" fmla="*/ 39935 w 5316311"/>
                    <a:gd name="connsiteY8" fmla="*/ 3569771 h 4262954"/>
                    <a:gd name="connsiteX9" fmla="*/ 256693 w 5316311"/>
                    <a:gd name="connsiteY9" fmla="*/ 2576892 h 4262954"/>
                    <a:gd name="connsiteX10" fmla="*/ 277999 w 5316311"/>
                    <a:gd name="connsiteY10" fmla="*/ 2544689 h 4262954"/>
                    <a:gd name="connsiteX11" fmla="*/ 889378 w 5316311"/>
                    <a:gd name="connsiteY11" fmla="*/ 1888964 h 4262954"/>
                    <a:gd name="connsiteX12" fmla="*/ 964686 w 5316311"/>
                    <a:gd name="connsiteY12" fmla="*/ 1822078 h 4262954"/>
                    <a:gd name="connsiteX13" fmla="*/ 986737 w 5316311"/>
                    <a:gd name="connsiteY13" fmla="*/ 1801022 h 4262954"/>
                    <a:gd name="connsiteX14" fmla="*/ 1320170 w 5316311"/>
                    <a:gd name="connsiteY14" fmla="*/ 1350412 h 4262954"/>
                    <a:gd name="connsiteX15" fmla="*/ 1332803 w 5316311"/>
                    <a:gd name="connsiteY15" fmla="*/ 1328117 h 4262954"/>
                    <a:gd name="connsiteX16" fmla="*/ 1769045 w 5316311"/>
                    <a:gd name="connsiteY16" fmla="*/ 476442 h 4262954"/>
                    <a:gd name="connsiteX17" fmla="*/ 1808186 w 5316311"/>
                    <a:gd name="connsiteY17" fmla="*/ 421944 h 4262954"/>
                    <a:gd name="connsiteX18" fmla="*/ 1826021 w 5316311"/>
                    <a:gd name="connsiteY18" fmla="*/ 399150 h 4262954"/>
                    <a:gd name="connsiteX19" fmla="*/ 1985803 w 5316311"/>
                    <a:gd name="connsiteY19" fmla="*/ 238378 h 4262954"/>
                    <a:gd name="connsiteX20" fmla="*/ 2006364 w 5316311"/>
                    <a:gd name="connsiteY20" fmla="*/ 222031 h 4262954"/>
                    <a:gd name="connsiteX21" fmla="*/ 2556058 w 5316311"/>
                    <a:gd name="connsiteY21" fmla="*/ 7252 h 4262954"/>
                    <a:gd name="connsiteX22" fmla="*/ 2587033 w 5316311"/>
                    <a:gd name="connsiteY22" fmla="*/ 4281 h 4262954"/>
                    <a:gd name="connsiteX23" fmla="*/ 3619299 w 5316311"/>
                    <a:gd name="connsiteY23" fmla="*/ 285941 h 4262954"/>
                    <a:gd name="connsiteX24" fmla="*/ 3647280 w 5316311"/>
                    <a:gd name="connsiteY24" fmla="*/ 303036 h 4262954"/>
                    <a:gd name="connsiteX25" fmla="*/ 4324073 w 5316311"/>
                    <a:gd name="connsiteY25" fmla="*/ 898070 h 4262954"/>
                    <a:gd name="connsiteX26" fmla="*/ 4344144 w 5316311"/>
                    <a:gd name="connsiteY26" fmla="*/ 921602 h 4262954"/>
                    <a:gd name="connsiteX27" fmla="*/ 4874518 w 5316311"/>
                    <a:gd name="connsiteY27" fmla="*/ 1744539 h 4262954"/>
                    <a:gd name="connsiteX28" fmla="*/ 4885903 w 5316311"/>
                    <a:gd name="connsiteY28" fmla="*/ 1767577 h 4262954"/>
                    <a:gd name="connsiteX29" fmla="*/ 5039751 w 5316311"/>
                    <a:gd name="connsiteY29" fmla="*/ 2114887 h 4262954"/>
                    <a:gd name="connsiteX30" fmla="*/ 5048918 w 5316311"/>
                    <a:gd name="connsiteY30" fmla="*/ 2137925 h 4262954"/>
                    <a:gd name="connsiteX31" fmla="*/ 5153685 w 5316311"/>
                    <a:gd name="connsiteY31" fmla="*/ 2428259 h 4262954"/>
                    <a:gd name="connsiteX32" fmla="*/ 5161366 w 5316311"/>
                    <a:gd name="connsiteY32" fmla="*/ 2451542 h 4262954"/>
                    <a:gd name="connsiteX33" fmla="*/ 5262453 w 5316311"/>
                    <a:gd name="connsiteY33" fmla="*/ 2794888 h 4262954"/>
                    <a:gd name="connsiteX34" fmla="*/ 5207703 w 5316311"/>
                    <a:gd name="connsiteY34" fmla="*/ 3686695 h 4262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5316311" h="4262954">
                      <a:moveTo>
                        <a:pt x="5207703" y="3686695"/>
                      </a:moveTo>
                      <a:cubicBezTo>
                        <a:pt x="5203245" y="3695862"/>
                        <a:pt x="5198537" y="3704780"/>
                        <a:pt x="5193827" y="3713695"/>
                      </a:cubicBezTo>
                      <a:cubicBezTo>
                        <a:pt x="4965182" y="4150435"/>
                        <a:pt x="4448431" y="4352081"/>
                        <a:pt x="3928960" y="4217319"/>
                      </a:cubicBezTo>
                      <a:cubicBezTo>
                        <a:pt x="3736228" y="4167281"/>
                        <a:pt x="3569990" y="4068932"/>
                        <a:pt x="3374057" y="3992633"/>
                      </a:cubicBezTo>
                      <a:cubicBezTo>
                        <a:pt x="3357209" y="3985944"/>
                        <a:pt x="3340110" y="3979753"/>
                        <a:pt x="3322759" y="3973561"/>
                      </a:cubicBezTo>
                      <a:cubicBezTo>
                        <a:pt x="3045307" y="3873973"/>
                        <a:pt x="2701973" y="3827897"/>
                        <a:pt x="2145837" y="4019139"/>
                      </a:cubicBezTo>
                      <a:cubicBezTo>
                        <a:pt x="1281032" y="4316408"/>
                        <a:pt x="548760" y="4422188"/>
                        <a:pt x="180643" y="3866791"/>
                      </a:cubicBezTo>
                      <a:cubicBezTo>
                        <a:pt x="175936" y="3860102"/>
                        <a:pt x="171476" y="3853166"/>
                        <a:pt x="167265" y="3845984"/>
                      </a:cubicBezTo>
                      <a:cubicBezTo>
                        <a:pt x="117474" y="3767206"/>
                        <a:pt x="74865" y="3675549"/>
                        <a:pt x="39935" y="3569771"/>
                      </a:cubicBezTo>
                      <a:cubicBezTo>
                        <a:pt x="-61632" y="3263831"/>
                        <a:pt x="37706" y="2913549"/>
                        <a:pt x="256693" y="2576892"/>
                      </a:cubicBezTo>
                      <a:cubicBezTo>
                        <a:pt x="263631" y="2566244"/>
                        <a:pt x="270814" y="2555342"/>
                        <a:pt x="277999" y="2544689"/>
                      </a:cubicBezTo>
                      <a:cubicBezTo>
                        <a:pt x="434807" y="2312324"/>
                        <a:pt x="647602" y="2087391"/>
                        <a:pt x="889378" y="1888964"/>
                      </a:cubicBezTo>
                      <a:cubicBezTo>
                        <a:pt x="915391" y="1867658"/>
                        <a:pt x="940411" y="1845365"/>
                        <a:pt x="964686" y="1822078"/>
                      </a:cubicBezTo>
                      <a:cubicBezTo>
                        <a:pt x="972120" y="1815636"/>
                        <a:pt x="979549" y="1808453"/>
                        <a:pt x="986737" y="1801022"/>
                      </a:cubicBezTo>
                      <a:cubicBezTo>
                        <a:pt x="1122982" y="1667249"/>
                        <a:pt x="1229505" y="1511431"/>
                        <a:pt x="1320170" y="1350412"/>
                      </a:cubicBezTo>
                      <a:cubicBezTo>
                        <a:pt x="1324379" y="1342980"/>
                        <a:pt x="1328594" y="1335546"/>
                        <a:pt x="1332803" y="1328117"/>
                      </a:cubicBezTo>
                      <a:cubicBezTo>
                        <a:pt x="1500017" y="1025400"/>
                        <a:pt x="1614717" y="706332"/>
                        <a:pt x="1769045" y="476442"/>
                      </a:cubicBezTo>
                      <a:cubicBezTo>
                        <a:pt x="1781679" y="457617"/>
                        <a:pt x="1794563" y="439530"/>
                        <a:pt x="1808186" y="421944"/>
                      </a:cubicBezTo>
                      <a:cubicBezTo>
                        <a:pt x="1813885" y="414263"/>
                        <a:pt x="1819828" y="406582"/>
                        <a:pt x="1826021" y="399150"/>
                      </a:cubicBezTo>
                      <a:cubicBezTo>
                        <a:pt x="1874327" y="338704"/>
                        <a:pt x="1927837" y="284949"/>
                        <a:pt x="1985803" y="238378"/>
                      </a:cubicBezTo>
                      <a:cubicBezTo>
                        <a:pt x="1992492" y="232682"/>
                        <a:pt x="1999428" y="227232"/>
                        <a:pt x="2006364" y="222031"/>
                      </a:cubicBezTo>
                      <a:cubicBezTo>
                        <a:pt x="2163423" y="101138"/>
                        <a:pt x="2350706" y="29289"/>
                        <a:pt x="2556058" y="7252"/>
                      </a:cubicBezTo>
                      <a:cubicBezTo>
                        <a:pt x="2566459" y="6269"/>
                        <a:pt x="2576632" y="5263"/>
                        <a:pt x="2587033" y="4281"/>
                      </a:cubicBezTo>
                      <a:cubicBezTo>
                        <a:pt x="2905358" y="-21734"/>
                        <a:pt x="3264557" y="70666"/>
                        <a:pt x="3619299" y="285941"/>
                      </a:cubicBezTo>
                      <a:cubicBezTo>
                        <a:pt x="3628717" y="291393"/>
                        <a:pt x="3637884" y="297092"/>
                        <a:pt x="3647280" y="303036"/>
                      </a:cubicBezTo>
                      <a:cubicBezTo>
                        <a:pt x="3879652" y="447954"/>
                        <a:pt x="4109532" y="646134"/>
                        <a:pt x="4324073" y="898070"/>
                      </a:cubicBezTo>
                      <a:cubicBezTo>
                        <a:pt x="4330771" y="905749"/>
                        <a:pt x="4337446" y="913676"/>
                        <a:pt x="4344144" y="921602"/>
                      </a:cubicBezTo>
                      <a:cubicBezTo>
                        <a:pt x="4536625" y="1151738"/>
                        <a:pt x="4716716" y="1425720"/>
                        <a:pt x="4874518" y="1744539"/>
                      </a:cubicBezTo>
                      <a:cubicBezTo>
                        <a:pt x="4878474" y="1752218"/>
                        <a:pt x="4882200" y="1759899"/>
                        <a:pt x="4885903" y="1767577"/>
                      </a:cubicBezTo>
                      <a:cubicBezTo>
                        <a:pt x="4939921" y="1878064"/>
                        <a:pt x="4991196" y="1993750"/>
                        <a:pt x="5039751" y="2114887"/>
                      </a:cubicBezTo>
                      <a:cubicBezTo>
                        <a:pt x="5042723" y="2122568"/>
                        <a:pt x="5045694" y="2130247"/>
                        <a:pt x="5048918" y="2137925"/>
                      </a:cubicBezTo>
                      <a:cubicBezTo>
                        <a:pt x="5085585" y="2231565"/>
                        <a:pt x="5120744" y="2328178"/>
                        <a:pt x="5153685" y="2428259"/>
                      </a:cubicBezTo>
                      <a:cubicBezTo>
                        <a:pt x="5156428" y="2435938"/>
                        <a:pt x="5158897" y="2443865"/>
                        <a:pt x="5161366" y="2451542"/>
                      </a:cubicBezTo>
                      <a:cubicBezTo>
                        <a:pt x="5197553" y="2562273"/>
                        <a:pt x="5231478" y="2676475"/>
                        <a:pt x="5262453" y="2794888"/>
                      </a:cubicBezTo>
                      <a:cubicBezTo>
                        <a:pt x="5355105" y="3147647"/>
                        <a:pt x="5322643" y="3449872"/>
                        <a:pt x="5207703" y="3686695"/>
                      </a:cubicBezTo>
                      <a:close/>
                    </a:path>
                  </a:pathLst>
                </a:custGeom>
                <a:solidFill>
                  <a:srgbClr val="DCF4E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" name="图形 2">
                  <a:extLst>
                    <a:ext uri="{FF2B5EF4-FFF2-40B4-BE49-F238E27FC236}">
                      <a16:creationId xmlns:a16="http://schemas.microsoft.com/office/drawing/2014/main" id="{7ED74BF3-F962-6696-C2C7-43F06A1A5C71}"/>
                    </a:ext>
                  </a:extLst>
                </p:cNvPr>
                <p:cNvGrpSpPr/>
                <p:nvPr/>
              </p:nvGrpSpPr>
              <p:grpSpPr>
                <a:xfrm>
                  <a:off x="5761147" y="-1808346"/>
                  <a:ext cx="5040437" cy="3988354"/>
                  <a:chOff x="5761147" y="-1808346"/>
                  <a:chExt cx="5040437" cy="3988354"/>
                </a:xfrm>
                <a:solidFill>
                  <a:srgbClr val="FFFFFF"/>
                </a:solidFill>
              </p:grpSpPr>
              <p:sp>
                <p:nvSpPr>
                  <p:cNvPr id="12" name="任意多边形: 形状 11">
                    <a:extLst>
                      <a:ext uri="{FF2B5EF4-FFF2-40B4-BE49-F238E27FC236}">
                        <a16:creationId xmlns:a16="http://schemas.microsoft.com/office/drawing/2014/main" id="{DECFE742-D871-E862-513A-360784BB0B43}"/>
                      </a:ext>
                    </a:extLst>
                  </p:cNvPr>
                  <p:cNvSpPr/>
                  <p:nvPr/>
                </p:nvSpPr>
                <p:spPr>
                  <a:xfrm>
                    <a:off x="8149939" y="-1808346"/>
                    <a:ext cx="2605308" cy="2571868"/>
                  </a:xfrm>
                  <a:custGeom>
                    <a:avLst/>
                    <a:gdLst>
                      <a:gd name="connsiteX0" fmla="*/ 2605309 w 2605308"/>
                      <a:gd name="connsiteY0" fmla="*/ 2447264 h 2571868"/>
                      <a:gd name="connsiteX1" fmla="*/ 1873286 w 2605308"/>
                      <a:gd name="connsiteY1" fmla="*/ 2571869 h 2571868"/>
                      <a:gd name="connsiteX2" fmla="*/ 1206665 w 2605308"/>
                      <a:gd name="connsiteY2" fmla="*/ 2424971 h 2571868"/>
                      <a:gd name="connsiteX3" fmla="*/ 470939 w 2605308"/>
                      <a:gd name="connsiteY3" fmla="*/ 1306001 h 2571868"/>
                      <a:gd name="connsiteX4" fmla="*/ 0 w 2605308"/>
                      <a:gd name="connsiteY4" fmla="*/ 2972 h 2571868"/>
                      <a:gd name="connsiteX5" fmla="*/ 30975 w 2605308"/>
                      <a:gd name="connsiteY5" fmla="*/ 0 h 2571868"/>
                      <a:gd name="connsiteX6" fmla="*/ 495216 w 2605308"/>
                      <a:gd name="connsiteY6" fmla="*/ 1301296 h 2571868"/>
                      <a:gd name="connsiteX7" fmla="*/ 1218072 w 2605308"/>
                      <a:gd name="connsiteY7" fmla="*/ 2402922 h 2571868"/>
                      <a:gd name="connsiteX8" fmla="*/ 2597650 w 2605308"/>
                      <a:gd name="connsiteY8" fmla="*/ 2423981 h 2571868"/>
                      <a:gd name="connsiteX9" fmla="*/ 2605309 w 2605308"/>
                      <a:gd name="connsiteY9" fmla="*/ 2447264 h 2571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5308" h="2571868">
                        <a:moveTo>
                          <a:pt x="2605309" y="2447264"/>
                        </a:moveTo>
                        <a:cubicBezTo>
                          <a:pt x="2378149" y="2522324"/>
                          <a:pt x="2124494" y="2571869"/>
                          <a:pt x="1873286" y="2571869"/>
                        </a:cubicBezTo>
                        <a:cubicBezTo>
                          <a:pt x="1641165" y="2571869"/>
                          <a:pt x="1411285" y="2529262"/>
                          <a:pt x="1206665" y="2424971"/>
                        </a:cubicBezTo>
                        <a:cubicBezTo>
                          <a:pt x="827395" y="2231250"/>
                          <a:pt x="579935" y="1854956"/>
                          <a:pt x="470939" y="1306001"/>
                        </a:cubicBezTo>
                        <a:cubicBezTo>
                          <a:pt x="333207" y="612127"/>
                          <a:pt x="154831" y="222211"/>
                          <a:pt x="0" y="2972"/>
                        </a:cubicBezTo>
                        <a:cubicBezTo>
                          <a:pt x="10401" y="1989"/>
                          <a:pt x="20574" y="983"/>
                          <a:pt x="30975" y="0"/>
                        </a:cubicBezTo>
                        <a:cubicBezTo>
                          <a:pt x="185303" y="225180"/>
                          <a:pt x="359451" y="617330"/>
                          <a:pt x="495216" y="1301296"/>
                        </a:cubicBezTo>
                        <a:cubicBezTo>
                          <a:pt x="602475" y="1842324"/>
                          <a:pt x="845729" y="2212919"/>
                          <a:pt x="1218072" y="2402922"/>
                        </a:cubicBezTo>
                        <a:cubicBezTo>
                          <a:pt x="1636730" y="2616706"/>
                          <a:pt x="2165848" y="2565925"/>
                          <a:pt x="2597650" y="2423981"/>
                        </a:cubicBezTo>
                        <a:cubicBezTo>
                          <a:pt x="2600371" y="2431657"/>
                          <a:pt x="2602840" y="2439585"/>
                          <a:pt x="2605309" y="24472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365567FC-A25D-B241-2CFD-17FA7DF3B6E4}"/>
                      </a:ext>
                    </a:extLst>
                  </p:cNvPr>
                  <p:cNvSpPr/>
                  <p:nvPr/>
                </p:nvSpPr>
                <p:spPr>
                  <a:xfrm>
                    <a:off x="9213181" y="-1526686"/>
                    <a:ext cx="1429618" cy="1919613"/>
                  </a:xfrm>
                  <a:custGeom>
                    <a:avLst/>
                    <a:gdLst>
                      <a:gd name="connsiteX0" fmla="*/ 1429618 w 1429618"/>
                      <a:gd name="connsiteY0" fmla="*/ 1851985 h 1919613"/>
                      <a:gd name="connsiteX1" fmla="*/ 958451 w 1429618"/>
                      <a:gd name="connsiteY1" fmla="*/ 1919614 h 1919613"/>
                      <a:gd name="connsiteX2" fmla="*/ 493456 w 1429618"/>
                      <a:gd name="connsiteY2" fmla="*/ 1798970 h 1919613"/>
                      <a:gd name="connsiteX3" fmla="*/ 76307 w 1429618"/>
                      <a:gd name="connsiteY3" fmla="*/ 767449 h 1919613"/>
                      <a:gd name="connsiteX4" fmla="*/ 0 w 1429618"/>
                      <a:gd name="connsiteY4" fmla="*/ 0 h 1919613"/>
                      <a:gd name="connsiteX5" fmla="*/ 27981 w 1429618"/>
                      <a:gd name="connsiteY5" fmla="*/ 17095 h 1919613"/>
                      <a:gd name="connsiteX6" fmla="*/ 101064 w 1429618"/>
                      <a:gd name="connsiteY6" fmla="*/ 766215 h 1919613"/>
                      <a:gd name="connsiteX7" fmla="*/ 507080 w 1429618"/>
                      <a:gd name="connsiteY7" fmla="*/ 1778165 h 1919613"/>
                      <a:gd name="connsiteX8" fmla="*/ 1420452 w 1429618"/>
                      <a:gd name="connsiteY8" fmla="*/ 1828949 h 1919613"/>
                      <a:gd name="connsiteX9" fmla="*/ 1429618 w 1429618"/>
                      <a:gd name="connsiteY9" fmla="*/ 1851985 h 1919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29618" h="1919613">
                        <a:moveTo>
                          <a:pt x="1429618" y="1851985"/>
                        </a:moveTo>
                        <a:cubicBezTo>
                          <a:pt x="1254214" y="1897069"/>
                          <a:pt x="1097417" y="1919614"/>
                          <a:pt x="958451" y="1919614"/>
                        </a:cubicBezTo>
                        <a:cubicBezTo>
                          <a:pt x="772142" y="1919614"/>
                          <a:pt x="617814" y="1879232"/>
                          <a:pt x="493456" y="1798970"/>
                        </a:cubicBezTo>
                        <a:cubicBezTo>
                          <a:pt x="236327" y="1632748"/>
                          <a:pt x="99829" y="1295348"/>
                          <a:pt x="76307" y="767449"/>
                        </a:cubicBezTo>
                        <a:cubicBezTo>
                          <a:pt x="62431" y="460769"/>
                          <a:pt x="34176" y="207098"/>
                          <a:pt x="0" y="0"/>
                        </a:cubicBezTo>
                        <a:cubicBezTo>
                          <a:pt x="9418" y="5452"/>
                          <a:pt x="18585" y="11151"/>
                          <a:pt x="27981" y="17095"/>
                        </a:cubicBezTo>
                        <a:cubicBezTo>
                          <a:pt x="60693" y="221219"/>
                          <a:pt x="87691" y="469192"/>
                          <a:pt x="101064" y="766215"/>
                        </a:cubicBezTo>
                        <a:cubicBezTo>
                          <a:pt x="124358" y="1285692"/>
                          <a:pt x="257129" y="1616650"/>
                          <a:pt x="507080" y="1778165"/>
                        </a:cubicBezTo>
                        <a:cubicBezTo>
                          <a:pt x="717895" y="1914413"/>
                          <a:pt x="1018893" y="1931506"/>
                          <a:pt x="1420452" y="1828949"/>
                        </a:cubicBezTo>
                        <a:cubicBezTo>
                          <a:pt x="1423424" y="1836627"/>
                          <a:pt x="1426395" y="1844306"/>
                          <a:pt x="1429618" y="18519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B196709E-A2F2-1FCB-181E-738222D31663}"/>
                      </a:ext>
                    </a:extLst>
                  </p:cNvPr>
                  <p:cNvSpPr/>
                  <p:nvPr/>
                </p:nvSpPr>
                <p:spPr>
                  <a:xfrm>
                    <a:off x="9829972" y="-914557"/>
                    <a:ext cx="649812" cy="902704"/>
                  </a:xfrm>
                  <a:custGeom>
                    <a:avLst/>
                    <a:gdLst>
                      <a:gd name="connsiteX0" fmla="*/ 649813 w 649812"/>
                      <a:gd name="connsiteY0" fmla="*/ 869508 h 902704"/>
                      <a:gd name="connsiteX1" fmla="*/ 400616 w 649812"/>
                      <a:gd name="connsiteY1" fmla="*/ 902705 h 902704"/>
                      <a:gd name="connsiteX2" fmla="*/ 91206 w 649812"/>
                      <a:gd name="connsiteY2" fmla="*/ 783799 h 902704"/>
                      <a:gd name="connsiteX3" fmla="*/ 87982 w 649812"/>
                      <a:gd name="connsiteY3" fmla="*/ 0 h 902704"/>
                      <a:gd name="connsiteX4" fmla="*/ 108031 w 649812"/>
                      <a:gd name="connsiteY4" fmla="*/ 23532 h 902704"/>
                      <a:gd name="connsiteX5" fmla="*/ 110019 w 649812"/>
                      <a:gd name="connsiteY5" fmla="*/ 767941 h 902704"/>
                      <a:gd name="connsiteX6" fmla="*/ 638428 w 649812"/>
                      <a:gd name="connsiteY6" fmla="*/ 846469 h 902704"/>
                      <a:gd name="connsiteX7" fmla="*/ 649813 w 649812"/>
                      <a:gd name="connsiteY7" fmla="*/ 869508 h 90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49812" h="902704">
                        <a:moveTo>
                          <a:pt x="649813" y="869508"/>
                        </a:moveTo>
                        <a:cubicBezTo>
                          <a:pt x="556932" y="891556"/>
                          <a:pt x="473928" y="902705"/>
                          <a:pt x="400616" y="902705"/>
                        </a:cubicBezTo>
                        <a:cubicBezTo>
                          <a:pt x="261627" y="902705"/>
                          <a:pt x="158094" y="863070"/>
                          <a:pt x="91206" y="783799"/>
                        </a:cubicBezTo>
                        <a:cubicBezTo>
                          <a:pt x="-56196" y="609647"/>
                          <a:pt x="-714" y="279678"/>
                          <a:pt x="87982" y="0"/>
                        </a:cubicBezTo>
                        <a:cubicBezTo>
                          <a:pt x="94657" y="7679"/>
                          <a:pt x="101355" y="15607"/>
                          <a:pt x="108031" y="23532"/>
                        </a:cubicBezTo>
                        <a:cubicBezTo>
                          <a:pt x="24066" y="294293"/>
                          <a:pt x="-26478" y="606675"/>
                          <a:pt x="110019" y="767941"/>
                        </a:cubicBezTo>
                        <a:cubicBezTo>
                          <a:pt x="205391" y="880407"/>
                          <a:pt x="382762" y="906667"/>
                          <a:pt x="638428" y="846469"/>
                        </a:cubicBezTo>
                        <a:cubicBezTo>
                          <a:pt x="642383" y="854148"/>
                          <a:pt x="646109" y="861829"/>
                          <a:pt x="649813" y="8695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D08AF579-4321-5171-A162-10DDED356F1E}"/>
                      </a:ext>
                    </a:extLst>
                  </p:cNvPr>
                  <p:cNvSpPr/>
                  <p:nvPr/>
                </p:nvSpPr>
                <p:spPr>
                  <a:xfrm>
                    <a:off x="5850575" y="639026"/>
                    <a:ext cx="4951009" cy="1282853"/>
                  </a:xfrm>
                  <a:custGeom>
                    <a:avLst/>
                    <a:gdLst>
                      <a:gd name="connsiteX0" fmla="*/ 4951010 w 4951009"/>
                      <a:gd name="connsiteY0" fmla="*/ 1235042 h 1282853"/>
                      <a:gd name="connsiteX1" fmla="*/ 4937134 w 4951009"/>
                      <a:gd name="connsiteY1" fmla="*/ 1262042 h 1282853"/>
                      <a:gd name="connsiteX2" fmla="*/ 4604681 w 4951009"/>
                      <a:gd name="connsiteY2" fmla="*/ 1282853 h 1282853"/>
                      <a:gd name="connsiteX3" fmla="*/ 2534959 w 4951009"/>
                      <a:gd name="connsiteY3" fmla="*/ 614246 h 1282853"/>
                      <a:gd name="connsiteX4" fmla="*/ 62922 w 4951009"/>
                      <a:gd name="connsiteY4" fmla="*/ 106907 h 1282853"/>
                      <a:gd name="connsiteX5" fmla="*/ 0 w 4951009"/>
                      <a:gd name="connsiteY5" fmla="*/ 125239 h 1282853"/>
                      <a:gd name="connsiteX6" fmla="*/ 21306 w 4951009"/>
                      <a:gd name="connsiteY6" fmla="*/ 93036 h 1282853"/>
                      <a:gd name="connsiteX7" fmla="*/ 56233 w 4951009"/>
                      <a:gd name="connsiteY7" fmla="*/ 83126 h 1282853"/>
                      <a:gd name="connsiteX8" fmla="*/ 2547829 w 4951009"/>
                      <a:gd name="connsiteY8" fmla="*/ 592943 h 1282853"/>
                      <a:gd name="connsiteX9" fmla="*/ 4951010 w 4951009"/>
                      <a:gd name="connsiteY9" fmla="*/ 1235042 h 1282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51009" h="1282853">
                        <a:moveTo>
                          <a:pt x="4951010" y="1235042"/>
                        </a:moveTo>
                        <a:cubicBezTo>
                          <a:pt x="4946552" y="1244208"/>
                          <a:pt x="4941843" y="1253126"/>
                          <a:pt x="4937134" y="1262042"/>
                        </a:cubicBezTo>
                        <a:cubicBezTo>
                          <a:pt x="4836801" y="1274925"/>
                          <a:pt x="4725816" y="1282853"/>
                          <a:pt x="4604681" y="1282853"/>
                        </a:cubicBezTo>
                        <a:cubicBezTo>
                          <a:pt x="4087679" y="1282853"/>
                          <a:pt x="3385397" y="1137935"/>
                          <a:pt x="2534959" y="614246"/>
                        </a:cubicBezTo>
                        <a:cubicBezTo>
                          <a:pt x="1435311" y="-62782"/>
                          <a:pt x="583636" y="-35286"/>
                          <a:pt x="62922" y="106907"/>
                        </a:cubicBezTo>
                        <a:cubicBezTo>
                          <a:pt x="41617" y="112856"/>
                          <a:pt x="20560" y="118799"/>
                          <a:pt x="0" y="125239"/>
                        </a:cubicBezTo>
                        <a:cubicBezTo>
                          <a:pt x="6938" y="114591"/>
                          <a:pt x="14121" y="103689"/>
                          <a:pt x="21306" y="93036"/>
                        </a:cubicBezTo>
                        <a:cubicBezTo>
                          <a:pt x="32948" y="89568"/>
                          <a:pt x="44591" y="86347"/>
                          <a:pt x="56233" y="83126"/>
                        </a:cubicBezTo>
                        <a:cubicBezTo>
                          <a:pt x="581904" y="-60554"/>
                          <a:pt x="1440761" y="-88548"/>
                          <a:pt x="2547829" y="592943"/>
                        </a:cubicBezTo>
                        <a:cubicBezTo>
                          <a:pt x="3603390" y="1242723"/>
                          <a:pt x="4428065" y="1306388"/>
                          <a:pt x="4951010" y="12350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E868FD82-D61D-59A4-E30F-918312B73353}"/>
                      </a:ext>
                    </a:extLst>
                  </p:cNvPr>
                  <p:cNvSpPr/>
                  <p:nvPr/>
                </p:nvSpPr>
                <p:spPr>
                  <a:xfrm>
                    <a:off x="5761147" y="1479381"/>
                    <a:ext cx="3206791" cy="700626"/>
                  </a:xfrm>
                  <a:custGeom>
                    <a:avLst/>
                    <a:gdLst>
                      <a:gd name="connsiteX0" fmla="*/ 3206792 w 3206791"/>
                      <a:gd name="connsiteY0" fmla="*/ 700626 h 700626"/>
                      <a:gd name="connsiteX1" fmla="*/ 3155494 w 3206791"/>
                      <a:gd name="connsiteY1" fmla="*/ 681554 h 700626"/>
                      <a:gd name="connsiteX2" fmla="*/ 1691956 w 3206791"/>
                      <a:gd name="connsiteY2" fmla="*/ 25577 h 700626"/>
                      <a:gd name="connsiteX3" fmla="*/ 13378 w 3206791"/>
                      <a:gd name="connsiteY3" fmla="*/ 574782 h 700626"/>
                      <a:gd name="connsiteX4" fmla="*/ 0 w 3206791"/>
                      <a:gd name="connsiteY4" fmla="*/ 553975 h 700626"/>
                      <a:gd name="connsiteX5" fmla="*/ 1691208 w 3206791"/>
                      <a:gd name="connsiteY5" fmla="*/ 806 h 700626"/>
                      <a:gd name="connsiteX6" fmla="*/ 3206792 w 3206791"/>
                      <a:gd name="connsiteY6" fmla="*/ 700626 h 700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06791" h="700626">
                        <a:moveTo>
                          <a:pt x="3206792" y="700626"/>
                        </a:moveTo>
                        <a:cubicBezTo>
                          <a:pt x="3189944" y="693937"/>
                          <a:pt x="3172845" y="687747"/>
                          <a:pt x="3155494" y="681554"/>
                        </a:cubicBezTo>
                        <a:cubicBezTo>
                          <a:pt x="2830996" y="336226"/>
                          <a:pt x="2347187" y="6009"/>
                          <a:pt x="1691956" y="25577"/>
                        </a:cubicBezTo>
                        <a:cubicBezTo>
                          <a:pt x="964637" y="47130"/>
                          <a:pt x="401808" y="308973"/>
                          <a:pt x="13378" y="574782"/>
                        </a:cubicBezTo>
                        <a:cubicBezTo>
                          <a:pt x="8671" y="568093"/>
                          <a:pt x="4211" y="561157"/>
                          <a:pt x="0" y="553975"/>
                        </a:cubicBezTo>
                        <a:cubicBezTo>
                          <a:pt x="391651" y="286183"/>
                          <a:pt x="958936" y="22605"/>
                          <a:pt x="1691208" y="806"/>
                        </a:cubicBezTo>
                        <a:cubicBezTo>
                          <a:pt x="2378140" y="-19261"/>
                          <a:pt x="2878797" y="338702"/>
                          <a:pt x="3206792" y="70062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C7281FF0-230B-0E3B-3E0D-33C030F0253C}"/>
                      </a:ext>
                    </a:extLst>
                  </p:cNvPr>
                  <p:cNvSpPr/>
                  <p:nvPr/>
                </p:nvSpPr>
                <p:spPr>
                  <a:xfrm>
                    <a:off x="6558570" y="-1590598"/>
                    <a:ext cx="1528098" cy="1821020"/>
                  </a:xfrm>
                  <a:custGeom>
                    <a:avLst/>
                    <a:gdLst>
                      <a:gd name="connsiteX0" fmla="*/ 1524001 w 1528098"/>
                      <a:gd name="connsiteY0" fmla="*/ 1302286 h 1821020"/>
                      <a:gd name="connsiteX1" fmla="*/ 1165044 w 1528098"/>
                      <a:gd name="connsiteY1" fmla="*/ 1789309 h 1821020"/>
                      <a:gd name="connsiteX2" fmla="*/ 916083 w 1528098"/>
                      <a:gd name="connsiteY2" fmla="*/ 1821021 h 1821020"/>
                      <a:gd name="connsiteX3" fmla="*/ 0 w 1528098"/>
                      <a:gd name="connsiteY3" fmla="*/ 1600049 h 1821020"/>
                      <a:gd name="connsiteX4" fmla="*/ 22051 w 1528098"/>
                      <a:gd name="connsiteY4" fmla="*/ 1578993 h 1821020"/>
                      <a:gd name="connsiteX5" fmla="*/ 1158108 w 1528098"/>
                      <a:gd name="connsiteY5" fmla="*/ 1765526 h 1821020"/>
                      <a:gd name="connsiteX6" fmla="*/ 1499472 w 1528098"/>
                      <a:gd name="connsiteY6" fmla="*/ 1300053 h 1821020"/>
                      <a:gd name="connsiteX7" fmla="*/ 1021117 w 1528098"/>
                      <a:gd name="connsiteY7" fmla="*/ 16347 h 1821020"/>
                      <a:gd name="connsiteX8" fmla="*/ 1041678 w 1528098"/>
                      <a:gd name="connsiteY8" fmla="*/ 0 h 1821020"/>
                      <a:gd name="connsiteX9" fmla="*/ 1524001 w 1528098"/>
                      <a:gd name="connsiteY9" fmla="*/ 1302286 h 1821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28098" h="1821020">
                        <a:moveTo>
                          <a:pt x="1524001" y="1302286"/>
                        </a:moveTo>
                        <a:cubicBezTo>
                          <a:pt x="1500455" y="1559919"/>
                          <a:pt x="1376348" y="1728369"/>
                          <a:pt x="1165044" y="1789309"/>
                        </a:cubicBezTo>
                        <a:cubicBezTo>
                          <a:pt x="1088746" y="1811358"/>
                          <a:pt x="1005017" y="1821021"/>
                          <a:pt x="916083" y="1821021"/>
                        </a:cubicBezTo>
                        <a:cubicBezTo>
                          <a:pt x="638386" y="1821021"/>
                          <a:pt x="309657" y="1724657"/>
                          <a:pt x="0" y="1600049"/>
                        </a:cubicBezTo>
                        <a:cubicBezTo>
                          <a:pt x="7434" y="1593607"/>
                          <a:pt x="14864" y="1586425"/>
                          <a:pt x="22051" y="1578993"/>
                        </a:cubicBezTo>
                        <a:cubicBezTo>
                          <a:pt x="424599" y="1740508"/>
                          <a:pt x="856134" y="1852478"/>
                          <a:pt x="1158108" y="1765526"/>
                        </a:cubicBezTo>
                        <a:cubicBezTo>
                          <a:pt x="1411781" y="1692200"/>
                          <a:pt x="1483630" y="1471974"/>
                          <a:pt x="1499472" y="1300053"/>
                        </a:cubicBezTo>
                        <a:cubicBezTo>
                          <a:pt x="1535385" y="903695"/>
                          <a:pt x="1311202" y="346318"/>
                          <a:pt x="1021117" y="16347"/>
                        </a:cubicBezTo>
                        <a:cubicBezTo>
                          <a:pt x="1027806" y="10650"/>
                          <a:pt x="1034742" y="5201"/>
                          <a:pt x="1041678" y="0"/>
                        </a:cubicBezTo>
                        <a:cubicBezTo>
                          <a:pt x="1338204" y="333932"/>
                          <a:pt x="1561400" y="892550"/>
                          <a:pt x="1524001" y="13022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F462C467-E4F4-766D-BD52-0B9D35FBF84F}"/>
                      </a:ext>
                    </a:extLst>
                  </p:cNvPr>
                  <p:cNvSpPr/>
                  <p:nvPr/>
                </p:nvSpPr>
                <p:spPr>
                  <a:xfrm>
                    <a:off x="6914052" y="-1413474"/>
                    <a:ext cx="768366" cy="1186351"/>
                  </a:xfrm>
                  <a:custGeom>
                    <a:avLst/>
                    <a:gdLst>
                      <a:gd name="connsiteX0" fmla="*/ 672075 w 768366"/>
                      <a:gd name="connsiteY0" fmla="*/ 1165046 h 1186351"/>
                      <a:gd name="connsiteX1" fmla="*/ 571004 w 768366"/>
                      <a:gd name="connsiteY1" fmla="*/ 1186352 h 1186351"/>
                      <a:gd name="connsiteX2" fmla="*/ 0 w 768366"/>
                      <a:gd name="connsiteY2" fmla="*/ 951262 h 1186351"/>
                      <a:gd name="connsiteX3" fmla="*/ 12632 w 768366"/>
                      <a:gd name="connsiteY3" fmla="*/ 928967 h 1186351"/>
                      <a:gd name="connsiteX4" fmla="*/ 660928 w 768366"/>
                      <a:gd name="connsiteY4" fmla="*/ 1143000 h 1186351"/>
                      <a:gd name="connsiteX5" fmla="*/ 488015 w 768366"/>
                      <a:gd name="connsiteY5" fmla="*/ 22794 h 1186351"/>
                      <a:gd name="connsiteX6" fmla="*/ 505851 w 768366"/>
                      <a:gd name="connsiteY6" fmla="*/ 0 h 1186351"/>
                      <a:gd name="connsiteX7" fmla="*/ 672075 w 768366"/>
                      <a:gd name="connsiteY7" fmla="*/ 1165046 h 1186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8366" h="1186351">
                        <a:moveTo>
                          <a:pt x="672075" y="1165046"/>
                        </a:moveTo>
                        <a:cubicBezTo>
                          <a:pt x="643091" y="1179663"/>
                          <a:pt x="608904" y="1186352"/>
                          <a:pt x="571004" y="1186352"/>
                        </a:cubicBezTo>
                        <a:cubicBezTo>
                          <a:pt x="417661" y="1186352"/>
                          <a:pt x="200656" y="1077598"/>
                          <a:pt x="0" y="951262"/>
                        </a:cubicBezTo>
                        <a:cubicBezTo>
                          <a:pt x="4209" y="943830"/>
                          <a:pt x="8424" y="936396"/>
                          <a:pt x="12632" y="928967"/>
                        </a:cubicBezTo>
                        <a:cubicBezTo>
                          <a:pt x="257388" y="1084040"/>
                          <a:pt x="524678" y="1212113"/>
                          <a:pt x="660928" y="1143000"/>
                        </a:cubicBezTo>
                        <a:cubicBezTo>
                          <a:pt x="878430" y="1032515"/>
                          <a:pt x="623026" y="345577"/>
                          <a:pt x="488015" y="22794"/>
                        </a:cubicBezTo>
                        <a:cubicBezTo>
                          <a:pt x="493714" y="15113"/>
                          <a:pt x="499658" y="7432"/>
                          <a:pt x="505851" y="0"/>
                        </a:cubicBezTo>
                        <a:cubicBezTo>
                          <a:pt x="642101" y="322786"/>
                          <a:pt x="913108" y="1042672"/>
                          <a:pt x="672075" y="116504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9" name="图形 2">
                <a:extLst>
                  <a:ext uri="{FF2B5EF4-FFF2-40B4-BE49-F238E27FC236}">
                    <a16:creationId xmlns:a16="http://schemas.microsoft.com/office/drawing/2014/main" id="{9954E439-2737-F3C0-FB7F-3A9BB1F72888}"/>
                  </a:ext>
                </a:extLst>
              </p:cNvPr>
              <p:cNvGrpSpPr/>
              <p:nvPr/>
            </p:nvGrpSpPr>
            <p:grpSpPr>
              <a:xfrm>
                <a:off x="5864397" y="1762664"/>
                <a:ext cx="5015763" cy="1307951"/>
                <a:chOff x="5864397" y="1762664"/>
                <a:chExt cx="5015763" cy="1307951"/>
              </a:xfrm>
              <a:solidFill>
                <a:srgbClr val="93E5B6"/>
              </a:solidFill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8B2E07EB-3AE1-9474-3DA1-30DD750228F2}"/>
                    </a:ext>
                  </a:extLst>
                </p:cNvPr>
                <p:cNvSpPr/>
                <p:nvPr/>
              </p:nvSpPr>
              <p:spPr>
                <a:xfrm>
                  <a:off x="7986587" y="1762664"/>
                  <a:ext cx="2893573" cy="1307951"/>
                </a:xfrm>
                <a:custGeom>
                  <a:avLst/>
                  <a:gdLst>
                    <a:gd name="connsiteX0" fmla="*/ 0 w 2893573"/>
                    <a:gd name="connsiteY0" fmla="*/ 1307951 h 1307951"/>
                    <a:gd name="connsiteX1" fmla="*/ 2893573 w 2893573"/>
                    <a:gd name="connsiteY1" fmla="*/ 1307951 h 1307951"/>
                    <a:gd name="connsiteX2" fmla="*/ 2480219 w 2893573"/>
                    <a:gd name="connsiteY2" fmla="*/ 1209196 h 1307951"/>
                    <a:gd name="connsiteX3" fmla="*/ 2162145 w 2893573"/>
                    <a:gd name="connsiteY3" fmla="*/ 1140040 h 1307951"/>
                    <a:gd name="connsiteX4" fmla="*/ 1901358 w 2893573"/>
                    <a:gd name="connsiteY4" fmla="*/ 837787 h 1307951"/>
                    <a:gd name="connsiteX5" fmla="*/ 1518087 w 2893573"/>
                    <a:gd name="connsiteY5" fmla="*/ 1637 h 1307951"/>
                    <a:gd name="connsiteX6" fmla="*/ 1069620 w 2893573"/>
                    <a:gd name="connsiteY6" fmla="*/ 786410 h 1307951"/>
                    <a:gd name="connsiteX7" fmla="*/ 852312 w 2893573"/>
                    <a:gd name="connsiteY7" fmla="*/ 1179572 h 1307951"/>
                    <a:gd name="connsiteX8" fmla="*/ 0 w 2893573"/>
                    <a:gd name="connsiteY8" fmla="*/ 1307951 h 1307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3573" h="1307951">
                      <a:moveTo>
                        <a:pt x="0" y="1307951"/>
                      </a:moveTo>
                      <a:lnTo>
                        <a:pt x="2893573" y="1307951"/>
                      </a:lnTo>
                      <a:cubicBezTo>
                        <a:pt x="2817221" y="1170131"/>
                        <a:pt x="2654915" y="1212854"/>
                        <a:pt x="2480219" y="1209196"/>
                      </a:cubicBezTo>
                      <a:cubicBezTo>
                        <a:pt x="2447552" y="1106146"/>
                        <a:pt x="2357072" y="1108310"/>
                        <a:pt x="2162145" y="1140040"/>
                      </a:cubicBezTo>
                      <a:cubicBezTo>
                        <a:pt x="2409079" y="914830"/>
                        <a:pt x="2332040" y="693573"/>
                        <a:pt x="1901358" y="837787"/>
                      </a:cubicBezTo>
                      <a:cubicBezTo>
                        <a:pt x="2393282" y="168088"/>
                        <a:pt x="1630695" y="15031"/>
                        <a:pt x="1518087" y="1637"/>
                      </a:cubicBezTo>
                      <a:cubicBezTo>
                        <a:pt x="1376195" y="-15286"/>
                        <a:pt x="723885" y="89022"/>
                        <a:pt x="1069620" y="786410"/>
                      </a:cubicBezTo>
                      <a:cubicBezTo>
                        <a:pt x="650801" y="612578"/>
                        <a:pt x="536204" y="818048"/>
                        <a:pt x="852312" y="1179572"/>
                      </a:cubicBezTo>
                      <a:cubicBezTo>
                        <a:pt x="550332" y="1193720"/>
                        <a:pt x="188503" y="1260060"/>
                        <a:pt x="0" y="1307951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DB25E35F-B9DA-EED5-416A-97C58C8A9A91}"/>
                    </a:ext>
                  </a:extLst>
                </p:cNvPr>
                <p:cNvSpPr/>
                <p:nvPr/>
              </p:nvSpPr>
              <p:spPr>
                <a:xfrm>
                  <a:off x="5864397" y="2034885"/>
                  <a:ext cx="2288039" cy="1035729"/>
                </a:xfrm>
                <a:custGeom>
                  <a:avLst/>
                  <a:gdLst>
                    <a:gd name="connsiteX0" fmla="*/ 0 w 2288039"/>
                    <a:gd name="connsiteY0" fmla="*/ 1035730 h 1035729"/>
                    <a:gd name="connsiteX1" fmla="*/ 2288039 w 2288039"/>
                    <a:gd name="connsiteY1" fmla="*/ 1035730 h 1035729"/>
                    <a:gd name="connsiteX2" fmla="*/ 1693739 w 2288039"/>
                    <a:gd name="connsiteY2" fmla="*/ 957526 h 1035729"/>
                    <a:gd name="connsiteX3" fmla="*/ 1441865 w 2288039"/>
                    <a:gd name="connsiteY3" fmla="*/ 902767 h 1035729"/>
                    <a:gd name="connsiteX4" fmla="*/ 1235361 w 2288039"/>
                    <a:gd name="connsiteY4" fmla="*/ 663421 h 1035729"/>
                    <a:gd name="connsiteX5" fmla="*/ 931858 w 2288039"/>
                    <a:gd name="connsiteY5" fmla="*/ 1297 h 1035729"/>
                    <a:gd name="connsiteX6" fmla="*/ 576735 w 2288039"/>
                    <a:gd name="connsiteY6" fmla="*/ 622737 h 1035729"/>
                    <a:gd name="connsiteX7" fmla="*/ 404645 w 2288039"/>
                    <a:gd name="connsiteY7" fmla="*/ 934072 h 1035729"/>
                    <a:gd name="connsiteX8" fmla="*/ 0 w 2288039"/>
                    <a:gd name="connsiteY8" fmla="*/ 1035730 h 103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88039" h="1035729">
                      <a:moveTo>
                        <a:pt x="0" y="1035730"/>
                      </a:moveTo>
                      <a:lnTo>
                        <a:pt x="2288039" y="1035730"/>
                      </a:lnTo>
                      <a:cubicBezTo>
                        <a:pt x="2139632" y="1001257"/>
                        <a:pt x="1832087" y="960429"/>
                        <a:pt x="1693739" y="957526"/>
                      </a:cubicBezTo>
                      <a:cubicBezTo>
                        <a:pt x="1667879" y="875927"/>
                        <a:pt x="1596225" y="877642"/>
                        <a:pt x="1441865" y="902767"/>
                      </a:cubicBezTo>
                      <a:cubicBezTo>
                        <a:pt x="1637421" y="724429"/>
                        <a:pt x="1576407" y="549224"/>
                        <a:pt x="1235361" y="663421"/>
                      </a:cubicBezTo>
                      <a:cubicBezTo>
                        <a:pt x="1624907" y="133105"/>
                        <a:pt x="1021033" y="11904"/>
                        <a:pt x="931858" y="1297"/>
                      </a:cubicBezTo>
                      <a:cubicBezTo>
                        <a:pt x="819492" y="-12106"/>
                        <a:pt x="302957" y="70494"/>
                        <a:pt x="576735" y="622737"/>
                      </a:cubicBezTo>
                      <a:cubicBezTo>
                        <a:pt x="245073" y="485085"/>
                        <a:pt x="154337" y="647789"/>
                        <a:pt x="404645" y="934072"/>
                      </a:cubicBezTo>
                      <a:cubicBezTo>
                        <a:pt x="165522" y="945273"/>
                        <a:pt x="80675" y="973345"/>
                        <a:pt x="0" y="1035730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图形 2">
              <a:extLst>
                <a:ext uri="{FF2B5EF4-FFF2-40B4-BE49-F238E27FC236}">
                  <a16:creationId xmlns:a16="http://schemas.microsoft.com/office/drawing/2014/main" id="{4E24A892-7103-2A47-F1AB-5FB975FF7D7D}"/>
                </a:ext>
              </a:extLst>
            </p:cNvPr>
            <p:cNvGrpSpPr/>
            <p:nvPr/>
          </p:nvGrpSpPr>
          <p:grpSpPr>
            <a:xfrm>
              <a:off x="7279559" y="1686104"/>
              <a:ext cx="3014239" cy="4899766"/>
              <a:chOff x="6715783" y="-1818359"/>
              <a:chExt cx="3014239" cy="4899766"/>
            </a:xfrm>
          </p:grpSpPr>
          <p:grpSp>
            <p:nvGrpSpPr>
              <p:cNvPr id="23" name="图形 2">
                <a:extLst>
                  <a:ext uri="{FF2B5EF4-FFF2-40B4-BE49-F238E27FC236}">
                    <a16:creationId xmlns:a16="http://schemas.microsoft.com/office/drawing/2014/main" id="{A5D764BF-1008-2FD6-4A8D-2F5778A7CFC2}"/>
                  </a:ext>
                </a:extLst>
              </p:cNvPr>
              <p:cNvGrpSpPr/>
              <p:nvPr/>
            </p:nvGrpSpPr>
            <p:grpSpPr>
              <a:xfrm>
                <a:off x="6883349" y="-1818359"/>
                <a:ext cx="2679109" cy="4899766"/>
                <a:chOff x="6883349" y="-1818359"/>
                <a:chExt cx="2679109" cy="4899766"/>
              </a:xfrm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73492B5E-E0EB-7CD5-1874-A389EC7F108C}"/>
                    </a:ext>
                  </a:extLst>
                </p:cNvPr>
                <p:cNvSpPr/>
                <p:nvPr/>
              </p:nvSpPr>
              <p:spPr>
                <a:xfrm>
                  <a:off x="6883349" y="-1818359"/>
                  <a:ext cx="2679109" cy="4899766"/>
                </a:xfrm>
                <a:custGeom>
                  <a:avLst/>
                  <a:gdLst>
                    <a:gd name="connsiteX0" fmla="*/ 216233 w 2679109"/>
                    <a:gd name="connsiteY0" fmla="*/ 4899767 h 4899766"/>
                    <a:gd name="connsiteX1" fmla="*/ 0 w 2679109"/>
                    <a:gd name="connsiteY1" fmla="*/ 4683530 h 4899766"/>
                    <a:gd name="connsiteX2" fmla="*/ 0 w 2679109"/>
                    <a:gd name="connsiteY2" fmla="*/ 216249 h 4899766"/>
                    <a:gd name="connsiteX3" fmla="*/ 216233 w 2679109"/>
                    <a:gd name="connsiteY3" fmla="*/ 0 h 4899766"/>
                    <a:gd name="connsiteX4" fmla="*/ 2462877 w 2679109"/>
                    <a:gd name="connsiteY4" fmla="*/ 0 h 4899766"/>
                    <a:gd name="connsiteX5" fmla="*/ 2679110 w 2679109"/>
                    <a:gd name="connsiteY5" fmla="*/ 216249 h 4899766"/>
                    <a:gd name="connsiteX6" fmla="*/ 2679110 w 2679109"/>
                    <a:gd name="connsiteY6" fmla="*/ 4683530 h 4899766"/>
                    <a:gd name="connsiteX7" fmla="*/ 2462877 w 2679109"/>
                    <a:gd name="connsiteY7" fmla="*/ 4899767 h 4899766"/>
                    <a:gd name="connsiteX8" fmla="*/ 216233 w 2679109"/>
                    <a:gd name="connsiteY8" fmla="*/ 4899767 h 4899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9109" h="4899766">
                      <a:moveTo>
                        <a:pt x="216233" y="4899767"/>
                      </a:moveTo>
                      <a:cubicBezTo>
                        <a:pt x="96999" y="4899767"/>
                        <a:pt x="0" y="4802749"/>
                        <a:pt x="0" y="4683530"/>
                      </a:cubicBezTo>
                      <a:lnTo>
                        <a:pt x="0" y="216249"/>
                      </a:lnTo>
                      <a:cubicBezTo>
                        <a:pt x="0" y="97018"/>
                        <a:pt x="96999" y="0"/>
                        <a:pt x="216233" y="0"/>
                      </a:cubicBezTo>
                      <a:lnTo>
                        <a:pt x="2462877" y="0"/>
                      </a:lnTo>
                      <a:cubicBezTo>
                        <a:pt x="2582115" y="0"/>
                        <a:pt x="2679110" y="97018"/>
                        <a:pt x="2679110" y="216249"/>
                      </a:cubicBezTo>
                      <a:lnTo>
                        <a:pt x="2679110" y="4683530"/>
                      </a:lnTo>
                      <a:cubicBezTo>
                        <a:pt x="2679110" y="4802749"/>
                        <a:pt x="2582115" y="4899767"/>
                        <a:pt x="2462877" y="4899767"/>
                      </a:cubicBezTo>
                      <a:lnTo>
                        <a:pt x="216233" y="4899767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8F3A1A2-146F-68F7-5A29-3B9F92423A7A}"/>
                    </a:ext>
                  </a:extLst>
                </p:cNvPr>
                <p:cNvSpPr/>
                <p:nvPr/>
              </p:nvSpPr>
              <p:spPr>
                <a:xfrm>
                  <a:off x="7041282" y="-1660419"/>
                  <a:ext cx="2363259" cy="4583887"/>
                </a:xfrm>
                <a:custGeom>
                  <a:avLst/>
                  <a:gdLst>
                    <a:gd name="connsiteX0" fmla="*/ 58300 w 2363259"/>
                    <a:gd name="connsiteY0" fmla="*/ 4583887 h 4583887"/>
                    <a:gd name="connsiteX1" fmla="*/ 0 w 2363259"/>
                    <a:gd name="connsiteY1" fmla="*/ 4525590 h 4583887"/>
                    <a:gd name="connsiteX2" fmla="*/ 0 w 2363259"/>
                    <a:gd name="connsiteY2" fmla="*/ 58309 h 4583887"/>
                    <a:gd name="connsiteX3" fmla="*/ 58300 w 2363259"/>
                    <a:gd name="connsiteY3" fmla="*/ 0 h 4583887"/>
                    <a:gd name="connsiteX4" fmla="*/ 2304944 w 2363259"/>
                    <a:gd name="connsiteY4" fmla="*/ 0 h 4583887"/>
                    <a:gd name="connsiteX5" fmla="*/ 2363260 w 2363259"/>
                    <a:gd name="connsiteY5" fmla="*/ 58309 h 4583887"/>
                    <a:gd name="connsiteX6" fmla="*/ 2363260 w 2363259"/>
                    <a:gd name="connsiteY6" fmla="*/ 4525590 h 4583887"/>
                    <a:gd name="connsiteX7" fmla="*/ 2304944 w 2363259"/>
                    <a:gd name="connsiteY7" fmla="*/ 4583887 h 4583887"/>
                    <a:gd name="connsiteX8" fmla="*/ 58300 w 2363259"/>
                    <a:gd name="connsiteY8" fmla="*/ 4583887 h 4583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63259" h="4583887">
                      <a:moveTo>
                        <a:pt x="58300" y="4583887"/>
                      </a:moveTo>
                      <a:cubicBezTo>
                        <a:pt x="26154" y="4583887"/>
                        <a:pt x="0" y="4557733"/>
                        <a:pt x="0" y="4525590"/>
                      </a:cubicBezTo>
                      <a:lnTo>
                        <a:pt x="0" y="58309"/>
                      </a:lnTo>
                      <a:cubicBezTo>
                        <a:pt x="0" y="26152"/>
                        <a:pt x="26154" y="0"/>
                        <a:pt x="58300" y="0"/>
                      </a:cubicBezTo>
                      <a:lnTo>
                        <a:pt x="2304944" y="0"/>
                      </a:lnTo>
                      <a:cubicBezTo>
                        <a:pt x="2337108" y="0"/>
                        <a:pt x="2363260" y="26152"/>
                        <a:pt x="2363260" y="58309"/>
                      </a:cubicBezTo>
                      <a:lnTo>
                        <a:pt x="2363260" y="4525590"/>
                      </a:lnTo>
                      <a:cubicBezTo>
                        <a:pt x="2363260" y="4557733"/>
                        <a:pt x="2337108" y="4583887"/>
                        <a:pt x="2304944" y="4583887"/>
                      </a:cubicBezTo>
                      <a:lnTo>
                        <a:pt x="58300" y="4583887"/>
                      </a:lnTo>
                      <a:close/>
                    </a:path>
                  </a:pathLst>
                </a:custGeom>
                <a:solidFill>
                  <a:srgbClr val="CDEE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图形 2">
                <a:extLst>
                  <a:ext uri="{FF2B5EF4-FFF2-40B4-BE49-F238E27FC236}">
                    <a16:creationId xmlns:a16="http://schemas.microsoft.com/office/drawing/2014/main" id="{C236AC00-1A97-1926-1C35-CB6F0C44E573}"/>
                  </a:ext>
                </a:extLst>
              </p:cNvPr>
              <p:cNvGrpSpPr/>
              <p:nvPr/>
            </p:nvGrpSpPr>
            <p:grpSpPr>
              <a:xfrm>
                <a:off x="6715783" y="-1623857"/>
                <a:ext cx="3014239" cy="876411"/>
                <a:chOff x="6715783" y="-1623857"/>
                <a:chExt cx="3014239" cy="876411"/>
              </a:xfrm>
            </p:grpSpPr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02163C6F-91AF-1DF6-FAD9-FABFF4BBE3B0}"/>
                    </a:ext>
                  </a:extLst>
                </p:cNvPr>
                <p:cNvGrpSpPr/>
                <p:nvPr/>
              </p:nvGrpSpPr>
              <p:grpSpPr>
                <a:xfrm>
                  <a:off x="6715783" y="-1364947"/>
                  <a:ext cx="3014239" cy="318686"/>
                  <a:chOff x="6715783" y="-1364947"/>
                  <a:chExt cx="3014239" cy="318686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86D213A1-1220-7E17-2BAB-06425E46ED8E}"/>
                      </a:ext>
                    </a:extLst>
                  </p:cNvPr>
                  <p:cNvSpPr/>
                  <p:nvPr/>
                </p:nvSpPr>
                <p:spPr>
                  <a:xfrm>
                    <a:off x="9027603" y="-1364915"/>
                    <a:ext cx="702419" cy="318595"/>
                  </a:xfrm>
                  <a:custGeom>
                    <a:avLst/>
                    <a:gdLst>
                      <a:gd name="connsiteX0" fmla="*/ 0 w 702419"/>
                      <a:gd name="connsiteY0" fmla="*/ 0 h 318595"/>
                      <a:gd name="connsiteX1" fmla="*/ 269017 w 702419"/>
                      <a:gd name="connsiteY1" fmla="*/ 169061 h 318595"/>
                      <a:gd name="connsiteX2" fmla="*/ 271828 w 702419"/>
                      <a:gd name="connsiteY2" fmla="*/ 175576 h 318595"/>
                      <a:gd name="connsiteX3" fmla="*/ 271828 w 702419"/>
                      <a:gd name="connsiteY3" fmla="*/ 175759 h 318595"/>
                      <a:gd name="connsiteX4" fmla="*/ 276035 w 702419"/>
                      <a:gd name="connsiteY4" fmla="*/ 185333 h 318595"/>
                      <a:gd name="connsiteX5" fmla="*/ 560916 w 702419"/>
                      <a:gd name="connsiteY5" fmla="*/ 318595 h 318595"/>
                      <a:gd name="connsiteX6" fmla="*/ 702419 w 702419"/>
                      <a:gd name="connsiteY6" fmla="*/ 273408 h 318595"/>
                      <a:gd name="connsiteX7" fmla="*/ 702419 w 702419"/>
                      <a:gd name="connsiteY7" fmla="*/ 175576 h 318595"/>
                      <a:gd name="connsiteX8" fmla="*/ 698442 w 702419"/>
                      <a:gd name="connsiteY8" fmla="*/ 169256 h 318595"/>
                      <a:gd name="connsiteX9" fmla="*/ 324978 w 702419"/>
                      <a:gd name="connsiteY9" fmla="*/ 0 h 318595"/>
                      <a:gd name="connsiteX10" fmla="*/ 0 w 702419"/>
                      <a:gd name="connsiteY10" fmla="*/ 0 h 318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2419" h="318595">
                        <a:moveTo>
                          <a:pt x="0" y="0"/>
                        </a:moveTo>
                        <a:lnTo>
                          <a:pt x="269017" y="169061"/>
                        </a:lnTo>
                        <a:lnTo>
                          <a:pt x="271828" y="175576"/>
                        </a:lnTo>
                        <a:lnTo>
                          <a:pt x="271828" y="175759"/>
                        </a:lnTo>
                        <a:lnTo>
                          <a:pt x="276035" y="185333"/>
                        </a:lnTo>
                        <a:cubicBezTo>
                          <a:pt x="308770" y="257330"/>
                          <a:pt x="436718" y="318595"/>
                          <a:pt x="560916" y="318595"/>
                        </a:cubicBezTo>
                        <a:cubicBezTo>
                          <a:pt x="628056" y="318595"/>
                          <a:pt x="677410" y="300979"/>
                          <a:pt x="702419" y="273408"/>
                        </a:cubicBezTo>
                        <a:lnTo>
                          <a:pt x="702419" y="175576"/>
                        </a:lnTo>
                        <a:lnTo>
                          <a:pt x="698442" y="169256"/>
                        </a:lnTo>
                        <a:lnTo>
                          <a:pt x="32497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413636D8-7DD3-D5D7-31F1-A28C8DF28ADF}"/>
                      </a:ext>
                    </a:extLst>
                  </p:cNvPr>
                  <p:cNvSpPr/>
                  <p:nvPr/>
                </p:nvSpPr>
                <p:spPr>
                  <a:xfrm>
                    <a:off x="8705757" y="-1364945"/>
                    <a:ext cx="617060" cy="318597"/>
                  </a:xfrm>
                  <a:custGeom>
                    <a:avLst/>
                    <a:gdLst>
                      <a:gd name="connsiteX0" fmla="*/ 368115 w 617060"/>
                      <a:gd name="connsiteY0" fmla="*/ 318598 h 318597"/>
                      <a:gd name="connsiteX1" fmla="*/ 487101 w 617060"/>
                      <a:gd name="connsiteY1" fmla="*/ 318598 h 318597"/>
                      <a:gd name="connsiteX2" fmla="*/ 611597 w 617060"/>
                      <a:gd name="connsiteY2" fmla="*/ 180155 h 318597"/>
                      <a:gd name="connsiteX3" fmla="*/ 321846 w 617060"/>
                      <a:gd name="connsiteY3" fmla="*/ 0 h 318597"/>
                      <a:gd name="connsiteX4" fmla="*/ 0 w 617060"/>
                      <a:gd name="connsiteY4" fmla="*/ 0 h 318597"/>
                      <a:gd name="connsiteX5" fmla="*/ 173828 w 617060"/>
                      <a:gd name="connsiteY5" fmla="*/ 179065 h 318597"/>
                      <a:gd name="connsiteX6" fmla="*/ 368115 w 617060"/>
                      <a:gd name="connsiteY6" fmla="*/ 318598 h 318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17060" h="318597">
                        <a:moveTo>
                          <a:pt x="368115" y="318598"/>
                        </a:moveTo>
                        <a:lnTo>
                          <a:pt x="487101" y="318598"/>
                        </a:lnTo>
                        <a:cubicBezTo>
                          <a:pt x="579936" y="318598"/>
                          <a:pt x="635257" y="235056"/>
                          <a:pt x="611597" y="180155"/>
                        </a:cubicBezTo>
                        <a:lnTo>
                          <a:pt x="321846" y="0"/>
                        </a:lnTo>
                        <a:lnTo>
                          <a:pt x="0" y="0"/>
                        </a:lnTo>
                        <a:lnTo>
                          <a:pt x="173828" y="179065"/>
                        </a:lnTo>
                        <a:cubicBezTo>
                          <a:pt x="188046" y="233968"/>
                          <a:pt x="275280" y="318598"/>
                          <a:pt x="368115" y="318598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DBC962EE-7ABE-FDB5-D411-0B0F8DC2037B}"/>
                      </a:ext>
                    </a:extLst>
                  </p:cNvPr>
                  <p:cNvSpPr/>
                  <p:nvPr/>
                </p:nvSpPr>
                <p:spPr>
                  <a:xfrm>
                    <a:off x="8383888" y="-1364876"/>
                    <a:ext cx="494846" cy="318615"/>
                  </a:xfrm>
                  <a:custGeom>
                    <a:avLst/>
                    <a:gdLst>
                      <a:gd name="connsiteX0" fmla="*/ 0 w 494846"/>
                      <a:gd name="connsiteY0" fmla="*/ 0 h 318615"/>
                      <a:gd name="connsiteX1" fmla="*/ 55024 w 494846"/>
                      <a:gd name="connsiteY1" fmla="*/ 183454 h 318615"/>
                      <a:gd name="connsiteX2" fmla="*/ 294277 w 494846"/>
                      <a:gd name="connsiteY2" fmla="*/ 318616 h 318615"/>
                      <a:gd name="connsiteX3" fmla="*/ 492382 w 494846"/>
                      <a:gd name="connsiteY3" fmla="*/ 175729 h 318615"/>
                      <a:gd name="connsiteX4" fmla="*/ 321892 w 494846"/>
                      <a:gd name="connsiteY4" fmla="*/ 2 h 318615"/>
                      <a:gd name="connsiteX5" fmla="*/ 0 w 494846"/>
                      <a:gd name="connsiteY5" fmla="*/ 2 h 318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846" h="318615">
                        <a:moveTo>
                          <a:pt x="0" y="0"/>
                        </a:moveTo>
                        <a:lnTo>
                          <a:pt x="55024" y="183454"/>
                        </a:lnTo>
                        <a:cubicBezTo>
                          <a:pt x="61288" y="256238"/>
                          <a:pt x="168752" y="318616"/>
                          <a:pt x="294277" y="318616"/>
                        </a:cubicBezTo>
                        <a:cubicBezTo>
                          <a:pt x="420121" y="318616"/>
                          <a:pt x="511195" y="248513"/>
                          <a:pt x="492382" y="175729"/>
                        </a:cubicBezTo>
                        <a:lnTo>
                          <a:pt x="32189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AEA5060C-32C7-E372-8462-ED8A39F1DC29}"/>
                      </a:ext>
                    </a:extLst>
                  </p:cNvPr>
                  <p:cNvSpPr/>
                  <p:nvPr/>
                </p:nvSpPr>
                <p:spPr>
                  <a:xfrm>
                    <a:off x="7999059" y="-1364947"/>
                    <a:ext cx="450525" cy="318599"/>
                  </a:xfrm>
                  <a:custGeom>
                    <a:avLst/>
                    <a:gdLst>
                      <a:gd name="connsiteX0" fmla="*/ 164413 w 450525"/>
                      <a:gd name="connsiteY0" fmla="*/ 318600 h 318599"/>
                      <a:gd name="connsiteX1" fmla="*/ 283376 w 450525"/>
                      <a:gd name="connsiteY1" fmla="*/ 318600 h 318599"/>
                      <a:gd name="connsiteX2" fmla="*/ 450323 w 450525"/>
                      <a:gd name="connsiteY2" fmla="*/ 205203 h 318599"/>
                      <a:gd name="connsiteX3" fmla="*/ 384829 w 450525"/>
                      <a:gd name="connsiteY3" fmla="*/ 0 h 318599"/>
                      <a:gd name="connsiteX4" fmla="*/ 62960 w 450525"/>
                      <a:gd name="connsiteY4" fmla="*/ 0 h 318599"/>
                      <a:gd name="connsiteX5" fmla="*/ 209 w 450525"/>
                      <a:gd name="connsiteY5" fmla="*/ 193770 h 318599"/>
                      <a:gd name="connsiteX6" fmla="*/ 164413 w 450525"/>
                      <a:gd name="connsiteY6" fmla="*/ 318600 h 318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0525" h="318599">
                        <a:moveTo>
                          <a:pt x="164413" y="318600"/>
                        </a:moveTo>
                        <a:lnTo>
                          <a:pt x="283376" y="318600"/>
                        </a:lnTo>
                        <a:cubicBezTo>
                          <a:pt x="376234" y="318600"/>
                          <a:pt x="455055" y="260106"/>
                          <a:pt x="450323" y="205203"/>
                        </a:cubicBezTo>
                        <a:lnTo>
                          <a:pt x="384829" y="0"/>
                        </a:lnTo>
                        <a:lnTo>
                          <a:pt x="62960" y="0"/>
                        </a:lnTo>
                        <a:lnTo>
                          <a:pt x="209" y="193770"/>
                        </a:lnTo>
                        <a:cubicBezTo>
                          <a:pt x="-4523" y="248671"/>
                          <a:pt x="71555" y="318600"/>
                          <a:pt x="164413" y="31860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268EB88B-771A-0B3B-42AD-FF85E8C17D52}"/>
                      </a:ext>
                    </a:extLst>
                  </p:cNvPr>
                  <p:cNvSpPr/>
                  <p:nvPr/>
                </p:nvSpPr>
                <p:spPr>
                  <a:xfrm>
                    <a:off x="7549564" y="-1364876"/>
                    <a:ext cx="512455" cy="318615"/>
                  </a:xfrm>
                  <a:custGeom>
                    <a:avLst/>
                    <a:gdLst>
                      <a:gd name="connsiteX0" fmla="*/ 190564 w 512455"/>
                      <a:gd name="connsiteY0" fmla="*/ 0 h 318615"/>
                      <a:gd name="connsiteX1" fmla="*/ 2120 w 512455"/>
                      <a:gd name="connsiteY1" fmla="*/ 194788 h 318615"/>
                      <a:gd name="connsiteX2" fmla="*/ 218172 w 512455"/>
                      <a:gd name="connsiteY2" fmla="*/ 318616 h 318615"/>
                      <a:gd name="connsiteX3" fmla="*/ 451328 w 512455"/>
                      <a:gd name="connsiteY3" fmla="*/ 188796 h 318615"/>
                      <a:gd name="connsiteX4" fmla="*/ 512455 w 512455"/>
                      <a:gd name="connsiteY4" fmla="*/ 0 h 318615"/>
                      <a:gd name="connsiteX5" fmla="*/ 190564 w 512455"/>
                      <a:gd name="connsiteY5" fmla="*/ 0 h 318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2455" h="318615">
                        <a:moveTo>
                          <a:pt x="190564" y="0"/>
                        </a:moveTo>
                        <a:lnTo>
                          <a:pt x="2120" y="194788"/>
                        </a:lnTo>
                        <a:cubicBezTo>
                          <a:pt x="-16701" y="267574"/>
                          <a:pt x="92634" y="318616"/>
                          <a:pt x="218172" y="318616"/>
                        </a:cubicBezTo>
                        <a:cubicBezTo>
                          <a:pt x="344014" y="318616"/>
                          <a:pt x="445041" y="261585"/>
                          <a:pt x="451328" y="188796"/>
                        </a:cubicBezTo>
                        <a:lnTo>
                          <a:pt x="512455" y="0"/>
                        </a:lnTo>
                        <a:lnTo>
                          <a:pt x="190564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ED7890EF-9B73-F5E7-BD34-1EBB1DA3618A}"/>
                      </a:ext>
                    </a:extLst>
                  </p:cNvPr>
                  <p:cNvSpPr/>
                  <p:nvPr/>
                </p:nvSpPr>
                <p:spPr>
                  <a:xfrm>
                    <a:off x="7099797" y="-1364947"/>
                    <a:ext cx="640346" cy="318599"/>
                  </a:xfrm>
                  <a:custGeom>
                    <a:avLst/>
                    <a:gdLst>
                      <a:gd name="connsiteX0" fmla="*/ 153257 w 640346"/>
                      <a:gd name="connsiteY0" fmla="*/ 318600 h 318599"/>
                      <a:gd name="connsiteX1" fmla="*/ 272234 w 640346"/>
                      <a:gd name="connsiteY1" fmla="*/ 318600 h 318599"/>
                      <a:gd name="connsiteX2" fmla="*/ 451889 w 640346"/>
                      <a:gd name="connsiteY2" fmla="*/ 197579 h 318599"/>
                      <a:gd name="connsiteX3" fmla="*/ 640346 w 640346"/>
                      <a:gd name="connsiteY3" fmla="*/ 0 h 318599"/>
                      <a:gd name="connsiteX4" fmla="*/ 318512 w 640346"/>
                      <a:gd name="connsiteY4" fmla="*/ 0 h 318599"/>
                      <a:gd name="connsiteX5" fmla="*/ 4203 w 640346"/>
                      <a:gd name="connsiteY5" fmla="*/ 197462 h 318599"/>
                      <a:gd name="connsiteX6" fmla="*/ 153257 w 640346"/>
                      <a:gd name="connsiteY6" fmla="*/ 318600 h 318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0346" h="318599">
                        <a:moveTo>
                          <a:pt x="153257" y="318600"/>
                        </a:moveTo>
                        <a:lnTo>
                          <a:pt x="272234" y="318600"/>
                        </a:lnTo>
                        <a:cubicBezTo>
                          <a:pt x="365082" y="318600"/>
                          <a:pt x="437690" y="252477"/>
                          <a:pt x="451889" y="197579"/>
                        </a:cubicBezTo>
                        <a:lnTo>
                          <a:pt x="640346" y="0"/>
                        </a:lnTo>
                        <a:lnTo>
                          <a:pt x="318512" y="0"/>
                        </a:lnTo>
                        <a:lnTo>
                          <a:pt x="4203" y="197462"/>
                        </a:lnTo>
                        <a:cubicBezTo>
                          <a:pt x="-19462" y="252367"/>
                          <a:pt x="60416" y="318600"/>
                          <a:pt x="153257" y="31860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E3D23916-F25A-1326-E408-40C42BADB793}"/>
                      </a:ext>
                    </a:extLst>
                  </p:cNvPr>
                  <p:cNvSpPr/>
                  <p:nvPr/>
                </p:nvSpPr>
                <p:spPr>
                  <a:xfrm>
                    <a:off x="6715783" y="-1364917"/>
                    <a:ext cx="702428" cy="318597"/>
                  </a:xfrm>
                  <a:custGeom>
                    <a:avLst/>
                    <a:gdLst>
                      <a:gd name="connsiteX0" fmla="*/ 0 w 702428"/>
                      <a:gd name="connsiteY0" fmla="*/ 176145 h 318597"/>
                      <a:gd name="connsiteX1" fmla="*/ 0 w 702428"/>
                      <a:gd name="connsiteY1" fmla="*/ 273218 h 318597"/>
                      <a:gd name="connsiteX2" fmla="*/ 141508 w 702428"/>
                      <a:gd name="connsiteY2" fmla="*/ 318598 h 318597"/>
                      <a:gd name="connsiteX3" fmla="*/ 427331 w 702428"/>
                      <a:gd name="connsiteY3" fmla="*/ 183426 h 318597"/>
                      <a:gd name="connsiteX4" fmla="*/ 430607 w 702428"/>
                      <a:gd name="connsiteY4" fmla="*/ 175963 h 318597"/>
                      <a:gd name="connsiteX5" fmla="*/ 430607 w 702428"/>
                      <a:gd name="connsiteY5" fmla="*/ 175761 h 318597"/>
                      <a:gd name="connsiteX6" fmla="*/ 433410 w 702428"/>
                      <a:gd name="connsiteY6" fmla="*/ 169061 h 318597"/>
                      <a:gd name="connsiteX7" fmla="*/ 433645 w 702428"/>
                      <a:gd name="connsiteY7" fmla="*/ 169061 h 318597"/>
                      <a:gd name="connsiteX8" fmla="*/ 702428 w 702428"/>
                      <a:gd name="connsiteY8" fmla="*/ 0 h 318597"/>
                      <a:gd name="connsiteX9" fmla="*/ 365042 w 702428"/>
                      <a:gd name="connsiteY9" fmla="*/ 0 h 318597"/>
                      <a:gd name="connsiteX10" fmla="*/ 4209 w 702428"/>
                      <a:gd name="connsiteY10" fmla="*/ 169255 h 318597"/>
                      <a:gd name="connsiteX11" fmla="*/ 0 w 702428"/>
                      <a:gd name="connsiteY11" fmla="*/ 176145 h 318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02428" h="318597">
                        <a:moveTo>
                          <a:pt x="0" y="176145"/>
                        </a:moveTo>
                        <a:lnTo>
                          <a:pt x="0" y="273218"/>
                        </a:lnTo>
                        <a:cubicBezTo>
                          <a:pt x="24789" y="300796"/>
                          <a:pt x="74380" y="318598"/>
                          <a:pt x="141508" y="318598"/>
                        </a:cubicBezTo>
                        <a:cubicBezTo>
                          <a:pt x="267345" y="318598"/>
                          <a:pt x="395990" y="256181"/>
                          <a:pt x="427331" y="183426"/>
                        </a:cubicBezTo>
                        <a:lnTo>
                          <a:pt x="430607" y="175963"/>
                        </a:lnTo>
                        <a:lnTo>
                          <a:pt x="430607" y="175761"/>
                        </a:lnTo>
                        <a:lnTo>
                          <a:pt x="433410" y="169061"/>
                        </a:lnTo>
                        <a:lnTo>
                          <a:pt x="433645" y="169061"/>
                        </a:lnTo>
                        <a:lnTo>
                          <a:pt x="702428" y="0"/>
                        </a:lnTo>
                        <a:lnTo>
                          <a:pt x="365042" y="0"/>
                        </a:lnTo>
                        <a:lnTo>
                          <a:pt x="4209" y="169255"/>
                        </a:lnTo>
                        <a:lnTo>
                          <a:pt x="0" y="17614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" name="图形 2">
                  <a:extLst>
                    <a:ext uri="{FF2B5EF4-FFF2-40B4-BE49-F238E27FC236}">
                      <a16:creationId xmlns:a16="http://schemas.microsoft.com/office/drawing/2014/main" id="{460C0336-CC3C-36C9-589B-7A038E32A05C}"/>
                    </a:ext>
                  </a:extLst>
                </p:cNvPr>
                <p:cNvGrpSpPr/>
                <p:nvPr/>
              </p:nvGrpSpPr>
              <p:grpSpPr>
                <a:xfrm>
                  <a:off x="6715783" y="-1195858"/>
                  <a:ext cx="3014239" cy="448412"/>
                  <a:chOff x="6715783" y="-1195858"/>
                  <a:chExt cx="3014239" cy="448412"/>
                </a:xfrm>
              </p:grpSpPr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DE83029B-801B-3C97-D2DC-31717D0F6EFC}"/>
                      </a:ext>
                    </a:extLst>
                  </p:cNvPr>
                  <p:cNvSpPr/>
                  <p:nvPr/>
                </p:nvSpPr>
                <p:spPr>
                  <a:xfrm>
                    <a:off x="9299431" y="-1195659"/>
                    <a:ext cx="430590" cy="448213"/>
                  </a:xfrm>
                  <a:custGeom>
                    <a:avLst/>
                    <a:gdLst>
                      <a:gd name="connsiteX0" fmla="*/ 0 w 430590"/>
                      <a:gd name="connsiteY0" fmla="*/ 0 h 448213"/>
                      <a:gd name="connsiteX1" fmla="*/ 0 w 430590"/>
                      <a:gd name="connsiteY1" fmla="*/ 271879 h 448213"/>
                      <a:gd name="connsiteX2" fmla="*/ 215410 w 430590"/>
                      <a:gd name="connsiteY2" fmla="*/ 448214 h 448213"/>
                      <a:gd name="connsiteX3" fmla="*/ 430591 w 430590"/>
                      <a:gd name="connsiteY3" fmla="*/ 271879 h 448213"/>
                      <a:gd name="connsiteX4" fmla="*/ 430591 w 430590"/>
                      <a:gd name="connsiteY4" fmla="*/ 6321 h 448213"/>
                      <a:gd name="connsiteX5" fmla="*/ 426613 w 430590"/>
                      <a:gd name="connsiteY5" fmla="*/ 0 h 448213"/>
                      <a:gd name="connsiteX6" fmla="*/ 0 w 430590"/>
                      <a:gd name="connsiteY6" fmla="*/ 0 h 448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0590" h="448213">
                        <a:moveTo>
                          <a:pt x="0" y="0"/>
                        </a:moveTo>
                        <a:lnTo>
                          <a:pt x="0" y="271879"/>
                        </a:lnTo>
                        <a:cubicBezTo>
                          <a:pt x="0" y="369143"/>
                          <a:pt x="96606" y="448214"/>
                          <a:pt x="215410" y="448214"/>
                        </a:cubicBezTo>
                        <a:cubicBezTo>
                          <a:pt x="334465" y="448214"/>
                          <a:pt x="430591" y="369145"/>
                          <a:pt x="430591" y="271879"/>
                        </a:cubicBezTo>
                        <a:lnTo>
                          <a:pt x="430591" y="6321"/>
                        </a:lnTo>
                        <a:lnTo>
                          <a:pt x="42661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FD531406-35D4-4D31-C8A2-958E0DF52C15}"/>
                      </a:ext>
                    </a:extLst>
                  </p:cNvPr>
                  <p:cNvSpPr/>
                  <p:nvPr/>
                </p:nvSpPr>
                <p:spPr>
                  <a:xfrm>
                    <a:off x="8438272" y="-1195758"/>
                    <a:ext cx="430613" cy="448273"/>
                  </a:xfrm>
                  <a:custGeom>
                    <a:avLst/>
                    <a:gdLst>
                      <a:gd name="connsiteX0" fmla="*/ 0 w 430613"/>
                      <a:gd name="connsiteY0" fmla="*/ 0 h 448273"/>
                      <a:gd name="connsiteX1" fmla="*/ 0 w 430613"/>
                      <a:gd name="connsiteY1" fmla="*/ 272032 h 448273"/>
                      <a:gd name="connsiteX2" fmla="*/ 215295 w 430613"/>
                      <a:gd name="connsiteY2" fmla="*/ 448273 h 448273"/>
                      <a:gd name="connsiteX3" fmla="*/ 430614 w 430613"/>
                      <a:gd name="connsiteY3" fmla="*/ 272032 h 448273"/>
                      <a:gd name="connsiteX4" fmla="*/ 430614 w 430613"/>
                      <a:gd name="connsiteY4" fmla="*/ 0 h 448273"/>
                      <a:gd name="connsiteX5" fmla="*/ 0 w 430613"/>
                      <a:gd name="connsiteY5" fmla="*/ 0 h 44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0613" h="448273">
                        <a:moveTo>
                          <a:pt x="0" y="0"/>
                        </a:moveTo>
                        <a:lnTo>
                          <a:pt x="0" y="272032"/>
                        </a:lnTo>
                        <a:cubicBezTo>
                          <a:pt x="0" y="369237"/>
                          <a:pt x="96561" y="448273"/>
                          <a:pt x="215295" y="448273"/>
                        </a:cubicBezTo>
                        <a:cubicBezTo>
                          <a:pt x="334328" y="448273"/>
                          <a:pt x="430614" y="369235"/>
                          <a:pt x="430614" y="272032"/>
                        </a:cubicBezTo>
                        <a:lnTo>
                          <a:pt x="4306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D98F45D8-D5B9-C459-0C9D-126D9D66F6AB}"/>
                      </a:ext>
                    </a:extLst>
                  </p:cNvPr>
                  <p:cNvSpPr/>
                  <p:nvPr/>
                </p:nvSpPr>
                <p:spPr>
                  <a:xfrm>
                    <a:off x="7577061" y="-1195758"/>
                    <a:ext cx="430620" cy="448273"/>
                  </a:xfrm>
                  <a:custGeom>
                    <a:avLst/>
                    <a:gdLst>
                      <a:gd name="connsiteX0" fmla="*/ 0 w 430620"/>
                      <a:gd name="connsiteY0" fmla="*/ 0 h 448273"/>
                      <a:gd name="connsiteX1" fmla="*/ 0 w 430620"/>
                      <a:gd name="connsiteY1" fmla="*/ 272032 h 448273"/>
                      <a:gd name="connsiteX2" fmla="*/ 215309 w 430620"/>
                      <a:gd name="connsiteY2" fmla="*/ 448273 h 448273"/>
                      <a:gd name="connsiteX3" fmla="*/ 430621 w 430620"/>
                      <a:gd name="connsiteY3" fmla="*/ 272032 h 448273"/>
                      <a:gd name="connsiteX4" fmla="*/ 430621 w 430620"/>
                      <a:gd name="connsiteY4" fmla="*/ 0 h 448273"/>
                      <a:gd name="connsiteX5" fmla="*/ 0 w 430620"/>
                      <a:gd name="connsiteY5" fmla="*/ 0 h 44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0620" h="448273">
                        <a:moveTo>
                          <a:pt x="0" y="0"/>
                        </a:moveTo>
                        <a:lnTo>
                          <a:pt x="0" y="272032"/>
                        </a:lnTo>
                        <a:cubicBezTo>
                          <a:pt x="0" y="369237"/>
                          <a:pt x="96561" y="448273"/>
                          <a:pt x="215309" y="448273"/>
                        </a:cubicBezTo>
                        <a:cubicBezTo>
                          <a:pt x="334348" y="448273"/>
                          <a:pt x="430621" y="369235"/>
                          <a:pt x="430621" y="272032"/>
                        </a:cubicBezTo>
                        <a:lnTo>
                          <a:pt x="43062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4" name="图形 2">
                    <a:extLst>
                      <a:ext uri="{FF2B5EF4-FFF2-40B4-BE49-F238E27FC236}">
                        <a16:creationId xmlns:a16="http://schemas.microsoft.com/office/drawing/2014/main" id="{151AB0B1-6532-CBCB-00B3-49BA5C065CE3}"/>
                      </a:ext>
                    </a:extLst>
                  </p:cNvPr>
                  <p:cNvGrpSpPr/>
                  <p:nvPr/>
                </p:nvGrpSpPr>
                <p:grpSpPr>
                  <a:xfrm>
                    <a:off x="7146465" y="-1195858"/>
                    <a:ext cx="2153011" cy="448275"/>
                    <a:chOff x="7146465" y="-1195858"/>
                    <a:chExt cx="2153011" cy="448275"/>
                  </a:xfrm>
                  <a:solidFill>
                    <a:srgbClr val="DBA12C"/>
                  </a:solidFill>
                </p:grpSpPr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015632B1-89C1-97F5-8958-B882C8140A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8886" y="-1195858"/>
                      <a:ext cx="430590" cy="448273"/>
                    </a:xfrm>
                    <a:custGeom>
                      <a:avLst/>
                      <a:gdLst>
                        <a:gd name="connsiteX0" fmla="*/ 0 w 430590"/>
                        <a:gd name="connsiteY0" fmla="*/ 0 h 448273"/>
                        <a:gd name="connsiteX1" fmla="*/ 0 w 430590"/>
                        <a:gd name="connsiteY1" fmla="*/ 234903 h 448273"/>
                        <a:gd name="connsiteX2" fmla="*/ 215295 w 430590"/>
                        <a:gd name="connsiteY2" fmla="*/ 448273 h 448273"/>
                        <a:gd name="connsiteX3" fmla="*/ 215295 w 430590"/>
                        <a:gd name="connsiteY3" fmla="*/ 448273 h 448273"/>
                        <a:gd name="connsiteX4" fmla="*/ 430591 w 430590"/>
                        <a:gd name="connsiteY4" fmla="*/ 234903 h 448273"/>
                        <a:gd name="connsiteX5" fmla="*/ 430591 w 430590"/>
                        <a:gd name="connsiteY5" fmla="*/ 0 h 448273"/>
                        <a:gd name="connsiteX6" fmla="*/ 0 w 430590"/>
                        <a:gd name="connsiteY6" fmla="*/ 0 h 4482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30590" h="448273">
                          <a:moveTo>
                            <a:pt x="0" y="0"/>
                          </a:moveTo>
                          <a:lnTo>
                            <a:pt x="0" y="234903"/>
                          </a:lnTo>
                          <a:cubicBezTo>
                            <a:pt x="0" y="352746"/>
                            <a:pt x="96378" y="448273"/>
                            <a:pt x="215295" y="448273"/>
                          </a:cubicBezTo>
                          <a:lnTo>
                            <a:pt x="215295" y="448273"/>
                          </a:lnTo>
                          <a:cubicBezTo>
                            <a:pt x="334190" y="448273"/>
                            <a:pt x="430591" y="352746"/>
                            <a:pt x="430591" y="234903"/>
                          </a:cubicBezTo>
                          <a:lnTo>
                            <a:pt x="430591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A359442B-83A4-5030-AA3A-BF237C6DBB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07681" y="-1195858"/>
                      <a:ext cx="430591" cy="448275"/>
                    </a:xfrm>
                    <a:custGeom>
                      <a:avLst/>
                      <a:gdLst>
                        <a:gd name="connsiteX0" fmla="*/ 0 w 430591"/>
                        <a:gd name="connsiteY0" fmla="*/ 234905 h 448275"/>
                        <a:gd name="connsiteX1" fmla="*/ 215296 w 430591"/>
                        <a:gd name="connsiteY1" fmla="*/ 448275 h 448275"/>
                        <a:gd name="connsiteX2" fmla="*/ 215296 w 430591"/>
                        <a:gd name="connsiteY2" fmla="*/ 448275 h 448275"/>
                        <a:gd name="connsiteX3" fmla="*/ 430591 w 430591"/>
                        <a:gd name="connsiteY3" fmla="*/ 234905 h 448275"/>
                        <a:gd name="connsiteX4" fmla="*/ 430591 w 430591"/>
                        <a:gd name="connsiteY4" fmla="*/ 0 h 448275"/>
                        <a:gd name="connsiteX5" fmla="*/ 0 w 430591"/>
                        <a:gd name="connsiteY5" fmla="*/ 0 h 448275"/>
                        <a:gd name="connsiteX6" fmla="*/ 0 w 430591"/>
                        <a:gd name="connsiteY6" fmla="*/ 234905 h 448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30591" h="448275">
                          <a:moveTo>
                            <a:pt x="0" y="234905"/>
                          </a:moveTo>
                          <a:cubicBezTo>
                            <a:pt x="0" y="352748"/>
                            <a:pt x="96378" y="448275"/>
                            <a:pt x="215296" y="448275"/>
                          </a:cubicBezTo>
                          <a:lnTo>
                            <a:pt x="215296" y="448275"/>
                          </a:lnTo>
                          <a:cubicBezTo>
                            <a:pt x="334191" y="448275"/>
                            <a:pt x="430591" y="352748"/>
                            <a:pt x="430591" y="234905"/>
                          </a:cubicBezTo>
                          <a:lnTo>
                            <a:pt x="430591" y="0"/>
                          </a:lnTo>
                          <a:lnTo>
                            <a:pt x="0" y="0"/>
                          </a:lnTo>
                          <a:lnTo>
                            <a:pt x="0" y="234905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7" name="任意多边形: 形状 56">
                      <a:extLst>
                        <a:ext uri="{FF2B5EF4-FFF2-40B4-BE49-F238E27FC236}">
                          <a16:creationId xmlns:a16="http://schemas.microsoft.com/office/drawing/2014/main" id="{304DBAF7-6557-5C32-0451-8DB01902D6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46465" y="-1195858"/>
                      <a:ext cx="430599" cy="448275"/>
                    </a:xfrm>
                    <a:custGeom>
                      <a:avLst/>
                      <a:gdLst>
                        <a:gd name="connsiteX0" fmla="*/ 0 w 430599"/>
                        <a:gd name="connsiteY0" fmla="*/ 234905 h 448275"/>
                        <a:gd name="connsiteX1" fmla="*/ 215298 w 430599"/>
                        <a:gd name="connsiteY1" fmla="*/ 448275 h 448275"/>
                        <a:gd name="connsiteX2" fmla="*/ 430600 w 430599"/>
                        <a:gd name="connsiteY2" fmla="*/ 234905 h 448275"/>
                        <a:gd name="connsiteX3" fmla="*/ 430600 w 430599"/>
                        <a:gd name="connsiteY3" fmla="*/ 0 h 448275"/>
                        <a:gd name="connsiteX4" fmla="*/ 0 w 430599"/>
                        <a:gd name="connsiteY4" fmla="*/ 0 h 448275"/>
                        <a:gd name="connsiteX5" fmla="*/ 0 w 430599"/>
                        <a:gd name="connsiteY5" fmla="*/ 234905 h 448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0599" h="448275">
                          <a:moveTo>
                            <a:pt x="0" y="234905"/>
                          </a:moveTo>
                          <a:cubicBezTo>
                            <a:pt x="0" y="352748"/>
                            <a:pt x="96394" y="448275"/>
                            <a:pt x="215298" y="448275"/>
                          </a:cubicBezTo>
                          <a:cubicBezTo>
                            <a:pt x="334209" y="448275"/>
                            <a:pt x="430600" y="352748"/>
                            <a:pt x="430600" y="234905"/>
                          </a:cubicBezTo>
                          <a:lnTo>
                            <a:pt x="430600" y="0"/>
                          </a:lnTo>
                          <a:lnTo>
                            <a:pt x="0" y="0"/>
                          </a:lnTo>
                          <a:lnTo>
                            <a:pt x="0" y="234905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 dirty="0"/>
                    </a:p>
                  </p:txBody>
                </p:sp>
              </p:grp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B07112FB-56C5-21D8-664B-3CF74BF32810}"/>
                      </a:ext>
                    </a:extLst>
                  </p:cNvPr>
                  <p:cNvSpPr/>
                  <p:nvPr/>
                </p:nvSpPr>
                <p:spPr>
                  <a:xfrm>
                    <a:off x="6715783" y="-1195659"/>
                    <a:ext cx="430606" cy="448213"/>
                  </a:xfrm>
                  <a:custGeom>
                    <a:avLst/>
                    <a:gdLst>
                      <a:gd name="connsiteX0" fmla="*/ 0 w 430606"/>
                      <a:gd name="connsiteY0" fmla="*/ 6888 h 448213"/>
                      <a:gd name="connsiteX1" fmla="*/ 0 w 430606"/>
                      <a:gd name="connsiteY1" fmla="*/ 271879 h 448213"/>
                      <a:gd name="connsiteX2" fmla="*/ 215419 w 430606"/>
                      <a:gd name="connsiteY2" fmla="*/ 448214 h 448213"/>
                      <a:gd name="connsiteX3" fmla="*/ 430607 w 430606"/>
                      <a:gd name="connsiteY3" fmla="*/ 271879 h 448213"/>
                      <a:gd name="connsiteX4" fmla="*/ 430607 w 430606"/>
                      <a:gd name="connsiteY4" fmla="*/ 0 h 448213"/>
                      <a:gd name="connsiteX5" fmla="*/ 4211 w 430606"/>
                      <a:gd name="connsiteY5" fmla="*/ 0 h 448213"/>
                      <a:gd name="connsiteX6" fmla="*/ 0 w 430606"/>
                      <a:gd name="connsiteY6" fmla="*/ 6888 h 448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0606" h="448213">
                        <a:moveTo>
                          <a:pt x="0" y="6888"/>
                        </a:moveTo>
                        <a:lnTo>
                          <a:pt x="0" y="271879"/>
                        </a:lnTo>
                        <a:cubicBezTo>
                          <a:pt x="0" y="369143"/>
                          <a:pt x="96599" y="448214"/>
                          <a:pt x="215419" y="448214"/>
                        </a:cubicBezTo>
                        <a:cubicBezTo>
                          <a:pt x="334474" y="448214"/>
                          <a:pt x="430607" y="369145"/>
                          <a:pt x="430607" y="271879"/>
                        </a:cubicBezTo>
                        <a:lnTo>
                          <a:pt x="430607" y="0"/>
                        </a:lnTo>
                        <a:lnTo>
                          <a:pt x="4211" y="0"/>
                        </a:lnTo>
                        <a:lnTo>
                          <a:pt x="0" y="688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CF13F14B-6B45-10E8-360A-EA39B985ED55}"/>
                    </a:ext>
                  </a:extLst>
                </p:cNvPr>
                <p:cNvSpPr/>
                <p:nvPr/>
              </p:nvSpPr>
              <p:spPr>
                <a:xfrm>
                  <a:off x="7081613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5035D07E-3001-060C-9183-507D287CC7E0}"/>
                    </a:ext>
                  </a:extLst>
                </p:cNvPr>
                <p:cNvSpPr/>
                <p:nvPr/>
              </p:nvSpPr>
              <p:spPr>
                <a:xfrm>
                  <a:off x="7406328" y="-1623857"/>
                  <a:ext cx="324714" cy="258942"/>
                </a:xfrm>
                <a:custGeom>
                  <a:avLst/>
                  <a:gdLst>
                    <a:gd name="connsiteX0" fmla="*/ 0 w 324714"/>
                    <a:gd name="connsiteY0" fmla="*/ 0 h 258942"/>
                    <a:gd name="connsiteX1" fmla="*/ 324715 w 324714"/>
                    <a:gd name="connsiteY1" fmla="*/ 0 h 258942"/>
                    <a:gd name="connsiteX2" fmla="*/ 324715 w 324714"/>
                    <a:gd name="connsiteY2" fmla="*/ 258942 h 258942"/>
                    <a:gd name="connsiteX3" fmla="*/ 0 w 324714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4" h="258942">
                      <a:moveTo>
                        <a:pt x="0" y="0"/>
                      </a:moveTo>
                      <a:lnTo>
                        <a:pt x="324715" y="0"/>
                      </a:lnTo>
                      <a:lnTo>
                        <a:pt x="324715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1F4D7191-36AB-844B-095A-0392E5155F73}"/>
                    </a:ext>
                  </a:extLst>
                </p:cNvPr>
                <p:cNvSpPr/>
                <p:nvPr/>
              </p:nvSpPr>
              <p:spPr>
                <a:xfrm>
                  <a:off x="7731045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A81E6494-1709-A02B-0CCC-3A6DC80C42AD}"/>
                    </a:ext>
                  </a:extLst>
                </p:cNvPr>
                <p:cNvSpPr/>
                <p:nvPr/>
              </p:nvSpPr>
              <p:spPr>
                <a:xfrm>
                  <a:off x="8055756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858CC148-CCBE-4A3E-9368-C956DAE52D43}"/>
                    </a:ext>
                  </a:extLst>
                </p:cNvPr>
                <p:cNvSpPr/>
                <p:nvPr/>
              </p:nvSpPr>
              <p:spPr>
                <a:xfrm>
                  <a:off x="8380482" y="-1623857"/>
                  <a:ext cx="324714" cy="258942"/>
                </a:xfrm>
                <a:custGeom>
                  <a:avLst/>
                  <a:gdLst>
                    <a:gd name="connsiteX0" fmla="*/ 0 w 324714"/>
                    <a:gd name="connsiteY0" fmla="*/ 0 h 258942"/>
                    <a:gd name="connsiteX1" fmla="*/ 324715 w 324714"/>
                    <a:gd name="connsiteY1" fmla="*/ 0 h 258942"/>
                    <a:gd name="connsiteX2" fmla="*/ 324715 w 324714"/>
                    <a:gd name="connsiteY2" fmla="*/ 258942 h 258942"/>
                    <a:gd name="connsiteX3" fmla="*/ 0 w 324714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4" h="258942">
                      <a:moveTo>
                        <a:pt x="0" y="0"/>
                      </a:moveTo>
                      <a:lnTo>
                        <a:pt x="324715" y="0"/>
                      </a:lnTo>
                      <a:lnTo>
                        <a:pt x="324715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5DE9BAB1-1D07-DCC5-4554-CA02707BA6FB}"/>
                    </a:ext>
                  </a:extLst>
                </p:cNvPr>
                <p:cNvSpPr/>
                <p:nvPr/>
              </p:nvSpPr>
              <p:spPr>
                <a:xfrm>
                  <a:off x="8705186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B51F3309-86D7-AC35-368A-D3B6FBDE971B}"/>
                    </a:ext>
                  </a:extLst>
                </p:cNvPr>
                <p:cNvSpPr/>
                <p:nvPr/>
              </p:nvSpPr>
              <p:spPr>
                <a:xfrm>
                  <a:off x="9029912" y="-1623857"/>
                  <a:ext cx="324714" cy="258942"/>
                </a:xfrm>
                <a:custGeom>
                  <a:avLst/>
                  <a:gdLst>
                    <a:gd name="connsiteX0" fmla="*/ 0 w 324714"/>
                    <a:gd name="connsiteY0" fmla="*/ 0 h 258942"/>
                    <a:gd name="connsiteX1" fmla="*/ 324715 w 324714"/>
                    <a:gd name="connsiteY1" fmla="*/ 0 h 258942"/>
                    <a:gd name="connsiteX2" fmla="*/ 324715 w 324714"/>
                    <a:gd name="connsiteY2" fmla="*/ 258942 h 258942"/>
                    <a:gd name="connsiteX3" fmla="*/ 0 w 324714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4" h="258942">
                      <a:moveTo>
                        <a:pt x="0" y="0"/>
                      </a:moveTo>
                      <a:lnTo>
                        <a:pt x="324715" y="0"/>
                      </a:lnTo>
                      <a:lnTo>
                        <a:pt x="324715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8" name="图形 2">
              <a:extLst>
                <a:ext uri="{FF2B5EF4-FFF2-40B4-BE49-F238E27FC236}">
                  <a16:creationId xmlns:a16="http://schemas.microsoft.com/office/drawing/2014/main" id="{4E442865-EB84-1177-A6FA-C7C93FEF6514}"/>
                </a:ext>
              </a:extLst>
            </p:cNvPr>
            <p:cNvGrpSpPr/>
            <p:nvPr/>
          </p:nvGrpSpPr>
          <p:grpSpPr>
            <a:xfrm>
              <a:off x="7233777" y="5704601"/>
              <a:ext cx="3111456" cy="951414"/>
              <a:chOff x="6670001" y="2200138"/>
              <a:chExt cx="3111456" cy="951414"/>
            </a:xfrm>
          </p:grpSpPr>
          <p:grpSp>
            <p:nvGrpSpPr>
              <p:cNvPr id="319" name="图形 2">
                <a:extLst>
                  <a:ext uri="{FF2B5EF4-FFF2-40B4-BE49-F238E27FC236}">
                    <a16:creationId xmlns:a16="http://schemas.microsoft.com/office/drawing/2014/main" id="{95F6B2F0-5A12-4032-FA48-37D9F16DA780}"/>
                  </a:ext>
                </a:extLst>
              </p:cNvPr>
              <p:cNvGrpSpPr/>
              <p:nvPr/>
            </p:nvGrpSpPr>
            <p:grpSpPr>
              <a:xfrm>
                <a:off x="8749948" y="2200138"/>
                <a:ext cx="1031509" cy="951414"/>
                <a:chOff x="8749948" y="2200138"/>
                <a:chExt cx="1031509" cy="951414"/>
              </a:xfrm>
            </p:grpSpPr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6237719C-4DB6-EAB7-62F2-5769824C49ED}"/>
                    </a:ext>
                  </a:extLst>
                </p:cNvPr>
                <p:cNvSpPr/>
                <p:nvPr/>
              </p:nvSpPr>
              <p:spPr>
                <a:xfrm rot="81827">
                  <a:off x="8749948" y="2242250"/>
                  <a:ext cx="893888" cy="893888"/>
                </a:xfrm>
                <a:custGeom>
                  <a:avLst/>
                  <a:gdLst>
                    <a:gd name="connsiteX0" fmla="*/ 0 w 893888"/>
                    <a:gd name="connsiteY0" fmla="*/ 0 h 893888"/>
                    <a:gd name="connsiteX1" fmla="*/ 893889 w 893888"/>
                    <a:gd name="connsiteY1" fmla="*/ 0 h 893888"/>
                    <a:gd name="connsiteX2" fmla="*/ 893889 w 893888"/>
                    <a:gd name="connsiteY2" fmla="*/ 893889 h 893888"/>
                    <a:gd name="connsiteX3" fmla="*/ 0 w 893888"/>
                    <a:gd name="connsiteY3" fmla="*/ 893889 h 893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888" h="893888">
                      <a:moveTo>
                        <a:pt x="0" y="0"/>
                      </a:moveTo>
                      <a:lnTo>
                        <a:pt x="893889" y="0"/>
                      </a:lnTo>
                      <a:lnTo>
                        <a:pt x="893889" y="893889"/>
                      </a:lnTo>
                      <a:lnTo>
                        <a:pt x="0" y="89388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F9D10FD1-BE0D-F407-30B7-B21B74F6DB40}"/>
                    </a:ext>
                  </a:extLst>
                </p:cNvPr>
                <p:cNvSpPr/>
                <p:nvPr/>
              </p:nvSpPr>
              <p:spPr>
                <a:xfrm>
                  <a:off x="9104531" y="2888521"/>
                  <a:ext cx="233286" cy="263031"/>
                </a:xfrm>
                <a:custGeom>
                  <a:avLst/>
                  <a:gdLst>
                    <a:gd name="connsiteX0" fmla="*/ 227617 w 233286"/>
                    <a:gd name="connsiteY0" fmla="*/ 263032 h 263031"/>
                    <a:gd name="connsiteX1" fmla="*/ 233286 w 233286"/>
                    <a:gd name="connsiteY1" fmla="*/ 25242 h 263031"/>
                    <a:gd name="connsiteX2" fmla="*/ 206494 w 233286"/>
                    <a:gd name="connsiteY2" fmla="*/ 44735 h 263031"/>
                    <a:gd name="connsiteX3" fmla="*/ 191521 w 233286"/>
                    <a:gd name="connsiteY3" fmla="*/ 24248 h 263031"/>
                    <a:gd name="connsiteX4" fmla="*/ 165415 w 233286"/>
                    <a:gd name="connsiteY4" fmla="*/ 14340 h 263031"/>
                    <a:gd name="connsiteX5" fmla="*/ 137183 w 233286"/>
                    <a:gd name="connsiteY5" fmla="*/ 46175 h 263031"/>
                    <a:gd name="connsiteX6" fmla="*/ 122347 w 233286"/>
                    <a:gd name="connsiteY6" fmla="*/ 2469 h 263031"/>
                    <a:gd name="connsiteX7" fmla="*/ 81199 w 233286"/>
                    <a:gd name="connsiteY7" fmla="*/ 76380 h 263031"/>
                    <a:gd name="connsiteX8" fmla="*/ 57058 w 233286"/>
                    <a:gd name="connsiteY8" fmla="*/ 13300 h 263031"/>
                    <a:gd name="connsiteX9" fmla="*/ 39411 w 233286"/>
                    <a:gd name="connsiteY9" fmla="*/ 39205 h 263031"/>
                    <a:gd name="connsiteX10" fmla="*/ 18677 w 233286"/>
                    <a:gd name="connsiteY10" fmla="*/ 0 h 263031"/>
                    <a:gd name="connsiteX11" fmla="*/ 0 w 233286"/>
                    <a:gd name="connsiteY11" fmla="*/ 257614 h 263031"/>
                    <a:gd name="connsiteX12" fmla="*/ 227617 w 233286"/>
                    <a:gd name="connsiteY12" fmla="*/ 263032 h 263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3286" h="263031">
                      <a:moveTo>
                        <a:pt x="227617" y="263032"/>
                      </a:moveTo>
                      <a:lnTo>
                        <a:pt x="233286" y="25242"/>
                      </a:lnTo>
                      <a:lnTo>
                        <a:pt x="206494" y="44735"/>
                      </a:lnTo>
                      <a:lnTo>
                        <a:pt x="191521" y="24248"/>
                      </a:lnTo>
                      <a:lnTo>
                        <a:pt x="165415" y="14340"/>
                      </a:lnTo>
                      <a:lnTo>
                        <a:pt x="137183" y="46175"/>
                      </a:lnTo>
                      <a:lnTo>
                        <a:pt x="122347" y="2469"/>
                      </a:lnTo>
                      <a:lnTo>
                        <a:pt x="81199" y="76380"/>
                      </a:lnTo>
                      <a:lnTo>
                        <a:pt x="57058" y="13300"/>
                      </a:lnTo>
                      <a:lnTo>
                        <a:pt x="39411" y="39205"/>
                      </a:lnTo>
                      <a:lnTo>
                        <a:pt x="18677" y="0"/>
                      </a:lnTo>
                      <a:cubicBezTo>
                        <a:pt x="18677" y="0"/>
                        <a:pt x="6950" y="183433"/>
                        <a:pt x="0" y="257614"/>
                      </a:cubicBezTo>
                      <a:cubicBezTo>
                        <a:pt x="75804" y="263146"/>
                        <a:pt x="151859" y="256974"/>
                        <a:pt x="227617" y="263032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5CF86E8F-2EF5-1DC6-DF6F-41A0FA39B1BA}"/>
                    </a:ext>
                  </a:extLst>
                </p:cNvPr>
                <p:cNvSpPr/>
                <p:nvPr/>
              </p:nvSpPr>
              <p:spPr>
                <a:xfrm>
                  <a:off x="8760758" y="2200138"/>
                  <a:ext cx="1020630" cy="52920"/>
                </a:xfrm>
                <a:custGeom>
                  <a:avLst/>
                  <a:gdLst>
                    <a:gd name="connsiteX0" fmla="*/ 0 w 1020630"/>
                    <a:gd name="connsiteY0" fmla="*/ 31640 h 52920"/>
                    <a:gd name="connsiteX1" fmla="*/ 222154 w 1020630"/>
                    <a:gd name="connsiteY1" fmla="*/ 0 h 52920"/>
                    <a:gd name="connsiteX2" fmla="*/ 1020630 w 1020630"/>
                    <a:gd name="connsiteY2" fmla="*/ 19013 h 52920"/>
                    <a:gd name="connsiteX3" fmla="*/ 893643 w 1020630"/>
                    <a:gd name="connsiteY3" fmla="*/ 52921 h 52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0630" h="52920">
                      <a:moveTo>
                        <a:pt x="0" y="31640"/>
                      </a:moveTo>
                      <a:lnTo>
                        <a:pt x="222154" y="0"/>
                      </a:lnTo>
                      <a:lnTo>
                        <a:pt x="1020630" y="19013"/>
                      </a:lnTo>
                      <a:lnTo>
                        <a:pt x="893643" y="52921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57F2FF46-D52A-77FE-A432-1735D9C77BC6}"/>
                    </a:ext>
                  </a:extLst>
                </p:cNvPr>
                <p:cNvSpPr/>
                <p:nvPr/>
              </p:nvSpPr>
              <p:spPr>
                <a:xfrm>
                  <a:off x="9633073" y="2219093"/>
                  <a:ext cx="148384" cy="927670"/>
                </a:xfrm>
                <a:custGeom>
                  <a:avLst/>
                  <a:gdLst>
                    <a:gd name="connsiteX0" fmla="*/ 148384 w 148384"/>
                    <a:gd name="connsiteY0" fmla="*/ 0 h 927670"/>
                    <a:gd name="connsiteX1" fmla="*/ 127696 w 148384"/>
                    <a:gd name="connsiteY1" fmla="*/ 868143 h 927670"/>
                    <a:gd name="connsiteX2" fmla="*/ 102824 w 148384"/>
                    <a:gd name="connsiteY2" fmla="*/ 879710 h 927670"/>
                    <a:gd name="connsiteX3" fmla="*/ 54841 w 148384"/>
                    <a:gd name="connsiteY3" fmla="*/ 902136 h 927670"/>
                    <a:gd name="connsiteX4" fmla="*/ 0 w 148384"/>
                    <a:gd name="connsiteY4" fmla="*/ 927670 h 927670"/>
                    <a:gd name="connsiteX5" fmla="*/ 21283 w 148384"/>
                    <a:gd name="connsiteY5" fmla="*/ 34036 h 92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8384" h="927670">
                      <a:moveTo>
                        <a:pt x="148384" y="0"/>
                      </a:moveTo>
                      <a:lnTo>
                        <a:pt x="127696" y="868143"/>
                      </a:lnTo>
                      <a:lnTo>
                        <a:pt x="102824" y="879710"/>
                      </a:lnTo>
                      <a:lnTo>
                        <a:pt x="54841" y="902136"/>
                      </a:lnTo>
                      <a:lnTo>
                        <a:pt x="0" y="927670"/>
                      </a:lnTo>
                      <a:lnTo>
                        <a:pt x="21283" y="34036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任意多边形: 形状 323">
                  <a:extLst>
                    <a:ext uri="{FF2B5EF4-FFF2-40B4-BE49-F238E27FC236}">
                      <a16:creationId xmlns:a16="http://schemas.microsoft.com/office/drawing/2014/main" id="{EC953431-54A0-088E-1F02-7D7412FBC02F}"/>
                    </a:ext>
                  </a:extLst>
                </p:cNvPr>
                <p:cNvSpPr/>
                <p:nvPr/>
              </p:nvSpPr>
              <p:spPr>
                <a:xfrm>
                  <a:off x="9105647" y="2209922"/>
                  <a:ext cx="298071" cy="323167"/>
                </a:xfrm>
                <a:custGeom>
                  <a:avLst/>
                  <a:gdLst>
                    <a:gd name="connsiteX0" fmla="*/ 6378 w 298071"/>
                    <a:gd name="connsiteY0" fmla="*/ 30223 h 323167"/>
                    <a:gd name="connsiteX1" fmla="*/ 0 w 298071"/>
                    <a:gd name="connsiteY1" fmla="*/ 297932 h 323167"/>
                    <a:gd name="connsiteX2" fmla="*/ 26792 w 298071"/>
                    <a:gd name="connsiteY2" fmla="*/ 278439 h 323167"/>
                    <a:gd name="connsiteX3" fmla="*/ 41788 w 298071"/>
                    <a:gd name="connsiteY3" fmla="*/ 298929 h 323167"/>
                    <a:gd name="connsiteX4" fmla="*/ 67871 w 298071"/>
                    <a:gd name="connsiteY4" fmla="*/ 308836 h 323167"/>
                    <a:gd name="connsiteX5" fmla="*/ 96104 w 298071"/>
                    <a:gd name="connsiteY5" fmla="*/ 276995 h 323167"/>
                    <a:gd name="connsiteX6" fmla="*/ 110940 w 298071"/>
                    <a:gd name="connsiteY6" fmla="*/ 320701 h 323167"/>
                    <a:gd name="connsiteX7" fmla="*/ 160774 w 298071"/>
                    <a:gd name="connsiteY7" fmla="*/ 177897 h 323167"/>
                    <a:gd name="connsiteX8" fmla="*/ 176228 w 298071"/>
                    <a:gd name="connsiteY8" fmla="*/ 309867 h 323167"/>
                    <a:gd name="connsiteX9" fmla="*/ 193876 w 298071"/>
                    <a:gd name="connsiteY9" fmla="*/ 283969 h 323167"/>
                    <a:gd name="connsiteX10" fmla="*/ 214610 w 298071"/>
                    <a:gd name="connsiteY10" fmla="*/ 323167 h 323167"/>
                    <a:gd name="connsiteX11" fmla="*/ 236944 w 298071"/>
                    <a:gd name="connsiteY11" fmla="*/ 35714 h 323167"/>
                    <a:gd name="connsiteX12" fmla="*/ 298072 w 298071"/>
                    <a:gd name="connsiteY12" fmla="*/ 4652 h 323167"/>
                    <a:gd name="connsiteX13" fmla="*/ 235984 w 298071"/>
                    <a:gd name="connsiteY13" fmla="*/ 10913 h 323167"/>
                    <a:gd name="connsiteX14" fmla="*/ 234635 w 298071"/>
                    <a:gd name="connsiteY14" fmla="*/ 3141 h 323167"/>
                    <a:gd name="connsiteX15" fmla="*/ 102710 w 298071"/>
                    <a:gd name="connsiteY15" fmla="*/ 0 h 323167"/>
                    <a:gd name="connsiteX16" fmla="*/ 6378 w 298071"/>
                    <a:gd name="connsiteY16" fmla="*/ 30223 h 32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98071" h="323167">
                      <a:moveTo>
                        <a:pt x="6378" y="30223"/>
                      </a:moveTo>
                      <a:lnTo>
                        <a:pt x="0" y="297932"/>
                      </a:lnTo>
                      <a:lnTo>
                        <a:pt x="26792" y="278439"/>
                      </a:lnTo>
                      <a:lnTo>
                        <a:pt x="41788" y="298929"/>
                      </a:lnTo>
                      <a:lnTo>
                        <a:pt x="67871" y="308836"/>
                      </a:lnTo>
                      <a:lnTo>
                        <a:pt x="96104" y="276995"/>
                      </a:lnTo>
                      <a:lnTo>
                        <a:pt x="110940" y="320701"/>
                      </a:lnTo>
                      <a:lnTo>
                        <a:pt x="160774" y="177897"/>
                      </a:lnTo>
                      <a:lnTo>
                        <a:pt x="176228" y="309867"/>
                      </a:lnTo>
                      <a:lnTo>
                        <a:pt x="193876" y="283969"/>
                      </a:lnTo>
                      <a:lnTo>
                        <a:pt x="214610" y="323167"/>
                      </a:lnTo>
                      <a:cubicBezTo>
                        <a:pt x="214610" y="323167"/>
                        <a:pt x="231892" y="52624"/>
                        <a:pt x="236944" y="35714"/>
                      </a:cubicBezTo>
                      <a:lnTo>
                        <a:pt x="298072" y="4652"/>
                      </a:lnTo>
                      <a:lnTo>
                        <a:pt x="235984" y="10913"/>
                      </a:lnTo>
                      <a:lnTo>
                        <a:pt x="234635" y="3141"/>
                      </a:lnTo>
                      <a:lnTo>
                        <a:pt x="102710" y="0"/>
                      </a:lnTo>
                      <a:lnTo>
                        <a:pt x="6378" y="30223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8AB14B4F-6B1E-76E1-0FC7-7D27DFC92C92}"/>
                    </a:ext>
                  </a:extLst>
                </p:cNvPr>
                <p:cNvSpPr/>
                <p:nvPr/>
              </p:nvSpPr>
              <p:spPr>
                <a:xfrm>
                  <a:off x="9633119" y="2221034"/>
                  <a:ext cx="112516" cy="153358"/>
                </a:xfrm>
                <a:custGeom>
                  <a:avLst/>
                  <a:gdLst>
                    <a:gd name="connsiteX0" fmla="*/ 0 w 112516"/>
                    <a:gd name="connsiteY0" fmla="*/ 19733 h 153358"/>
                    <a:gd name="connsiteX1" fmla="*/ 63231 w 112516"/>
                    <a:gd name="connsiteY1" fmla="*/ 20398 h 153358"/>
                    <a:gd name="connsiteX2" fmla="*/ 63299 w 112516"/>
                    <a:gd name="connsiteY2" fmla="*/ 153359 h 153358"/>
                    <a:gd name="connsiteX3" fmla="*/ 74203 w 112516"/>
                    <a:gd name="connsiteY3" fmla="*/ 136584 h 153358"/>
                    <a:gd name="connsiteX4" fmla="*/ 78090 w 112516"/>
                    <a:gd name="connsiteY4" fmla="*/ 142098 h 153358"/>
                    <a:gd name="connsiteX5" fmla="*/ 87919 w 112516"/>
                    <a:gd name="connsiteY5" fmla="*/ 130924 h 153358"/>
                    <a:gd name="connsiteX6" fmla="*/ 96721 w 112516"/>
                    <a:gd name="connsiteY6" fmla="*/ 137896 h 153358"/>
                    <a:gd name="connsiteX7" fmla="*/ 109705 w 112516"/>
                    <a:gd name="connsiteY7" fmla="*/ 126183 h 153358"/>
                    <a:gd name="connsiteX8" fmla="*/ 112517 w 112516"/>
                    <a:gd name="connsiteY8" fmla="*/ 7644 h 153358"/>
                    <a:gd name="connsiteX9" fmla="*/ 49241 w 112516"/>
                    <a:gd name="connsiteY9" fmla="*/ 0 h 153358"/>
                    <a:gd name="connsiteX10" fmla="*/ 54453 w 112516"/>
                    <a:gd name="connsiteY10" fmla="*/ 3996 h 153358"/>
                    <a:gd name="connsiteX11" fmla="*/ 44440 w 112516"/>
                    <a:gd name="connsiteY11" fmla="*/ 6074 h 153358"/>
                    <a:gd name="connsiteX12" fmla="*/ 36736 w 112516"/>
                    <a:gd name="connsiteY12" fmla="*/ 14607 h 15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516" h="153358">
                      <a:moveTo>
                        <a:pt x="0" y="19733"/>
                      </a:moveTo>
                      <a:lnTo>
                        <a:pt x="63231" y="20398"/>
                      </a:lnTo>
                      <a:lnTo>
                        <a:pt x="63299" y="153359"/>
                      </a:lnTo>
                      <a:lnTo>
                        <a:pt x="74203" y="136584"/>
                      </a:lnTo>
                      <a:lnTo>
                        <a:pt x="78090" y="142098"/>
                      </a:lnTo>
                      <a:lnTo>
                        <a:pt x="87919" y="130924"/>
                      </a:lnTo>
                      <a:lnTo>
                        <a:pt x="96721" y="137896"/>
                      </a:lnTo>
                      <a:lnTo>
                        <a:pt x="109705" y="126183"/>
                      </a:lnTo>
                      <a:lnTo>
                        <a:pt x="112517" y="7644"/>
                      </a:lnTo>
                      <a:lnTo>
                        <a:pt x="49241" y="0"/>
                      </a:lnTo>
                      <a:lnTo>
                        <a:pt x="54453" y="3996"/>
                      </a:lnTo>
                      <a:lnTo>
                        <a:pt x="44440" y="6074"/>
                      </a:lnTo>
                      <a:lnTo>
                        <a:pt x="36736" y="14607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D8B66506-E15E-DA2D-87A8-2843E12E341A}"/>
                    </a:ext>
                  </a:extLst>
                </p:cNvPr>
                <p:cNvSpPr/>
                <p:nvPr/>
              </p:nvSpPr>
              <p:spPr>
                <a:xfrm>
                  <a:off x="9687914" y="2986583"/>
                  <a:ext cx="47983" cy="134645"/>
                </a:xfrm>
                <a:custGeom>
                  <a:avLst/>
                  <a:gdLst>
                    <a:gd name="connsiteX0" fmla="*/ 47983 w 47983"/>
                    <a:gd name="connsiteY0" fmla="*/ 112220 h 134645"/>
                    <a:gd name="connsiteX1" fmla="*/ 0 w 47983"/>
                    <a:gd name="connsiteY1" fmla="*/ 134645 h 134645"/>
                    <a:gd name="connsiteX2" fmla="*/ 4343 w 47983"/>
                    <a:gd name="connsiteY2" fmla="*/ 52327 h 134645"/>
                    <a:gd name="connsiteX3" fmla="*/ 14471 w 47983"/>
                    <a:gd name="connsiteY3" fmla="*/ 69632 h 134645"/>
                    <a:gd name="connsiteX4" fmla="*/ 20963 w 47983"/>
                    <a:gd name="connsiteY4" fmla="*/ 38794 h 134645"/>
                    <a:gd name="connsiteX5" fmla="*/ 31135 w 47983"/>
                    <a:gd name="connsiteY5" fmla="*/ 47777 h 134645"/>
                    <a:gd name="connsiteX6" fmla="*/ 33741 w 47983"/>
                    <a:gd name="connsiteY6" fmla="*/ 25169 h 134645"/>
                    <a:gd name="connsiteX7" fmla="*/ 47389 w 47983"/>
                    <a:gd name="connsiteY7" fmla="*/ 0 h 134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983" h="134645">
                      <a:moveTo>
                        <a:pt x="47983" y="112220"/>
                      </a:moveTo>
                      <a:lnTo>
                        <a:pt x="0" y="134645"/>
                      </a:lnTo>
                      <a:lnTo>
                        <a:pt x="4343" y="52327"/>
                      </a:lnTo>
                      <a:lnTo>
                        <a:pt x="14471" y="69632"/>
                      </a:lnTo>
                      <a:lnTo>
                        <a:pt x="20963" y="38794"/>
                      </a:lnTo>
                      <a:lnTo>
                        <a:pt x="31135" y="47777"/>
                      </a:lnTo>
                      <a:lnTo>
                        <a:pt x="33741" y="25169"/>
                      </a:lnTo>
                      <a:lnTo>
                        <a:pt x="47389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1C56F5A2-D2CF-1864-5A1F-E4886EDBD23E}"/>
                    </a:ext>
                  </a:extLst>
                </p:cNvPr>
                <p:cNvSpPr/>
                <p:nvPr/>
              </p:nvSpPr>
              <p:spPr>
                <a:xfrm>
                  <a:off x="8854370" y="2206159"/>
                  <a:ext cx="158648" cy="24302"/>
                </a:xfrm>
                <a:custGeom>
                  <a:avLst/>
                  <a:gdLst>
                    <a:gd name="connsiteX0" fmla="*/ 86228 w 158648"/>
                    <a:gd name="connsiteY0" fmla="*/ 0 h 24302"/>
                    <a:gd name="connsiteX1" fmla="*/ 158648 w 158648"/>
                    <a:gd name="connsiteY1" fmla="*/ 2528 h 24302"/>
                    <a:gd name="connsiteX2" fmla="*/ 141069 w 158648"/>
                    <a:gd name="connsiteY2" fmla="*/ 8435 h 24302"/>
                    <a:gd name="connsiteX3" fmla="*/ 146807 w 158648"/>
                    <a:gd name="connsiteY3" fmla="*/ 11800 h 24302"/>
                    <a:gd name="connsiteX4" fmla="*/ 128085 w 158648"/>
                    <a:gd name="connsiteY4" fmla="*/ 17161 h 24302"/>
                    <a:gd name="connsiteX5" fmla="*/ 140201 w 158648"/>
                    <a:gd name="connsiteY5" fmla="*/ 20798 h 24302"/>
                    <a:gd name="connsiteX6" fmla="*/ 111443 w 158648"/>
                    <a:gd name="connsiteY6" fmla="*/ 20887 h 24302"/>
                    <a:gd name="connsiteX7" fmla="*/ 111374 w 158648"/>
                    <a:gd name="connsiteY7" fmla="*/ 24302 h 24302"/>
                    <a:gd name="connsiteX8" fmla="*/ 0 w 158648"/>
                    <a:gd name="connsiteY8" fmla="*/ 12285 h 24302"/>
                    <a:gd name="connsiteX9" fmla="*/ 86228 w 158648"/>
                    <a:gd name="connsiteY9" fmla="*/ 0 h 2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8648" h="24302">
                      <a:moveTo>
                        <a:pt x="86228" y="0"/>
                      </a:moveTo>
                      <a:lnTo>
                        <a:pt x="158648" y="2528"/>
                      </a:lnTo>
                      <a:lnTo>
                        <a:pt x="141069" y="8435"/>
                      </a:lnTo>
                      <a:lnTo>
                        <a:pt x="146807" y="11800"/>
                      </a:lnTo>
                      <a:cubicBezTo>
                        <a:pt x="146807" y="11800"/>
                        <a:pt x="126347" y="17120"/>
                        <a:pt x="128085" y="17161"/>
                      </a:cubicBezTo>
                      <a:cubicBezTo>
                        <a:pt x="129822" y="17202"/>
                        <a:pt x="141938" y="21296"/>
                        <a:pt x="140201" y="20798"/>
                      </a:cubicBezTo>
                      <a:cubicBezTo>
                        <a:pt x="138463" y="20311"/>
                        <a:pt x="111443" y="20887"/>
                        <a:pt x="111443" y="20887"/>
                      </a:cubicBezTo>
                      <a:lnTo>
                        <a:pt x="111374" y="24302"/>
                      </a:lnTo>
                      <a:lnTo>
                        <a:pt x="0" y="12285"/>
                      </a:lnTo>
                      <a:lnTo>
                        <a:pt x="86228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" name="图形 2">
                <a:extLst>
                  <a:ext uri="{FF2B5EF4-FFF2-40B4-BE49-F238E27FC236}">
                    <a16:creationId xmlns:a16="http://schemas.microsoft.com/office/drawing/2014/main" id="{C46B09A0-7E4C-B6F7-DF25-290264654F7B}"/>
                  </a:ext>
                </a:extLst>
              </p:cNvPr>
              <p:cNvGrpSpPr/>
              <p:nvPr/>
            </p:nvGrpSpPr>
            <p:grpSpPr>
              <a:xfrm>
                <a:off x="6670001" y="2309198"/>
                <a:ext cx="892550" cy="798569"/>
                <a:chOff x="6670001" y="2309198"/>
                <a:chExt cx="892550" cy="798569"/>
              </a:xfrm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997D1762-F474-C498-2594-1DE02A656F5D}"/>
                    </a:ext>
                  </a:extLst>
                </p:cNvPr>
                <p:cNvSpPr/>
                <p:nvPr/>
              </p:nvSpPr>
              <p:spPr>
                <a:xfrm rot="10408617">
                  <a:off x="6811494" y="2356711"/>
                  <a:ext cx="712872" cy="712872"/>
                </a:xfrm>
                <a:custGeom>
                  <a:avLst/>
                  <a:gdLst>
                    <a:gd name="connsiteX0" fmla="*/ 0 w 712872"/>
                    <a:gd name="connsiteY0" fmla="*/ 0 h 712872"/>
                    <a:gd name="connsiteX1" fmla="*/ 712873 w 712872"/>
                    <a:gd name="connsiteY1" fmla="*/ 0 h 712872"/>
                    <a:gd name="connsiteX2" fmla="*/ 712873 w 712872"/>
                    <a:gd name="connsiteY2" fmla="*/ 712873 h 712872"/>
                    <a:gd name="connsiteX3" fmla="*/ 0 w 712872"/>
                    <a:gd name="connsiteY3" fmla="*/ 712873 h 712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2872" h="712872">
                      <a:moveTo>
                        <a:pt x="0" y="0"/>
                      </a:moveTo>
                      <a:lnTo>
                        <a:pt x="712873" y="0"/>
                      </a:lnTo>
                      <a:lnTo>
                        <a:pt x="712873" y="712873"/>
                      </a:lnTo>
                      <a:lnTo>
                        <a:pt x="0" y="71287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DFC0D696-D970-8322-FAD9-5D996F01C66E}"/>
                    </a:ext>
                  </a:extLst>
                </p:cNvPr>
                <p:cNvSpPr/>
                <p:nvPr/>
              </p:nvSpPr>
              <p:spPr>
                <a:xfrm>
                  <a:off x="7070789" y="2855719"/>
                  <a:ext cx="201945" cy="223904"/>
                </a:xfrm>
                <a:custGeom>
                  <a:avLst/>
                  <a:gdLst>
                    <a:gd name="connsiteX0" fmla="*/ 21541 w 201945"/>
                    <a:gd name="connsiteY0" fmla="*/ 223905 h 223904"/>
                    <a:gd name="connsiteX1" fmla="*/ 0 w 201945"/>
                    <a:gd name="connsiteY1" fmla="*/ 35433 h 223904"/>
                    <a:gd name="connsiteX2" fmla="*/ 22670 w 201945"/>
                    <a:gd name="connsiteY2" fmla="*/ 48996 h 223904"/>
                    <a:gd name="connsiteX3" fmla="*/ 33113 w 201945"/>
                    <a:gd name="connsiteY3" fmla="*/ 31648 h 223904"/>
                    <a:gd name="connsiteX4" fmla="*/ 53117 w 201945"/>
                    <a:gd name="connsiteY4" fmla="*/ 21909 h 223904"/>
                    <a:gd name="connsiteX5" fmla="*/ 77831 w 201945"/>
                    <a:gd name="connsiteY5" fmla="*/ 45171 h 223904"/>
                    <a:gd name="connsiteX6" fmla="*/ 86479 w 201945"/>
                    <a:gd name="connsiteY6" fmla="*/ 9393 h 223904"/>
                    <a:gd name="connsiteX7" fmla="*/ 124457 w 201945"/>
                    <a:gd name="connsiteY7" fmla="*/ 65149 h 223904"/>
                    <a:gd name="connsiteX8" fmla="*/ 139108 w 201945"/>
                    <a:gd name="connsiteY8" fmla="*/ 13316 h 223904"/>
                    <a:gd name="connsiteX9" fmla="*/ 154982 w 201945"/>
                    <a:gd name="connsiteY9" fmla="*/ 32628 h 223904"/>
                    <a:gd name="connsiteX10" fmla="*/ 168650 w 201945"/>
                    <a:gd name="connsiteY10" fmla="*/ 0 h 223904"/>
                    <a:gd name="connsiteX11" fmla="*/ 201945 w 201945"/>
                    <a:gd name="connsiteY11" fmla="*/ 203262 h 223904"/>
                    <a:gd name="connsiteX12" fmla="*/ 21541 w 201945"/>
                    <a:gd name="connsiteY12" fmla="*/ 223905 h 223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1945" h="223904">
                      <a:moveTo>
                        <a:pt x="21541" y="223905"/>
                      </a:moveTo>
                      <a:lnTo>
                        <a:pt x="0" y="35433"/>
                      </a:lnTo>
                      <a:lnTo>
                        <a:pt x="22670" y="48996"/>
                      </a:lnTo>
                      <a:lnTo>
                        <a:pt x="33113" y="31648"/>
                      </a:lnTo>
                      <a:lnTo>
                        <a:pt x="53117" y="21909"/>
                      </a:lnTo>
                      <a:lnTo>
                        <a:pt x="77831" y="45171"/>
                      </a:lnTo>
                      <a:lnTo>
                        <a:pt x="86479" y="9393"/>
                      </a:lnTo>
                      <a:lnTo>
                        <a:pt x="124457" y="65149"/>
                      </a:lnTo>
                      <a:lnTo>
                        <a:pt x="139108" y="13316"/>
                      </a:lnTo>
                      <a:lnTo>
                        <a:pt x="154982" y="32628"/>
                      </a:lnTo>
                      <a:lnTo>
                        <a:pt x="168650" y="0"/>
                      </a:lnTo>
                      <a:cubicBezTo>
                        <a:pt x="168650" y="0"/>
                        <a:pt x="191103" y="144855"/>
                        <a:pt x="201945" y="203262"/>
                      </a:cubicBezTo>
                      <a:cubicBezTo>
                        <a:pt x="142139" y="213092"/>
                        <a:pt x="81281" y="213663"/>
                        <a:pt x="21541" y="223905"/>
                      </a:cubicBez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52C3828C-3452-B317-8EE8-092005BFD179}"/>
                    </a:ext>
                  </a:extLst>
                </p:cNvPr>
                <p:cNvSpPr/>
                <p:nvPr/>
              </p:nvSpPr>
              <p:spPr>
                <a:xfrm>
                  <a:off x="6670040" y="2309198"/>
                  <a:ext cx="811580" cy="90164"/>
                </a:xfrm>
                <a:custGeom>
                  <a:avLst/>
                  <a:gdLst>
                    <a:gd name="connsiteX0" fmla="*/ 811580 w 811580"/>
                    <a:gd name="connsiteY0" fmla="*/ 9208 h 90164"/>
                    <a:gd name="connsiteX1" fmla="*/ 632852 w 811580"/>
                    <a:gd name="connsiteY1" fmla="*/ 0 h 90164"/>
                    <a:gd name="connsiteX2" fmla="*/ 0 w 811580"/>
                    <a:gd name="connsiteY2" fmla="*/ 72336 h 90164"/>
                    <a:gd name="connsiteX3" fmla="*/ 103302 w 811580"/>
                    <a:gd name="connsiteY3" fmla="*/ 90164 h 90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1580" h="90164">
                      <a:moveTo>
                        <a:pt x="811580" y="9208"/>
                      </a:moveTo>
                      <a:lnTo>
                        <a:pt x="632852" y="0"/>
                      </a:lnTo>
                      <a:lnTo>
                        <a:pt x="0" y="72336"/>
                      </a:lnTo>
                      <a:lnTo>
                        <a:pt x="103302" y="90164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5DAAAC13-49F3-4B5B-00E8-A9F3F8C21115}"/>
                    </a:ext>
                  </a:extLst>
                </p:cNvPr>
                <p:cNvSpPr/>
                <p:nvPr/>
              </p:nvSpPr>
              <p:spPr>
                <a:xfrm>
                  <a:off x="6670001" y="2381493"/>
                  <a:ext cx="184349" cy="726180"/>
                </a:xfrm>
                <a:custGeom>
                  <a:avLst/>
                  <a:gdLst>
                    <a:gd name="connsiteX0" fmla="*/ 0 w 184349"/>
                    <a:gd name="connsiteY0" fmla="*/ 0 h 726180"/>
                    <a:gd name="connsiteX1" fmla="*/ 78648 w 184349"/>
                    <a:gd name="connsiteY1" fmla="*/ 688049 h 726180"/>
                    <a:gd name="connsiteX2" fmla="*/ 99238 w 184349"/>
                    <a:gd name="connsiteY2" fmla="*/ 695456 h 726180"/>
                    <a:gd name="connsiteX3" fmla="*/ 138943 w 184349"/>
                    <a:gd name="connsiteY3" fmla="*/ 709835 h 726180"/>
                    <a:gd name="connsiteX4" fmla="*/ 184350 w 184349"/>
                    <a:gd name="connsiteY4" fmla="*/ 726180 h 726180"/>
                    <a:gd name="connsiteX5" fmla="*/ 103394 w 184349"/>
                    <a:gd name="connsiteY5" fmla="*/ 17920 h 726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4349" h="726180">
                      <a:moveTo>
                        <a:pt x="0" y="0"/>
                      </a:moveTo>
                      <a:lnTo>
                        <a:pt x="78648" y="688049"/>
                      </a:lnTo>
                      <a:lnTo>
                        <a:pt x="99238" y="695456"/>
                      </a:lnTo>
                      <a:lnTo>
                        <a:pt x="138943" y="709835"/>
                      </a:lnTo>
                      <a:lnTo>
                        <a:pt x="184350" y="726180"/>
                      </a:lnTo>
                      <a:lnTo>
                        <a:pt x="103394" y="1792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432F336A-9A2D-97C4-4B21-2EE16DE5409E}"/>
                    </a:ext>
                  </a:extLst>
                </p:cNvPr>
                <p:cNvSpPr/>
                <p:nvPr/>
              </p:nvSpPr>
              <p:spPr>
                <a:xfrm>
                  <a:off x="6969689" y="2333128"/>
                  <a:ext cx="257778" cy="264702"/>
                </a:xfrm>
                <a:custGeom>
                  <a:avLst/>
                  <a:gdLst>
                    <a:gd name="connsiteX0" fmla="*/ 233526 w 257778"/>
                    <a:gd name="connsiteY0" fmla="*/ 17099 h 264702"/>
                    <a:gd name="connsiteX1" fmla="*/ 257778 w 257778"/>
                    <a:gd name="connsiteY1" fmla="*/ 229277 h 264702"/>
                    <a:gd name="connsiteX2" fmla="*/ 235101 w 257778"/>
                    <a:gd name="connsiteY2" fmla="*/ 215714 h 264702"/>
                    <a:gd name="connsiteX3" fmla="*/ 224659 w 257778"/>
                    <a:gd name="connsiteY3" fmla="*/ 233062 h 264702"/>
                    <a:gd name="connsiteX4" fmla="*/ 204654 w 257778"/>
                    <a:gd name="connsiteY4" fmla="*/ 242801 h 264702"/>
                    <a:gd name="connsiteX5" fmla="*/ 179940 w 257778"/>
                    <a:gd name="connsiteY5" fmla="*/ 219534 h 264702"/>
                    <a:gd name="connsiteX6" fmla="*/ 171295 w 257778"/>
                    <a:gd name="connsiteY6" fmla="*/ 255310 h 264702"/>
                    <a:gd name="connsiteX7" fmla="*/ 121464 w 257778"/>
                    <a:gd name="connsiteY7" fmla="*/ 145458 h 264702"/>
                    <a:gd name="connsiteX8" fmla="*/ 118662 w 257778"/>
                    <a:gd name="connsiteY8" fmla="*/ 251387 h 264702"/>
                    <a:gd name="connsiteX9" fmla="*/ 102785 w 257778"/>
                    <a:gd name="connsiteY9" fmla="*/ 232082 h 264702"/>
                    <a:gd name="connsiteX10" fmla="*/ 89115 w 257778"/>
                    <a:gd name="connsiteY10" fmla="*/ 264703 h 264702"/>
                    <a:gd name="connsiteX11" fmla="*/ 50774 w 257778"/>
                    <a:gd name="connsiteY11" fmla="*/ 37986 h 264702"/>
                    <a:gd name="connsiteX12" fmla="*/ 0 w 257778"/>
                    <a:gd name="connsiteY12" fmla="*/ 17696 h 264702"/>
                    <a:gd name="connsiteX13" fmla="*/ 49759 w 257778"/>
                    <a:gd name="connsiteY13" fmla="*/ 18219 h 264702"/>
                    <a:gd name="connsiteX14" fmla="*/ 50287 w 257778"/>
                    <a:gd name="connsiteY14" fmla="*/ 11951 h 264702"/>
                    <a:gd name="connsiteX15" fmla="*/ 154842 w 257778"/>
                    <a:gd name="connsiteY15" fmla="*/ 0 h 264702"/>
                    <a:gd name="connsiteX16" fmla="*/ 233526 w 257778"/>
                    <a:gd name="connsiteY16" fmla="*/ 17099 h 26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7778" h="264702">
                      <a:moveTo>
                        <a:pt x="233526" y="17099"/>
                      </a:moveTo>
                      <a:lnTo>
                        <a:pt x="257778" y="229277"/>
                      </a:lnTo>
                      <a:lnTo>
                        <a:pt x="235101" y="215714"/>
                      </a:lnTo>
                      <a:lnTo>
                        <a:pt x="224659" y="233062"/>
                      </a:lnTo>
                      <a:lnTo>
                        <a:pt x="204654" y="242801"/>
                      </a:lnTo>
                      <a:lnTo>
                        <a:pt x="179940" y="219534"/>
                      </a:lnTo>
                      <a:lnTo>
                        <a:pt x="171295" y="255310"/>
                      </a:lnTo>
                      <a:lnTo>
                        <a:pt x="121464" y="145458"/>
                      </a:lnTo>
                      <a:lnTo>
                        <a:pt x="118662" y="251387"/>
                      </a:lnTo>
                      <a:lnTo>
                        <a:pt x="102785" y="232082"/>
                      </a:lnTo>
                      <a:lnTo>
                        <a:pt x="89115" y="264703"/>
                      </a:lnTo>
                      <a:cubicBezTo>
                        <a:pt x="89115" y="264703"/>
                        <a:pt x="56000" y="51058"/>
                        <a:pt x="50774" y="37986"/>
                      </a:cubicBezTo>
                      <a:lnTo>
                        <a:pt x="0" y="17696"/>
                      </a:lnTo>
                      <a:lnTo>
                        <a:pt x="49759" y="18219"/>
                      </a:lnTo>
                      <a:lnTo>
                        <a:pt x="50287" y="11951"/>
                      </a:lnTo>
                      <a:lnTo>
                        <a:pt x="154842" y="0"/>
                      </a:lnTo>
                      <a:lnTo>
                        <a:pt x="233526" y="17099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65175859-7CB5-5B53-5549-7A05ADF09AD0}"/>
                    </a:ext>
                  </a:extLst>
                </p:cNvPr>
                <p:cNvSpPr/>
                <p:nvPr/>
              </p:nvSpPr>
              <p:spPr>
                <a:xfrm>
                  <a:off x="6699122" y="2375929"/>
                  <a:ext cx="90249" cy="122817"/>
                </a:xfrm>
                <a:custGeom>
                  <a:avLst/>
                  <a:gdLst>
                    <a:gd name="connsiteX0" fmla="*/ 90249 w 90249"/>
                    <a:gd name="connsiteY0" fmla="*/ 12145 h 122817"/>
                    <a:gd name="connsiteX1" fmla="*/ 40076 w 90249"/>
                    <a:gd name="connsiteY1" fmla="*/ 17204 h 122817"/>
                    <a:gd name="connsiteX2" fmla="*/ 49540 w 90249"/>
                    <a:gd name="connsiteY2" fmla="*/ 122818 h 122817"/>
                    <a:gd name="connsiteX3" fmla="*/ 39673 w 90249"/>
                    <a:gd name="connsiteY3" fmla="*/ 110279 h 122817"/>
                    <a:gd name="connsiteX4" fmla="*/ 36983 w 90249"/>
                    <a:gd name="connsiteY4" fmla="*/ 114935 h 122817"/>
                    <a:gd name="connsiteX5" fmla="*/ 28381 w 90249"/>
                    <a:gd name="connsiteY5" fmla="*/ 106765 h 122817"/>
                    <a:gd name="connsiteX6" fmla="*/ 21900 w 90249"/>
                    <a:gd name="connsiteY6" fmla="*/ 112933 h 122817"/>
                    <a:gd name="connsiteX7" fmla="*/ 10737 w 90249"/>
                    <a:gd name="connsiteY7" fmla="*/ 104557 h 122817"/>
                    <a:gd name="connsiteX8" fmla="*/ 0 w 90249"/>
                    <a:gd name="connsiteY8" fmla="*/ 10609 h 122817"/>
                    <a:gd name="connsiteX9" fmla="*/ 49727 w 90249"/>
                    <a:gd name="connsiteY9" fmla="*/ 0 h 122817"/>
                    <a:gd name="connsiteX10" fmla="*/ 45864 w 90249"/>
                    <a:gd name="connsiteY10" fmla="*/ 3550 h 122817"/>
                    <a:gd name="connsiteX11" fmla="*/ 53966 w 90249"/>
                    <a:gd name="connsiteY11" fmla="*/ 4483 h 122817"/>
                    <a:gd name="connsiteX12" fmla="*/ 60705 w 90249"/>
                    <a:gd name="connsiteY12" fmla="*/ 10708 h 122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0249" h="122817">
                      <a:moveTo>
                        <a:pt x="90249" y="12145"/>
                      </a:moveTo>
                      <a:lnTo>
                        <a:pt x="40076" y="17204"/>
                      </a:lnTo>
                      <a:lnTo>
                        <a:pt x="49540" y="122818"/>
                      </a:lnTo>
                      <a:lnTo>
                        <a:pt x="39673" y="110279"/>
                      </a:lnTo>
                      <a:lnTo>
                        <a:pt x="36983" y="114935"/>
                      </a:lnTo>
                      <a:lnTo>
                        <a:pt x="28381" y="106765"/>
                      </a:lnTo>
                      <a:lnTo>
                        <a:pt x="21900" y="112933"/>
                      </a:lnTo>
                      <a:lnTo>
                        <a:pt x="10737" y="104557"/>
                      </a:lnTo>
                      <a:lnTo>
                        <a:pt x="0" y="10609"/>
                      </a:lnTo>
                      <a:lnTo>
                        <a:pt x="49727" y="0"/>
                      </a:lnTo>
                      <a:lnTo>
                        <a:pt x="45864" y="3550"/>
                      </a:lnTo>
                      <a:lnTo>
                        <a:pt x="53966" y="4483"/>
                      </a:lnTo>
                      <a:lnTo>
                        <a:pt x="60705" y="10708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89315CDA-FABF-EFA5-7753-DB855D8111FA}"/>
                    </a:ext>
                  </a:extLst>
                </p:cNvPr>
                <p:cNvSpPr/>
                <p:nvPr/>
              </p:nvSpPr>
              <p:spPr>
                <a:xfrm>
                  <a:off x="6761663" y="2987772"/>
                  <a:ext cx="47281" cy="103555"/>
                </a:xfrm>
                <a:custGeom>
                  <a:avLst/>
                  <a:gdLst>
                    <a:gd name="connsiteX0" fmla="*/ 7576 w 47281"/>
                    <a:gd name="connsiteY0" fmla="*/ 89177 h 103555"/>
                    <a:gd name="connsiteX1" fmla="*/ 47281 w 47281"/>
                    <a:gd name="connsiteY1" fmla="*/ 103556 h 103555"/>
                    <a:gd name="connsiteX2" fmla="*/ 37941 w 47281"/>
                    <a:gd name="connsiteY2" fmla="*/ 38496 h 103555"/>
                    <a:gd name="connsiteX3" fmla="*/ 31144 w 47281"/>
                    <a:gd name="connsiteY3" fmla="*/ 52944 h 103555"/>
                    <a:gd name="connsiteX4" fmla="*/ 23765 w 47281"/>
                    <a:gd name="connsiteY4" fmla="*/ 28918 h 103555"/>
                    <a:gd name="connsiteX5" fmla="*/ 16333 w 47281"/>
                    <a:gd name="connsiteY5" fmla="*/ 36805 h 103555"/>
                    <a:gd name="connsiteX6" fmla="*/ 12642 w 47281"/>
                    <a:gd name="connsiteY6" fmla="*/ 19020 h 103555"/>
                    <a:gd name="connsiteX7" fmla="*/ 0 w 47281"/>
                    <a:gd name="connsiteY7" fmla="*/ 0 h 10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281" h="103555">
                      <a:moveTo>
                        <a:pt x="7576" y="89177"/>
                      </a:moveTo>
                      <a:lnTo>
                        <a:pt x="47281" y="103556"/>
                      </a:lnTo>
                      <a:lnTo>
                        <a:pt x="37941" y="38496"/>
                      </a:lnTo>
                      <a:lnTo>
                        <a:pt x="31144" y="52944"/>
                      </a:lnTo>
                      <a:lnTo>
                        <a:pt x="23765" y="28918"/>
                      </a:lnTo>
                      <a:lnTo>
                        <a:pt x="16333" y="36805"/>
                      </a:lnTo>
                      <a:lnTo>
                        <a:pt x="12642" y="190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C491C85A-5617-5CE9-56F2-BA10018826BD}"/>
                    </a:ext>
                  </a:extLst>
                </p:cNvPr>
                <p:cNvSpPr/>
                <p:nvPr/>
              </p:nvSpPr>
              <p:spPr>
                <a:xfrm>
                  <a:off x="7279604" y="2310947"/>
                  <a:ext cx="126694" cy="21106"/>
                </a:xfrm>
                <a:custGeom>
                  <a:avLst/>
                  <a:gdLst>
                    <a:gd name="connsiteX0" fmla="*/ 57328 w 126694"/>
                    <a:gd name="connsiteY0" fmla="*/ 0 h 21106"/>
                    <a:gd name="connsiteX1" fmla="*/ 0 w 126694"/>
                    <a:gd name="connsiteY1" fmla="*/ 7196 h 21106"/>
                    <a:gd name="connsiteX2" fmla="*/ 14377 w 126694"/>
                    <a:gd name="connsiteY2" fmla="*/ 10630 h 21106"/>
                    <a:gd name="connsiteX3" fmla="*/ 10068 w 126694"/>
                    <a:gd name="connsiteY3" fmla="*/ 13714 h 21106"/>
                    <a:gd name="connsiteX4" fmla="*/ 25308 w 126694"/>
                    <a:gd name="connsiteY4" fmla="*/ 16631 h 21106"/>
                    <a:gd name="connsiteX5" fmla="*/ 15954 w 126694"/>
                    <a:gd name="connsiteY5" fmla="*/ 20389 h 21106"/>
                    <a:gd name="connsiteX6" fmla="*/ 38796 w 126694"/>
                    <a:gd name="connsiteY6" fmla="*/ 18400 h 21106"/>
                    <a:gd name="connsiteX7" fmla="*/ 39104 w 126694"/>
                    <a:gd name="connsiteY7" fmla="*/ 21107 h 21106"/>
                    <a:gd name="connsiteX8" fmla="*/ 126695 w 126694"/>
                    <a:gd name="connsiteY8" fmla="*/ 3580 h 21106"/>
                    <a:gd name="connsiteX9" fmla="*/ 57328 w 126694"/>
                    <a:gd name="connsiteY9" fmla="*/ 0 h 21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694" h="21106">
                      <a:moveTo>
                        <a:pt x="57328" y="0"/>
                      </a:moveTo>
                      <a:lnTo>
                        <a:pt x="0" y="7196"/>
                      </a:lnTo>
                      <a:lnTo>
                        <a:pt x="14377" y="10630"/>
                      </a:lnTo>
                      <a:lnTo>
                        <a:pt x="10068" y="13714"/>
                      </a:lnTo>
                      <a:cubicBezTo>
                        <a:pt x="10068" y="13714"/>
                        <a:pt x="26689" y="16473"/>
                        <a:pt x="25308" y="16631"/>
                      </a:cubicBezTo>
                      <a:cubicBezTo>
                        <a:pt x="23932" y="16788"/>
                        <a:pt x="14614" y="20908"/>
                        <a:pt x="15954" y="20389"/>
                      </a:cubicBezTo>
                      <a:cubicBezTo>
                        <a:pt x="17296" y="19877"/>
                        <a:pt x="38796" y="18400"/>
                        <a:pt x="38796" y="18400"/>
                      </a:cubicBezTo>
                      <a:lnTo>
                        <a:pt x="39104" y="21107"/>
                      </a:lnTo>
                      <a:lnTo>
                        <a:pt x="126695" y="3580"/>
                      </a:lnTo>
                      <a:lnTo>
                        <a:pt x="57328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7" name="图形 2">
              <a:extLst>
                <a:ext uri="{FF2B5EF4-FFF2-40B4-BE49-F238E27FC236}">
                  <a16:creationId xmlns:a16="http://schemas.microsoft.com/office/drawing/2014/main" id="{180A0448-503A-C983-092F-331348E934A4}"/>
                </a:ext>
              </a:extLst>
            </p:cNvPr>
            <p:cNvGrpSpPr/>
            <p:nvPr/>
          </p:nvGrpSpPr>
          <p:grpSpPr>
            <a:xfrm>
              <a:off x="6740493" y="2434877"/>
              <a:ext cx="4197866" cy="3703858"/>
              <a:chOff x="6176717" y="-1069586"/>
              <a:chExt cx="4197866" cy="3703858"/>
            </a:xfrm>
          </p:grpSpPr>
          <p:grpSp>
            <p:nvGrpSpPr>
              <p:cNvPr id="338" name="图形 2">
                <a:extLst>
                  <a:ext uri="{FF2B5EF4-FFF2-40B4-BE49-F238E27FC236}">
                    <a16:creationId xmlns:a16="http://schemas.microsoft.com/office/drawing/2014/main" id="{48755E52-B203-FAD1-87C9-FC6CC9A396AA}"/>
                  </a:ext>
                </a:extLst>
              </p:cNvPr>
              <p:cNvGrpSpPr/>
              <p:nvPr/>
            </p:nvGrpSpPr>
            <p:grpSpPr>
              <a:xfrm>
                <a:off x="7145059" y="1127281"/>
                <a:ext cx="341640" cy="499875"/>
                <a:chOff x="7145059" y="1127281"/>
                <a:chExt cx="341640" cy="499875"/>
              </a:xfrm>
            </p:grpSpPr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E40E3C15-0708-6995-12AB-CFF9777A5987}"/>
                    </a:ext>
                  </a:extLst>
                </p:cNvPr>
                <p:cNvSpPr/>
                <p:nvPr/>
              </p:nvSpPr>
              <p:spPr>
                <a:xfrm>
                  <a:off x="7145059" y="1127281"/>
                  <a:ext cx="341640" cy="499875"/>
                </a:xfrm>
                <a:custGeom>
                  <a:avLst/>
                  <a:gdLst>
                    <a:gd name="connsiteX0" fmla="*/ 190849 w 341640"/>
                    <a:gd name="connsiteY0" fmla="*/ 0 h 499875"/>
                    <a:gd name="connsiteX1" fmla="*/ 2663 w 341640"/>
                    <a:gd name="connsiteY1" fmla="*/ 53787 h 499875"/>
                    <a:gd name="connsiteX2" fmla="*/ 0 w 341640"/>
                    <a:gd name="connsiteY2" fmla="*/ 140749 h 499875"/>
                    <a:gd name="connsiteX3" fmla="*/ 102568 w 341640"/>
                    <a:gd name="connsiteY3" fmla="*/ 499875 h 499875"/>
                    <a:gd name="connsiteX4" fmla="*/ 128078 w 341640"/>
                    <a:gd name="connsiteY4" fmla="*/ 492686 h 499875"/>
                    <a:gd name="connsiteX5" fmla="*/ 316190 w 341640"/>
                    <a:gd name="connsiteY5" fmla="*/ 438896 h 499875"/>
                    <a:gd name="connsiteX6" fmla="*/ 341641 w 341640"/>
                    <a:gd name="connsiteY6" fmla="*/ 431606 h 499875"/>
                    <a:gd name="connsiteX7" fmla="*/ 238969 w 341640"/>
                    <a:gd name="connsiteY7" fmla="*/ 72542 h 499875"/>
                    <a:gd name="connsiteX8" fmla="*/ 190849 w 341640"/>
                    <a:gd name="connsiteY8" fmla="*/ 0 h 499875"/>
                    <a:gd name="connsiteX9" fmla="*/ 113738 w 341640"/>
                    <a:gd name="connsiteY9" fmla="*/ 86607 h 499875"/>
                    <a:gd name="connsiteX10" fmla="*/ 88032 w 341640"/>
                    <a:gd name="connsiteY10" fmla="*/ 72297 h 499875"/>
                    <a:gd name="connsiteX11" fmla="*/ 102374 w 341640"/>
                    <a:gd name="connsiteY11" fmla="*/ 46413 h 499875"/>
                    <a:gd name="connsiteX12" fmla="*/ 128242 w 341640"/>
                    <a:gd name="connsiteY12" fmla="*/ 60766 h 499875"/>
                    <a:gd name="connsiteX13" fmla="*/ 113738 w 341640"/>
                    <a:gd name="connsiteY13" fmla="*/ 86607 h 49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1640" h="499875">
                      <a:moveTo>
                        <a:pt x="190849" y="0"/>
                      </a:moveTo>
                      <a:lnTo>
                        <a:pt x="2663" y="53787"/>
                      </a:lnTo>
                      <a:lnTo>
                        <a:pt x="0" y="140749"/>
                      </a:lnTo>
                      <a:lnTo>
                        <a:pt x="102568" y="499875"/>
                      </a:lnTo>
                      <a:lnTo>
                        <a:pt x="128078" y="492686"/>
                      </a:lnTo>
                      <a:lnTo>
                        <a:pt x="316190" y="438896"/>
                      </a:lnTo>
                      <a:lnTo>
                        <a:pt x="341641" y="431606"/>
                      </a:lnTo>
                      <a:lnTo>
                        <a:pt x="238969" y="72542"/>
                      </a:lnTo>
                      <a:lnTo>
                        <a:pt x="190849" y="0"/>
                      </a:lnTo>
                      <a:close/>
                      <a:moveTo>
                        <a:pt x="113738" y="86607"/>
                      </a:moveTo>
                      <a:cubicBezTo>
                        <a:pt x="102703" y="89767"/>
                        <a:pt x="91230" y="83284"/>
                        <a:pt x="88032" y="72297"/>
                      </a:cubicBezTo>
                      <a:cubicBezTo>
                        <a:pt x="84895" y="61182"/>
                        <a:pt x="91221" y="49597"/>
                        <a:pt x="102374" y="46413"/>
                      </a:cubicBezTo>
                      <a:cubicBezTo>
                        <a:pt x="113356" y="43283"/>
                        <a:pt x="125035" y="49647"/>
                        <a:pt x="128242" y="60766"/>
                      </a:cubicBezTo>
                      <a:cubicBezTo>
                        <a:pt x="131310" y="71876"/>
                        <a:pt x="124891" y="83425"/>
                        <a:pt x="113738" y="86607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BEAA147A-DEE4-1837-CE84-79C5ED25906A}"/>
                    </a:ext>
                  </a:extLst>
                </p:cNvPr>
                <p:cNvSpPr/>
                <p:nvPr/>
              </p:nvSpPr>
              <p:spPr>
                <a:xfrm>
                  <a:off x="7251972" y="1294082"/>
                  <a:ext cx="126619" cy="232026"/>
                </a:xfrm>
                <a:custGeom>
                  <a:avLst/>
                  <a:gdLst>
                    <a:gd name="connsiteX0" fmla="*/ 22297 w 126619"/>
                    <a:gd name="connsiteY0" fmla="*/ 21996 h 232026"/>
                    <a:gd name="connsiteX1" fmla="*/ 18065 w 126619"/>
                    <a:gd name="connsiteY1" fmla="*/ 7251 h 232026"/>
                    <a:gd name="connsiteX2" fmla="*/ 43604 w 126619"/>
                    <a:gd name="connsiteY2" fmla="*/ 0 h 232026"/>
                    <a:gd name="connsiteX3" fmla="*/ 47937 w 126619"/>
                    <a:gd name="connsiteY3" fmla="*/ 14685 h 232026"/>
                    <a:gd name="connsiteX4" fmla="*/ 95307 w 126619"/>
                    <a:gd name="connsiteY4" fmla="*/ 53790 h 232026"/>
                    <a:gd name="connsiteX5" fmla="*/ 97143 w 126619"/>
                    <a:gd name="connsiteY5" fmla="*/ 59985 h 232026"/>
                    <a:gd name="connsiteX6" fmla="*/ 67500 w 126619"/>
                    <a:gd name="connsiteY6" fmla="*/ 68493 h 232026"/>
                    <a:gd name="connsiteX7" fmla="*/ 65093 w 126619"/>
                    <a:gd name="connsiteY7" fmla="*/ 60270 h 232026"/>
                    <a:gd name="connsiteX8" fmla="*/ 43920 w 126619"/>
                    <a:gd name="connsiteY8" fmla="*/ 45089 h 232026"/>
                    <a:gd name="connsiteX9" fmla="*/ 33839 w 126619"/>
                    <a:gd name="connsiteY9" fmla="*/ 69172 h 232026"/>
                    <a:gd name="connsiteX10" fmla="*/ 123562 w 126619"/>
                    <a:gd name="connsiteY10" fmla="*/ 151624 h 232026"/>
                    <a:gd name="connsiteX11" fmla="*/ 103637 w 126619"/>
                    <a:gd name="connsiteY11" fmla="*/ 210136 h 232026"/>
                    <a:gd name="connsiteX12" fmla="*/ 107823 w 126619"/>
                    <a:gd name="connsiteY12" fmla="*/ 224680 h 232026"/>
                    <a:gd name="connsiteX13" fmla="*/ 82199 w 126619"/>
                    <a:gd name="connsiteY13" fmla="*/ 232027 h 232026"/>
                    <a:gd name="connsiteX14" fmla="*/ 77995 w 126619"/>
                    <a:gd name="connsiteY14" fmla="*/ 217447 h 232026"/>
                    <a:gd name="connsiteX15" fmla="*/ 30263 w 126619"/>
                    <a:gd name="connsiteY15" fmla="*/ 178189 h 232026"/>
                    <a:gd name="connsiteX16" fmla="*/ 26453 w 126619"/>
                    <a:gd name="connsiteY16" fmla="*/ 164517 h 232026"/>
                    <a:gd name="connsiteX17" fmla="*/ 55912 w 126619"/>
                    <a:gd name="connsiteY17" fmla="*/ 156161 h 232026"/>
                    <a:gd name="connsiteX18" fmla="*/ 60354 w 126619"/>
                    <a:gd name="connsiteY18" fmla="*/ 171738 h 232026"/>
                    <a:gd name="connsiteX19" fmla="*/ 82080 w 126619"/>
                    <a:gd name="connsiteY19" fmla="*/ 186460 h 232026"/>
                    <a:gd name="connsiteX20" fmla="*/ 92836 w 126619"/>
                    <a:gd name="connsiteY20" fmla="*/ 162484 h 232026"/>
                    <a:gd name="connsiteX21" fmla="*/ 3174 w 126619"/>
                    <a:gd name="connsiteY21" fmla="*/ 80136 h 232026"/>
                    <a:gd name="connsiteX22" fmla="*/ 22297 w 126619"/>
                    <a:gd name="connsiteY22" fmla="*/ 21996 h 232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6619" h="232026">
                      <a:moveTo>
                        <a:pt x="22297" y="21996"/>
                      </a:moveTo>
                      <a:lnTo>
                        <a:pt x="18065" y="7251"/>
                      </a:lnTo>
                      <a:lnTo>
                        <a:pt x="43604" y="0"/>
                      </a:lnTo>
                      <a:lnTo>
                        <a:pt x="47937" y="14685"/>
                      </a:lnTo>
                      <a:cubicBezTo>
                        <a:pt x="71407" y="13001"/>
                        <a:pt x="87672" y="26771"/>
                        <a:pt x="95307" y="53790"/>
                      </a:cubicBezTo>
                      <a:lnTo>
                        <a:pt x="97143" y="59985"/>
                      </a:lnTo>
                      <a:lnTo>
                        <a:pt x="67500" y="68493"/>
                      </a:lnTo>
                      <a:lnTo>
                        <a:pt x="65093" y="60270"/>
                      </a:lnTo>
                      <a:cubicBezTo>
                        <a:pt x="61067" y="45997"/>
                        <a:pt x="53809" y="42188"/>
                        <a:pt x="43920" y="45089"/>
                      </a:cubicBezTo>
                      <a:cubicBezTo>
                        <a:pt x="33971" y="47889"/>
                        <a:pt x="29834" y="54933"/>
                        <a:pt x="33839" y="69172"/>
                      </a:cubicBezTo>
                      <a:cubicBezTo>
                        <a:pt x="45548" y="110073"/>
                        <a:pt x="107359" y="94586"/>
                        <a:pt x="123562" y="151624"/>
                      </a:cubicBezTo>
                      <a:cubicBezTo>
                        <a:pt x="131206" y="178546"/>
                        <a:pt x="124501" y="199298"/>
                        <a:pt x="103637" y="210136"/>
                      </a:cubicBezTo>
                      <a:lnTo>
                        <a:pt x="107823" y="224680"/>
                      </a:lnTo>
                      <a:lnTo>
                        <a:pt x="82199" y="232027"/>
                      </a:lnTo>
                      <a:lnTo>
                        <a:pt x="77995" y="217447"/>
                      </a:lnTo>
                      <a:cubicBezTo>
                        <a:pt x="54221" y="219310"/>
                        <a:pt x="37970" y="205212"/>
                        <a:pt x="30263" y="178189"/>
                      </a:cubicBezTo>
                      <a:lnTo>
                        <a:pt x="26453" y="164517"/>
                      </a:lnTo>
                      <a:lnTo>
                        <a:pt x="55912" y="156161"/>
                      </a:lnTo>
                      <a:lnTo>
                        <a:pt x="60354" y="171738"/>
                      </a:lnTo>
                      <a:cubicBezTo>
                        <a:pt x="64480" y="185950"/>
                        <a:pt x="72186" y="189361"/>
                        <a:pt x="82080" y="186460"/>
                      </a:cubicBezTo>
                      <a:cubicBezTo>
                        <a:pt x="92079" y="183630"/>
                        <a:pt x="96912" y="176731"/>
                        <a:pt x="92836" y="162484"/>
                      </a:cubicBezTo>
                      <a:cubicBezTo>
                        <a:pt x="81141" y="121485"/>
                        <a:pt x="19348" y="137007"/>
                        <a:pt x="3174" y="80136"/>
                      </a:cubicBezTo>
                      <a:cubicBezTo>
                        <a:pt x="-4516" y="53374"/>
                        <a:pt x="1732" y="33115"/>
                        <a:pt x="22297" y="21996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1" name="图形 2">
                <a:extLst>
                  <a:ext uri="{FF2B5EF4-FFF2-40B4-BE49-F238E27FC236}">
                    <a16:creationId xmlns:a16="http://schemas.microsoft.com/office/drawing/2014/main" id="{834BF4C7-5571-39AD-30D0-2ADC47C4FBBB}"/>
                  </a:ext>
                </a:extLst>
              </p:cNvPr>
              <p:cNvGrpSpPr/>
              <p:nvPr/>
            </p:nvGrpSpPr>
            <p:grpSpPr>
              <a:xfrm>
                <a:off x="8933671" y="1547693"/>
                <a:ext cx="332978" cy="497095"/>
                <a:chOff x="8933671" y="1547693"/>
                <a:chExt cx="332978" cy="497095"/>
              </a:xfrm>
            </p:grpSpPr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D053479-84D1-8473-549A-A7B7BA9512DC}"/>
                    </a:ext>
                  </a:extLst>
                </p:cNvPr>
                <p:cNvSpPr/>
                <p:nvPr/>
              </p:nvSpPr>
              <p:spPr>
                <a:xfrm>
                  <a:off x="8933671" y="1547693"/>
                  <a:ext cx="332978" cy="497095"/>
                </a:xfrm>
                <a:custGeom>
                  <a:avLst/>
                  <a:gdLst>
                    <a:gd name="connsiteX0" fmla="*/ 327927 w 332978"/>
                    <a:gd name="connsiteY0" fmla="*/ 48257 h 497095"/>
                    <a:gd name="connsiteX1" fmla="*/ 138234 w 332978"/>
                    <a:gd name="connsiteY1" fmla="*/ 0 h 497095"/>
                    <a:gd name="connsiteX2" fmla="*/ 92171 w 332978"/>
                    <a:gd name="connsiteY2" fmla="*/ 73799 h 497095"/>
                    <a:gd name="connsiteX3" fmla="*/ 0 w 332978"/>
                    <a:gd name="connsiteY3" fmla="*/ 435735 h 497095"/>
                    <a:gd name="connsiteX4" fmla="*/ 25649 w 332978"/>
                    <a:gd name="connsiteY4" fmla="*/ 442364 h 497095"/>
                    <a:gd name="connsiteX5" fmla="*/ 215272 w 332978"/>
                    <a:gd name="connsiteY5" fmla="*/ 490582 h 497095"/>
                    <a:gd name="connsiteX6" fmla="*/ 240944 w 332978"/>
                    <a:gd name="connsiteY6" fmla="*/ 497095 h 497095"/>
                    <a:gd name="connsiteX7" fmla="*/ 332979 w 332978"/>
                    <a:gd name="connsiteY7" fmla="*/ 135160 h 497095"/>
                    <a:gd name="connsiteX8" fmla="*/ 327927 w 332978"/>
                    <a:gd name="connsiteY8" fmla="*/ 48257 h 497095"/>
                    <a:gd name="connsiteX9" fmla="*/ 217696 w 332978"/>
                    <a:gd name="connsiteY9" fmla="*/ 84276 h 497095"/>
                    <a:gd name="connsiteX10" fmla="*/ 202699 w 332978"/>
                    <a:gd name="connsiteY10" fmla="*/ 58970 h 497095"/>
                    <a:gd name="connsiteX11" fmla="*/ 228120 w 332978"/>
                    <a:gd name="connsiteY11" fmla="*/ 43825 h 497095"/>
                    <a:gd name="connsiteX12" fmla="*/ 243230 w 332978"/>
                    <a:gd name="connsiteY12" fmla="*/ 69247 h 497095"/>
                    <a:gd name="connsiteX13" fmla="*/ 217696 w 332978"/>
                    <a:gd name="connsiteY13" fmla="*/ 84276 h 497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32978" h="497095">
                      <a:moveTo>
                        <a:pt x="327927" y="48257"/>
                      </a:moveTo>
                      <a:lnTo>
                        <a:pt x="138234" y="0"/>
                      </a:lnTo>
                      <a:lnTo>
                        <a:pt x="92171" y="73799"/>
                      </a:lnTo>
                      <a:lnTo>
                        <a:pt x="0" y="435735"/>
                      </a:lnTo>
                      <a:lnTo>
                        <a:pt x="25649" y="442364"/>
                      </a:lnTo>
                      <a:lnTo>
                        <a:pt x="215272" y="490582"/>
                      </a:lnTo>
                      <a:lnTo>
                        <a:pt x="240944" y="497095"/>
                      </a:lnTo>
                      <a:lnTo>
                        <a:pt x="332979" y="135160"/>
                      </a:lnTo>
                      <a:lnTo>
                        <a:pt x="327927" y="48257"/>
                      </a:lnTo>
                      <a:close/>
                      <a:moveTo>
                        <a:pt x="217696" y="84276"/>
                      </a:moveTo>
                      <a:cubicBezTo>
                        <a:pt x="206563" y="81450"/>
                        <a:pt x="199911" y="70073"/>
                        <a:pt x="202699" y="58970"/>
                      </a:cubicBezTo>
                      <a:cubicBezTo>
                        <a:pt x="205580" y="47787"/>
                        <a:pt x="216873" y="40961"/>
                        <a:pt x="228120" y="43825"/>
                      </a:cubicBezTo>
                      <a:cubicBezTo>
                        <a:pt x="239184" y="46648"/>
                        <a:pt x="246065" y="58026"/>
                        <a:pt x="243230" y="69247"/>
                      </a:cubicBezTo>
                      <a:cubicBezTo>
                        <a:pt x="240304" y="80392"/>
                        <a:pt x="228943" y="87138"/>
                        <a:pt x="217696" y="84276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8465BF88-96C4-C1F0-C96D-3B773A6FA857}"/>
                    </a:ext>
                  </a:extLst>
                </p:cNvPr>
                <p:cNvSpPr/>
                <p:nvPr/>
              </p:nvSpPr>
              <p:spPr>
                <a:xfrm>
                  <a:off x="9038951" y="1713183"/>
                  <a:ext cx="124026" cy="233053"/>
                </a:xfrm>
                <a:custGeom>
                  <a:avLst/>
                  <a:gdLst>
                    <a:gd name="connsiteX0" fmla="*/ 74331 w 124026"/>
                    <a:gd name="connsiteY0" fmla="*/ 14870 h 233053"/>
                    <a:gd name="connsiteX1" fmla="*/ 78103 w 124026"/>
                    <a:gd name="connsiteY1" fmla="*/ 0 h 233053"/>
                    <a:gd name="connsiteX2" fmla="*/ 103821 w 124026"/>
                    <a:gd name="connsiteY2" fmla="*/ 6591 h 233053"/>
                    <a:gd name="connsiteX3" fmla="*/ 100186 w 124026"/>
                    <a:gd name="connsiteY3" fmla="*/ 21461 h 233053"/>
                    <a:gd name="connsiteX4" fmla="*/ 121423 w 124026"/>
                    <a:gd name="connsiteY4" fmla="*/ 79096 h 233053"/>
                    <a:gd name="connsiteX5" fmla="*/ 119891 w 124026"/>
                    <a:gd name="connsiteY5" fmla="*/ 85375 h 233053"/>
                    <a:gd name="connsiteX6" fmla="*/ 89990 w 124026"/>
                    <a:gd name="connsiteY6" fmla="*/ 77802 h 233053"/>
                    <a:gd name="connsiteX7" fmla="*/ 92048 w 124026"/>
                    <a:gd name="connsiteY7" fmla="*/ 69485 h 233053"/>
                    <a:gd name="connsiteX8" fmla="*/ 81395 w 124026"/>
                    <a:gd name="connsiteY8" fmla="*/ 45709 h 233053"/>
                    <a:gd name="connsiteX9" fmla="*/ 60569 w 124026"/>
                    <a:gd name="connsiteY9" fmla="*/ 61443 h 233053"/>
                    <a:gd name="connsiteX10" fmla="*/ 96574 w 124026"/>
                    <a:gd name="connsiteY10" fmla="*/ 177851 h 233053"/>
                    <a:gd name="connsiteX11" fmla="*/ 49917 w 124026"/>
                    <a:gd name="connsiteY11" fmla="*/ 218379 h 233053"/>
                    <a:gd name="connsiteX12" fmla="*/ 46213 w 124026"/>
                    <a:gd name="connsiteY12" fmla="*/ 233053 h 233053"/>
                    <a:gd name="connsiteX13" fmla="*/ 20359 w 124026"/>
                    <a:gd name="connsiteY13" fmla="*/ 226501 h 233053"/>
                    <a:gd name="connsiteX14" fmla="*/ 24062 w 124026"/>
                    <a:gd name="connsiteY14" fmla="*/ 211789 h 233053"/>
                    <a:gd name="connsiteX15" fmla="*/ 2596 w 124026"/>
                    <a:gd name="connsiteY15" fmla="*/ 153839 h 233053"/>
                    <a:gd name="connsiteX16" fmla="*/ 6186 w 124026"/>
                    <a:gd name="connsiteY16" fmla="*/ 140107 h 233053"/>
                    <a:gd name="connsiteX17" fmla="*/ 35835 w 124026"/>
                    <a:gd name="connsiteY17" fmla="*/ 147717 h 233053"/>
                    <a:gd name="connsiteX18" fmla="*/ 31834 w 124026"/>
                    <a:gd name="connsiteY18" fmla="*/ 163412 h 233053"/>
                    <a:gd name="connsiteX19" fmla="*/ 43196 w 124026"/>
                    <a:gd name="connsiteY19" fmla="*/ 187070 h 233053"/>
                    <a:gd name="connsiteX20" fmla="*/ 64570 w 124026"/>
                    <a:gd name="connsiteY20" fmla="*/ 171768 h 233053"/>
                    <a:gd name="connsiteX21" fmla="*/ 28543 w 124026"/>
                    <a:gd name="connsiteY21" fmla="*/ 55477 h 233053"/>
                    <a:gd name="connsiteX22" fmla="*/ 74331 w 124026"/>
                    <a:gd name="connsiteY22" fmla="*/ 14870 h 233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4026" h="233053">
                      <a:moveTo>
                        <a:pt x="74331" y="14870"/>
                      </a:moveTo>
                      <a:lnTo>
                        <a:pt x="78103" y="0"/>
                      </a:lnTo>
                      <a:lnTo>
                        <a:pt x="103821" y="6591"/>
                      </a:lnTo>
                      <a:lnTo>
                        <a:pt x="100186" y="21461"/>
                      </a:lnTo>
                      <a:cubicBezTo>
                        <a:pt x="121309" y="31819"/>
                        <a:pt x="128418" y="51908"/>
                        <a:pt x="121423" y="79096"/>
                      </a:cubicBezTo>
                      <a:lnTo>
                        <a:pt x="119891" y="85375"/>
                      </a:lnTo>
                      <a:lnTo>
                        <a:pt x="89990" y="77802"/>
                      </a:lnTo>
                      <a:lnTo>
                        <a:pt x="92048" y="69485"/>
                      </a:lnTo>
                      <a:cubicBezTo>
                        <a:pt x="95751" y="55127"/>
                        <a:pt x="91408" y="48180"/>
                        <a:pt x="81395" y="45709"/>
                      </a:cubicBezTo>
                      <a:cubicBezTo>
                        <a:pt x="71405" y="43121"/>
                        <a:pt x="64273" y="47121"/>
                        <a:pt x="60569" y="61443"/>
                      </a:cubicBezTo>
                      <a:cubicBezTo>
                        <a:pt x="50100" y="102676"/>
                        <a:pt x="111296" y="120410"/>
                        <a:pt x="96574" y="177851"/>
                      </a:cubicBezTo>
                      <a:cubicBezTo>
                        <a:pt x="89647" y="204960"/>
                        <a:pt x="73394" y="219518"/>
                        <a:pt x="49917" y="218379"/>
                      </a:cubicBezTo>
                      <a:lnTo>
                        <a:pt x="46213" y="233053"/>
                      </a:lnTo>
                      <a:lnTo>
                        <a:pt x="20359" y="226501"/>
                      </a:lnTo>
                      <a:lnTo>
                        <a:pt x="24062" y="211789"/>
                      </a:lnTo>
                      <a:cubicBezTo>
                        <a:pt x="2596" y="201431"/>
                        <a:pt x="-4353" y="181067"/>
                        <a:pt x="2596" y="153839"/>
                      </a:cubicBezTo>
                      <a:lnTo>
                        <a:pt x="6186" y="140107"/>
                      </a:lnTo>
                      <a:lnTo>
                        <a:pt x="35835" y="147717"/>
                      </a:lnTo>
                      <a:lnTo>
                        <a:pt x="31834" y="163412"/>
                      </a:lnTo>
                      <a:cubicBezTo>
                        <a:pt x="28246" y="177771"/>
                        <a:pt x="33183" y="184597"/>
                        <a:pt x="43196" y="187070"/>
                      </a:cubicBezTo>
                      <a:cubicBezTo>
                        <a:pt x="53277" y="189658"/>
                        <a:pt x="60912" y="186128"/>
                        <a:pt x="64570" y="171768"/>
                      </a:cubicBezTo>
                      <a:cubicBezTo>
                        <a:pt x="75109" y="130455"/>
                        <a:pt x="13889" y="112759"/>
                        <a:pt x="28543" y="55477"/>
                      </a:cubicBezTo>
                      <a:cubicBezTo>
                        <a:pt x="35378" y="28484"/>
                        <a:pt x="50968" y="14125"/>
                        <a:pt x="74331" y="14870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4" name="图形 2">
                <a:extLst>
                  <a:ext uri="{FF2B5EF4-FFF2-40B4-BE49-F238E27FC236}">
                    <a16:creationId xmlns:a16="http://schemas.microsoft.com/office/drawing/2014/main" id="{2A90FDF5-9583-DE36-51C9-E0B6AE73CD58}"/>
                  </a:ext>
                </a:extLst>
              </p:cNvPr>
              <p:cNvGrpSpPr/>
              <p:nvPr/>
            </p:nvGrpSpPr>
            <p:grpSpPr>
              <a:xfrm>
                <a:off x="6517314" y="-1069586"/>
                <a:ext cx="491103" cy="593927"/>
                <a:chOff x="6517314" y="-1069586"/>
                <a:chExt cx="491103" cy="593927"/>
              </a:xfrm>
            </p:grpSpPr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9A3FC635-20A7-DC58-8FDB-22138241FE47}"/>
                    </a:ext>
                  </a:extLst>
                </p:cNvPr>
                <p:cNvSpPr/>
                <p:nvPr/>
              </p:nvSpPr>
              <p:spPr>
                <a:xfrm>
                  <a:off x="6517314" y="-1069586"/>
                  <a:ext cx="491103" cy="593927"/>
                </a:xfrm>
                <a:custGeom>
                  <a:avLst/>
                  <a:gdLst>
                    <a:gd name="connsiteX0" fmla="*/ 88973 w 491103"/>
                    <a:gd name="connsiteY0" fmla="*/ 0 h 593927"/>
                    <a:gd name="connsiteX1" fmla="*/ 0 w 491103"/>
                    <a:gd name="connsiteY1" fmla="*/ 458135 h 593927"/>
                    <a:gd name="connsiteX2" fmla="*/ 298686 w 491103"/>
                    <a:gd name="connsiteY2" fmla="*/ 593382 h 593927"/>
                    <a:gd name="connsiteX3" fmla="*/ 491104 w 491103"/>
                    <a:gd name="connsiteY3" fmla="*/ 149614 h 593927"/>
                    <a:gd name="connsiteX4" fmla="*/ 88973 w 491103"/>
                    <a:gd name="connsiteY4" fmla="*/ 0 h 59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103" h="593927">
                      <a:moveTo>
                        <a:pt x="88973" y="0"/>
                      </a:moveTo>
                      <a:lnTo>
                        <a:pt x="0" y="458135"/>
                      </a:lnTo>
                      <a:cubicBezTo>
                        <a:pt x="0" y="458135"/>
                        <a:pt x="288185" y="603932"/>
                        <a:pt x="298686" y="593382"/>
                      </a:cubicBezTo>
                      <a:cubicBezTo>
                        <a:pt x="309188" y="582832"/>
                        <a:pt x="491104" y="149614"/>
                        <a:pt x="491104" y="149614"/>
                      </a:cubicBezTo>
                      <a:lnTo>
                        <a:pt x="88973" y="0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E67471E3-12EF-6C63-3FC0-DC6BB99A655D}"/>
                    </a:ext>
                  </a:extLst>
                </p:cNvPr>
                <p:cNvSpPr/>
                <p:nvPr/>
              </p:nvSpPr>
              <p:spPr>
                <a:xfrm>
                  <a:off x="6648060" y="-871583"/>
                  <a:ext cx="206894" cy="187891"/>
                </a:xfrm>
                <a:custGeom>
                  <a:avLst/>
                  <a:gdLst>
                    <a:gd name="connsiteX0" fmla="*/ 105728 w 206894"/>
                    <a:gd name="connsiteY0" fmla="*/ 4132 h 187891"/>
                    <a:gd name="connsiteX1" fmla="*/ 119224 w 206894"/>
                    <a:gd name="connsiteY1" fmla="*/ 52122 h 187891"/>
                    <a:gd name="connsiteX2" fmla="*/ 62696 w 206894"/>
                    <a:gd name="connsiteY2" fmla="*/ 69683 h 187891"/>
                    <a:gd name="connsiteX3" fmla="*/ 48776 w 206894"/>
                    <a:gd name="connsiteY3" fmla="*/ 21508 h 187891"/>
                    <a:gd name="connsiteX4" fmla="*/ 105728 w 206894"/>
                    <a:gd name="connsiteY4" fmla="*/ 4132 h 187891"/>
                    <a:gd name="connsiteX5" fmla="*/ 172095 w 206894"/>
                    <a:gd name="connsiteY5" fmla="*/ 35478 h 187891"/>
                    <a:gd name="connsiteX6" fmla="*/ 206894 w 206894"/>
                    <a:gd name="connsiteY6" fmla="*/ 50602 h 187891"/>
                    <a:gd name="connsiteX7" fmla="*/ 34800 w 206894"/>
                    <a:gd name="connsiteY7" fmla="*/ 152343 h 187891"/>
                    <a:gd name="connsiteX8" fmla="*/ 0 w 206894"/>
                    <a:gd name="connsiteY8" fmla="*/ 137221 h 187891"/>
                    <a:gd name="connsiteX9" fmla="*/ 172095 w 206894"/>
                    <a:gd name="connsiteY9" fmla="*/ 35478 h 187891"/>
                    <a:gd name="connsiteX10" fmla="*/ 73879 w 206894"/>
                    <a:gd name="connsiteY10" fmla="*/ 32417 h 187891"/>
                    <a:gd name="connsiteX11" fmla="*/ 75331 w 206894"/>
                    <a:gd name="connsiteY11" fmla="*/ 49847 h 187891"/>
                    <a:gd name="connsiteX12" fmla="*/ 94336 w 206894"/>
                    <a:gd name="connsiteY12" fmla="*/ 41307 h 187891"/>
                    <a:gd name="connsiteX13" fmla="*/ 92674 w 206894"/>
                    <a:gd name="connsiteY13" fmla="*/ 23785 h 187891"/>
                    <a:gd name="connsiteX14" fmla="*/ 73879 w 206894"/>
                    <a:gd name="connsiteY14" fmla="*/ 32417 h 187891"/>
                    <a:gd name="connsiteX15" fmla="*/ 144619 w 206894"/>
                    <a:gd name="connsiteY15" fmla="*/ 118322 h 187891"/>
                    <a:gd name="connsiteX16" fmla="*/ 157905 w 206894"/>
                    <a:gd name="connsiteY16" fmla="*/ 166223 h 187891"/>
                    <a:gd name="connsiteX17" fmla="*/ 101377 w 206894"/>
                    <a:gd name="connsiteY17" fmla="*/ 183784 h 187891"/>
                    <a:gd name="connsiteX18" fmla="*/ 87881 w 206894"/>
                    <a:gd name="connsiteY18" fmla="*/ 135794 h 187891"/>
                    <a:gd name="connsiteX19" fmla="*/ 144619 w 206894"/>
                    <a:gd name="connsiteY19" fmla="*/ 118322 h 187891"/>
                    <a:gd name="connsiteX20" fmla="*/ 112558 w 206894"/>
                    <a:gd name="connsiteY20" fmla="*/ 146516 h 187891"/>
                    <a:gd name="connsiteX21" fmla="*/ 114220 w 206894"/>
                    <a:gd name="connsiteY21" fmla="*/ 164038 h 187891"/>
                    <a:gd name="connsiteX22" fmla="*/ 133018 w 206894"/>
                    <a:gd name="connsiteY22" fmla="*/ 155408 h 187891"/>
                    <a:gd name="connsiteX23" fmla="*/ 131566 w 206894"/>
                    <a:gd name="connsiteY23" fmla="*/ 137977 h 187891"/>
                    <a:gd name="connsiteX24" fmla="*/ 112558 w 206894"/>
                    <a:gd name="connsiteY24" fmla="*/ 146516 h 18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06894" h="187891">
                      <a:moveTo>
                        <a:pt x="105728" y="4132"/>
                      </a:moveTo>
                      <a:cubicBezTo>
                        <a:pt x="125762" y="12839"/>
                        <a:pt x="133525" y="30755"/>
                        <a:pt x="119224" y="52122"/>
                      </a:cubicBezTo>
                      <a:cubicBezTo>
                        <a:pt x="105133" y="73583"/>
                        <a:pt x="82733" y="78393"/>
                        <a:pt x="62696" y="69683"/>
                      </a:cubicBezTo>
                      <a:cubicBezTo>
                        <a:pt x="42449" y="60884"/>
                        <a:pt x="34688" y="42969"/>
                        <a:pt x="48776" y="21508"/>
                      </a:cubicBezTo>
                      <a:cubicBezTo>
                        <a:pt x="63080" y="141"/>
                        <a:pt x="85691" y="-4575"/>
                        <a:pt x="105728" y="4132"/>
                      </a:cubicBezTo>
                      <a:close/>
                      <a:moveTo>
                        <a:pt x="172095" y="35478"/>
                      </a:moveTo>
                      <a:lnTo>
                        <a:pt x="206894" y="50602"/>
                      </a:lnTo>
                      <a:lnTo>
                        <a:pt x="34800" y="152343"/>
                      </a:lnTo>
                      <a:lnTo>
                        <a:pt x="0" y="137221"/>
                      </a:lnTo>
                      <a:lnTo>
                        <a:pt x="172095" y="35478"/>
                      </a:lnTo>
                      <a:close/>
                      <a:moveTo>
                        <a:pt x="73879" y="32417"/>
                      </a:moveTo>
                      <a:cubicBezTo>
                        <a:pt x="67974" y="41385"/>
                        <a:pt x="69005" y="47097"/>
                        <a:pt x="75331" y="49847"/>
                      </a:cubicBezTo>
                      <a:cubicBezTo>
                        <a:pt x="81658" y="52598"/>
                        <a:pt x="88434" y="50277"/>
                        <a:pt x="94336" y="41307"/>
                      </a:cubicBezTo>
                      <a:cubicBezTo>
                        <a:pt x="100241" y="32339"/>
                        <a:pt x="99002" y="26535"/>
                        <a:pt x="92674" y="23785"/>
                      </a:cubicBezTo>
                      <a:cubicBezTo>
                        <a:pt x="86345" y="21035"/>
                        <a:pt x="79781" y="23449"/>
                        <a:pt x="73879" y="32417"/>
                      </a:cubicBezTo>
                      <a:close/>
                      <a:moveTo>
                        <a:pt x="144619" y="118322"/>
                      </a:moveTo>
                      <a:cubicBezTo>
                        <a:pt x="164656" y="127030"/>
                        <a:pt x="172207" y="144854"/>
                        <a:pt x="157905" y="166223"/>
                      </a:cubicBezTo>
                      <a:cubicBezTo>
                        <a:pt x="143815" y="187682"/>
                        <a:pt x="121414" y="192492"/>
                        <a:pt x="101377" y="183784"/>
                      </a:cubicBezTo>
                      <a:cubicBezTo>
                        <a:pt x="81340" y="175077"/>
                        <a:pt x="73580" y="157164"/>
                        <a:pt x="87881" y="135794"/>
                      </a:cubicBezTo>
                      <a:cubicBezTo>
                        <a:pt x="101972" y="114333"/>
                        <a:pt x="124582" y="109613"/>
                        <a:pt x="144619" y="118322"/>
                      </a:cubicBezTo>
                      <a:close/>
                      <a:moveTo>
                        <a:pt x="112558" y="146516"/>
                      </a:moveTo>
                      <a:cubicBezTo>
                        <a:pt x="106653" y="155486"/>
                        <a:pt x="107684" y="161196"/>
                        <a:pt x="114220" y="164038"/>
                      </a:cubicBezTo>
                      <a:cubicBezTo>
                        <a:pt x="120337" y="166696"/>
                        <a:pt x="127113" y="164376"/>
                        <a:pt x="133018" y="155408"/>
                      </a:cubicBezTo>
                      <a:cubicBezTo>
                        <a:pt x="138920" y="146438"/>
                        <a:pt x="137681" y="140636"/>
                        <a:pt x="131566" y="137977"/>
                      </a:cubicBezTo>
                      <a:cubicBezTo>
                        <a:pt x="125236" y="135225"/>
                        <a:pt x="118463" y="137545"/>
                        <a:pt x="112558" y="146516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7" name="图形 2">
                <a:extLst>
                  <a:ext uri="{FF2B5EF4-FFF2-40B4-BE49-F238E27FC236}">
                    <a16:creationId xmlns:a16="http://schemas.microsoft.com/office/drawing/2014/main" id="{18A049A1-BCAA-7A02-F44C-CEEEB814E5F3}"/>
                  </a:ext>
                </a:extLst>
              </p:cNvPr>
              <p:cNvGrpSpPr/>
              <p:nvPr/>
            </p:nvGrpSpPr>
            <p:grpSpPr>
              <a:xfrm>
                <a:off x="9687731" y="383282"/>
                <a:ext cx="375119" cy="394570"/>
                <a:chOff x="9687731" y="383282"/>
                <a:chExt cx="375119" cy="394570"/>
              </a:xfrm>
            </p:grpSpPr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DC6B9BDB-D63E-2076-8C17-21A107BA920E}"/>
                    </a:ext>
                  </a:extLst>
                </p:cNvPr>
                <p:cNvSpPr/>
                <p:nvPr/>
              </p:nvSpPr>
              <p:spPr>
                <a:xfrm>
                  <a:off x="9687731" y="383282"/>
                  <a:ext cx="375119" cy="394570"/>
                </a:xfrm>
                <a:custGeom>
                  <a:avLst/>
                  <a:gdLst>
                    <a:gd name="connsiteX0" fmla="*/ 0 w 375119"/>
                    <a:gd name="connsiteY0" fmla="*/ 72288 h 394570"/>
                    <a:gd name="connsiteX1" fmla="*/ 133160 w 375119"/>
                    <a:gd name="connsiteY1" fmla="*/ 394570 h 394570"/>
                    <a:gd name="connsiteX2" fmla="*/ 375064 w 375119"/>
                    <a:gd name="connsiteY2" fmla="*/ 355917 h 394570"/>
                    <a:gd name="connsiteX3" fmla="*/ 312336 w 375119"/>
                    <a:gd name="connsiteY3" fmla="*/ 0 h 394570"/>
                    <a:gd name="connsiteX4" fmla="*/ 0 w 375119"/>
                    <a:gd name="connsiteY4" fmla="*/ 72288 h 394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5119" h="394570">
                      <a:moveTo>
                        <a:pt x="0" y="72288"/>
                      </a:moveTo>
                      <a:lnTo>
                        <a:pt x="133160" y="394570"/>
                      </a:lnTo>
                      <a:cubicBezTo>
                        <a:pt x="133160" y="394570"/>
                        <a:pt x="372869" y="366818"/>
                        <a:pt x="375064" y="355917"/>
                      </a:cubicBezTo>
                      <a:cubicBezTo>
                        <a:pt x="377282" y="345015"/>
                        <a:pt x="312336" y="0"/>
                        <a:pt x="312336" y="0"/>
                      </a:cubicBezTo>
                      <a:lnTo>
                        <a:pt x="0" y="72288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C70078C5-B795-B9AA-DCDE-9C0B658615F4}"/>
                    </a:ext>
                  </a:extLst>
                </p:cNvPr>
                <p:cNvSpPr/>
                <p:nvPr/>
              </p:nvSpPr>
              <p:spPr>
                <a:xfrm>
                  <a:off x="9834561" y="508191"/>
                  <a:ext cx="127628" cy="139192"/>
                </a:xfrm>
                <a:custGeom>
                  <a:avLst/>
                  <a:gdLst>
                    <a:gd name="connsiteX0" fmla="*/ 28369 w 127628"/>
                    <a:gd name="connsiteY0" fmla="*/ 12678 h 139192"/>
                    <a:gd name="connsiteX1" fmla="*/ 56533 w 127628"/>
                    <a:gd name="connsiteY1" fmla="*/ 37042 h 139192"/>
                    <a:gd name="connsiteX2" fmla="*/ 28506 w 127628"/>
                    <a:gd name="connsiteY2" fmla="*/ 71266 h 139192"/>
                    <a:gd name="connsiteX3" fmla="*/ 0 w 127628"/>
                    <a:gd name="connsiteY3" fmla="*/ 46961 h 139192"/>
                    <a:gd name="connsiteX4" fmla="*/ 28369 w 127628"/>
                    <a:gd name="connsiteY4" fmla="*/ 12678 h 139192"/>
                    <a:gd name="connsiteX5" fmla="*/ 82639 w 127628"/>
                    <a:gd name="connsiteY5" fmla="*/ 4899 h 139192"/>
                    <a:gd name="connsiteX6" fmla="*/ 110574 w 127628"/>
                    <a:gd name="connsiteY6" fmla="*/ 0 h 139192"/>
                    <a:gd name="connsiteX7" fmla="*/ 45149 w 127628"/>
                    <a:gd name="connsiteY7" fmla="*/ 134293 h 139192"/>
                    <a:gd name="connsiteX8" fmla="*/ 17237 w 127628"/>
                    <a:gd name="connsiteY8" fmla="*/ 139192 h 139192"/>
                    <a:gd name="connsiteX9" fmla="*/ 82639 w 127628"/>
                    <a:gd name="connsiteY9" fmla="*/ 4899 h 139192"/>
                    <a:gd name="connsiteX10" fmla="*/ 20140 w 127628"/>
                    <a:gd name="connsiteY10" fmla="*/ 43427 h 139192"/>
                    <a:gd name="connsiteX11" fmla="*/ 28232 w 127628"/>
                    <a:gd name="connsiteY11" fmla="*/ 53698 h 139192"/>
                    <a:gd name="connsiteX12" fmla="*/ 36553 w 127628"/>
                    <a:gd name="connsiteY12" fmla="*/ 40547 h 139192"/>
                    <a:gd name="connsiteX13" fmla="*/ 28301 w 127628"/>
                    <a:gd name="connsiteY13" fmla="*/ 30306 h 139192"/>
                    <a:gd name="connsiteX14" fmla="*/ 20140 w 127628"/>
                    <a:gd name="connsiteY14" fmla="*/ 43427 h 139192"/>
                    <a:gd name="connsiteX15" fmla="*/ 99624 w 127628"/>
                    <a:gd name="connsiteY15" fmla="*/ 67864 h 139192"/>
                    <a:gd name="connsiteX16" fmla="*/ 127627 w 127628"/>
                    <a:gd name="connsiteY16" fmla="*/ 92258 h 139192"/>
                    <a:gd name="connsiteX17" fmla="*/ 99624 w 127628"/>
                    <a:gd name="connsiteY17" fmla="*/ 126482 h 139192"/>
                    <a:gd name="connsiteX18" fmla="*/ 71438 w 127628"/>
                    <a:gd name="connsiteY18" fmla="*/ 102118 h 139192"/>
                    <a:gd name="connsiteX19" fmla="*/ 99624 w 127628"/>
                    <a:gd name="connsiteY19" fmla="*/ 67864 h 139192"/>
                    <a:gd name="connsiteX20" fmla="*/ 91234 w 127628"/>
                    <a:gd name="connsiteY20" fmla="*/ 98643 h 139192"/>
                    <a:gd name="connsiteX21" fmla="*/ 99487 w 127628"/>
                    <a:gd name="connsiteY21" fmla="*/ 108884 h 139192"/>
                    <a:gd name="connsiteX22" fmla="*/ 107648 w 127628"/>
                    <a:gd name="connsiteY22" fmla="*/ 95765 h 139192"/>
                    <a:gd name="connsiteX23" fmla="*/ 99578 w 127628"/>
                    <a:gd name="connsiteY23" fmla="*/ 85494 h 139192"/>
                    <a:gd name="connsiteX24" fmla="*/ 91234 w 127628"/>
                    <a:gd name="connsiteY24" fmla="*/ 98643 h 139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628" h="139192">
                      <a:moveTo>
                        <a:pt x="28369" y="12678"/>
                      </a:moveTo>
                      <a:cubicBezTo>
                        <a:pt x="44440" y="9857"/>
                        <a:pt x="56647" y="17833"/>
                        <a:pt x="56533" y="37042"/>
                      </a:cubicBezTo>
                      <a:cubicBezTo>
                        <a:pt x="56579" y="56224"/>
                        <a:pt x="44600" y="68445"/>
                        <a:pt x="28506" y="71266"/>
                      </a:cubicBezTo>
                      <a:cubicBezTo>
                        <a:pt x="12276" y="74117"/>
                        <a:pt x="46" y="66141"/>
                        <a:pt x="0" y="46961"/>
                      </a:cubicBezTo>
                      <a:cubicBezTo>
                        <a:pt x="114" y="27750"/>
                        <a:pt x="12276" y="15499"/>
                        <a:pt x="28369" y="12678"/>
                      </a:cubicBezTo>
                      <a:close/>
                      <a:moveTo>
                        <a:pt x="82639" y="4899"/>
                      </a:moveTo>
                      <a:lnTo>
                        <a:pt x="110574" y="0"/>
                      </a:lnTo>
                      <a:lnTo>
                        <a:pt x="45149" y="134293"/>
                      </a:lnTo>
                      <a:lnTo>
                        <a:pt x="17237" y="139192"/>
                      </a:lnTo>
                      <a:lnTo>
                        <a:pt x="82639" y="4899"/>
                      </a:lnTo>
                      <a:close/>
                      <a:moveTo>
                        <a:pt x="20140" y="43427"/>
                      </a:moveTo>
                      <a:cubicBezTo>
                        <a:pt x="20163" y="51451"/>
                        <a:pt x="23157" y="54590"/>
                        <a:pt x="28232" y="53698"/>
                      </a:cubicBezTo>
                      <a:cubicBezTo>
                        <a:pt x="33307" y="52807"/>
                        <a:pt x="36576" y="48571"/>
                        <a:pt x="36553" y="40547"/>
                      </a:cubicBezTo>
                      <a:cubicBezTo>
                        <a:pt x="36553" y="32523"/>
                        <a:pt x="33376" y="29414"/>
                        <a:pt x="28301" y="30306"/>
                      </a:cubicBezTo>
                      <a:cubicBezTo>
                        <a:pt x="23226" y="31197"/>
                        <a:pt x="20140" y="35403"/>
                        <a:pt x="20140" y="43427"/>
                      </a:cubicBezTo>
                      <a:close/>
                      <a:moveTo>
                        <a:pt x="99624" y="67864"/>
                      </a:moveTo>
                      <a:cubicBezTo>
                        <a:pt x="115694" y="65044"/>
                        <a:pt x="127742" y="73047"/>
                        <a:pt x="127627" y="92258"/>
                      </a:cubicBezTo>
                      <a:cubicBezTo>
                        <a:pt x="127673" y="111440"/>
                        <a:pt x="115694" y="123661"/>
                        <a:pt x="99624" y="126482"/>
                      </a:cubicBezTo>
                      <a:cubicBezTo>
                        <a:pt x="83531" y="129303"/>
                        <a:pt x="71323" y="121327"/>
                        <a:pt x="71438" y="102118"/>
                      </a:cubicBezTo>
                      <a:cubicBezTo>
                        <a:pt x="71392" y="82934"/>
                        <a:pt x="83553" y="70683"/>
                        <a:pt x="99624" y="67864"/>
                      </a:cubicBezTo>
                      <a:close/>
                      <a:moveTo>
                        <a:pt x="91234" y="98643"/>
                      </a:moveTo>
                      <a:cubicBezTo>
                        <a:pt x="91257" y="106667"/>
                        <a:pt x="94252" y="109806"/>
                        <a:pt x="99487" y="108884"/>
                      </a:cubicBezTo>
                      <a:cubicBezTo>
                        <a:pt x="104402" y="108025"/>
                        <a:pt x="107671" y="103789"/>
                        <a:pt x="107648" y="95765"/>
                      </a:cubicBezTo>
                      <a:cubicBezTo>
                        <a:pt x="107648" y="87741"/>
                        <a:pt x="104470" y="84632"/>
                        <a:pt x="99578" y="85494"/>
                      </a:cubicBezTo>
                      <a:cubicBezTo>
                        <a:pt x="94503" y="86383"/>
                        <a:pt x="91234" y="90619"/>
                        <a:pt x="91234" y="98643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0" name="图形 2">
                <a:extLst>
                  <a:ext uri="{FF2B5EF4-FFF2-40B4-BE49-F238E27FC236}">
                    <a16:creationId xmlns:a16="http://schemas.microsoft.com/office/drawing/2014/main" id="{BDB5180A-FD43-049D-D37A-B7AE3572B841}"/>
                  </a:ext>
                </a:extLst>
              </p:cNvPr>
              <p:cNvGrpSpPr/>
              <p:nvPr/>
            </p:nvGrpSpPr>
            <p:grpSpPr>
              <a:xfrm>
                <a:off x="6176717" y="1613255"/>
                <a:ext cx="298897" cy="278108"/>
                <a:chOff x="6176717" y="1613255"/>
                <a:chExt cx="298897" cy="278108"/>
              </a:xfrm>
            </p:grpSpPr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FA3EAC6B-6CC2-22F8-E9E7-D1EF877814DF}"/>
                    </a:ext>
                  </a:extLst>
                </p:cNvPr>
                <p:cNvSpPr/>
                <p:nvPr/>
              </p:nvSpPr>
              <p:spPr>
                <a:xfrm>
                  <a:off x="6176717" y="1644524"/>
                  <a:ext cx="288729" cy="246839"/>
                </a:xfrm>
                <a:custGeom>
                  <a:avLst/>
                  <a:gdLst>
                    <a:gd name="connsiteX0" fmla="*/ 272872 w 288729"/>
                    <a:gd name="connsiteY0" fmla="*/ 80194 h 246839"/>
                    <a:gd name="connsiteX1" fmla="*/ 210078 w 288729"/>
                    <a:gd name="connsiteY1" fmla="*/ 238987 h 246839"/>
                    <a:gd name="connsiteX2" fmla="*/ 15857 w 288729"/>
                    <a:gd name="connsiteY2" fmla="*/ 166644 h 246839"/>
                    <a:gd name="connsiteX3" fmla="*/ 78651 w 288729"/>
                    <a:gd name="connsiteY3" fmla="*/ 7852 h 246839"/>
                    <a:gd name="connsiteX4" fmla="*/ 272872 w 288729"/>
                    <a:gd name="connsiteY4" fmla="*/ 80194 h 246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729" h="246839">
                      <a:moveTo>
                        <a:pt x="272872" y="80194"/>
                      </a:moveTo>
                      <a:cubicBezTo>
                        <a:pt x="309165" y="144019"/>
                        <a:pt x="281049" y="215114"/>
                        <a:pt x="210078" y="238987"/>
                      </a:cubicBezTo>
                      <a:cubicBezTo>
                        <a:pt x="139107" y="262859"/>
                        <a:pt x="52152" y="230471"/>
                        <a:pt x="15857" y="166644"/>
                      </a:cubicBezTo>
                      <a:cubicBezTo>
                        <a:pt x="-20435" y="102817"/>
                        <a:pt x="7680" y="31727"/>
                        <a:pt x="78651" y="7852"/>
                      </a:cubicBezTo>
                      <a:cubicBezTo>
                        <a:pt x="149622" y="-16019"/>
                        <a:pt x="236577" y="16369"/>
                        <a:pt x="272872" y="80194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2C6B374C-BAC9-5E64-046D-6D4CFB2BF6CA}"/>
                    </a:ext>
                  </a:extLst>
                </p:cNvPr>
                <p:cNvSpPr/>
                <p:nvPr/>
              </p:nvSpPr>
              <p:spPr>
                <a:xfrm>
                  <a:off x="6186885" y="1613255"/>
                  <a:ext cx="288729" cy="246840"/>
                </a:xfrm>
                <a:custGeom>
                  <a:avLst/>
                  <a:gdLst>
                    <a:gd name="connsiteX0" fmla="*/ 272873 w 288729"/>
                    <a:gd name="connsiteY0" fmla="*/ 80195 h 246840"/>
                    <a:gd name="connsiteX1" fmla="*/ 210079 w 288729"/>
                    <a:gd name="connsiteY1" fmla="*/ 238988 h 246840"/>
                    <a:gd name="connsiteX2" fmla="*/ 15858 w 288729"/>
                    <a:gd name="connsiteY2" fmla="*/ 166645 h 246840"/>
                    <a:gd name="connsiteX3" fmla="*/ 78652 w 288729"/>
                    <a:gd name="connsiteY3" fmla="*/ 7853 h 246840"/>
                    <a:gd name="connsiteX4" fmla="*/ 272873 w 288729"/>
                    <a:gd name="connsiteY4" fmla="*/ 80195 h 246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729" h="246840">
                      <a:moveTo>
                        <a:pt x="272873" y="80195"/>
                      </a:moveTo>
                      <a:cubicBezTo>
                        <a:pt x="309165" y="144021"/>
                        <a:pt x="281050" y="215113"/>
                        <a:pt x="210079" y="238988"/>
                      </a:cubicBezTo>
                      <a:cubicBezTo>
                        <a:pt x="139107" y="262861"/>
                        <a:pt x="52150" y="230473"/>
                        <a:pt x="15858" y="166645"/>
                      </a:cubicBezTo>
                      <a:cubicBezTo>
                        <a:pt x="-20435" y="102820"/>
                        <a:pt x="7678" y="31725"/>
                        <a:pt x="78652" y="7853"/>
                      </a:cubicBezTo>
                      <a:cubicBezTo>
                        <a:pt x="149625" y="-16020"/>
                        <a:pt x="236580" y="16368"/>
                        <a:pt x="272873" y="80195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C1ED5351-B1E7-0B24-C722-F3E7C16BFC2C}"/>
                    </a:ext>
                  </a:extLst>
                </p:cNvPr>
                <p:cNvSpPr/>
                <p:nvPr/>
              </p:nvSpPr>
              <p:spPr>
                <a:xfrm>
                  <a:off x="6288562" y="1675435"/>
                  <a:ext cx="87901" cy="120191"/>
                </a:xfrm>
                <a:custGeom>
                  <a:avLst/>
                  <a:gdLst>
                    <a:gd name="connsiteX0" fmla="*/ 62926 w 87901"/>
                    <a:gd name="connsiteY0" fmla="*/ 106624 h 120191"/>
                    <a:gd name="connsiteX1" fmla="*/ 30961 w 87901"/>
                    <a:gd name="connsiteY1" fmla="*/ 105092 h 120191"/>
                    <a:gd name="connsiteX2" fmla="*/ 32792 w 87901"/>
                    <a:gd name="connsiteY2" fmla="*/ 91870 h 120191"/>
                    <a:gd name="connsiteX3" fmla="*/ 59901 w 87901"/>
                    <a:gd name="connsiteY3" fmla="*/ 92770 h 120191"/>
                    <a:gd name="connsiteX4" fmla="*/ 67896 w 87901"/>
                    <a:gd name="connsiteY4" fmla="*/ 76186 h 120191"/>
                    <a:gd name="connsiteX5" fmla="*/ 3643 w 87901"/>
                    <a:gd name="connsiteY5" fmla="*/ 49149 h 120191"/>
                    <a:gd name="connsiteX6" fmla="*/ 12476 w 87901"/>
                    <a:gd name="connsiteY6" fmla="*/ 17899 h 120191"/>
                    <a:gd name="connsiteX7" fmla="*/ 4605 w 87901"/>
                    <a:gd name="connsiteY7" fmla="*/ 4058 h 120191"/>
                    <a:gd name="connsiteX8" fmla="*/ 16673 w 87901"/>
                    <a:gd name="connsiteY8" fmla="*/ 0 h 120191"/>
                    <a:gd name="connsiteX9" fmla="*/ 24391 w 87901"/>
                    <a:gd name="connsiteY9" fmla="*/ 13570 h 120191"/>
                    <a:gd name="connsiteX10" fmla="*/ 52275 w 87901"/>
                    <a:gd name="connsiteY10" fmla="*/ 16791 h 120191"/>
                    <a:gd name="connsiteX11" fmla="*/ 48545 w 87901"/>
                    <a:gd name="connsiteY11" fmla="*/ 28874 h 120191"/>
                    <a:gd name="connsiteX12" fmla="*/ 26958 w 87901"/>
                    <a:gd name="connsiteY12" fmla="*/ 27569 h 120191"/>
                    <a:gd name="connsiteX13" fmla="*/ 20006 w 87901"/>
                    <a:gd name="connsiteY13" fmla="*/ 42837 h 120191"/>
                    <a:gd name="connsiteX14" fmla="*/ 84026 w 87901"/>
                    <a:gd name="connsiteY14" fmla="*/ 69465 h 120191"/>
                    <a:gd name="connsiteX15" fmla="*/ 74760 w 87901"/>
                    <a:gd name="connsiteY15" fmla="*/ 102157 h 120191"/>
                    <a:gd name="connsiteX16" fmla="*/ 82707 w 87901"/>
                    <a:gd name="connsiteY16" fmla="*/ 116131 h 120191"/>
                    <a:gd name="connsiteX17" fmla="*/ 70639 w 87901"/>
                    <a:gd name="connsiteY17" fmla="*/ 120191 h 120191"/>
                    <a:gd name="connsiteX18" fmla="*/ 62926 w 87901"/>
                    <a:gd name="connsiteY18" fmla="*/ 106624 h 12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7901" h="120191">
                      <a:moveTo>
                        <a:pt x="62926" y="106624"/>
                      </a:moveTo>
                      <a:cubicBezTo>
                        <a:pt x="53254" y="108903"/>
                        <a:pt x="40989" y="108503"/>
                        <a:pt x="30961" y="105092"/>
                      </a:cubicBezTo>
                      <a:lnTo>
                        <a:pt x="32792" y="91870"/>
                      </a:lnTo>
                      <a:cubicBezTo>
                        <a:pt x="42734" y="94506"/>
                        <a:pt x="51750" y="95514"/>
                        <a:pt x="59901" y="92770"/>
                      </a:cubicBezTo>
                      <a:cubicBezTo>
                        <a:pt x="69704" y="89474"/>
                        <a:pt x="72061" y="83510"/>
                        <a:pt x="67896" y="76186"/>
                      </a:cubicBezTo>
                      <a:cubicBezTo>
                        <a:pt x="57711" y="58275"/>
                        <a:pt x="18145" y="74654"/>
                        <a:pt x="3643" y="49149"/>
                      </a:cubicBezTo>
                      <a:cubicBezTo>
                        <a:pt x="-3528" y="36535"/>
                        <a:pt x="132" y="24636"/>
                        <a:pt x="12476" y="17899"/>
                      </a:cubicBezTo>
                      <a:lnTo>
                        <a:pt x="4605" y="4058"/>
                      </a:lnTo>
                      <a:lnTo>
                        <a:pt x="16673" y="0"/>
                      </a:lnTo>
                      <a:lnTo>
                        <a:pt x="24391" y="13570"/>
                      </a:lnTo>
                      <a:cubicBezTo>
                        <a:pt x="34659" y="11405"/>
                        <a:pt x="43687" y="13382"/>
                        <a:pt x="52275" y="16791"/>
                      </a:cubicBezTo>
                      <a:lnTo>
                        <a:pt x="48545" y="28874"/>
                      </a:lnTo>
                      <a:cubicBezTo>
                        <a:pt x="40340" y="26140"/>
                        <a:pt x="34198" y="25132"/>
                        <a:pt x="26958" y="27569"/>
                      </a:cubicBezTo>
                      <a:cubicBezTo>
                        <a:pt x="18808" y="30310"/>
                        <a:pt x="15994" y="35785"/>
                        <a:pt x="20006" y="42837"/>
                      </a:cubicBezTo>
                      <a:cubicBezTo>
                        <a:pt x="29264" y="59121"/>
                        <a:pt x="68444" y="42058"/>
                        <a:pt x="84026" y="69465"/>
                      </a:cubicBezTo>
                      <a:cubicBezTo>
                        <a:pt x="91352" y="82351"/>
                        <a:pt x="88305" y="94693"/>
                        <a:pt x="74760" y="102157"/>
                      </a:cubicBezTo>
                      <a:lnTo>
                        <a:pt x="82707" y="116131"/>
                      </a:lnTo>
                      <a:lnTo>
                        <a:pt x="70639" y="120191"/>
                      </a:lnTo>
                      <a:lnTo>
                        <a:pt x="62926" y="106624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4" name="图形 2">
                <a:extLst>
                  <a:ext uri="{FF2B5EF4-FFF2-40B4-BE49-F238E27FC236}">
                    <a16:creationId xmlns:a16="http://schemas.microsoft.com/office/drawing/2014/main" id="{28DC9519-226C-46B5-DF6D-9E8FE10A2B22}"/>
                  </a:ext>
                </a:extLst>
              </p:cNvPr>
              <p:cNvGrpSpPr/>
              <p:nvPr/>
            </p:nvGrpSpPr>
            <p:grpSpPr>
              <a:xfrm>
                <a:off x="9860055" y="2356669"/>
                <a:ext cx="298779" cy="277603"/>
                <a:chOff x="9860055" y="2356669"/>
                <a:chExt cx="298779" cy="277603"/>
              </a:xfrm>
            </p:grpSpPr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89F90DCA-77F2-74EA-646E-6CF77637B1FF}"/>
                    </a:ext>
                  </a:extLst>
                </p:cNvPr>
                <p:cNvSpPr/>
                <p:nvPr/>
              </p:nvSpPr>
              <p:spPr>
                <a:xfrm>
                  <a:off x="9869532" y="2388152"/>
                  <a:ext cx="289302" cy="246120"/>
                </a:xfrm>
                <a:custGeom>
                  <a:avLst/>
                  <a:gdLst>
                    <a:gd name="connsiteX0" fmla="*/ 225541 w 289302"/>
                    <a:gd name="connsiteY0" fmla="*/ 14253 h 246120"/>
                    <a:gd name="connsiteX1" fmla="*/ 264541 w 289302"/>
                    <a:gd name="connsiteY1" fmla="*/ 180496 h 246120"/>
                    <a:gd name="connsiteX2" fmla="*/ 63761 w 289302"/>
                    <a:gd name="connsiteY2" fmla="*/ 231867 h 246120"/>
                    <a:gd name="connsiteX3" fmla="*/ 24762 w 289302"/>
                    <a:gd name="connsiteY3" fmla="*/ 65624 h 246120"/>
                    <a:gd name="connsiteX4" fmla="*/ 225541 w 289302"/>
                    <a:gd name="connsiteY4" fmla="*/ 14253 h 24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302" h="246120">
                      <a:moveTo>
                        <a:pt x="225541" y="14253"/>
                      </a:moveTo>
                      <a:cubicBezTo>
                        <a:pt x="291767" y="45974"/>
                        <a:pt x="309232" y="120404"/>
                        <a:pt x="264541" y="180496"/>
                      </a:cubicBezTo>
                      <a:cubicBezTo>
                        <a:pt x="219872" y="240588"/>
                        <a:pt x="129987" y="263587"/>
                        <a:pt x="63761" y="231867"/>
                      </a:cubicBezTo>
                      <a:cubicBezTo>
                        <a:pt x="-2464" y="200146"/>
                        <a:pt x="-19929" y="125717"/>
                        <a:pt x="24762" y="65624"/>
                      </a:cubicBezTo>
                      <a:cubicBezTo>
                        <a:pt x="69431" y="5532"/>
                        <a:pt x="159316" y="-17467"/>
                        <a:pt x="225541" y="14253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E61EF1D3-A85E-10AB-E904-2E0479E9DFED}"/>
                    </a:ext>
                  </a:extLst>
                </p:cNvPr>
                <p:cNvSpPr/>
                <p:nvPr/>
              </p:nvSpPr>
              <p:spPr>
                <a:xfrm>
                  <a:off x="9860055" y="2356669"/>
                  <a:ext cx="289292" cy="246121"/>
                </a:xfrm>
                <a:custGeom>
                  <a:avLst/>
                  <a:gdLst>
                    <a:gd name="connsiteX0" fmla="*/ 225531 w 289292"/>
                    <a:gd name="connsiteY0" fmla="*/ 14253 h 246121"/>
                    <a:gd name="connsiteX1" fmla="*/ 264530 w 289292"/>
                    <a:gd name="connsiteY1" fmla="*/ 180496 h 246121"/>
                    <a:gd name="connsiteX2" fmla="*/ 63751 w 289292"/>
                    <a:gd name="connsiteY2" fmla="*/ 231867 h 246121"/>
                    <a:gd name="connsiteX3" fmla="*/ 24752 w 289292"/>
                    <a:gd name="connsiteY3" fmla="*/ 65624 h 246121"/>
                    <a:gd name="connsiteX4" fmla="*/ 225531 w 289292"/>
                    <a:gd name="connsiteY4" fmla="*/ 14253 h 246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292" h="246121">
                      <a:moveTo>
                        <a:pt x="225531" y="14253"/>
                      </a:moveTo>
                      <a:cubicBezTo>
                        <a:pt x="291757" y="45974"/>
                        <a:pt x="309222" y="120404"/>
                        <a:pt x="264530" y="180496"/>
                      </a:cubicBezTo>
                      <a:cubicBezTo>
                        <a:pt x="219862" y="240588"/>
                        <a:pt x="129976" y="263590"/>
                        <a:pt x="63751" y="231867"/>
                      </a:cubicBezTo>
                      <a:cubicBezTo>
                        <a:pt x="-2474" y="200146"/>
                        <a:pt x="-19916" y="125717"/>
                        <a:pt x="24752" y="65624"/>
                      </a:cubicBezTo>
                      <a:cubicBezTo>
                        <a:pt x="69420" y="5532"/>
                        <a:pt x="159329" y="-17467"/>
                        <a:pt x="225531" y="14253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23A7BBAE-EFED-2588-AA8F-74657396E558}"/>
                    </a:ext>
                  </a:extLst>
                </p:cNvPr>
                <p:cNvSpPr/>
                <p:nvPr/>
              </p:nvSpPr>
              <p:spPr>
                <a:xfrm>
                  <a:off x="9940814" y="2437749"/>
                  <a:ext cx="128061" cy="84684"/>
                </a:xfrm>
                <a:custGeom>
                  <a:avLst/>
                  <a:gdLst>
                    <a:gd name="connsiteX0" fmla="*/ 106391 w 128061"/>
                    <a:gd name="connsiteY0" fmla="*/ 67709 h 84684"/>
                    <a:gd name="connsiteX1" fmla="*/ 79279 w 128061"/>
                    <a:gd name="connsiteY1" fmla="*/ 84685 h 84684"/>
                    <a:gd name="connsiteX2" fmla="*/ 73221 w 128061"/>
                    <a:gd name="connsiteY2" fmla="*/ 72782 h 84684"/>
                    <a:gd name="connsiteX3" fmla="*/ 96012 w 128061"/>
                    <a:gd name="connsiteY3" fmla="*/ 58060 h 84684"/>
                    <a:gd name="connsiteX4" fmla="*/ 93109 w 128061"/>
                    <a:gd name="connsiteY4" fmla="*/ 39875 h 84684"/>
                    <a:gd name="connsiteX5" fmla="*/ 24917 w 128061"/>
                    <a:gd name="connsiteY5" fmla="*/ 54320 h 84684"/>
                    <a:gd name="connsiteX6" fmla="*/ 14356 w 128061"/>
                    <a:gd name="connsiteY6" fmla="*/ 23614 h 84684"/>
                    <a:gd name="connsiteX7" fmla="*/ 0 w 128061"/>
                    <a:gd name="connsiteY7" fmla="*/ 16736 h 84684"/>
                    <a:gd name="connsiteX8" fmla="*/ 7590 w 128061"/>
                    <a:gd name="connsiteY8" fmla="*/ 6517 h 84684"/>
                    <a:gd name="connsiteX9" fmla="*/ 21671 w 128061"/>
                    <a:gd name="connsiteY9" fmla="*/ 13261 h 84684"/>
                    <a:gd name="connsiteX10" fmla="*/ 46406 w 128061"/>
                    <a:gd name="connsiteY10" fmla="*/ 0 h 84684"/>
                    <a:gd name="connsiteX11" fmla="*/ 50246 w 128061"/>
                    <a:gd name="connsiteY11" fmla="*/ 12054 h 84684"/>
                    <a:gd name="connsiteX12" fmla="*/ 31753 w 128061"/>
                    <a:gd name="connsiteY12" fmla="*/ 23297 h 84684"/>
                    <a:gd name="connsiteX13" fmla="*/ 34770 w 128061"/>
                    <a:gd name="connsiteY13" fmla="*/ 39802 h 84684"/>
                    <a:gd name="connsiteX14" fmla="*/ 102527 w 128061"/>
                    <a:gd name="connsiteY14" fmla="*/ 25153 h 84684"/>
                    <a:gd name="connsiteX15" fmla="*/ 113569 w 128061"/>
                    <a:gd name="connsiteY15" fmla="*/ 57287 h 84684"/>
                    <a:gd name="connsiteX16" fmla="*/ 128062 w 128061"/>
                    <a:gd name="connsiteY16" fmla="*/ 64232 h 84684"/>
                    <a:gd name="connsiteX17" fmla="*/ 120472 w 128061"/>
                    <a:gd name="connsiteY17" fmla="*/ 74448 h 84684"/>
                    <a:gd name="connsiteX18" fmla="*/ 106391 w 128061"/>
                    <a:gd name="connsiteY18" fmla="*/ 67709 h 84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8061" h="84684">
                      <a:moveTo>
                        <a:pt x="106391" y="67709"/>
                      </a:moveTo>
                      <a:cubicBezTo>
                        <a:pt x="99761" y="75097"/>
                        <a:pt x="89451" y="81763"/>
                        <a:pt x="79279" y="84685"/>
                      </a:cubicBezTo>
                      <a:lnTo>
                        <a:pt x="73221" y="72782"/>
                      </a:lnTo>
                      <a:cubicBezTo>
                        <a:pt x="82890" y="69275"/>
                        <a:pt x="90869" y="64961"/>
                        <a:pt x="96012" y="58060"/>
                      </a:cubicBezTo>
                      <a:cubicBezTo>
                        <a:pt x="102184" y="49762"/>
                        <a:pt x="100721" y="43514"/>
                        <a:pt x="93109" y="39875"/>
                      </a:cubicBezTo>
                      <a:cubicBezTo>
                        <a:pt x="74524" y="30973"/>
                        <a:pt x="51389" y="66998"/>
                        <a:pt x="24917" y="54320"/>
                      </a:cubicBezTo>
                      <a:cubicBezTo>
                        <a:pt x="11842" y="48050"/>
                        <a:pt x="8047" y="36190"/>
                        <a:pt x="14356" y="23614"/>
                      </a:cubicBezTo>
                      <a:lnTo>
                        <a:pt x="0" y="16736"/>
                      </a:lnTo>
                      <a:lnTo>
                        <a:pt x="7590" y="6517"/>
                      </a:lnTo>
                      <a:lnTo>
                        <a:pt x="21671" y="13261"/>
                      </a:lnTo>
                      <a:cubicBezTo>
                        <a:pt x="28872" y="5626"/>
                        <a:pt x="37399" y="2101"/>
                        <a:pt x="46406" y="0"/>
                      </a:cubicBezTo>
                      <a:lnTo>
                        <a:pt x="50246" y="12054"/>
                      </a:lnTo>
                      <a:cubicBezTo>
                        <a:pt x="41948" y="14489"/>
                        <a:pt x="36325" y="17166"/>
                        <a:pt x="31753" y="23297"/>
                      </a:cubicBezTo>
                      <a:cubicBezTo>
                        <a:pt x="26632" y="30196"/>
                        <a:pt x="27432" y="36297"/>
                        <a:pt x="34770" y="39802"/>
                      </a:cubicBezTo>
                      <a:cubicBezTo>
                        <a:pt x="51664" y="47894"/>
                        <a:pt x="74112" y="11533"/>
                        <a:pt x="102527" y="25153"/>
                      </a:cubicBezTo>
                      <a:cubicBezTo>
                        <a:pt x="115900" y="31556"/>
                        <a:pt x="120449" y="43432"/>
                        <a:pt x="113569" y="57287"/>
                      </a:cubicBezTo>
                      <a:lnTo>
                        <a:pt x="128062" y="64232"/>
                      </a:lnTo>
                      <a:lnTo>
                        <a:pt x="120472" y="74448"/>
                      </a:lnTo>
                      <a:lnTo>
                        <a:pt x="106391" y="6770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8" name="图形 2">
                <a:extLst>
                  <a:ext uri="{FF2B5EF4-FFF2-40B4-BE49-F238E27FC236}">
                    <a16:creationId xmlns:a16="http://schemas.microsoft.com/office/drawing/2014/main" id="{09740FA9-44EC-7604-63D2-F97ABAE7ADF7}"/>
                  </a:ext>
                </a:extLst>
              </p:cNvPr>
              <p:cNvGrpSpPr/>
              <p:nvPr/>
            </p:nvGrpSpPr>
            <p:grpSpPr>
              <a:xfrm>
                <a:off x="8700705" y="-315533"/>
                <a:ext cx="1673878" cy="431024"/>
                <a:chOff x="8700705" y="-315533"/>
                <a:chExt cx="1673878" cy="431024"/>
              </a:xfrm>
            </p:grpSpPr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E8EEB333-7989-3D7A-E0DB-C8C5154CF215}"/>
                    </a:ext>
                  </a:extLst>
                </p:cNvPr>
                <p:cNvSpPr/>
                <p:nvPr/>
              </p:nvSpPr>
              <p:spPr>
                <a:xfrm>
                  <a:off x="8922744" y="-13050"/>
                  <a:ext cx="639714" cy="128541"/>
                </a:xfrm>
                <a:custGeom>
                  <a:avLst/>
                  <a:gdLst>
                    <a:gd name="connsiteX0" fmla="*/ 0 w 639714"/>
                    <a:gd name="connsiteY0" fmla="*/ 0 h 128541"/>
                    <a:gd name="connsiteX1" fmla="*/ 0 w 639714"/>
                    <a:gd name="connsiteY1" fmla="*/ 32370 h 128541"/>
                    <a:gd name="connsiteX2" fmla="*/ 79118 w 639714"/>
                    <a:gd name="connsiteY2" fmla="*/ 128542 h 128541"/>
                    <a:gd name="connsiteX3" fmla="*/ 639714 w 639714"/>
                    <a:gd name="connsiteY3" fmla="*/ 128542 h 128541"/>
                    <a:gd name="connsiteX4" fmla="*/ 639714 w 639714"/>
                    <a:gd name="connsiteY4" fmla="*/ 0 h 128541"/>
                    <a:gd name="connsiteX5" fmla="*/ 0 w 639714"/>
                    <a:gd name="connsiteY5" fmla="*/ 0 h 12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9714" h="128541">
                      <a:moveTo>
                        <a:pt x="0" y="0"/>
                      </a:moveTo>
                      <a:lnTo>
                        <a:pt x="0" y="32370"/>
                      </a:lnTo>
                      <a:cubicBezTo>
                        <a:pt x="0" y="85485"/>
                        <a:pt x="35410" y="128542"/>
                        <a:pt x="79118" y="128542"/>
                      </a:cubicBezTo>
                      <a:lnTo>
                        <a:pt x="639714" y="128542"/>
                      </a:lnTo>
                      <a:lnTo>
                        <a:pt x="639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F627C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9A335B2C-DF3B-C6FB-E859-460C15EE0A6A}"/>
                    </a:ext>
                  </a:extLst>
                </p:cNvPr>
                <p:cNvSpPr/>
                <p:nvPr/>
              </p:nvSpPr>
              <p:spPr>
                <a:xfrm>
                  <a:off x="8700705" y="-315533"/>
                  <a:ext cx="1673878" cy="361441"/>
                </a:xfrm>
                <a:custGeom>
                  <a:avLst/>
                  <a:gdLst>
                    <a:gd name="connsiteX0" fmla="*/ 1493170 w 1673878"/>
                    <a:gd name="connsiteY0" fmla="*/ 0 h 361441"/>
                    <a:gd name="connsiteX1" fmla="*/ 319583 w 1673878"/>
                    <a:gd name="connsiteY1" fmla="*/ 0 h 361441"/>
                    <a:gd name="connsiteX2" fmla="*/ 194356 w 1673878"/>
                    <a:gd name="connsiteY2" fmla="*/ 50610 h 361441"/>
                    <a:gd name="connsiteX3" fmla="*/ 0 w 1673878"/>
                    <a:gd name="connsiteY3" fmla="*/ 33042 h 361441"/>
                    <a:gd name="connsiteX4" fmla="*/ 146121 w 1673878"/>
                    <a:gd name="connsiteY4" fmla="*/ 130316 h 361441"/>
                    <a:gd name="connsiteX5" fmla="*/ 138852 w 1673878"/>
                    <a:gd name="connsiteY5" fmla="*/ 180720 h 361441"/>
                    <a:gd name="connsiteX6" fmla="*/ 319583 w 1673878"/>
                    <a:gd name="connsiteY6" fmla="*/ 361442 h 361441"/>
                    <a:gd name="connsiteX7" fmla="*/ 1493170 w 1673878"/>
                    <a:gd name="connsiteY7" fmla="*/ 361442 h 361441"/>
                    <a:gd name="connsiteX8" fmla="*/ 1673878 w 1673878"/>
                    <a:gd name="connsiteY8" fmla="*/ 180720 h 361441"/>
                    <a:gd name="connsiteX9" fmla="*/ 1493170 w 1673878"/>
                    <a:gd name="connsiteY9" fmla="*/ 0 h 36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73878" h="361441">
                      <a:moveTo>
                        <a:pt x="1493170" y="0"/>
                      </a:moveTo>
                      <a:lnTo>
                        <a:pt x="319583" y="0"/>
                      </a:lnTo>
                      <a:cubicBezTo>
                        <a:pt x="270914" y="0"/>
                        <a:pt x="226840" y="19328"/>
                        <a:pt x="194356" y="50610"/>
                      </a:cubicBezTo>
                      <a:lnTo>
                        <a:pt x="0" y="33042"/>
                      </a:lnTo>
                      <a:lnTo>
                        <a:pt x="146121" y="130316"/>
                      </a:lnTo>
                      <a:cubicBezTo>
                        <a:pt x="141481" y="146331"/>
                        <a:pt x="138852" y="163207"/>
                        <a:pt x="138852" y="180720"/>
                      </a:cubicBezTo>
                      <a:cubicBezTo>
                        <a:pt x="138852" y="280526"/>
                        <a:pt x="219776" y="361442"/>
                        <a:pt x="319583" y="361442"/>
                      </a:cubicBezTo>
                      <a:lnTo>
                        <a:pt x="1493170" y="361442"/>
                      </a:lnTo>
                      <a:cubicBezTo>
                        <a:pt x="1592976" y="361442"/>
                        <a:pt x="1673878" y="280529"/>
                        <a:pt x="1673878" y="180720"/>
                      </a:cubicBezTo>
                      <a:cubicBezTo>
                        <a:pt x="1673878" y="80913"/>
                        <a:pt x="1592976" y="0"/>
                        <a:pt x="14931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61" name="图形 2">
                  <a:extLst>
                    <a:ext uri="{FF2B5EF4-FFF2-40B4-BE49-F238E27FC236}">
                      <a16:creationId xmlns:a16="http://schemas.microsoft.com/office/drawing/2014/main" id="{A0DC744D-9F9B-B9E0-9370-5A96A3046023}"/>
                    </a:ext>
                  </a:extLst>
                </p:cNvPr>
                <p:cNvGrpSpPr/>
                <p:nvPr/>
              </p:nvGrpSpPr>
              <p:grpSpPr>
                <a:xfrm>
                  <a:off x="9043056" y="-206873"/>
                  <a:ext cx="1128049" cy="141363"/>
                  <a:chOff x="9043056" y="-206873"/>
                  <a:chExt cx="1128049" cy="141363"/>
                </a:xfrm>
                <a:solidFill>
                  <a:srgbClr val="DBA12C"/>
                </a:solidFill>
              </p:grpSpPr>
              <p:sp>
                <p:nvSpPr>
                  <p:cNvPr id="362" name="任意多边形: 形状 361">
                    <a:extLst>
                      <a:ext uri="{FF2B5EF4-FFF2-40B4-BE49-F238E27FC236}">
                        <a16:creationId xmlns:a16="http://schemas.microsoft.com/office/drawing/2014/main" id="{61EEC6F4-F8C1-52F1-C7CA-E5C7288D1E4A}"/>
                      </a:ext>
                    </a:extLst>
                  </p:cNvPr>
                  <p:cNvSpPr/>
                  <p:nvPr/>
                </p:nvSpPr>
                <p:spPr>
                  <a:xfrm>
                    <a:off x="9043056" y="-204900"/>
                    <a:ext cx="114208" cy="138014"/>
                  </a:xfrm>
                  <a:custGeom>
                    <a:avLst/>
                    <a:gdLst>
                      <a:gd name="connsiteX0" fmla="*/ 24369 w 114208"/>
                      <a:gd name="connsiteY0" fmla="*/ 0 h 138014"/>
                      <a:gd name="connsiteX1" fmla="*/ 114208 w 114208"/>
                      <a:gd name="connsiteY1" fmla="*/ 0 h 138014"/>
                      <a:gd name="connsiteX2" fmla="*/ 109499 w 114208"/>
                      <a:gd name="connsiteY2" fmla="*/ 26540 h 138014"/>
                      <a:gd name="connsiteX3" fmla="*/ 53287 w 114208"/>
                      <a:gd name="connsiteY3" fmla="*/ 26540 h 138014"/>
                      <a:gd name="connsiteX4" fmla="*/ 48166 w 114208"/>
                      <a:gd name="connsiteY4" fmla="*/ 56229 h 138014"/>
                      <a:gd name="connsiteX5" fmla="*/ 90228 w 114208"/>
                      <a:gd name="connsiteY5" fmla="*/ 56229 h 138014"/>
                      <a:gd name="connsiteX6" fmla="*/ 85519 w 114208"/>
                      <a:gd name="connsiteY6" fmla="*/ 81786 h 138014"/>
                      <a:gd name="connsiteX7" fmla="*/ 43434 w 114208"/>
                      <a:gd name="connsiteY7" fmla="*/ 81786 h 138014"/>
                      <a:gd name="connsiteX8" fmla="*/ 33604 w 114208"/>
                      <a:gd name="connsiteY8" fmla="*/ 138015 h 138014"/>
                      <a:gd name="connsiteX9" fmla="*/ 0 w 114208"/>
                      <a:gd name="connsiteY9" fmla="*/ 138015 h 138014"/>
                      <a:gd name="connsiteX10" fmla="*/ 24369 w 114208"/>
                      <a:gd name="connsiteY10" fmla="*/ 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4208" h="138014">
                        <a:moveTo>
                          <a:pt x="24369" y="0"/>
                        </a:moveTo>
                        <a:lnTo>
                          <a:pt x="114208" y="0"/>
                        </a:lnTo>
                        <a:lnTo>
                          <a:pt x="109499" y="26540"/>
                        </a:lnTo>
                        <a:lnTo>
                          <a:pt x="53287" y="26540"/>
                        </a:lnTo>
                        <a:lnTo>
                          <a:pt x="48166" y="56229"/>
                        </a:lnTo>
                        <a:lnTo>
                          <a:pt x="90228" y="56229"/>
                        </a:lnTo>
                        <a:lnTo>
                          <a:pt x="85519" y="81786"/>
                        </a:lnTo>
                        <a:lnTo>
                          <a:pt x="43434" y="81786"/>
                        </a:lnTo>
                        <a:lnTo>
                          <a:pt x="33604" y="138015"/>
                        </a:lnTo>
                        <a:lnTo>
                          <a:pt x="0" y="138015"/>
                        </a:lnTo>
                        <a:lnTo>
                          <a:pt x="24369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任意多边形: 形状 362">
                    <a:extLst>
                      <a:ext uri="{FF2B5EF4-FFF2-40B4-BE49-F238E27FC236}">
                        <a16:creationId xmlns:a16="http://schemas.microsoft.com/office/drawing/2014/main" id="{20E65D5D-7D3F-FB7E-3899-F190972EC6A7}"/>
                      </a:ext>
                    </a:extLst>
                  </p:cNvPr>
                  <p:cNvSpPr/>
                  <p:nvPr/>
                </p:nvSpPr>
                <p:spPr>
                  <a:xfrm>
                    <a:off x="9150658" y="-204900"/>
                    <a:ext cx="82158" cy="138014"/>
                  </a:xfrm>
                  <a:custGeom>
                    <a:avLst/>
                    <a:gdLst>
                      <a:gd name="connsiteX0" fmla="*/ 57996 w 82158"/>
                      <a:gd name="connsiteY0" fmla="*/ 0 h 138014"/>
                      <a:gd name="connsiteX1" fmla="*/ 38131 w 82158"/>
                      <a:gd name="connsiteY1" fmla="*/ 112457 h 138014"/>
                      <a:gd name="connsiteX2" fmla="*/ 82159 w 82158"/>
                      <a:gd name="connsiteY2" fmla="*/ 112457 h 138014"/>
                      <a:gd name="connsiteX3" fmla="*/ 77656 w 82158"/>
                      <a:gd name="connsiteY3" fmla="*/ 138015 h 138014"/>
                      <a:gd name="connsiteX4" fmla="*/ 0 w 82158"/>
                      <a:gd name="connsiteY4" fmla="*/ 138015 h 138014"/>
                      <a:gd name="connsiteX5" fmla="*/ 24369 w 82158"/>
                      <a:gd name="connsiteY5" fmla="*/ 0 h 138014"/>
                      <a:gd name="connsiteX6" fmla="*/ 57996 w 82158"/>
                      <a:gd name="connsiteY6" fmla="*/ 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158" h="138014">
                        <a:moveTo>
                          <a:pt x="57996" y="0"/>
                        </a:moveTo>
                        <a:lnTo>
                          <a:pt x="38131" y="112457"/>
                        </a:lnTo>
                        <a:lnTo>
                          <a:pt x="82159" y="112457"/>
                        </a:lnTo>
                        <a:lnTo>
                          <a:pt x="77656" y="138015"/>
                        </a:lnTo>
                        <a:lnTo>
                          <a:pt x="0" y="138015"/>
                        </a:lnTo>
                        <a:lnTo>
                          <a:pt x="24369" y="0"/>
                        </a:lnTo>
                        <a:lnTo>
                          <a:pt x="57996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" name="任意多边形: 形状 363">
                    <a:extLst>
                      <a:ext uri="{FF2B5EF4-FFF2-40B4-BE49-F238E27FC236}">
                        <a16:creationId xmlns:a16="http://schemas.microsoft.com/office/drawing/2014/main" id="{4FE72A35-EEE4-2BE9-6906-56DA8C17E4A1}"/>
                      </a:ext>
                    </a:extLst>
                  </p:cNvPr>
                  <p:cNvSpPr/>
                  <p:nvPr/>
                </p:nvSpPr>
                <p:spPr>
                  <a:xfrm>
                    <a:off x="9235446" y="-204902"/>
                    <a:ext cx="138782" cy="138014"/>
                  </a:xfrm>
                  <a:custGeom>
                    <a:avLst/>
                    <a:gdLst>
                      <a:gd name="connsiteX0" fmla="*/ 99281 w 138782"/>
                      <a:gd name="connsiteY0" fmla="*/ 113635 h 138014"/>
                      <a:gd name="connsiteX1" fmla="*/ 47777 w 138782"/>
                      <a:gd name="connsiteY1" fmla="*/ 113635 h 138014"/>
                      <a:gd name="connsiteX2" fmla="*/ 35182 w 138782"/>
                      <a:gd name="connsiteY2" fmla="*/ 138015 h 138014"/>
                      <a:gd name="connsiteX3" fmla="*/ 0 w 138782"/>
                      <a:gd name="connsiteY3" fmla="*/ 138015 h 138014"/>
                      <a:gd name="connsiteX4" fmla="*/ 74318 w 138782"/>
                      <a:gd name="connsiteY4" fmla="*/ 0 h 138014"/>
                      <a:gd name="connsiteX5" fmla="*/ 113226 w 138782"/>
                      <a:gd name="connsiteY5" fmla="*/ 0 h 138014"/>
                      <a:gd name="connsiteX6" fmla="*/ 138783 w 138782"/>
                      <a:gd name="connsiteY6" fmla="*/ 138015 h 138014"/>
                      <a:gd name="connsiteX7" fmla="*/ 103213 w 138782"/>
                      <a:gd name="connsiteY7" fmla="*/ 138015 h 138014"/>
                      <a:gd name="connsiteX8" fmla="*/ 99281 w 138782"/>
                      <a:gd name="connsiteY8" fmla="*/ 113635 h 138014"/>
                      <a:gd name="connsiteX9" fmla="*/ 87279 w 138782"/>
                      <a:gd name="connsiteY9" fmla="*/ 36965 h 138014"/>
                      <a:gd name="connsiteX10" fmla="*/ 60945 w 138782"/>
                      <a:gd name="connsiteY10" fmla="*/ 88080 h 138014"/>
                      <a:gd name="connsiteX11" fmla="*/ 95349 w 138782"/>
                      <a:gd name="connsiteY11" fmla="*/ 88080 h 138014"/>
                      <a:gd name="connsiteX12" fmla="*/ 87279 w 138782"/>
                      <a:gd name="connsiteY12" fmla="*/ 36965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8782" h="138014">
                        <a:moveTo>
                          <a:pt x="99281" y="113635"/>
                        </a:moveTo>
                        <a:lnTo>
                          <a:pt x="47777" y="113635"/>
                        </a:lnTo>
                        <a:lnTo>
                          <a:pt x="35182" y="138015"/>
                        </a:lnTo>
                        <a:lnTo>
                          <a:pt x="0" y="138015"/>
                        </a:lnTo>
                        <a:lnTo>
                          <a:pt x="74318" y="0"/>
                        </a:lnTo>
                        <a:lnTo>
                          <a:pt x="113226" y="0"/>
                        </a:lnTo>
                        <a:lnTo>
                          <a:pt x="138783" y="138015"/>
                        </a:lnTo>
                        <a:lnTo>
                          <a:pt x="103213" y="138015"/>
                        </a:lnTo>
                        <a:lnTo>
                          <a:pt x="99281" y="113635"/>
                        </a:lnTo>
                        <a:close/>
                        <a:moveTo>
                          <a:pt x="87279" y="36965"/>
                        </a:moveTo>
                        <a:lnTo>
                          <a:pt x="60945" y="88080"/>
                        </a:lnTo>
                        <a:lnTo>
                          <a:pt x="95349" y="88080"/>
                        </a:lnTo>
                        <a:lnTo>
                          <a:pt x="87279" y="36965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5" name="任意多边形: 形状 364">
                    <a:extLst>
                      <a:ext uri="{FF2B5EF4-FFF2-40B4-BE49-F238E27FC236}">
                        <a16:creationId xmlns:a16="http://schemas.microsoft.com/office/drawing/2014/main" id="{0C2CB19A-219D-026E-8F34-7648ACCF7F70}"/>
                      </a:ext>
                    </a:extLst>
                  </p:cNvPr>
                  <p:cNvSpPr/>
                  <p:nvPr/>
                </p:nvSpPr>
                <p:spPr>
                  <a:xfrm>
                    <a:off x="9393836" y="-206873"/>
                    <a:ext cx="110636" cy="141363"/>
                  </a:xfrm>
                  <a:custGeom>
                    <a:avLst/>
                    <a:gdLst>
                      <a:gd name="connsiteX0" fmla="*/ 50459 w 110636"/>
                      <a:gd name="connsiteY0" fmla="*/ 141364 h 141363"/>
                      <a:gd name="connsiteX1" fmla="*/ 327 w 110636"/>
                      <a:gd name="connsiteY1" fmla="*/ 98700 h 141363"/>
                      <a:gd name="connsiteX2" fmla="*/ 35326 w 110636"/>
                      <a:gd name="connsiteY2" fmla="*/ 98700 h 141363"/>
                      <a:gd name="connsiteX3" fmla="*/ 51442 w 110636"/>
                      <a:gd name="connsiteY3" fmla="*/ 114821 h 141363"/>
                      <a:gd name="connsiteX4" fmla="*/ 67970 w 110636"/>
                      <a:gd name="connsiteY4" fmla="*/ 102038 h 141363"/>
                      <a:gd name="connsiteX5" fmla="*/ 8579 w 110636"/>
                      <a:gd name="connsiteY5" fmla="*/ 44239 h 141363"/>
                      <a:gd name="connsiteX6" fmla="*/ 62255 w 110636"/>
                      <a:gd name="connsiteY6" fmla="*/ 0 h 141363"/>
                      <a:gd name="connsiteX7" fmla="*/ 110421 w 110636"/>
                      <a:gd name="connsiteY7" fmla="*/ 41292 h 141363"/>
                      <a:gd name="connsiteX8" fmla="*/ 74645 w 110636"/>
                      <a:gd name="connsiteY8" fmla="*/ 41292 h 141363"/>
                      <a:gd name="connsiteX9" fmla="*/ 60495 w 110636"/>
                      <a:gd name="connsiteY9" fmla="*/ 26540 h 141363"/>
                      <a:gd name="connsiteX10" fmla="*/ 44561 w 110636"/>
                      <a:gd name="connsiteY10" fmla="*/ 39324 h 141363"/>
                      <a:gd name="connsiteX11" fmla="*/ 104134 w 110636"/>
                      <a:gd name="connsiteY11" fmla="*/ 99089 h 141363"/>
                      <a:gd name="connsiteX12" fmla="*/ 50459 w 110636"/>
                      <a:gd name="connsiteY12" fmla="*/ 141364 h 141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0636" h="141363">
                        <a:moveTo>
                          <a:pt x="50459" y="141364"/>
                        </a:moveTo>
                        <a:cubicBezTo>
                          <a:pt x="19598" y="141364"/>
                          <a:pt x="-3011" y="126814"/>
                          <a:pt x="327" y="98700"/>
                        </a:cubicBezTo>
                        <a:lnTo>
                          <a:pt x="35326" y="98700"/>
                        </a:lnTo>
                        <a:cubicBezTo>
                          <a:pt x="34548" y="108329"/>
                          <a:pt x="40035" y="114821"/>
                          <a:pt x="51442" y="114821"/>
                        </a:cubicBezTo>
                        <a:cubicBezTo>
                          <a:pt x="61272" y="114821"/>
                          <a:pt x="67970" y="110498"/>
                          <a:pt x="67970" y="102038"/>
                        </a:cubicBezTo>
                        <a:cubicBezTo>
                          <a:pt x="67970" y="79827"/>
                          <a:pt x="8991" y="85133"/>
                          <a:pt x="8579" y="44239"/>
                        </a:cubicBezTo>
                        <a:cubicBezTo>
                          <a:pt x="8191" y="16322"/>
                          <a:pt x="31005" y="0"/>
                          <a:pt x="62255" y="0"/>
                        </a:cubicBezTo>
                        <a:cubicBezTo>
                          <a:pt x="92544" y="0"/>
                          <a:pt x="112981" y="15735"/>
                          <a:pt x="110421" y="41292"/>
                        </a:cubicBezTo>
                        <a:lnTo>
                          <a:pt x="74645" y="41292"/>
                        </a:lnTo>
                        <a:cubicBezTo>
                          <a:pt x="75833" y="32640"/>
                          <a:pt x="70507" y="26540"/>
                          <a:pt x="60495" y="26540"/>
                        </a:cubicBezTo>
                        <a:cubicBezTo>
                          <a:pt x="51053" y="26540"/>
                          <a:pt x="44561" y="31455"/>
                          <a:pt x="44561" y="39324"/>
                        </a:cubicBezTo>
                        <a:cubicBezTo>
                          <a:pt x="44561" y="60558"/>
                          <a:pt x="104134" y="58398"/>
                          <a:pt x="104134" y="99089"/>
                        </a:cubicBezTo>
                        <a:cubicBezTo>
                          <a:pt x="104134" y="123474"/>
                          <a:pt x="83697" y="141364"/>
                          <a:pt x="50459" y="141364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6" name="任意多边形: 形状 365">
                    <a:extLst>
                      <a:ext uri="{FF2B5EF4-FFF2-40B4-BE49-F238E27FC236}">
                        <a16:creationId xmlns:a16="http://schemas.microsoft.com/office/drawing/2014/main" id="{F744553A-224D-A74D-5E28-56E3E5C0FE6D}"/>
                      </a:ext>
                    </a:extLst>
                  </p:cNvPr>
                  <p:cNvSpPr/>
                  <p:nvPr/>
                </p:nvSpPr>
                <p:spPr>
                  <a:xfrm>
                    <a:off x="9511801" y="-204900"/>
                    <a:ext cx="143926" cy="138014"/>
                  </a:xfrm>
                  <a:custGeom>
                    <a:avLst/>
                    <a:gdLst>
                      <a:gd name="connsiteX0" fmla="*/ 95943 w 143926"/>
                      <a:gd name="connsiteY0" fmla="*/ 80801 h 138014"/>
                      <a:gd name="connsiteX1" fmla="*/ 43640 w 143926"/>
                      <a:gd name="connsiteY1" fmla="*/ 80801 h 138014"/>
                      <a:gd name="connsiteX2" fmla="*/ 33627 w 143926"/>
                      <a:gd name="connsiteY2" fmla="*/ 138015 h 138014"/>
                      <a:gd name="connsiteX3" fmla="*/ 0 w 143926"/>
                      <a:gd name="connsiteY3" fmla="*/ 138015 h 138014"/>
                      <a:gd name="connsiteX4" fmla="*/ 24391 w 143926"/>
                      <a:gd name="connsiteY4" fmla="*/ 0 h 138014"/>
                      <a:gd name="connsiteX5" fmla="*/ 57996 w 143926"/>
                      <a:gd name="connsiteY5" fmla="*/ 0 h 138014"/>
                      <a:gd name="connsiteX6" fmla="*/ 48372 w 143926"/>
                      <a:gd name="connsiteY6" fmla="*/ 54260 h 138014"/>
                      <a:gd name="connsiteX7" fmla="*/ 100652 w 143926"/>
                      <a:gd name="connsiteY7" fmla="*/ 54260 h 138014"/>
                      <a:gd name="connsiteX8" fmla="*/ 110300 w 143926"/>
                      <a:gd name="connsiteY8" fmla="*/ 0 h 138014"/>
                      <a:gd name="connsiteX9" fmla="*/ 143926 w 143926"/>
                      <a:gd name="connsiteY9" fmla="*/ 0 h 138014"/>
                      <a:gd name="connsiteX10" fmla="*/ 119535 w 143926"/>
                      <a:gd name="connsiteY10" fmla="*/ 138015 h 138014"/>
                      <a:gd name="connsiteX11" fmla="*/ 85908 w 143926"/>
                      <a:gd name="connsiteY11" fmla="*/ 138015 h 138014"/>
                      <a:gd name="connsiteX12" fmla="*/ 95943 w 143926"/>
                      <a:gd name="connsiteY12" fmla="*/ 80801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3926" h="138014">
                        <a:moveTo>
                          <a:pt x="95943" y="80801"/>
                        </a:moveTo>
                        <a:lnTo>
                          <a:pt x="43640" y="80801"/>
                        </a:lnTo>
                        <a:lnTo>
                          <a:pt x="33627" y="138015"/>
                        </a:lnTo>
                        <a:lnTo>
                          <a:pt x="0" y="138015"/>
                        </a:lnTo>
                        <a:lnTo>
                          <a:pt x="24391" y="0"/>
                        </a:lnTo>
                        <a:lnTo>
                          <a:pt x="57996" y="0"/>
                        </a:lnTo>
                        <a:lnTo>
                          <a:pt x="48372" y="54260"/>
                        </a:lnTo>
                        <a:lnTo>
                          <a:pt x="100652" y="54260"/>
                        </a:lnTo>
                        <a:lnTo>
                          <a:pt x="110300" y="0"/>
                        </a:lnTo>
                        <a:lnTo>
                          <a:pt x="143926" y="0"/>
                        </a:lnTo>
                        <a:lnTo>
                          <a:pt x="119535" y="138015"/>
                        </a:lnTo>
                        <a:lnTo>
                          <a:pt x="85908" y="138015"/>
                        </a:lnTo>
                        <a:lnTo>
                          <a:pt x="95943" y="8080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任意多边形: 形状 366">
                    <a:extLst>
                      <a:ext uri="{FF2B5EF4-FFF2-40B4-BE49-F238E27FC236}">
                        <a16:creationId xmlns:a16="http://schemas.microsoft.com/office/drawing/2014/main" id="{AE34CE09-895F-1C4B-F4F8-86CD8DCC93DB}"/>
                      </a:ext>
                    </a:extLst>
                  </p:cNvPr>
                  <p:cNvSpPr/>
                  <p:nvPr/>
                </p:nvSpPr>
                <p:spPr>
                  <a:xfrm>
                    <a:off x="9705437" y="-206873"/>
                    <a:ext cx="110637" cy="141363"/>
                  </a:xfrm>
                  <a:custGeom>
                    <a:avLst/>
                    <a:gdLst>
                      <a:gd name="connsiteX0" fmla="*/ 50440 w 110637"/>
                      <a:gd name="connsiteY0" fmla="*/ 141364 h 141363"/>
                      <a:gd name="connsiteX1" fmla="*/ 331 w 110637"/>
                      <a:gd name="connsiteY1" fmla="*/ 98700 h 141363"/>
                      <a:gd name="connsiteX2" fmla="*/ 35307 w 110637"/>
                      <a:gd name="connsiteY2" fmla="*/ 98700 h 141363"/>
                      <a:gd name="connsiteX3" fmla="*/ 51423 w 110637"/>
                      <a:gd name="connsiteY3" fmla="*/ 114821 h 141363"/>
                      <a:gd name="connsiteX4" fmla="*/ 67951 w 110637"/>
                      <a:gd name="connsiteY4" fmla="*/ 102038 h 141363"/>
                      <a:gd name="connsiteX5" fmla="*/ 8584 w 110637"/>
                      <a:gd name="connsiteY5" fmla="*/ 44239 h 141363"/>
                      <a:gd name="connsiteX6" fmla="*/ 62236 w 110637"/>
                      <a:gd name="connsiteY6" fmla="*/ 0 h 141363"/>
                      <a:gd name="connsiteX7" fmla="*/ 110425 w 110637"/>
                      <a:gd name="connsiteY7" fmla="*/ 41292 h 141363"/>
                      <a:gd name="connsiteX8" fmla="*/ 74626 w 110637"/>
                      <a:gd name="connsiteY8" fmla="*/ 41292 h 141363"/>
                      <a:gd name="connsiteX9" fmla="*/ 60476 w 110637"/>
                      <a:gd name="connsiteY9" fmla="*/ 26540 h 141363"/>
                      <a:gd name="connsiteX10" fmla="*/ 44542 w 110637"/>
                      <a:gd name="connsiteY10" fmla="*/ 39324 h 141363"/>
                      <a:gd name="connsiteX11" fmla="*/ 104116 w 110637"/>
                      <a:gd name="connsiteY11" fmla="*/ 99089 h 141363"/>
                      <a:gd name="connsiteX12" fmla="*/ 50440 w 110637"/>
                      <a:gd name="connsiteY12" fmla="*/ 141364 h 141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0637" h="141363">
                        <a:moveTo>
                          <a:pt x="50440" y="141364"/>
                        </a:moveTo>
                        <a:cubicBezTo>
                          <a:pt x="19579" y="141364"/>
                          <a:pt x="-3029" y="126814"/>
                          <a:pt x="331" y="98700"/>
                        </a:cubicBezTo>
                        <a:lnTo>
                          <a:pt x="35307" y="98700"/>
                        </a:lnTo>
                        <a:cubicBezTo>
                          <a:pt x="34530" y="108329"/>
                          <a:pt x="40039" y="114821"/>
                          <a:pt x="51423" y="114821"/>
                        </a:cubicBezTo>
                        <a:cubicBezTo>
                          <a:pt x="61276" y="114821"/>
                          <a:pt x="67951" y="110498"/>
                          <a:pt x="67951" y="102038"/>
                        </a:cubicBezTo>
                        <a:cubicBezTo>
                          <a:pt x="67951" y="79827"/>
                          <a:pt x="8972" y="85133"/>
                          <a:pt x="8584" y="44239"/>
                        </a:cubicBezTo>
                        <a:cubicBezTo>
                          <a:pt x="8172" y="16322"/>
                          <a:pt x="30986" y="0"/>
                          <a:pt x="62236" y="0"/>
                        </a:cubicBezTo>
                        <a:cubicBezTo>
                          <a:pt x="92525" y="0"/>
                          <a:pt x="112962" y="15735"/>
                          <a:pt x="110425" y="41292"/>
                        </a:cubicBezTo>
                        <a:lnTo>
                          <a:pt x="74626" y="41292"/>
                        </a:lnTo>
                        <a:cubicBezTo>
                          <a:pt x="75815" y="32640"/>
                          <a:pt x="70488" y="26540"/>
                          <a:pt x="60476" y="26540"/>
                        </a:cubicBezTo>
                        <a:cubicBezTo>
                          <a:pt x="51034" y="26540"/>
                          <a:pt x="44542" y="31455"/>
                          <a:pt x="44542" y="39324"/>
                        </a:cubicBezTo>
                        <a:cubicBezTo>
                          <a:pt x="44542" y="60558"/>
                          <a:pt x="104116" y="58398"/>
                          <a:pt x="104116" y="99089"/>
                        </a:cubicBezTo>
                        <a:cubicBezTo>
                          <a:pt x="104116" y="123474"/>
                          <a:pt x="83679" y="141364"/>
                          <a:pt x="50440" y="141364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任意多边形: 形状 367">
                    <a:extLst>
                      <a:ext uri="{FF2B5EF4-FFF2-40B4-BE49-F238E27FC236}">
                        <a16:creationId xmlns:a16="http://schemas.microsoft.com/office/drawing/2014/main" id="{DD03D7CE-E09D-65C1-A27B-54984D1D5D0F}"/>
                      </a:ext>
                    </a:extLst>
                  </p:cNvPr>
                  <p:cNvSpPr/>
                  <p:nvPr/>
                </p:nvSpPr>
                <p:spPr>
                  <a:xfrm>
                    <a:off x="9814330" y="-204902"/>
                    <a:ext cx="138805" cy="138014"/>
                  </a:xfrm>
                  <a:custGeom>
                    <a:avLst/>
                    <a:gdLst>
                      <a:gd name="connsiteX0" fmla="*/ 99281 w 138805"/>
                      <a:gd name="connsiteY0" fmla="*/ 113635 h 138014"/>
                      <a:gd name="connsiteX1" fmla="*/ 47777 w 138805"/>
                      <a:gd name="connsiteY1" fmla="*/ 113635 h 138014"/>
                      <a:gd name="connsiteX2" fmla="*/ 35204 w 138805"/>
                      <a:gd name="connsiteY2" fmla="*/ 138015 h 138014"/>
                      <a:gd name="connsiteX3" fmla="*/ 0 w 138805"/>
                      <a:gd name="connsiteY3" fmla="*/ 138015 h 138014"/>
                      <a:gd name="connsiteX4" fmla="*/ 74318 w 138805"/>
                      <a:gd name="connsiteY4" fmla="*/ 0 h 138014"/>
                      <a:gd name="connsiteX5" fmla="*/ 113249 w 138805"/>
                      <a:gd name="connsiteY5" fmla="*/ 0 h 138014"/>
                      <a:gd name="connsiteX6" fmla="*/ 138806 w 138805"/>
                      <a:gd name="connsiteY6" fmla="*/ 138015 h 138014"/>
                      <a:gd name="connsiteX7" fmla="*/ 103236 w 138805"/>
                      <a:gd name="connsiteY7" fmla="*/ 138015 h 138014"/>
                      <a:gd name="connsiteX8" fmla="*/ 99281 w 138805"/>
                      <a:gd name="connsiteY8" fmla="*/ 113635 h 138014"/>
                      <a:gd name="connsiteX9" fmla="*/ 87302 w 138805"/>
                      <a:gd name="connsiteY9" fmla="*/ 36965 h 138014"/>
                      <a:gd name="connsiteX10" fmla="*/ 60968 w 138805"/>
                      <a:gd name="connsiteY10" fmla="*/ 88080 h 138014"/>
                      <a:gd name="connsiteX11" fmla="*/ 95372 w 138805"/>
                      <a:gd name="connsiteY11" fmla="*/ 88080 h 138014"/>
                      <a:gd name="connsiteX12" fmla="*/ 87302 w 138805"/>
                      <a:gd name="connsiteY12" fmla="*/ 36965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8805" h="138014">
                        <a:moveTo>
                          <a:pt x="99281" y="113635"/>
                        </a:moveTo>
                        <a:lnTo>
                          <a:pt x="47777" y="113635"/>
                        </a:lnTo>
                        <a:lnTo>
                          <a:pt x="35204" y="138015"/>
                        </a:lnTo>
                        <a:lnTo>
                          <a:pt x="0" y="138015"/>
                        </a:lnTo>
                        <a:lnTo>
                          <a:pt x="74318" y="0"/>
                        </a:lnTo>
                        <a:lnTo>
                          <a:pt x="113249" y="0"/>
                        </a:lnTo>
                        <a:lnTo>
                          <a:pt x="138806" y="138015"/>
                        </a:lnTo>
                        <a:lnTo>
                          <a:pt x="103236" y="138015"/>
                        </a:lnTo>
                        <a:lnTo>
                          <a:pt x="99281" y="113635"/>
                        </a:lnTo>
                        <a:close/>
                        <a:moveTo>
                          <a:pt x="87302" y="36965"/>
                        </a:moveTo>
                        <a:lnTo>
                          <a:pt x="60968" y="88080"/>
                        </a:lnTo>
                        <a:lnTo>
                          <a:pt x="95372" y="88080"/>
                        </a:lnTo>
                        <a:lnTo>
                          <a:pt x="87302" y="36965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任意多边形: 形状 368">
                    <a:extLst>
                      <a:ext uri="{FF2B5EF4-FFF2-40B4-BE49-F238E27FC236}">
                        <a16:creationId xmlns:a16="http://schemas.microsoft.com/office/drawing/2014/main" id="{68BB8120-82EC-75B1-2EE8-52FE8C9242EF}"/>
                      </a:ext>
                    </a:extLst>
                  </p:cNvPr>
                  <p:cNvSpPr/>
                  <p:nvPr/>
                </p:nvSpPr>
                <p:spPr>
                  <a:xfrm>
                    <a:off x="9968361" y="-204900"/>
                    <a:ext cx="82158" cy="138014"/>
                  </a:xfrm>
                  <a:custGeom>
                    <a:avLst/>
                    <a:gdLst>
                      <a:gd name="connsiteX0" fmla="*/ 57996 w 82158"/>
                      <a:gd name="connsiteY0" fmla="*/ 0 h 138014"/>
                      <a:gd name="connsiteX1" fmla="*/ 38130 w 82158"/>
                      <a:gd name="connsiteY1" fmla="*/ 112457 h 138014"/>
                      <a:gd name="connsiteX2" fmla="*/ 82159 w 82158"/>
                      <a:gd name="connsiteY2" fmla="*/ 112457 h 138014"/>
                      <a:gd name="connsiteX3" fmla="*/ 77655 w 82158"/>
                      <a:gd name="connsiteY3" fmla="*/ 138015 h 138014"/>
                      <a:gd name="connsiteX4" fmla="*/ 0 w 82158"/>
                      <a:gd name="connsiteY4" fmla="*/ 138015 h 138014"/>
                      <a:gd name="connsiteX5" fmla="*/ 24369 w 82158"/>
                      <a:gd name="connsiteY5" fmla="*/ 0 h 138014"/>
                      <a:gd name="connsiteX6" fmla="*/ 57996 w 82158"/>
                      <a:gd name="connsiteY6" fmla="*/ 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158" h="138014">
                        <a:moveTo>
                          <a:pt x="57996" y="0"/>
                        </a:moveTo>
                        <a:lnTo>
                          <a:pt x="38130" y="112457"/>
                        </a:lnTo>
                        <a:lnTo>
                          <a:pt x="82159" y="112457"/>
                        </a:lnTo>
                        <a:lnTo>
                          <a:pt x="77655" y="138015"/>
                        </a:lnTo>
                        <a:lnTo>
                          <a:pt x="0" y="138015"/>
                        </a:lnTo>
                        <a:lnTo>
                          <a:pt x="24369" y="0"/>
                        </a:lnTo>
                        <a:lnTo>
                          <a:pt x="57996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任意多边形: 形状 369">
                    <a:extLst>
                      <a:ext uri="{FF2B5EF4-FFF2-40B4-BE49-F238E27FC236}">
                        <a16:creationId xmlns:a16="http://schemas.microsoft.com/office/drawing/2014/main" id="{9B4045C0-BD74-F970-9478-19C6829C31A9}"/>
                      </a:ext>
                    </a:extLst>
                  </p:cNvPr>
                  <p:cNvSpPr/>
                  <p:nvPr/>
                </p:nvSpPr>
                <p:spPr>
                  <a:xfrm>
                    <a:off x="10062178" y="-204900"/>
                    <a:ext cx="108927" cy="138014"/>
                  </a:xfrm>
                  <a:custGeom>
                    <a:avLst/>
                    <a:gdLst>
                      <a:gd name="connsiteX0" fmla="*/ 104196 w 108927"/>
                      <a:gd name="connsiteY0" fmla="*/ 26540 h 138014"/>
                      <a:gd name="connsiteX1" fmla="*/ 53287 w 108927"/>
                      <a:gd name="connsiteY1" fmla="*/ 26540 h 138014"/>
                      <a:gd name="connsiteX2" fmla="*/ 48372 w 108927"/>
                      <a:gd name="connsiteY2" fmla="*/ 55243 h 138014"/>
                      <a:gd name="connsiteX3" fmla="*/ 93383 w 108927"/>
                      <a:gd name="connsiteY3" fmla="*/ 55243 h 138014"/>
                      <a:gd name="connsiteX4" fmla="*/ 88857 w 108927"/>
                      <a:gd name="connsiteY4" fmla="*/ 80609 h 138014"/>
                      <a:gd name="connsiteX5" fmla="*/ 43845 w 108927"/>
                      <a:gd name="connsiteY5" fmla="*/ 80609 h 138014"/>
                      <a:gd name="connsiteX6" fmla="*/ 38336 w 108927"/>
                      <a:gd name="connsiteY6" fmla="*/ 111472 h 138014"/>
                      <a:gd name="connsiteX7" fmla="*/ 89268 w 108927"/>
                      <a:gd name="connsiteY7" fmla="*/ 111472 h 138014"/>
                      <a:gd name="connsiteX8" fmla="*/ 84536 w 108927"/>
                      <a:gd name="connsiteY8" fmla="*/ 138015 h 138014"/>
                      <a:gd name="connsiteX9" fmla="*/ 0 w 108927"/>
                      <a:gd name="connsiteY9" fmla="*/ 138015 h 138014"/>
                      <a:gd name="connsiteX10" fmla="*/ 24391 w 108927"/>
                      <a:gd name="connsiteY10" fmla="*/ 0 h 138014"/>
                      <a:gd name="connsiteX11" fmla="*/ 108928 w 108927"/>
                      <a:gd name="connsiteY11" fmla="*/ 0 h 138014"/>
                      <a:gd name="connsiteX12" fmla="*/ 104196 w 108927"/>
                      <a:gd name="connsiteY12" fmla="*/ 2654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8927" h="138014">
                        <a:moveTo>
                          <a:pt x="104196" y="26540"/>
                        </a:moveTo>
                        <a:lnTo>
                          <a:pt x="53287" y="26540"/>
                        </a:lnTo>
                        <a:lnTo>
                          <a:pt x="48372" y="55243"/>
                        </a:lnTo>
                        <a:lnTo>
                          <a:pt x="93383" y="55243"/>
                        </a:lnTo>
                        <a:lnTo>
                          <a:pt x="88857" y="80609"/>
                        </a:lnTo>
                        <a:lnTo>
                          <a:pt x="43845" y="80609"/>
                        </a:lnTo>
                        <a:lnTo>
                          <a:pt x="38336" y="111472"/>
                        </a:lnTo>
                        <a:lnTo>
                          <a:pt x="89268" y="111472"/>
                        </a:lnTo>
                        <a:lnTo>
                          <a:pt x="84536" y="138015"/>
                        </a:lnTo>
                        <a:lnTo>
                          <a:pt x="0" y="138015"/>
                        </a:lnTo>
                        <a:lnTo>
                          <a:pt x="24391" y="0"/>
                        </a:lnTo>
                        <a:lnTo>
                          <a:pt x="108928" y="0"/>
                        </a:lnTo>
                        <a:lnTo>
                          <a:pt x="104196" y="2654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72" name="图形 2">
              <a:extLst>
                <a:ext uri="{FF2B5EF4-FFF2-40B4-BE49-F238E27FC236}">
                  <a16:creationId xmlns:a16="http://schemas.microsoft.com/office/drawing/2014/main" id="{4CC00698-B4C1-C4AD-B3E6-2BDB37168393}"/>
                </a:ext>
              </a:extLst>
            </p:cNvPr>
            <p:cNvGrpSpPr/>
            <p:nvPr/>
          </p:nvGrpSpPr>
          <p:grpSpPr>
            <a:xfrm>
              <a:off x="8153298" y="4123466"/>
              <a:ext cx="1083591" cy="2506624"/>
              <a:chOff x="7589522" y="619003"/>
              <a:chExt cx="1083591" cy="2506624"/>
            </a:xfrm>
          </p:grpSpPr>
          <p:grpSp>
            <p:nvGrpSpPr>
              <p:cNvPr id="373" name="图形 2">
                <a:extLst>
                  <a:ext uri="{FF2B5EF4-FFF2-40B4-BE49-F238E27FC236}">
                    <a16:creationId xmlns:a16="http://schemas.microsoft.com/office/drawing/2014/main" id="{B4049B87-C753-C1B3-D54D-2F371DC6A273}"/>
                  </a:ext>
                </a:extLst>
              </p:cNvPr>
              <p:cNvGrpSpPr/>
              <p:nvPr/>
            </p:nvGrpSpPr>
            <p:grpSpPr>
              <a:xfrm>
                <a:off x="7678214" y="2390651"/>
                <a:ext cx="436416" cy="430358"/>
                <a:chOff x="7678214" y="2390651"/>
                <a:chExt cx="436416" cy="430358"/>
              </a:xfrm>
            </p:grpSpPr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AD0C322A-CF06-3E79-5835-02C75151C796}"/>
                    </a:ext>
                  </a:extLst>
                </p:cNvPr>
                <p:cNvSpPr/>
                <p:nvPr/>
              </p:nvSpPr>
              <p:spPr>
                <a:xfrm>
                  <a:off x="7903851" y="2390651"/>
                  <a:ext cx="171244" cy="299011"/>
                </a:xfrm>
                <a:custGeom>
                  <a:avLst/>
                  <a:gdLst>
                    <a:gd name="connsiteX0" fmla="*/ 0 w 171244"/>
                    <a:gd name="connsiteY0" fmla="*/ 39600 h 299011"/>
                    <a:gd name="connsiteX1" fmla="*/ 70340 w 171244"/>
                    <a:gd name="connsiteY1" fmla="*/ 299011 h 299011"/>
                    <a:gd name="connsiteX2" fmla="*/ 171244 w 171244"/>
                    <a:gd name="connsiteY2" fmla="*/ 243971 h 299011"/>
                    <a:gd name="connsiteX3" fmla="*/ 144818 w 171244"/>
                    <a:gd name="connsiteY3" fmla="*/ 0 h 299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244" h="299011">
                      <a:moveTo>
                        <a:pt x="0" y="39600"/>
                      </a:moveTo>
                      <a:lnTo>
                        <a:pt x="70340" y="299011"/>
                      </a:lnTo>
                      <a:lnTo>
                        <a:pt x="171244" y="243971"/>
                      </a:lnTo>
                      <a:lnTo>
                        <a:pt x="144818" y="0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75" name="图形 2">
                  <a:extLst>
                    <a:ext uri="{FF2B5EF4-FFF2-40B4-BE49-F238E27FC236}">
                      <a16:creationId xmlns:a16="http://schemas.microsoft.com/office/drawing/2014/main" id="{32AA1FDF-4A89-C505-548E-88429B0F1C31}"/>
                    </a:ext>
                  </a:extLst>
                </p:cNvPr>
                <p:cNvGrpSpPr/>
                <p:nvPr/>
              </p:nvGrpSpPr>
              <p:grpSpPr>
                <a:xfrm>
                  <a:off x="7678214" y="2541918"/>
                  <a:ext cx="436416" cy="279091"/>
                  <a:chOff x="7678214" y="2541918"/>
                  <a:chExt cx="436416" cy="279091"/>
                </a:xfrm>
              </p:grpSpPr>
              <p:sp>
                <p:nvSpPr>
                  <p:cNvPr id="376" name="任意多边形: 形状 375">
                    <a:extLst>
                      <a:ext uri="{FF2B5EF4-FFF2-40B4-BE49-F238E27FC236}">
                        <a16:creationId xmlns:a16="http://schemas.microsoft.com/office/drawing/2014/main" id="{A51CFE39-36E1-50E4-98C4-108A929620A6}"/>
                      </a:ext>
                    </a:extLst>
                  </p:cNvPr>
                  <p:cNvSpPr/>
                  <p:nvPr/>
                </p:nvSpPr>
                <p:spPr>
                  <a:xfrm>
                    <a:off x="7678214" y="2541918"/>
                    <a:ext cx="431126" cy="269678"/>
                  </a:xfrm>
                  <a:custGeom>
                    <a:avLst/>
                    <a:gdLst>
                      <a:gd name="connsiteX0" fmla="*/ 398093 w 431126"/>
                      <a:gd name="connsiteY0" fmla="*/ 16822 h 269678"/>
                      <a:gd name="connsiteX1" fmla="*/ 427788 w 431126"/>
                      <a:gd name="connsiteY1" fmla="*/ 206521 h 269678"/>
                      <a:gd name="connsiteX2" fmla="*/ 30008 w 431126"/>
                      <a:gd name="connsiteY2" fmla="*/ 268749 h 269678"/>
                      <a:gd name="connsiteX3" fmla="*/ 35465 w 431126"/>
                      <a:gd name="connsiteY3" fmla="*/ 174691 h 269678"/>
                      <a:gd name="connsiteX4" fmla="*/ 226030 w 431126"/>
                      <a:gd name="connsiteY4" fmla="*/ 68963 h 269678"/>
                      <a:gd name="connsiteX5" fmla="*/ 248824 w 431126"/>
                      <a:gd name="connsiteY5" fmla="*/ 722 h 269678"/>
                      <a:gd name="connsiteX6" fmla="*/ 266671 w 431126"/>
                      <a:gd name="connsiteY6" fmla="*/ 37387 h 269678"/>
                      <a:gd name="connsiteX7" fmla="*/ 398093 w 431126"/>
                      <a:gd name="connsiteY7" fmla="*/ 16822 h 269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1126" h="269678">
                        <a:moveTo>
                          <a:pt x="398093" y="16822"/>
                        </a:moveTo>
                        <a:cubicBezTo>
                          <a:pt x="412792" y="1915"/>
                          <a:pt x="440750" y="199115"/>
                          <a:pt x="427788" y="206521"/>
                        </a:cubicBezTo>
                        <a:cubicBezTo>
                          <a:pt x="414827" y="213930"/>
                          <a:pt x="64760" y="278105"/>
                          <a:pt x="30008" y="268749"/>
                        </a:cubicBezTo>
                        <a:cubicBezTo>
                          <a:pt x="-4744" y="259389"/>
                          <a:pt x="-16951" y="194261"/>
                          <a:pt x="35465" y="174691"/>
                        </a:cubicBezTo>
                        <a:cubicBezTo>
                          <a:pt x="87881" y="155123"/>
                          <a:pt x="198335" y="117603"/>
                          <a:pt x="226030" y="68963"/>
                        </a:cubicBezTo>
                        <a:cubicBezTo>
                          <a:pt x="226030" y="68963"/>
                          <a:pt x="240839" y="7518"/>
                          <a:pt x="248824" y="722"/>
                        </a:cubicBezTo>
                        <a:cubicBezTo>
                          <a:pt x="256795" y="-6077"/>
                          <a:pt x="266671" y="37387"/>
                          <a:pt x="266671" y="37387"/>
                        </a:cubicBezTo>
                        <a:cubicBezTo>
                          <a:pt x="266671" y="37387"/>
                          <a:pt x="362843" y="52600"/>
                          <a:pt x="398093" y="16822"/>
                        </a:cubicBezTo>
                        <a:close/>
                      </a:path>
                    </a:pathLst>
                  </a:custGeom>
                  <a:solidFill>
                    <a:srgbClr val="FFC439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任意多边形: 形状 376">
                    <a:extLst>
                      <a:ext uri="{FF2B5EF4-FFF2-40B4-BE49-F238E27FC236}">
                        <a16:creationId xmlns:a16="http://schemas.microsoft.com/office/drawing/2014/main" id="{838CD666-ECA4-13BF-CF24-2B580C4128F8}"/>
                      </a:ext>
                    </a:extLst>
                  </p:cNvPr>
                  <p:cNvSpPr/>
                  <p:nvPr/>
                </p:nvSpPr>
                <p:spPr>
                  <a:xfrm>
                    <a:off x="7747621" y="2702560"/>
                    <a:ext cx="43348" cy="77978"/>
                  </a:xfrm>
                  <a:custGeom>
                    <a:avLst/>
                    <a:gdLst>
                      <a:gd name="connsiteX0" fmla="*/ 28 w 43348"/>
                      <a:gd name="connsiteY0" fmla="*/ 1648 h 77978"/>
                      <a:gd name="connsiteX1" fmla="*/ 9197 w 43348"/>
                      <a:gd name="connsiteY1" fmla="*/ 11215 h 77978"/>
                      <a:gd name="connsiteX2" fmla="*/ 23544 w 43348"/>
                      <a:gd name="connsiteY2" fmla="*/ 35981 h 77978"/>
                      <a:gd name="connsiteX3" fmla="*/ 39594 w 43348"/>
                      <a:gd name="connsiteY3" fmla="*/ 77975 h 77978"/>
                      <a:gd name="connsiteX4" fmla="*/ 37137 w 43348"/>
                      <a:gd name="connsiteY4" fmla="*/ 30680 h 77978"/>
                      <a:gd name="connsiteX5" fmla="*/ 15239 w 43348"/>
                      <a:gd name="connsiteY5" fmla="*/ 2852 h 77978"/>
                      <a:gd name="connsiteX6" fmla="*/ 28 w 43348"/>
                      <a:gd name="connsiteY6" fmla="*/ 1648 h 77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348" h="77978">
                        <a:moveTo>
                          <a:pt x="28" y="1648"/>
                        </a:moveTo>
                        <a:cubicBezTo>
                          <a:pt x="-404" y="3906"/>
                          <a:pt x="4200" y="6213"/>
                          <a:pt x="9197" y="11215"/>
                        </a:cubicBezTo>
                        <a:cubicBezTo>
                          <a:pt x="14231" y="16292"/>
                          <a:pt x="19311" y="25029"/>
                          <a:pt x="23544" y="35981"/>
                        </a:cubicBezTo>
                        <a:cubicBezTo>
                          <a:pt x="31870" y="58030"/>
                          <a:pt x="35406" y="78277"/>
                          <a:pt x="39594" y="77975"/>
                        </a:cubicBezTo>
                        <a:cubicBezTo>
                          <a:pt x="43371" y="77941"/>
                          <a:pt x="46637" y="56226"/>
                          <a:pt x="37137" y="30680"/>
                        </a:cubicBezTo>
                        <a:cubicBezTo>
                          <a:pt x="32345" y="18073"/>
                          <a:pt x="24006" y="7269"/>
                          <a:pt x="15239" y="2852"/>
                        </a:cubicBezTo>
                        <a:cubicBezTo>
                          <a:pt x="6372" y="-1507"/>
                          <a:pt x="184" y="11"/>
                          <a:pt x="28" y="164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8" name="任意多边形: 形状 377">
                    <a:extLst>
                      <a:ext uri="{FF2B5EF4-FFF2-40B4-BE49-F238E27FC236}">
                        <a16:creationId xmlns:a16="http://schemas.microsoft.com/office/drawing/2014/main" id="{2516EFF6-F55F-91C0-387D-A6C91582223B}"/>
                      </a:ext>
                    </a:extLst>
                  </p:cNvPr>
                  <p:cNvSpPr/>
                  <p:nvPr/>
                </p:nvSpPr>
                <p:spPr>
                  <a:xfrm>
                    <a:off x="7685264" y="2714488"/>
                    <a:ext cx="429366" cy="106521"/>
                  </a:xfrm>
                  <a:custGeom>
                    <a:avLst/>
                    <a:gdLst>
                      <a:gd name="connsiteX0" fmla="*/ 427139 w 429366"/>
                      <a:gd name="connsiteY0" fmla="*/ 0 h 106521"/>
                      <a:gd name="connsiteX1" fmla="*/ 421469 w 429366"/>
                      <a:gd name="connsiteY1" fmla="*/ 41770 h 106521"/>
                      <a:gd name="connsiteX2" fmla="*/ 9404 w 429366"/>
                      <a:gd name="connsiteY2" fmla="*/ 106244 h 106521"/>
                      <a:gd name="connsiteX3" fmla="*/ 6 w 429366"/>
                      <a:gd name="connsiteY3" fmla="*/ 77436 h 106521"/>
                      <a:gd name="connsiteX4" fmla="*/ 427139 w 429366"/>
                      <a:gd name="connsiteY4" fmla="*/ 0 h 106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366" h="106521">
                        <a:moveTo>
                          <a:pt x="427139" y="0"/>
                        </a:moveTo>
                        <a:cubicBezTo>
                          <a:pt x="428602" y="6833"/>
                          <a:pt x="433494" y="37397"/>
                          <a:pt x="421469" y="41770"/>
                        </a:cubicBezTo>
                        <a:cubicBezTo>
                          <a:pt x="409422" y="46143"/>
                          <a:pt x="12865" y="111280"/>
                          <a:pt x="9404" y="106244"/>
                        </a:cubicBezTo>
                        <a:cubicBezTo>
                          <a:pt x="5941" y="101208"/>
                          <a:pt x="1917" y="81103"/>
                          <a:pt x="6" y="77436"/>
                        </a:cubicBezTo>
                        <a:cubicBezTo>
                          <a:pt x="-1907" y="73767"/>
                          <a:pt x="427139" y="0"/>
                          <a:pt x="427139" y="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FDB22758-BF43-6BEC-7690-31634297FD5E}"/>
                      </a:ext>
                    </a:extLst>
                  </p:cNvPr>
                  <p:cNvSpPr/>
                  <p:nvPr/>
                </p:nvSpPr>
                <p:spPr>
                  <a:xfrm>
                    <a:off x="7862001" y="2642575"/>
                    <a:ext cx="25553" cy="33655"/>
                  </a:xfrm>
                  <a:custGeom>
                    <a:avLst/>
                    <a:gdLst>
                      <a:gd name="connsiteX0" fmla="*/ 24056 w 25553"/>
                      <a:gd name="connsiteY0" fmla="*/ 31425 h 33655"/>
                      <a:gd name="connsiteX1" fmla="*/ 1017 w 25553"/>
                      <a:gd name="connsiteY1" fmla="*/ 228 h 33655"/>
                      <a:gd name="connsiteX2" fmla="*/ 24056 w 25553"/>
                      <a:gd name="connsiteY2" fmla="*/ 31425 h 33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553" h="33655">
                        <a:moveTo>
                          <a:pt x="24056" y="31425"/>
                        </a:moveTo>
                        <a:cubicBezTo>
                          <a:pt x="31860" y="19207"/>
                          <a:pt x="6904" y="-2458"/>
                          <a:pt x="1017" y="228"/>
                        </a:cubicBezTo>
                        <a:cubicBezTo>
                          <a:pt x="-4867" y="2914"/>
                          <a:pt x="16359" y="43472"/>
                          <a:pt x="24056" y="3142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A0A3585D-7817-00BE-4C2C-FEA228C3037E}"/>
                      </a:ext>
                    </a:extLst>
                  </p:cNvPr>
                  <p:cNvSpPr/>
                  <p:nvPr/>
                </p:nvSpPr>
                <p:spPr>
                  <a:xfrm>
                    <a:off x="7829519" y="2659007"/>
                    <a:ext cx="25551" cy="33653"/>
                  </a:xfrm>
                  <a:custGeom>
                    <a:avLst/>
                    <a:gdLst>
                      <a:gd name="connsiteX0" fmla="*/ 24054 w 25551"/>
                      <a:gd name="connsiteY0" fmla="*/ 31423 h 33653"/>
                      <a:gd name="connsiteX1" fmla="*/ 1018 w 25551"/>
                      <a:gd name="connsiteY1" fmla="*/ 228 h 33653"/>
                      <a:gd name="connsiteX2" fmla="*/ 24054 w 25551"/>
                      <a:gd name="connsiteY2" fmla="*/ 31423 h 3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551" h="33653">
                        <a:moveTo>
                          <a:pt x="24054" y="31423"/>
                        </a:moveTo>
                        <a:cubicBezTo>
                          <a:pt x="31860" y="19207"/>
                          <a:pt x="6902" y="-2458"/>
                          <a:pt x="1018" y="228"/>
                        </a:cubicBezTo>
                        <a:cubicBezTo>
                          <a:pt x="-4867" y="2912"/>
                          <a:pt x="16357" y="43470"/>
                          <a:pt x="24054" y="31423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任意多边形: 形状 380">
                    <a:extLst>
                      <a:ext uri="{FF2B5EF4-FFF2-40B4-BE49-F238E27FC236}">
                        <a16:creationId xmlns:a16="http://schemas.microsoft.com/office/drawing/2014/main" id="{972F4DCC-371E-75FB-E2C0-24D3E6B2E5F3}"/>
                      </a:ext>
                    </a:extLst>
                  </p:cNvPr>
                  <p:cNvSpPr/>
                  <p:nvPr/>
                </p:nvSpPr>
                <p:spPr>
                  <a:xfrm>
                    <a:off x="7795261" y="2673445"/>
                    <a:ext cx="25552" cy="33653"/>
                  </a:xfrm>
                  <a:custGeom>
                    <a:avLst/>
                    <a:gdLst>
                      <a:gd name="connsiteX0" fmla="*/ 24054 w 25552"/>
                      <a:gd name="connsiteY0" fmla="*/ 31423 h 33653"/>
                      <a:gd name="connsiteX1" fmla="*/ 1018 w 25552"/>
                      <a:gd name="connsiteY1" fmla="*/ 229 h 33653"/>
                      <a:gd name="connsiteX2" fmla="*/ 24054 w 25552"/>
                      <a:gd name="connsiteY2" fmla="*/ 31423 h 3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552" h="33653">
                        <a:moveTo>
                          <a:pt x="24054" y="31423"/>
                        </a:moveTo>
                        <a:cubicBezTo>
                          <a:pt x="31863" y="19205"/>
                          <a:pt x="6902" y="-2460"/>
                          <a:pt x="1018" y="229"/>
                        </a:cubicBezTo>
                        <a:cubicBezTo>
                          <a:pt x="-4868" y="2915"/>
                          <a:pt x="16357" y="43470"/>
                          <a:pt x="24054" y="31423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2" name="任意多边形: 形状 381">
                    <a:extLst>
                      <a:ext uri="{FF2B5EF4-FFF2-40B4-BE49-F238E27FC236}">
                        <a16:creationId xmlns:a16="http://schemas.microsoft.com/office/drawing/2014/main" id="{93FB5E53-D7F4-78DD-CB29-9E5D715A9314}"/>
                      </a:ext>
                    </a:extLst>
                  </p:cNvPr>
                  <p:cNvSpPr/>
                  <p:nvPr/>
                </p:nvSpPr>
                <p:spPr>
                  <a:xfrm>
                    <a:off x="7965883" y="2634601"/>
                    <a:ext cx="68777" cy="68776"/>
                  </a:xfrm>
                  <a:custGeom>
                    <a:avLst/>
                    <a:gdLst>
                      <a:gd name="connsiteX0" fmla="*/ 422 w 68777"/>
                      <a:gd name="connsiteY0" fmla="*/ 39703 h 68776"/>
                      <a:gd name="connsiteX1" fmla="*/ 39695 w 68777"/>
                      <a:gd name="connsiteY1" fmla="*/ 68358 h 68776"/>
                      <a:gd name="connsiteX2" fmla="*/ 68362 w 68777"/>
                      <a:gd name="connsiteY2" fmla="*/ 29073 h 68776"/>
                      <a:gd name="connsiteX3" fmla="*/ 29066 w 68777"/>
                      <a:gd name="connsiteY3" fmla="*/ 418 h 68776"/>
                      <a:gd name="connsiteX4" fmla="*/ 422 w 68777"/>
                      <a:gd name="connsiteY4" fmla="*/ 39703 h 68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777" h="68776">
                        <a:moveTo>
                          <a:pt x="422" y="39703"/>
                        </a:moveTo>
                        <a:cubicBezTo>
                          <a:pt x="3348" y="58464"/>
                          <a:pt x="20950" y="71293"/>
                          <a:pt x="39695" y="68358"/>
                        </a:cubicBezTo>
                        <a:cubicBezTo>
                          <a:pt x="58463" y="65421"/>
                          <a:pt x="71288" y="47832"/>
                          <a:pt x="68362" y="29073"/>
                        </a:cubicBezTo>
                        <a:cubicBezTo>
                          <a:pt x="65413" y="10314"/>
                          <a:pt x="47834" y="-2517"/>
                          <a:pt x="29066" y="418"/>
                        </a:cubicBezTo>
                        <a:cubicBezTo>
                          <a:pt x="10297" y="3356"/>
                          <a:pt x="-2527" y="20944"/>
                          <a:pt x="422" y="39703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3796559D-9F2E-3B36-1655-5D3E6536F9AB}"/>
                  </a:ext>
                </a:extLst>
              </p:cNvPr>
              <p:cNvSpPr/>
              <p:nvPr/>
            </p:nvSpPr>
            <p:spPr>
              <a:xfrm>
                <a:off x="7589522" y="619003"/>
                <a:ext cx="880228" cy="1876467"/>
              </a:xfrm>
              <a:custGeom>
                <a:avLst/>
                <a:gdLst>
                  <a:gd name="connsiteX0" fmla="*/ 880228 w 880228"/>
                  <a:gd name="connsiteY0" fmla="*/ 289924 h 1876467"/>
                  <a:gd name="connsiteX1" fmla="*/ 398500 w 880228"/>
                  <a:gd name="connsiteY1" fmla="*/ 972053 h 1876467"/>
                  <a:gd name="connsiteX2" fmla="*/ 484682 w 880228"/>
                  <a:gd name="connsiteY2" fmla="*/ 1857073 h 1876467"/>
                  <a:gd name="connsiteX3" fmla="*/ 307377 w 880228"/>
                  <a:gd name="connsiteY3" fmla="*/ 1876468 h 1876467"/>
                  <a:gd name="connsiteX4" fmla="*/ 793 w 880228"/>
                  <a:gd name="connsiteY4" fmla="*/ 843861 h 1876467"/>
                  <a:gd name="connsiteX5" fmla="*/ 457821 w 880228"/>
                  <a:gd name="connsiteY5" fmla="*/ 0 h 1876467"/>
                  <a:gd name="connsiteX6" fmla="*/ 880228 w 880228"/>
                  <a:gd name="connsiteY6" fmla="*/ 289924 h 187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28" h="1876467">
                    <a:moveTo>
                      <a:pt x="880228" y="289924"/>
                    </a:moveTo>
                    <a:lnTo>
                      <a:pt x="398500" y="972053"/>
                    </a:lnTo>
                    <a:lnTo>
                      <a:pt x="484682" y="1857073"/>
                    </a:lnTo>
                    <a:lnTo>
                      <a:pt x="307377" y="1876468"/>
                    </a:lnTo>
                    <a:cubicBezTo>
                      <a:pt x="307377" y="1876468"/>
                      <a:pt x="-18112" y="999426"/>
                      <a:pt x="793" y="843861"/>
                    </a:cubicBezTo>
                    <a:cubicBezTo>
                      <a:pt x="19700" y="688299"/>
                      <a:pt x="457821" y="0"/>
                      <a:pt x="457821" y="0"/>
                    </a:cubicBezTo>
                    <a:lnTo>
                      <a:pt x="880228" y="289924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A65E9-4AE3-269C-F64F-DF39D58C2C71}"/>
                  </a:ext>
                </a:extLst>
              </p:cNvPr>
              <p:cNvSpPr/>
              <p:nvPr/>
            </p:nvSpPr>
            <p:spPr>
              <a:xfrm>
                <a:off x="7835219" y="619019"/>
                <a:ext cx="634440" cy="1863169"/>
              </a:xfrm>
              <a:custGeom>
                <a:avLst/>
                <a:gdLst>
                  <a:gd name="connsiteX0" fmla="*/ 29967 w 634440"/>
                  <a:gd name="connsiteY0" fmla="*/ 904248 h 1863169"/>
                  <a:gd name="connsiteX1" fmla="*/ 131589 w 634440"/>
                  <a:gd name="connsiteY1" fmla="*/ 956046 h 1863169"/>
                  <a:gd name="connsiteX2" fmla="*/ 35938 w 634440"/>
                  <a:gd name="connsiteY2" fmla="*/ 980859 h 1863169"/>
                  <a:gd name="connsiteX3" fmla="*/ 134927 w 634440"/>
                  <a:gd name="connsiteY3" fmla="*/ 1020838 h 1863169"/>
                  <a:gd name="connsiteX4" fmla="*/ 182544 w 634440"/>
                  <a:gd name="connsiteY4" fmla="*/ 1863170 h 1863169"/>
                  <a:gd name="connsiteX5" fmla="*/ 239031 w 634440"/>
                  <a:gd name="connsiteY5" fmla="*/ 1857035 h 1863169"/>
                  <a:gd name="connsiteX6" fmla="*/ 152872 w 634440"/>
                  <a:gd name="connsiteY6" fmla="*/ 972085 h 1863169"/>
                  <a:gd name="connsiteX7" fmla="*/ 634441 w 634440"/>
                  <a:gd name="connsiteY7" fmla="*/ 289984 h 1863169"/>
                  <a:gd name="connsiteX8" fmla="*/ 212125 w 634440"/>
                  <a:gd name="connsiteY8" fmla="*/ 0 h 1863169"/>
                  <a:gd name="connsiteX9" fmla="*/ 0 w 634440"/>
                  <a:gd name="connsiteY9" fmla="*/ 347744 h 1863169"/>
                  <a:gd name="connsiteX10" fmla="*/ 236516 w 634440"/>
                  <a:gd name="connsiteY10" fmla="*/ 382329 h 1863169"/>
                  <a:gd name="connsiteX11" fmla="*/ 120319 w 634440"/>
                  <a:gd name="connsiteY11" fmla="*/ 641148 h 1863169"/>
                  <a:gd name="connsiteX12" fmla="*/ 212605 w 634440"/>
                  <a:gd name="connsiteY12" fmla="*/ 761188 h 1863169"/>
                  <a:gd name="connsiteX13" fmla="*/ 130332 w 634440"/>
                  <a:gd name="connsiteY13" fmla="*/ 917980 h 1863169"/>
                  <a:gd name="connsiteX14" fmla="*/ 29967 w 634440"/>
                  <a:gd name="connsiteY14" fmla="*/ 904248 h 186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440" h="1863169">
                    <a:moveTo>
                      <a:pt x="29967" y="904248"/>
                    </a:moveTo>
                    <a:cubicBezTo>
                      <a:pt x="66662" y="937370"/>
                      <a:pt x="168919" y="948029"/>
                      <a:pt x="131589" y="956046"/>
                    </a:cubicBezTo>
                    <a:cubicBezTo>
                      <a:pt x="94254" y="964063"/>
                      <a:pt x="7032" y="963778"/>
                      <a:pt x="35938" y="980859"/>
                    </a:cubicBezTo>
                    <a:cubicBezTo>
                      <a:pt x="65025" y="997965"/>
                      <a:pt x="137990" y="1014605"/>
                      <a:pt x="134927" y="1020838"/>
                    </a:cubicBezTo>
                    <a:cubicBezTo>
                      <a:pt x="132138" y="1026375"/>
                      <a:pt x="208239" y="1711761"/>
                      <a:pt x="182544" y="1863170"/>
                    </a:cubicBezTo>
                    <a:lnTo>
                      <a:pt x="239031" y="1857035"/>
                    </a:lnTo>
                    <a:lnTo>
                      <a:pt x="152872" y="972085"/>
                    </a:lnTo>
                    <a:lnTo>
                      <a:pt x="634441" y="289984"/>
                    </a:lnTo>
                    <a:lnTo>
                      <a:pt x="212125" y="0"/>
                    </a:lnTo>
                    <a:cubicBezTo>
                      <a:pt x="212125" y="0"/>
                      <a:pt x="108523" y="162562"/>
                      <a:pt x="0" y="347744"/>
                    </a:cubicBezTo>
                    <a:cubicBezTo>
                      <a:pt x="77523" y="355395"/>
                      <a:pt x="236448" y="373441"/>
                      <a:pt x="236516" y="382329"/>
                    </a:cubicBezTo>
                    <a:cubicBezTo>
                      <a:pt x="236631" y="393802"/>
                      <a:pt x="154152" y="599188"/>
                      <a:pt x="120319" y="641148"/>
                    </a:cubicBezTo>
                    <a:cubicBezTo>
                      <a:pt x="86660" y="683130"/>
                      <a:pt x="215714" y="738504"/>
                      <a:pt x="212605" y="761188"/>
                    </a:cubicBezTo>
                    <a:cubicBezTo>
                      <a:pt x="209496" y="783872"/>
                      <a:pt x="159135" y="923585"/>
                      <a:pt x="130332" y="917980"/>
                    </a:cubicBezTo>
                    <a:cubicBezTo>
                      <a:pt x="101322" y="912347"/>
                      <a:pt x="-6751" y="871307"/>
                      <a:pt x="29967" y="904248"/>
                    </a:cubicBezTo>
                    <a:close/>
                  </a:path>
                </a:pathLst>
              </a:custGeom>
              <a:solidFill>
                <a:srgbClr val="11405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5" name="图形 2">
                <a:extLst>
                  <a:ext uri="{FF2B5EF4-FFF2-40B4-BE49-F238E27FC236}">
                    <a16:creationId xmlns:a16="http://schemas.microsoft.com/office/drawing/2014/main" id="{54C19CAF-16F1-6679-6273-F4473BFACCFB}"/>
                  </a:ext>
                </a:extLst>
              </p:cNvPr>
              <p:cNvGrpSpPr/>
              <p:nvPr/>
            </p:nvGrpSpPr>
            <p:grpSpPr>
              <a:xfrm>
                <a:off x="8122988" y="2752339"/>
                <a:ext cx="437699" cy="373288"/>
                <a:chOff x="8122988" y="2752339"/>
                <a:chExt cx="437699" cy="373288"/>
              </a:xfrm>
            </p:grpSpPr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E1DD538C-D9FB-ED72-0F4F-69C8A491497E}"/>
                    </a:ext>
                  </a:extLst>
                </p:cNvPr>
                <p:cNvSpPr/>
                <p:nvPr/>
              </p:nvSpPr>
              <p:spPr>
                <a:xfrm>
                  <a:off x="8401628" y="2752339"/>
                  <a:ext cx="149801" cy="278135"/>
                </a:xfrm>
                <a:custGeom>
                  <a:avLst/>
                  <a:gdLst>
                    <a:gd name="connsiteX0" fmla="*/ 0 w 149801"/>
                    <a:gd name="connsiteY0" fmla="*/ 9894 h 278135"/>
                    <a:gd name="connsiteX1" fmla="*/ 17145 w 149801"/>
                    <a:gd name="connsiteY1" fmla="*/ 278135 h 278135"/>
                    <a:gd name="connsiteX2" fmla="*/ 126987 w 149801"/>
                    <a:gd name="connsiteY2" fmla="*/ 244325 h 278135"/>
                    <a:gd name="connsiteX3" fmla="*/ 149802 w 149801"/>
                    <a:gd name="connsiteY3" fmla="*/ 0 h 27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801" h="278135">
                      <a:moveTo>
                        <a:pt x="0" y="9894"/>
                      </a:moveTo>
                      <a:lnTo>
                        <a:pt x="17145" y="278135"/>
                      </a:lnTo>
                      <a:lnTo>
                        <a:pt x="126987" y="244325"/>
                      </a:lnTo>
                      <a:lnTo>
                        <a:pt x="149802" y="0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87" name="图形 2">
                  <a:extLst>
                    <a:ext uri="{FF2B5EF4-FFF2-40B4-BE49-F238E27FC236}">
                      <a16:creationId xmlns:a16="http://schemas.microsoft.com/office/drawing/2014/main" id="{5033212F-FA93-1192-387B-AAE0A1890DCC}"/>
                    </a:ext>
                  </a:extLst>
                </p:cNvPr>
                <p:cNvGrpSpPr/>
                <p:nvPr/>
              </p:nvGrpSpPr>
              <p:grpSpPr>
                <a:xfrm>
                  <a:off x="8122988" y="2881223"/>
                  <a:ext cx="437699" cy="244404"/>
                  <a:chOff x="8122988" y="2881223"/>
                  <a:chExt cx="437699" cy="244404"/>
                </a:xfrm>
              </p:grpSpPr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752BDE43-A1A4-7A4A-7D3E-B491E5935E7F}"/>
                      </a:ext>
                    </a:extLst>
                  </p:cNvPr>
                  <p:cNvSpPr/>
                  <p:nvPr/>
                </p:nvSpPr>
                <p:spPr>
                  <a:xfrm>
                    <a:off x="8122988" y="2881223"/>
                    <a:ext cx="436688" cy="240794"/>
                  </a:xfrm>
                  <a:custGeom>
                    <a:avLst/>
                    <a:gdLst>
                      <a:gd name="connsiteX0" fmla="*/ 424098 w 436688"/>
                      <a:gd name="connsiteY0" fmla="*/ 37766 h 240794"/>
                      <a:gd name="connsiteX1" fmla="*/ 426338 w 436688"/>
                      <a:gd name="connsiteY1" fmla="*/ 229765 h 240794"/>
                      <a:gd name="connsiteX2" fmla="*/ 23751 w 436688"/>
                      <a:gd name="connsiteY2" fmla="*/ 234474 h 240794"/>
                      <a:gd name="connsiteX3" fmla="*/ 42611 w 436688"/>
                      <a:gd name="connsiteY3" fmla="*/ 142165 h 240794"/>
                      <a:gd name="connsiteX4" fmla="*/ 246339 w 436688"/>
                      <a:gd name="connsiteY4" fmla="*/ 64761 h 240794"/>
                      <a:gd name="connsiteX5" fmla="*/ 278663 w 436688"/>
                      <a:gd name="connsiteY5" fmla="*/ 486 h 240794"/>
                      <a:gd name="connsiteX6" fmla="*/ 291053 w 436688"/>
                      <a:gd name="connsiteY6" fmla="*/ 39325 h 240794"/>
                      <a:gd name="connsiteX7" fmla="*/ 424098 w 436688"/>
                      <a:gd name="connsiteY7" fmla="*/ 37766 h 240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6688" h="240794">
                        <a:moveTo>
                          <a:pt x="424098" y="37766"/>
                        </a:moveTo>
                        <a:cubicBezTo>
                          <a:pt x="440763" y="25113"/>
                          <a:pt x="440237" y="224278"/>
                          <a:pt x="426338" y="229765"/>
                        </a:cubicBezTo>
                        <a:cubicBezTo>
                          <a:pt x="412462" y="235251"/>
                          <a:pt x="56807" y="248693"/>
                          <a:pt x="23751" y="234474"/>
                        </a:cubicBezTo>
                        <a:cubicBezTo>
                          <a:pt x="-9305" y="220232"/>
                          <a:pt x="-12071" y="154029"/>
                          <a:pt x="42611" y="142165"/>
                        </a:cubicBezTo>
                        <a:cubicBezTo>
                          <a:pt x="97291" y="130278"/>
                          <a:pt x="211957" y="108950"/>
                          <a:pt x="246339" y="64761"/>
                        </a:cubicBezTo>
                        <a:cubicBezTo>
                          <a:pt x="246339" y="64761"/>
                          <a:pt x="269770" y="6073"/>
                          <a:pt x="278663" y="486"/>
                        </a:cubicBezTo>
                        <a:cubicBezTo>
                          <a:pt x="287533" y="-5099"/>
                          <a:pt x="291053" y="39325"/>
                          <a:pt x="291053" y="39325"/>
                        </a:cubicBezTo>
                        <a:cubicBezTo>
                          <a:pt x="291053" y="39325"/>
                          <a:pt x="384093" y="68144"/>
                          <a:pt x="424098" y="37766"/>
                        </a:cubicBezTo>
                        <a:close/>
                      </a:path>
                    </a:pathLst>
                  </a:custGeom>
                  <a:solidFill>
                    <a:srgbClr val="FFC439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DB9FFE24-7A00-C848-6AD8-DBEC648C81B7}"/>
                      </a:ext>
                    </a:extLst>
                  </p:cNvPr>
                  <p:cNvSpPr/>
                  <p:nvPr/>
                </p:nvSpPr>
                <p:spPr>
                  <a:xfrm>
                    <a:off x="8200897" y="3014844"/>
                    <a:ext cx="34978" cy="82322"/>
                  </a:xfrm>
                  <a:custGeom>
                    <a:avLst/>
                    <a:gdLst>
                      <a:gd name="connsiteX0" fmla="*/ 88 w 34978"/>
                      <a:gd name="connsiteY0" fmla="*/ 1115 h 82322"/>
                      <a:gd name="connsiteX1" fmla="*/ 7792 w 34978"/>
                      <a:gd name="connsiteY1" fmla="*/ 11905 h 82322"/>
                      <a:gd name="connsiteX2" fmla="*/ 18445 w 34978"/>
                      <a:gd name="connsiteY2" fmla="*/ 38468 h 82322"/>
                      <a:gd name="connsiteX3" fmla="*/ 28343 w 34978"/>
                      <a:gd name="connsiteY3" fmla="*/ 82314 h 82322"/>
                      <a:gd name="connsiteX4" fmla="*/ 32663 w 34978"/>
                      <a:gd name="connsiteY4" fmla="*/ 35154 h 82322"/>
                      <a:gd name="connsiteX5" fmla="*/ 14970 w 34978"/>
                      <a:gd name="connsiteY5" fmla="*/ 4475 h 82322"/>
                      <a:gd name="connsiteX6" fmla="*/ 88 w 34978"/>
                      <a:gd name="connsiteY6" fmla="*/ 1115 h 82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978" h="82322">
                        <a:moveTo>
                          <a:pt x="88" y="1115"/>
                        </a:moveTo>
                        <a:cubicBezTo>
                          <a:pt x="-666" y="3287"/>
                          <a:pt x="3563" y="6236"/>
                          <a:pt x="7792" y="11905"/>
                        </a:cubicBezTo>
                        <a:cubicBezTo>
                          <a:pt x="12044" y="17643"/>
                          <a:pt x="15838" y="27015"/>
                          <a:pt x="18445" y="38468"/>
                        </a:cubicBezTo>
                        <a:cubicBezTo>
                          <a:pt x="23542" y="61465"/>
                          <a:pt x="24137" y="82017"/>
                          <a:pt x="28343" y="82314"/>
                        </a:cubicBezTo>
                        <a:cubicBezTo>
                          <a:pt x="32069" y="82817"/>
                          <a:pt x="38424" y="61785"/>
                          <a:pt x="32663" y="35154"/>
                        </a:cubicBezTo>
                        <a:cubicBezTo>
                          <a:pt x="29737" y="21986"/>
                          <a:pt x="23017" y="10099"/>
                          <a:pt x="14970" y="4475"/>
                        </a:cubicBezTo>
                        <a:cubicBezTo>
                          <a:pt x="6809" y="-1103"/>
                          <a:pt x="477" y="-485"/>
                          <a:pt x="88" y="111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" name="任意多边形: 形状 389">
                    <a:extLst>
                      <a:ext uri="{FF2B5EF4-FFF2-40B4-BE49-F238E27FC236}">
                        <a16:creationId xmlns:a16="http://schemas.microsoft.com/office/drawing/2014/main" id="{DE25807F-47D5-F758-F0F8-02B7B41DB16F}"/>
                      </a:ext>
                    </a:extLst>
                  </p:cNvPr>
                  <p:cNvSpPr/>
                  <p:nvPr/>
                </p:nvSpPr>
                <p:spPr>
                  <a:xfrm>
                    <a:off x="8126710" y="3078298"/>
                    <a:ext cx="433976" cy="47330"/>
                  </a:xfrm>
                  <a:custGeom>
                    <a:avLst/>
                    <a:gdLst>
                      <a:gd name="connsiteX0" fmla="*/ 433795 w 433976"/>
                      <a:gd name="connsiteY0" fmla="*/ 0 h 47330"/>
                      <a:gd name="connsiteX1" fmla="*/ 422204 w 433976"/>
                      <a:gd name="connsiteY1" fmla="*/ 40531 h 47330"/>
                      <a:gd name="connsiteX2" fmla="*/ 5170 w 433976"/>
                      <a:gd name="connsiteY2" fmla="*/ 45423 h 47330"/>
                      <a:gd name="connsiteX3" fmla="*/ 3 w 433976"/>
                      <a:gd name="connsiteY3" fmla="*/ 15545 h 47330"/>
                      <a:gd name="connsiteX4" fmla="*/ 433795 w 433976"/>
                      <a:gd name="connsiteY4" fmla="*/ 0 h 47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976" h="47330">
                        <a:moveTo>
                          <a:pt x="433795" y="0"/>
                        </a:moveTo>
                        <a:cubicBezTo>
                          <a:pt x="434275" y="6972"/>
                          <a:pt x="434732" y="37925"/>
                          <a:pt x="422204" y="40531"/>
                        </a:cubicBezTo>
                        <a:cubicBezTo>
                          <a:pt x="409677" y="43137"/>
                          <a:pt x="7890" y="50886"/>
                          <a:pt x="5170" y="45423"/>
                        </a:cubicBezTo>
                        <a:cubicBezTo>
                          <a:pt x="2472" y="39937"/>
                          <a:pt x="1352" y="19454"/>
                          <a:pt x="3" y="15545"/>
                        </a:cubicBezTo>
                        <a:cubicBezTo>
                          <a:pt x="-1368" y="11659"/>
                          <a:pt x="433795" y="0"/>
                          <a:pt x="433795" y="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0E9B6A2E-47F2-39DB-938E-3545BFD963C0}"/>
                      </a:ext>
                    </a:extLst>
                  </p:cNvPr>
                  <p:cNvSpPr/>
                  <p:nvPr/>
                </p:nvSpPr>
                <p:spPr>
                  <a:xfrm>
                    <a:off x="8322499" y="2971586"/>
                    <a:ext cx="22156" cy="36004"/>
                  </a:xfrm>
                  <a:custGeom>
                    <a:avLst/>
                    <a:gdLst>
                      <a:gd name="connsiteX0" fmla="*/ 19783 w 22156"/>
                      <a:gd name="connsiteY0" fmla="*/ 34269 h 36004"/>
                      <a:gd name="connsiteX1" fmla="*/ 1450 w 22156"/>
                      <a:gd name="connsiteY1" fmla="*/ 93 h 36004"/>
                      <a:gd name="connsiteX2" fmla="*/ 19783 w 22156"/>
                      <a:gd name="connsiteY2" fmla="*/ 34269 h 36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156" h="36004">
                        <a:moveTo>
                          <a:pt x="19783" y="34269"/>
                        </a:moveTo>
                        <a:cubicBezTo>
                          <a:pt x="29270" y="23296"/>
                          <a:pt x="7668" y="-1713"/>
                          <a:pt x="1450" y="93"/>
                        </a:cubicBezTo>
                        <a:cubicBezTo>
                          <a:pt x="-4768" y="1922"/>
                          <a:pt x="10457" y="45081"/>
                          <a:pt x="19783" y="34269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D6F6770C-1866-2369-E48D-C76B6CFABF6B}"/>
                      </a:ext>
                    </a:extLst>
                  </p:cNvPr>
                  <p:cNvSpPr/>
                  <p:nvPr/>
                </p:nvSpPr>
                <p:spPr>
                  <a:xfrm>
                    <a:off x="8288004" y="2983219"/>
                    <a:ext cx="22157" cy="35989"/>
                  </a:xfrm>
                  <a:custGeom>
                    <a:avLst/>
                    <a:gdLst>
                      <a:gd name="connsiteX0" fmla="*/ 19784 w 22157"/>
                      <a:gd name="connsiteY0" fmla="*/ 34248 h 35989"/>
                      <a:gd name="connsiteX1" fmla="*/ 1450 w 22157"/>
                      <a:gd name="connsiteY1" fmla="*/ 95 h 35989"/>
                      <a:gd name="connsiteX2" fmla="*/ 19784 w 22157"/>
                      <a:gd name="connsiteY2" fmla="*/ 34248 h 35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157" h="35989">
                        <a:moveTo>
                          <a:pt x="19784" y="34248"/>
                        </a:moveTo>
                        <a:cubicBezTo>
                          <a:pt x="29271" y="23275"/>
                          <a:pt x="7668" y="-1734"/>
                          <a:pt x="1450" y="95"/>
                        </a:cubicBezTo>
                        <a:cubicBezTo>
                          <a:pt x="-4768" y="1901"/>
                          <a:pt x="10457" y="45083"/>
                          <a:pt x="19784" y="3424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63C1B4BE-9CD9-5F1A-9096-9F13D2C1595B}"/>
                      </a:ext>
                    </a:extLst>
                  </p:cNvPr>
                  <p:cNvSpPr/>
                  <p:nvPr/>
                </p:nvSpPr>
                <p:spPr>
                  <a:xfrm>
                    <a:off x="8252030" y="2992594"/>
                    <a:ext cx="22161" cy="36004"/>
                  </a:xfrm>
                  <a:custGeom>
                    <a:avLst/>
                    <a:gdLst>
                      <a:gd name="connsiteX0" fmla="*/ 19799 w 22161"/>
                      <a:gd name="connsiteY0" fmla="*/ 34268 h 36004"/>
                      <a:gd name="connsiteX1" fmla="*/ 1442 w 22161"/>
                      <a:gd name="connsiteY1" fmla="*/ 93 h 36004"/>
                      <a:gd name="connsiteX2" fmla="*/ 19799 w 22161"/>
                      <a:gd name="connsiteY2" fmla="*/ 34268 h 36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161" h="36004">
                        <a:moveTo>
                          <a:pt x="19799" y="34268"/>
                        </a:moveTo>
                        <a:cubicBezTo>
                          <a:pt x="29263" y="23296"/>
                          <a:pt x="7660" y="-1713"/>
                          <a:pt x="1442" y="93"/>
                        </a:cubicBezTo>
                        <a:cubicBezTo>
                          <a:pt x="-4753" y="1922"/>
                          <a:pt x="10449" y="45081"/>
                          <a:pt x="19799" y="3426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:a16="http://schemas.microsoft.com/office/drawing/2014/main" id="{133922B4-0311-88D3-2F79-F3F5FCC2D500}"/>
                      </a:ext>
                    </a:extLst>
                  </p:cNvPr>
                  <p:cNvSpPr/>
                  <p:nvPr/>
                </p:nvSpPr>
                <p:spPr>
                  <a:xfrm>
                    <a:off x="8421673" y="2982855"/>
                    <a:ext cx="68744" cy="68767"/>
                  </a:xfrm>
                  <a:custGeom>
                    <a:avLst/>
                    <a:gdLst>
                      <a:gd name="connsiteX0" fmla="*/ 3 w 68744"/>
                      <a:gd name="connsiteY0" fmla="*/ 34773 h 68767"/>
                      <a:gd name="connsiteX1" fmla="*/ 34773 w 68744"/>
                      <a:gd name="connsiteY1" fmla="*/ 68766 h 68767"/>
                      <a:gd name="connsiteX2" fmla="*/ 68742 w 68744"/>
                      <a:gd name="connsiteY2" fmla="*/ 33973 h 68767"/>
                      <a:gd name="connsiteX3" fmla="*/ 33972 w 68744"/>
                      <a:gd name="connsiteY3" fmla="*/ 3 h 68767"/>
                      <a:gd name="connsiteX4" fmla="*/ 3 w 68744"/>
                      <a:gd name="connsiteY4" fmla="*/ 34773 h 68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744" h="68767">
                        <a:moveTo>
                          <a:pt x="3" y="34773"/>
                        </a:moveTo>
                        <a:cubicBezTo>
                          <a:pt x="208" y="53769"/>
                          <a:pt x="15776" y="68971"/>
                          <a:pt x="34773" y="68766"/>
                        </a:cubicBezTo>
                        <a:cubicBezTo>
                          <a:pt x="53769" y="68537"/>
                          <a:pt x="68971" y="52946"/>
                          <a:pt x="68742" y="33973"/>
                        </a:cubicBezTo>
                        <a:cubicBezTo>
                          <a:pt x="68537" y="14976"/>
                          <a:pt x="52946" y="-226"/>
                          <a:pt x="33972" y="3"/>
                        </a:cubicBezTo>
                        <a:cubicBezTo>
                          <a:pt x="14976" y="208"/>
                          <a:pt x="-226" y="15799"/>
                          <a:pt x="3" y="34773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7531B6A7-EAFE-D3D4-6D0A-F1E48D4C7A9A}"/>
                  </a:ext>
                </a:extLst>
              </p:cNvPr>
              <p:cNvSpPr/>
              <p:nvPr/>
            </p:nvSpPr>
            <p:spPr>
              <a:xfrm>
                <a:off x="8122987" y="766974"/>
                <a:ext cx="550125" cy="2058538"/>
              </a:xfrm>
              <a:custGeom>
                <a:avLst/>
                <a:gdLst>
                  <a:gd name="connsiteX0" fmla="*/ 550126 w 550125"/>
                  <a:gd name="connsiteY0" fmla="*/ 75276 h 2058538"/>
                  <a:gd name="connsiteX1" fmla="*/ 446204 w 550125"/>
                  <a:gd name="connsiteY1" fmla="*/ 2058538 h 2058538"/>
                  <a:gd name="connsiteX2" fmla="*/ 253906 w 550125"/>
                  <a:gd name="connsiteY2" fmla="*/ 2054463 h 2058538"/>
                  <a:gd name="connsiteX3" fmla="*/ 46726 w 550125"/>
                  <a:gd name="connsiteY3" fmla="*/ 300412 h 2058538"/>
                  <a:gd name="connsiteX4" fmla="*/ 0 w 550125"/>
                  <a:gd name="connsiteY4" fmla="*/ 0 h 205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0125" h="2058538">
                    <a:moveTo>
                      <a:pt x="550126" y="75276"/>
                    </a:moveTo>
                    <a:lnTo>
                      <a:pt x="446204" y="2058538"/>
                    </a:lnTo>
                    <a:lnTo>
                      <a:pt x="253906" y="2054463"/>
                    </a:lnTo>
                    <a:lnTo>
                      <a:pt x="46726" y="300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64FEDD9-4E0D-44D1-D9D0-5275AF753B5E}"/>
                  </a:ext>
                </a:extLst>
              </p:cNvPr>
              <p:cNvSpPr/>
              <p:nvPr/>
            </p:nvSpPr>
            <p:spPr>
              <a:xfrm>
                <a:off x="8123056" y="766923"/>
                <a:ext cx="550057" cy="2058606"/>
              </a:xfrm>
              <a:custGeom>
                <a:avLst/>
                <a:gdLst>
                  <a:gd name="connsiteX0" fmla="*/ 0 w 550057"/>
                  <a:gd name="connsiteY0" fmla="*/ 0 h 2058606"/>
                  <a:gd name="connsiteX1" fmla="*/ 28369 w 550057"/>
                  <a:gd name="connsiteY1" fmla="*/ 183026 h 2058606"/>
                  <a:gd name="connsiteX2" fmla="*/ 46680 w 550057"/>
                  <a:gd name="connsiteY2" fmla="*/ 300522 h 2058606"/>
                  <a:gd name="connsiteX3" fmla="*/ 79301 w 550057"/>
                  <a:gd name="connsiteY3" fmla="*/ 576934 h 2058606"/>
                  <a:gd name="connsiteX4" fmla="*/ 369395 w 550057"/>
                  <a:gd name="connsiteY4" fmla="*/ 494247 h 2058606"/>
                  <a:gd name="connsiteX5" fmla="*/ 390494 w 550057"/>
                  <a:gd name="connsiteY5" fmla="*/ 849501 h 2058606"/>
                  <a:gd name="connsiteX6" fmla="*/ 306050 w 550057"/>
                  <a:gd name="connsiteY6" fmla="*/ 877509 h 2058606"/>
                  <a:gd name="connsiteX7" fmla="*/ 409423 w 550057"/>
                  <a:gd name="connsiteY7" fmla="*/ 917902 h 2058606"/>
                  <a:gd name="connsiteX8" fmla="*/ 282870 w 550057"/>
                  <a:gd name="connsiteY8" fmla="*/ 975276 h 2058606"/>
                  <a:gd name="connsiteX9" fmla="*/ 382036 w 550057"/>
                  <a:gd name="connsiteY9" fmla="*/ 1026188 h 2058606"/>
                  <a:gd name="connsiteX10" fmla="*/ 391957 w 550057"/>
                  <a:gd name="connsiteY10" fmla="*/ 2057473 h 2058606"/>
                  <a:gd name="connsiteX11" fmla="*/ 446158 w 550057"/>
                  <a:gd name="connsiteY11" fmla="*/ 2058607 h 2058606"/>
                  <a:gd name="connsiteX12" fmla="*/ 550057 w 550057"/>
                  <a:gd name="connsiteY12" fmla="*/ 75269 h 2058606"/>
                  <a:gd name="connsiteX13" fmla="*/ 0 w 550057"/>
                  <a:gd name="connsiteY13" fmla="*/ 0 h 205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0057" h="2058606">
                    <a:moveTo>
                      <a:pt x="0" y="0"/>
                    </a:moveTo>
                    <a:lnTo>
                      <a:pt x="28369" y="183026"/>
                    </a:lnTo>
                    <a:lnTo>
                      <a:pt x="46680" y="300522"/>
                    </a:lnTo>
                    <a:lnTo>
                      <a:pt x="79301" y="576934"/>
                    </a:lnTo>
                    <a:cubicBezTo>
                      <a:pt x="171495" y="535383"/>
                      <a:pt x="341871" y="464412"/>
                      <a:pt x="369395" y="494247"/>
                    </a:cubicBezTo>
                    <a:cubicBezTo>
                      <a:pt x="407754" y="535544"/>
                      <a:pt x="425768" y="828074"/>
                      <a:pt x="390494" y="849501"/>
                    </a:cubicBezTo>
                    <a:cubicBezTo>
                      <a:pt x="355199" y="870923"/>
                      <a:pt x="320909" y="848668"/>
                      <a:pt x="306050" y="877509"/>
                    </a:cubicBezTo>
                    <a:cubicBezTo>
                      <a:pt x="291031" y="906148"/>
                      <a:pt x="452468" y="884234"/>
                      <a:pt x="409423" y="917902"/>
                    </a:cubicBezTo>
                    <a:cubicBezTo>
                      <a:pt x="366171" y="951550"/>
                      <a:pt x="278480" y="950645"/>
                      <a:pt x="282870" y="975276"/>
                    </a:cubicBezTo>
                    <a:cubicBezTo>
                      <a:pt x="287053" y="1000070"/>
                      <a:pt x="363565" y="966541"/>
                      <a:pt x="382036" y="1026188"/>
                    </a:cubicBezTo>
                    <a:cubicBezTo>
                      <a:pt x="396918" y="1074075"/>
                      <a:pt x="393809" y="1781896"/>
                      <a:pt x="391957" y="2057473"/>
                    </a:cubicBezTo>
                    <a:lnTo>
                      <a:pt x="446158" y="2058607"/>
                    </a:lnTo>
                    <a:lnTo>
                      <a:pt x="550057" y="752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23EEA7E7-B91F-D328-073C-7F7814459A85}"/>
                </a:ext>
              </a:extLst>
            </p:cNvPr>
            <p:cNvSpPr/>
            <p:nvPr/>
          </p:nvSpPr>
          <p:spPr>
            <a:xfrm>
              <a:off x="7764513" y="2954462"/>
              <a:ext cx="241234" cy="194778"/>
            </a:xfrm>
            <a:custGeom>
              <a:avLst/>
              <a:gdLst>
                <a:gd name="connsiteX0" fmla="*/ 163758 w 241234"/>
                <a:gd name="connsiteY0" fmla="*/ 149054 h 194778"/>
                <a:gd name="connsiteX1" fmla="*/ 74435 w 241234"/>
                <a:gd name="connsiteY1" fmla="*/ 194779 h 194778"/>
                <a:gd name="connsiteX2" fmla="*/ 0 w 241234"/>
                <a:gd name="connsiteY2" fmla="*/ 53264 h 194778"/>
                <a:gd name="connsiteX3" fmla="*/ 134451 w 241234"/>
                <a:gd name="connsiteY3" fmla="*/ 3150 h 194778"/>
                <a:gd name="connsiteX4" fmla="*/ 148270 w 241234"/>
                <a:gd name="connsiteY4" fmla="*/ 34134 h 194778"/>
                <a:gd name="connsiteX5" fmla="*/ 234544 w 241234"/>
                <a:gd name="connsiteY5" fmla="*/ 0 h 194778"/>
                <a:gd name="connsiteX6" fmla="*/ 241235 w 241234"/>
                <a:gd name="connsiteY6" fmla="*/ 10058 h 194778"/>
                <a:gd name="connsiteX7" fmla="*/ 188638 w 241234"/>
                <a:gd name="connsiteY7" fmla="*/ 80929 h 19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234" h="194778">
                  <a:moveTo>
                    <a:pt x="163758" y="149054"/>
                  </a:moveTo>
                  <a:lnTo>
                    <a:pt x="74435" y="194779"/>
                  </a:lnTo>
                  <a:lnTo>
                    <a:pt x="0" y="53264"/>
                  </a:lnTo>
                  <a:lnTo>
                    <a:pt x="134451" y="3150"/>
                  </a:lnTo>
                  <a:lnTo>
                    <a:pt x="148270" y="34134"/>
                  </a:lnTo>
                  <a:lnTo>
                    <a:pt x="234544" y="0"/>
                  </a:lnTo>
                  <a:lnTo>
                    <a:pt x="241235" y="10058"/>
                  </a:lnTo>
                  <a:lnTo>
                    <a:pt x="188638" y="80929"/>
                  </a:ln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CA15A23-8DE0-EEA3-3938-F018A9094083}"/>
                </a:ext>
              </a:extLst>
            </p:cNvPr>
            <p:cNvSpPr/>
            <p:nvPr/>
          </p:nvSpPr>
          <p:spPr>
            <a:xfrm>
              <a:off x="7835502" y="3103516"/>
              <a:ext cx="609708" cy="781763"/>
            </a:xfrm>
            <a:custGeom>
              <a:avLst/>
              <a:gdLst>
                <a:gd name="connsiteX0" fmla="*/ 531278 w 609708"/>
                <a:gd name="connsiteY0" fmla="*/ 389621 h 781763"/>
                <a:gd name="connsiteX1" fmla="*/ 282566 w 609708"/>
                <a:gd name="connsiteY1" fmla="*/ 493118 h 781763"/>
                <a:gd name="connsiteX2" fmla="*/ 92768 w 609708"/>
                <a:gd name="connsiteY2" fmla="*/ 0 h 781763"/>
                <a:gd name="connsiteX3" fmla="*/ 0 w 609708"/>
                <a:gd name="connsiteY3" fmla="*/ 27357 h 781763"/>
                <a:gd name="connsiteX4" fmla="*/ 188040 w 609708"/>
                <a:gd name="connsiteY4" fmla="*/ 764781 h 781763"/>
                <a:gd name="connsiteX5" fmla="*/ 609708 w 609708"/>
                <a:gd name="connsiteY5" fmla="*/ 648246 h 781763"/>
                <a:gd name="connsiteX6" fmla="*/ 531278 w 609708"/>
                <a:gd name="connsiteY6" fmla="*/ 389621 h 7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708" h="781763">
                  <a:moveTo>
                    <a:pt x="531278" y="389621"/>
                  </a:moveTo>
                  <a:lnTo>
                    <a:pt x="282566" y="493118"/>
                  </a:lnTo>
                  <a:lnTo>
                    <a:pt x="92768" y="0"/>
                  </a:lnTo>
                  <a:lnTo>
                    <a:pt x="0" y="27357"/>
                  </a:lnTo>
                  <a:cubicBezTo>
                    <a:pt x="0" y="27357"/>
                    <a:pt x="122598" y="691044"/>
                    <a:pt x="188040" y="764781"/>
                  </a:cubicBezTo>
                  <a:cubicBezTo>
                    <a:pt x="253481" y="838519"/>
                    <a:pt x="609708" y="648246"/>
                    <a:pt x="609708" y="648246"/>
                  </a:cubicBezTo>
                  <a:lnTo>
                    <a:pt x="531278" y="389621"/>
                  </a:ln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EC54587E-1E6F-633E-38BF-46C18E418930}"/>
                </a:ext>
              </a:extLst>
            </p:cNvPr>
            <p:cNvSpPr/>
            <p:nvPr/>
          </p:nvSpPr>
          <p:spPr>
            <a:xfrm>
              <a:off x="8325408" y="3273884"/>
              <a:ext cx="466465" cy="510994"/>
            </a:xfrm>
            <a:custGeom>
              <a:avLst/>
              <a:gdLst>
                <a:gd name="connsiteX0" fmla="*/ 466465 w 466465"/>
                <a:gd name="connsiteY0" fmla="*/ 0 h 510994"/>
                <a:gd name="connsiteX1" fmla="*/ 363778 w 466465"/>
                <a:gd name="connsiteY1" fmla="*/ 9624 h 510994"/>
                <a:gd name="connsiteX2" fmla="*/ 0 w 466465"/>
                <a:gd name="connsiteY2" fmla="*/ 197458 h 510994"/>
                <a:gd name="connsiteX3" fmla="*/ 92999 w 466465"/>
                <a:gd name="connsiteY3" fmla="*/ 510994 h 510994"/>
                <a:gd name="connsiteX4" fmla="*/ 308274 w 466465"/>
                <a:gd name="connsiteY4" fmla="*/ 377935 h 510994"/>
                <a:gd name="connsiteX5" fmla="*/ 466465 w 466465"/>
                <a:gd name="connsiteY5" fmla="*/ 0 h 51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465" h="510994">
                  <a:moveTo>
                    <a:pt x="466465" y="0"/>
                  </a:moveTo>
                  <a:lnTo>
                    <a:pt x="363778" y="9624"/>
                  </a:lnTo>
                  <a:lnTo>
                    <a:pt x="0" y="197458"/>
                  </a:lnTo>
                  <a:lnTo>
                    <a:pt x="92999" y="510994"/>
                  </a:lnTo>
                  <a:cubicBezTo>
                    <a:pt x="92999" y="510994"/>
                    <a:pt x="254187" y="416893"/>
                    <a:pt x="308274" y="377935"/>
                  </a:cubicBezTo>
                  <a:cubicBezTo>
                    <a:pt x="362383" y="338975"/>
                    <a:pt x="466465" y="0"/>
                    <a:pt x="466465" y="0"/>
                  </a:cubicBezTo>
                  <a:close/>
                </a:path>
              </a:pathLst>
            </a:custGeom>
            <a:solidFill>
              <a:schemeClr val="accent2"/>
            </a:solidFill>
            <a:ln w="228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AC186F17-4EFF-3E3D-860D-0FC7CC0386F8}"/>
                </a:ext>
              </a:extLst>
            </p:cNvPr>
            <p:cNvSpPr/>
            <p:nvPr/>
          </p:nvSpPr>
          <p:spPr>
            <a:xfrm>
              <a:off x="8339294" y="3274597"/>
              <a:ext cx="817912" cy="1097434"/>
            </a:xfrm>
            <a:custGeom>
              <a:avLst/>
              <a:gdLst>
                <a:gd name="connsiteX0" fmla="*/ 800714 w 817912"/>
                <a:gd name="connsiteY0" fmla="*/ 95052 h 1097434"/>
                <a:gd name="connsiteX1" fmla="*/ 444052 w 817912"/>
                <a:gd name="connsiteY1" fmla="*/ 3326 h 1097434"/>
                <a:gd name="connsiteX2" fmla="*/ 2180 w 817912"/>
                <a:gd name="connsiteY2" fmla="*/ 812623 h 1097434"/>
                <a:gd name="connsiteX3" fmla="*/ 241741 w 817912"/>
                <a:gd name="connsiteY3" fmla="*/ 1079971 h 1097434"/>
                <a:gd name="connsiteX4" fmla="*/ 817905 w 817912"/>
                <a:gd name="connsiteY4" fmla="*/ 1025168 h 1097434"/>
                <a:gd name="connsiteX5" fmla="*/ 800714 w 817912"/>
                <a:gd name="connsiteY5" fmla="*/ 95052 h 109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7912" h="1097434">
                  <a:moveTo>
                    <a:pt x="800714" y="95052"/>
                  </a:moveTo>
                  <a:cubicBezTo>
                    <a:pt x="800714" y="95052"/>
                    <a:pt x="493315" y="-20889"/>
                    <a:pt x="444052" y="3326"/>
                  </a:cubicBezTo>
                  <a:cubicBezTo>
                    <a:pt x="394789" y="27542"/>
                    <a:pt x="-34140" y="678362"/>
                    <a:pt x="2180" y="812623"/>
                  </a:cubicBezTo>
                  <a:cubicBezTo>
                    <a:pt x="38502" y="946882"/>
                    <a:pt x="94662" y="1027203"/>
                    <a:pt x="241741" y="1079971"/>
                  </a:cubicBezTo>
                  <a:cubicBezTo>
                    <a:pt x="388822" y="1132736"/>
                    <a:pt x="817036" y="1051599"/>
                    <a:pt x="817905" y="1025168"/>
                  </a:cubicBezTo>
                  <a:cubicBezTo>
                    <a:pt x="818773" y="998742"/>
                    <a:pt x="751085" y="327755"/>
                    <a:pt x="800714" y="9505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28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D19D3378-D4F3-CF60-76D7-75312028003C}"/>
                </a:ext>
              </a:extLst>
            </p:cNvPr>
            <p:cNvSpPr/>
            <p:nvPr/>
          </p:nvSpPr>
          <p:spPr>
            <a:xfrm>
              <a:off x="8604147" y="3497466"/>
              <a:ext cx="517847" cy="175560"/>
            </a:xfrm>
            <a:custGeom>
              <a:avLst/>
              <a:gdLst>
                <a:gd name="connsiteX0" fmla="*/ 517848 w 517847"/>
                <a:gd name="connsiteY0" fmla="*/ 113431 h 175560"/>
                <a:gd name="connsiteX1" fmla="*/ 517848 w 517847"/>
                <a:gd name="connsiteY1" fmla="*/ 175560 h 175560"/>
                <a:gd name="connsiteX2" fmla="*/ 399479 w 517847"/>
                <a:gd name="connsiteY2" fmla="*/ 166544 h 175560"/>
                <a:gd name="connsiteX3" fmla="*/ 215730 w 517847"/>
                <a:gd name="connsiteY3" fmla="*/ 133923 h 175560"/>
                <a:gd name="connsiteX4" fmla="*/ 71963 w 517847"/>
                <a:gd name="connsiteY4" fmla="*/ 77372 h 175560"/>
                <a:gd name="connsiteX5" fmla="*/ 0 w 517847"/>
                <a:gd name="connsiteY5" fmla="*/ 24753 h 175560"/>
                <a:gd name="connsiteX6" fmla="*/ 15910 w 517847"/>
                <a:gd name="connsiteY6" fmla="*/ 0 h 175560"/>
                <a:gd name="connsiteX7" fmla="*/ 91143 w 517847"/>
                <a:gd name="connsiteY7" fmla="*/ 36555 h 175560"/>
                <a:gd name="connsiteX8" fmla="*/ 229492 w 517847"/>
                <a:gd name="connsiteY8" fmla="*/ 76716 h 175560"/>
                <a:gd name="connsiteX9" fmla="*/ 406382 w 517847"/>
                <a:gd name="connsiteY9" fmla="*/ 102945 h 175560"/>
                <a:gd name="connsiteX10" fmla="*/ 517848 w 517847"/>
                <a:gd name="connsiteY10" fmla="*/ 113431 h 17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7847" h="175560">
                  <a:moveTo>
                    <a:pt x="517848" y="113431"/>
                  </a:moveTo>
                  <a:cubicBezTo>
                    <a:pt x="517505" y="133758"/>
                    <a:pt x="517665" y="154412"/>
                    <a:pt x="517848" y="175560"/>
                  </a:cubicBezTo>
                  <a:cubicBezTo>
                    <a:pt x="479809" y="174088"/>
                    <a:pt x="440147" y="171135"/>
                    <a:pt x="399479" y="166544"/>
                  </a:cubicBezTo>
                  <a:cubicBezTo>
                    <a:pt x="334236" y="159497"/>
                    <a:pt x="271622" y="149171"/>
                    <a:pt x="215730" y="133923"/>
                  </a:cubicBezTo>
                  <a:cubicBezTo>
                    <a:pt x="159837" y="118842"/>
                    <a:pt x="110665" y="99009"/>
                    <a:pt x="71963" y="77372"/>
                  </a:cubicBezTo>
                  <a:cubicBezTo>
                    <a:pt x="41148" y="60979"/>
                    <a:pt x="16391" y="42293"/>
                    <a:pt x="0" y="24753"/>
                  </a:cubicBezTo>
                  <a:cubicBezTo>
                    <a:pt x="5258" y="16391"/>
                    <a:pt x="10493" y="8031"/>
                    <a:pt x="15910" y="0"/>
                  </a:cubicBezTo>
                  <a:cubicBezTo>
                    <a:pt x="33764" y="11638"/>
                    <a:pt x="58682" y="24426"/>
                    <a:pt x="91143" y="36555"/>
                  </a:cubicBezTo>
                  <a:cubicBezTo>
                    <a:pt x="129342" y="51472"/>
                    <a:pt x="176228" y="65572"/>
                    <a:pt x="229492" y="76716"/>
                  </a:cubicBezTo>
                  <a:cubicBezTo>
                    <a:pt x="282778" y="88029"/>
                    <a:pt x="342763" y="96058"/>
                    <a:pt x="406382" y="102945"/>
                  </a:cubicBezTo>
                  <a:cubicBezTo>
                    <a:pt x="444901" y="107367"/>
                    <a:pt x="482277" y="110809"/>
                    <a:pt x="517848" y="113431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143AC1B6-0327-67D6-9EB4-4F2F4FCC9011}"/>
                </a:ext>
              </a:extLst>
            </p:cNvPr>
            <p:cNvSpPr/>
            <p:nvPr/>
          </p:nvSpPr>
          <p:spPr>
            <a:xfrm>
              <a:off x="8495146" y="3670893"/>
              <a:ext cx="631923" cy="181957"/>
            </a:xfrm>
            <a:custGeom>
              <a:avLst/>
              <a:gdLst>
                <a:gd name="connsiteX0" fmla="*/ 631924 w 631923"/>
                <a:gd name="connsiteY0" fmla="*/ 174906 h 181957"/>
                <a:gd name="connsiteX1" fmla="*/ 626026 w 631923"/>
                <a:gd name="connsiteY1" fmla="*/ 175727 h 181957"/>
                <a:gd name="connsiteX2" fmla="*/ 417017 w 631923"/>
                <a:gd name="connsiteY2" fmla="*/ 176379 h 181957"/>
                <a:gd name="connsiteX3" fmla="*/ 212763 w 631923"/>
                <a:gd name="connsiteY3" fmla="*/ 138022 h 181957"/>
                <a:gd name="connsiteX4" fmla="*/ 54754 w 631923"/>
                <a:gd name="connsiteY4" fmla="*/ 70324 h 181957"/>
                <a:gd name="connsiteX5" fmla="*/ 0 w 631923"/>
                <a:gd name="connsiteY5" fmla="*/ 30651 h 181957"/>
                <a:gd name="connsiteX6" fmla="*/ 17698 w 631923"/>
                <a:gd name="connsiteY6" fmla="*/ 0 h 181957"/>
                <a:gd name="connsiteX7" fmla="*/ 76380 w 631923"/>
                <a:gd name="connsiteY7" fmla="*/ 30651 h 181957"/>
                <a:gd name="connsiteX8" fmla="*/ 227690 w 631923"/>
                <a:gd name="connsiteY8" fmla="*/ 81142 h 181957"/>
                <a:gd name="connsiteX9" fmla="*/ 423578 w 631923"/>
                <a:gd name="connsiteY9" fmla="*/ 112780 h 181957"/>
                <a:gd name="connsiteX10" fmla="*/ 620128 w 631923"/>
                <a:gd name="connsiteY10" fmla="*/ 117206 h 181957"/>
                <a:gd name="connsiteX11" fmla="*/ 629638 w 631923"/>
                <a:gd name="connsiteY11" fmla="*/ 116385 h 181957"/>
                <a:gd name="connsiteX12" fmla="*/ 631924 w 631923"/>
                <a:gd name="connsiteY12" fmla="*/ 174906 h 1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923" h="181957">
                  <a:moveTo>
                    <a:pt x="631924" y="174906"/>
                  </a:moveTo>
                  <a:cubicBezTo>
                    <a:pt x="629958" y="175236"/>
                    <a:pt x="627992" y="175400"/>
                    <a:pt x="626026" y="175727"/>
                  </a:cubicBezTo>
                  <a:cubicBezTo>
                    <a:pt x="561766" y="183922"/>
                    <a:pt x="490466" y="183922"/>
                    <a:pt x="417017" y="176379"/>
                  </a:cubicBezTo>
                  <a:cubicBezTo>
                    <a:pt x="343590" y="168350"/>
                    <a:pt x="275056" y="155565"/>
                    <a:pt x="212763" y="138022"/>
                  </a:cubicBezTo>
                  <a:cubicBezTo>
                    <a:pt x="150812" y="120481"/>
                    <a:pt x="96542" y="96387"/>
                    <a:pt x="54754" y="70324"/>
                  </a:cubicBezTo>
                  <a:cubicBezTo>
                    <a:pt x="33266" y="56880"/>
                    <a:pt x="15069" y="43439"/>
                    <a:pt x="0" y="30651"/>
                  </a:cubicBezTo>
                  <a:cubicBezTo>
                    <a:pt x="5903" y="20327"/>
                    <a:pt x="11800" y="10161"/>
                    <a:pt x="17698" y="0"/>
                  </a:cubicBezTo>
                  <a:cubicBezTo>
                    <a:pt x="34432" y="9834"/>
                    <a:pt x="54091" y="20327"/>
                    <a:pt x="76380" y="30651"/>
                  </a:cubicBezTo>
                  <a:cubicBezTo>
                    <a:pt x="117528" y="49835"/>
                    <a:pt x="168666" y="67533"/>
                    <a:pt x="227690" y="81142"/>
                  </a:cubicBezTo>
                  <a:cubicBezTo>
                    <a:pt x="286532" y="94416"/>
                    <a:pt x="353740" y="105238"/>
                    <a:pt x="423578" y="112780"/>
                  </a:cubicBezTo>
                  <a:cubicBezTo>
                    <a:pt x="493415" y="119992"/>
                    <a:pt x="560120" y="121796"/>
                    <a:pt x="620128" y="117206"/>
                  </a:cubicBezTo>
                  <a:cubicBezTo>
                    <a:pt x="623397" y="117041"/>
                    <a:pt x="626506" y="116712"/>
                    <a:pt x="629638" y="116385"/>
                  </a:cubicBezTo>
                  <a:cubicBezTo>
                    <a:pt x="630278" y="135896"/>
                    <a:pt x="631101" y="155402"/>
                    <a:pt x="631924" y="174906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FA1F0457-FE1D-82AD-6DC4-3374ABC033DE}"/>
                </a:ext>
              </a:extLst>
            </p:cNvPr>
            <p:cNvSpPr/>
            <p:nvPr/>
          </p:nvSpPr>
          <p:spPr>
            <a:xfrm>
              <a:off x="8412857" y="3822852"/>
              <a:ext cx="724042" cy="215187"/>
            </a:xfrm>
            <a:custGeom>
              <a:avLst/>
              <a:gdLst>
                <a:gd name="connsiteX0" fmla="*/ 724043 w 724042"/>
                <a:gd name="connsiteY0" fmla="*/ 198839 h 215187"/>
                <a:gd name="connsiteX1" fmla="*/ 698325 w 724042"/>
                <a:gd name="connsiteY1" fmla="*/ 203429 h 215187"/>
                <a:gd name="connsiteX2" fmla="*/ 461610 w 724042"/>
                <a:gd name="connsiteY2" fmla="*/ 210804 h 215187"/>
                <a:gd name="connsiteX3" fmla="*/ 230975 w 724042"/>
                <a:gd name="connsiteY3" fmla="*/ 159499 h 215187"/>
                <a:gd name="connsiteX4" fmla="*/ 56718 w 724042"/>
                <a:gd name="connsiteY4" fmla="*/ 76224 h 215187"/>
                <a:gd name="connsiteX5" fmla="*/ 0 w 724042"/>
                <a:gd name="connsiteY5" fmla="*/ 32617 h 215187"/>
                <a:gd name="connsiteX6" fmla="*/ 16393 w 724042"/>
                <a:gd name="connsiteY6" fmla="*/ 0 h 215187"/>
                <a:gd name="connsiteX7" fmla="*/ 79338 w 724042"/>
                <a:gd name="connsiteY7" fmla="*/ 37212 h 215187"/>
                <a:gd name="connsiteX8" fmla="*/ 467828 w 724042"/>
                <a:gd name="connsiteY8" fmla="*/ 147202 h 215187"/>
                <a:gd name="connsiteX9" fmla="*/ 720271 w 724042"/>
                <a:gd name="connsiteY9" fmla="*/ 141300 h 215187"/>
                <a:gd name="connsiteX10" fmla="*/ 724043 w 724042"/>
                <a:gd name="connsiteY10" fmla="*/ 198839 h 21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4042" h="215187">
                  <a:moveTo>
                    <a:pt x="724043" y="198839"/>
                  </a:moveTo>
                  <a:cubicBezTo>
                    <a:pt x="715699" y="200480"/>
                    <a:pt x="706989" y="201950"/>
                    <a:pt x="698325" y="203429"/>
                  </a:cubicBezTo>
                  <a:cubicBezTo>
                    <a:pt x="626522" y="215229"/>
                    <a:pt x="545529" y="219001"/>
                    <a:pt x="461610" y="210804"/>
                  </a:cubicBezTo>
                  <a:cubicBezTo>
                    <a:pt x="377851" y="202608"/>
                    <a:pt x="299327" y="183758"/>
                    <a:pt x="230975" y="159499"/>
                  </a:cubicBezTo>
                  <a:cubicBezTo>
                    <a:pt x="162441" y="134744"/>
                    <a:pt x="103599" y="106384"/>
                    <a:pt x="56718" y="76224"/>
                  </a:cubicBezTo>
                  <a:cubicBezTo>
                    <a:pt x="34587" y="62124"/>
                    <a:pt x="15737" y="47210"/>
                    <a:pt x="0" y="32617"/>
                  </a:cubicBezTo>
                  <a:cubicBezTo>
                    <a:pt x="5246" y="21964"/>
                    <a:pt x="10655" y="10984"/>
                    <a:pt x="16393" y="0"/>
                  </a:cubicBezTo>
                  <a:cubicBezTo>
                    <a:pt x="33931" y="12294"/>
                    <a:pt x="54750" y="24917"/>
                    <a:pt x="79338" y="37212"/>
                  </a:cubicBezTo>
                  <a:cubicBezTo>
                    <a:pt x="171951" y="82451"/>
                    <a:pt x="310300" y="132119"/>
                    <a:pt x="467828" y="147202"/>
                  </a:cubicBezTo>
                  <a:cubicBezTo>
                    <a:pt x="558490" y="156378"/>
                    <a:pt x="644558" y="152117"/>
                    <a:pt x="720271" y="141300"/>
                  </a:cubicBezTo>
                  <a:cubicBezTo>
                    <a:pt x="721596" y="160969"/>
                    <a:pt x="722739" y="180148"/>
                    <a:pt x="724043" y="198839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B61E6B9E-C457-AC2A-1102-29F308AA909D}"/>
                </a:ext>
              </a:extLst>
            </p:cNvPr>
            <p:cNvSpPr/>
            <p:nvPr/>
          </p:nvSpPr>
          <p:spPr>
            <a:xfrm>
              <a:off x="8352861" y="3968743"/>
              <a:ext cx="797160" cy="261756"/>
            </a:xfrm>
            <a:custGeom>
              <a:avLst/>
              <a:gdLst>
                <a:gd name="connsiteX0" fmla="*/ 797160 w 797160"/>
                <a:gd name="connsiteY0" fmla="*/ 234082 h 261756"/>
                <a:gd name="connsiteX1" fmla="*/ 688804 w 797160"/>
                <a:gd name="connsiteY1" fmla="*/ 254409 h 261756"/>
                <a:gd name="connsiteX2" fmla="*/ 461438 w 797160"/>
                <a:gd name="connsiteY2" fmla="*/ 257358 h 261756"/>
                <a:gd name="connsiteX3" fmla="*/ 237365 w 797160"/>
                <a:gd name="connsiteY3" fmla="*/ 211786 h 261756"/>
                <a:gd name="connsiteX4" fmla="*/ 73438 w 797160"/>
                <a:gd name="connsiteY4" fmla="*/ 117368 h 261756"/>
                <a:gd name="connsiteX5" fmla="*/ 0 w 797160"/>
                <a:gd name="connsiteY5" fmla="*/ 29999 h 261756"/>
                <a:gd name="connsiteX6" fmla="*/ 10328 w 797160"/>
                <a:gd name="connsiteY6" fmla="*/ 0 h 261756"/>
                <a:gd name="connsiteX7" fmla="*/ 101306 w 797160"/>
                <a:gd name="connsiteY7" fmla="*/ 81962 h 261756"/>
                <a:gd name="connsiteX8" fmla="*/ 256224 w 797160"/>
                <a:gd name="connsiteY8" fmla="*/ 156056 h 261756"/>
                <a:gd name="connsiteX9" fmla="*/ 467016 w 797160"/>
                <a:gd name="connsiteY9" fmla="*/ 193594 h 261756"/>
                <a:gd name="connsiteX10" fmla="*/ 793228 w 797160"/>
                <a:gd name="connsiteY10" fmla="*/ 181956 h 261756"/>
                <a:gd name="connsiteX11" fmla="*/ 797160 w 797160"/>
                <a:gd name="connsiteY11" fmla="*/ 234082 h 26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7160" h="261756">
                  <a:moveTo>
                    <a:pt x="797160" y="234082"/>
                  </a:moveTo>
                  <a:cubicBezTo>
                    <a:pt x="764036" y="242606"/>
                    <a:pt x="727666" y="249654"/>
                    <a:pt x="688804" y="254409"/>
                  </a:cubicBezTo>
                  <a:cubicBezTo>
                    <a:pt x="618966" y="263098"/>
                    <a:pt x="541608" y="264079"/>
                    <a:pt x="461438" y="257358"/>
                  </a:cubicBezTo>
                  <a:cubicBezTo>
                    <a:pt x="381451" y="250639"/>
                    <a:pt x="304573" y="236212"/>
                    <a:pt x="237365" y="211786"/>
                  </a:cubicBezTo>
                  <a:cubicBezTo>
                    <a:pt x="170156" y="187854"/>
                    <a:pt x="113927" y="153429"/>
                    <a:pt x="73438" y="117368"/>
                  </a:cubicBezTo>
                  <a:cubicBezTo>
                    <a:pt x="38359" y="86553"/>
                    <a:pt x="14425" y="55243"/>
                    <a:pt x="0" y="29999"/>
                  </a:cubicBezTo>
                  <a:cubicBezTo>
                    <a:pt x="2951" y="20492"/>
                    <a:pt x="6392" y="10490"/>
                    <a:pt x="10328" y="0"/>
                  </a:cubicBezTo>
                  <a:cubicBezTo>
                    <a:pt x="29343" y="21146"/>
                    <a:pt x="58195" y="51634"/>
                    <a:pt x="101306" y="81962"/>
                  </a:cubicBezTo>
                  <a:cubicBezTo>
                    <a:pt x="141629" y="110322"/>
                    <a:pt x="193748" y="137039"/>
                    <a:pt x="256224" y="156056"/>
                  </a:cubicBezTo>
                  <a:cubicBezTo>
                    <a:pt x="318495" y="175396"/>
                    <a:pt x="390138" y="187198"/>
                    <a:pt x="467016" y="193594"/>
                  </a:cubicBezTo>
                  <a:cubicBezTo>
                    <a:pt x="589637" y="204739"/>
                    <a:pt x="703228" y="198349"/>
                    <a:pt x="793228" y="181956"/>
                  </a:cubicBezTo>
                  <a:cubicBezTo>
                    <a:pt x="794531" y="200807"/>
                    <a:pt x="795834" y="218347"/>
                    <a:pt x="797160" y="234082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3F08CCAA-2802-24A5-8761-BB4CE97AECE7}"/>
                </a:ext>
              </a:extLst>
            </p:cNvPr>
            <p:cNvSpPr/>
            <p:nvPr/>
          </p:nvSpPr>
          <p:spPr>
            <a:xfrm>
              <a:off x="8698079" y="3347477"/>
              <a:ext cx="430636" cy="156378"/>
            </a:xfrm>
            <a:custGeom>
              <a:avLst/>
              <a:gdLst>
                <a:gd name="connsiteX0" fmla="*/ 430637 w 430636"/>
                <a:gd name="connsiteY0" fmla="*/ 100646 h 156378"/>
                <a:gd name="connsiteX1" fmla="*/ 426705 w 430636"/>
                <a:gd name="connsiteY1" fmla="*/ 156378 h 156378"/>
                <a:gd name="connsiteX2" fmla="*/ 396210 w 430636"/>
                <a:gd name="connsiteY2" fmla="*/ 155727 h 156378"/>
                <a:gd name="connsiteX3" fmla="*/ 255232 w 430636"/>
                <a:gd name="connsiteY3" fmla="*/ 138842 h 156378"/>
                <a:gd name="connsiteX4" fmla="*/ 14105 w 430636"/>
                <a:gd name="connsiteY4" fmla="*/ 44422 h 156378"/>
                <a:gd name="connsiteX5" fmla="*/ 0 w 430636"/>
                <a:gd name="connsiteY5" fmla="*/ 34585 h 156378"/>
                <a:gd name="connsiteX6" fmla="*/ 24917 w 430636"/>
                <a:gd name="connsiteY6" fmla="*/ 0 h 156378"/>
                <a:gd name="connsiteX7" fmla="*/ 35730 w 430636"/>
                <a:gd name="connsiteY7" fmla="*/ 4750 h 156378"/>
                <a:gd name="connsiteX8" fmla="*/ 267691 w 430636"/>
                <a:gd name="connsiteY8" fmla="*/ 76224 h 156378"/>
                <a:gd name="connsiteX9" fmla="*/ 430637 w 430636"/>
                <a:gd name="connsiteY9" fmla="*/ 100646 h 15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0636" h="156378">
                  <a:moveTo>
                    <a:pt x="430637" y="100646"/>
                  </a:moveTo>
                  <a:cubicBezTo>
                    <a:pt x="429151" y="118186"/>
                    <a:pt x="427848" y="136872"/>
                    <a:pt x="426705" y="156378"/>
                  </a:cubicBezTo>
                  <a:cubicBezTo>
                    <a:pt x="416852" y="156378"/>
                    <a:pt x="406702" y="156054"/>
                    <a:pt x="396210" y="155727"/>
                  </a:cubicBezTo>
                  <a:cubicBezTo>
                    <a:pt x="352776" y="153759"/>
                    <a:pt x="304907" y="148675"/>
                    <a:pt x="255232" y="138842"/>
                  </a:cubicBezTo>
                  <a:cubicBezTo>
                    <a:pt x="155722" y="119496"/>
                    <a:pt x="69677" y="81304"/>
                    <a:pt x="14105" y="44422"/>
                  </a:cubicBezTo>
                  <a:cubicBezTo>
                    <a:pt x="9190" y="41141"/>
                    <a:pt x="4435" y="37863"/>
                    <a:pt x="0" y="34585"/>
                  </a:cubicBezTo>
                  <a:cubicBezTo>
                    <a:pt x="8847" y="22126"/>
                    <a:pt x="17214" y="10488"/>
                    <a:pt x="24917" y="0"/>
                  </a:cubicBezTo>
                  <a:cubicBezTo>
                    <a:pt x="28369" y="1472"/>
                    <a:pt x="31958" y="3111"/>
                    <a:pt x="35730" y="4750"/>
                  </a:cubicBezTo>
                  <a:cubicBezTo>
                    <a:pt x="93109" y="29503"/>
                    <a:pt x="174079" y="58026"/>
                    <a:pt x="267691" y="76224"/>
                  </a:cubicBezTo>
                  <a:cubicBezTo>
                    <a:pt x="325709" y="87696"/>
                    <a:pt x="381625" y="95232"/>
                    <a:pt x="430637" y="100646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6" name="图形 2">
              <a:extLst>
                <a:ext uri="{FF2B5EF4-FFF2-40B4-BE49-F238E27FC236}">
                  <a16:creationId xmlns:a16="http://schemas.microsoft.com/office/drawing/2014/main" id="{74D9B3B8-E8E3-2AB0-2B09-900ED775809D}"/>
                </a:ext>
              </a:extLst>
            </p:cNvPr>
            <p:cNvGrpSpPr/>
            <p:nvPr/>
          </p:nvGrpSpPr>
          <p:grpSpPr>
            <a:xfrm>
              <a:off x="7362219" y="2923438"/>
              <a:ext cx="2015748" cy="1747821"/>
              <a:chOff x="6798443" y="-581025"/>
              <a:chExt cx="2015748" cy="1747821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E0E93110-B8E3-57AE-0B14-82845DC10F74}"/>
                  </a:ext>
                </a:extLst>
              </p:cNvPr>
              <p:cNvSpPr/>
              <p:nvPr/>
            </p:nvSpPr>
            <p:spPr>
              <a:xfrm>
                <a:off x="7945822" y="816536"/>
                <a:ext cx="515790" cy="350258"/>
              </a:xfrm>
              <a:custGeom>
                <a:avLst/>
                <a:gdLst>
                  <a:gd name="connsiteX0" fmla="*/ 515790 w 515790"/>
                  <a:gd name="connsiteY0" fmla="*/ 83311 h 350258"/>
                  <a:gd name="connsiteX1" fmla="*/ 133114 w 515790"/>
                  <a:gd name="connsiteY1" fmla="*/ 350259 h 350258"/>
                  <a:gd name="connsiteX2" fmla="*/ 0 w 515790"/>
                  <a:gd name="connsiteY2" fmla="*/ 329381 h 350258"/>
                  <a:gd name="connsiteX3" fmla="*/ 285864 w 515790"/>
                  <a:gd name="connsiteY3" fmla="*/ 0 h 35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790" h="350258">
                    <a:moveTo>
                      <a:pt x="515790" y="83311"/>
                    </a:moveTo>
                    <a:lnTo>
                      <a:pt x="133114" y="350259"/>
                    </a:lnTo>
                    <a:lnTo>
                      <a:pt x="0" y="329381"/>
                    </a:lnTo>
                    <a:lnTo>
                      <a:pt x="285864" y="0"/>
                    </a:lnTo>
                    <a:close/>
                  </a:path>
                </a:pathLst>
              </a:custGeom>
              <a:solidFill>
                <a:srgbClr val="CDEE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B0EB066A-9F99-C126-1B43-F6620DF2E347}"/>
                  </a:ext>
                </a:extLst>
              </p:cNvPr>
              <p:cNvSpPr/>
              <p:nvPr/>
            </p:nvSpPr>
            <p:spPr>
              <a:xfrm>
                <a:off x="7886071" y="783218"/>
                <a:ext cx="345615" cy="362699"/>
              </a:xfrm>
              <a:custGeom>
                <a:avLst/>
                <a:gdLst>
                  <a:gd name="connsiteX0" fmla="*/ 59751 w 345615"/>
                  <a:gd name="connsiteY0" fmla="*/ 362699 h 362699"/>
                  <a:gd name="connsiteX1" fmla="*/ 0 w 345615"/>
                  <a:gd name="connsiteY1" fmla="*/ 291909 h 362699"/>
                  <a:gd name="connsiteX2" fmla="*/ 298890 w 345615"/>
                  <a:gd name="connsiteY2" fmla="*/ 0 h 362699"/>
                  <a:gd name="connsiteX3" fmla="*/ 345616 w 345615"/>
                  <a:gd name="connsiteY3" fmla="*/ 33318 h 3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615" h="362699">
                    <a:moveTo>
                      <a:pt x="59751" y="362699"/>
                    </a:moveTo>
                    <a:lnTo>
                      <a:pt x="0" y="291909"/>
                    </a:lnTo>
                    <a:lnTo>
                      <a:pt x="298890" y="0"/>
                    </a:lnTo>
                    <a:lnTo>
                      <a:pt x="345616" y="3331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391E2541-256C-9913-C973-F0931CA9B9D6}"/>
                  </a:ext>
                </a:extLst>
              </p:cNvPr>
              <p:cNvSpPr/>
              <p:nvPr/>
            </p:nvSpPr>
            <p:spPr>
              <a:xfrm>
                <a:off x="8431244" y="565896"/>
                <a:ext cx="382948" cy="382937"/>
              </a:xfrm>
              <a:custGeom>
                <a:avLst/>
                <a:gdLst>
                  <a:gd name="connsiteX0" fmla="*/ 2342 w 382948"/>
                  <a:gd name="connsiteY0" fmla="*/ 161794 h 382937"/>
                  <a:gd name="connsiteX1" fmla="*/ 161813 w 382948"/>
                  <a:gd name="connsiteY1" fmla="*/ 380597 h 382937"/>
                  <a:gd name="connsiteX2" fmla="*/ 380606 w 382948"/>
                  <a:gd name="connsiteY2" fmla="*/ 221144 h 382937"/>
                  <a:gd name="connsiteX3" fmla="*/ 221135 w 382948"/>
                  <a:gd name="connsiteY3" fmla="*/ 2341 h 382937"/>
                  <a:gd name="connsiteX4" fmla="*/ 2342 w 382948"/>
                  <a:gd name="connsiteY4" fmla="*/ 161794 h 382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48" h="382937">
                    <a:moveTo>
                      <a:pt x="2342" y="161794"/>
                    </a:moveTo>
                    <a:cubicBezTo>
                      <a:pt x="-14049" y="266246"/>
                      <a:pt x="57343" y="364204"/>
                      <a:pt x="161813" y="380597"/>
                    </a:cubicBezTo>
                    <a:cubicBezTo>
                      <a:pt x="266261" y="396983"/>
                      <a:pt x="364216" y="325591"/>
                      <a:pt x="380606" y="221144"/>
                    </a:cubicBezTo>
                    <a:cubicBezTo>
                      <a:pt x="396997" y="116685"/>
                      <a:pt x="325605" y="18727"/>
                      <a:pt x="221135" y="2341"/>
                    </a:cubicBezTo>
                    <a:cubicBezTo>
                      <a:pt x="116688" y="-14047"/>
                      <a:pt x="18733" y="57343"/>
                      <a:pt x="2342" y="16179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A1E851F8-FB9C-1724-9452-57A830AE8016}"/>
                  </a:ext>
                </a:extLst>
              </p:cNvPr>
              <p:cNvSpPr/>
              <p:nvPr/>
            </p:nvSpPr>
            <p:spPr>
              <a:xfrm>
                <a:off x="7499535" y="-181754"/>
                <a:ext cx="1255792" cy="1131419"/>
              </a:xfrm>
              <a:custGeom>
                <a:avLst/>
                <a:gdLst>
                  <a:gd name="connsiteX0" fmla="*/ 0 w 1255792"/>
                  <a:gd name="connsiteY0" fmla="*/ 1027194 h 1131419"/>
                  <a:gd name="connsiteX1" fmla="*/ 931627 w 1255792"/>
                  <a:gd name="connsiteY1" fmla="*/ 1125823 h 1131419"/>
                  <a:gd name="connsiteX2" fmla="*/ 1233791 w 1255792"/>
                  <a:gd name="connsiteY2" fmla="*/ 911531 h 1131419"/>
                  <a:gd name="connsiteX3" fmla="*/ 1163245 w 1255792"/>
                  <a:gd name="connsiteY3" fmla="*/ 658283 h 1131419"/>
                  <a:gd name="connsiteX4" fmla="*/ 482062 w 1255792"/>
                  <a:gd name="connsiteY4" fmla="*/ 0 h 1131419"/>
                  <a:gd name="connsiteX5" fmla="*/ 436708 w 1255792"/>
                  <a:gd name="connsiteY5" fmla="*/ 96547 h 1131419"/>
                  <a:gd name="connsiteX6" fmla="*/ 0 w 1255792"/>
                  <a:gd name="connsiteY6" fmla="*/ 1027194 h 113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5792" h="1131419">
                    <a:moveTo>
                      <a:pt x="0" y="1027194"/>
                    </a:moveTo>
                    <a:cubicBezTo>
                      <a:pt x="496602" y="954021"/>
                      <a:pt x="773962" y="1077710"/>
                      <a:pt x="931627" y="1125823"/>
                    </a:cubicBezTo>
                    <a:cubicBezTo>
                      <a:pt x="1039069" y="1158677"/>
                      <a:pt x="1180184" y="1041639"/>
                      <a:pt x="1233791" y="911531"/>
                    </a:cubicBezTo>
                    <a:cubicBezTo>
                      <a:pt x="1273133" y="816132"/>
                      <a:pt x="1265475" y="713799"/>
                      <a:pt x="1163245" y="658283"/>
                    </a:cubicBezTo>
                    <a:cubicBezTo>
                      <a:pt x="835707" y="480405"/>
                      <a:pt x="482062" y="0"/>
                      <a:pt x="482062" y="0"/>
                    </a:cubicBezTo>
                    <a:lnTo>
                      <a:pt x="436708" y="96547"/>
                    </a:lnTo>
                    <a:lnTo>
                      <a:pt x="0" y="1027194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241B73A-2395-EEED-10E0-2408E3C442E7}"/>
                  </a:ext>
                </a:extLst>
              </p:cNvPr>
              <p:cNvSpPr/>
              <p:nvPr/>
            </p:nvSpPr>
            <p:spPr>
              <a:xfrm>
                <a:off x="6844170" y="-528800"/>
                <a:ext cx="1069930" cy="1328719"/>
              </a:xfrm>
              <a:custGeom>
                <a:avLst/>
                <a:gdLst>
                  <a:gd name="connsiteX0" fmla="*/ 344305 w 1069930"/>
                  <a:gd name="connsiteY0" fmla="*/ 1312119 h 1328719"/>
                  <a:gd name="connsiteX1" fmla="*/ 1034650 w 1069930"/>
                  <a:gd name="connsiteY1" fmla="*/ 811323 h 1328719"/>
                  <a:gd name="connsiteX2" fmla="*/ 725599 w 1069930"/>
                  <a:gd name="connsiteY2" fmla="*/ 16602 h 1328719"/>
                  <a:gd name="connsiteX3" fmla="*/ 35254 w 1069930"/>
                  <a:gd name="connsiteY3" fmla="*/ 517396 h 1328719"/>
                  <a:gd name="connsiteX4" fmla="*/ 344305 w 1069930"/>
                  <a:gd name="connsiteY4" fmla="*/ 1312119 h 13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30" h="1328719">
                    <a:moveTo>
                      <a:pt x="344305" y="1312119"/>
                    </a:moveTo>
                    <a:cubicBezTo>
                      <a:pt x="620310" y="1393268"/>
                      <a:pt x="929366" y="1169030"/>
                      <a:pt x="1034650" y="811323"/>
                    </a:cubicBezTo>
                    <a:cubicBezTo>
                      <a:pt x="1139943" y="453614"/>
                      <a:pt x="1001596" y="97954"/>
                      <a:pt x="725599" y="16602"/>
                    </a:cubicBezTo>
                    <a:cubicBezTo>
                      <a:pt x="449594" y="-64553"/>
                      <a:pt x="140538" y="159692"/>
                      <a:pt x="35254" y="517396"/>
                    </a:cubicBezTo>
                    <a:cubicBezTo>
                      <a:pt x="-70030" y="875105"/>
                      <a:pt x="68502" y="1230978"/>
                      <a:pt x="344305" y="1312119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FB5BAAF4-9D25-3C9B-7910-03D8092B64AA}"/>
                  </a:ext>
                </a:extLst>
              </p:cNvPr>
              <p:cNvSpPr/>
              <p:nvPr/>
            </p:nvSpPr>
            <p:spPr>
              <a:xfrm>
                <a:off x="7265374" y="-163446"/>
                <a:ext cx="664301" cy="855192"/>
              </a:xfrm>
              <a:custGeom>
                <a:avLst/>
                <a:gdLst>
                  <a:gd name="connsiteX0" fmla="*/ 160640 w 664301"/>
                  <a:gd name="connsiteY0" fmla="*/ 0 h 855192"/>
                  <a:gd name="connsiteX1" fmla="*/ 663548 w 664301"/>
                  <a:gd name="connsiteY1" fmla="*/ 174836 h 855192"/>
                  <a:gd name="connsiteX2" fmla="*/ 340118 w 664301"/>
                  <a:gd name="connsiteY2" fmla="*/ 855193 h 855192"/>
                  <a:gd name="connsiteX3" fmla="*/ 0 w 664301"/>
                  <a:gd name="connsiteY3" fmla="*/ 578710 h 855192"/>
                  <a:gd name="connsiteX4" fmla="*/ 160640 w 664301"/>
                  <a:gd name="connsiteY4" fmla="*/ 0 h 85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301" h="855192">
                    <a:moveTo>
                      <a:pt x="160640" y="0"/>
                    </a:moveTo>
                    <a:lnTo>
                      <a:pt x="663548" y="174836"/>
                    </a:lnTo>
                    <a:cubicBezTo>
                      <a:pt x="663548" y="174836"/>
                      <a:pt x="695696" y="715701"/>
                      <a:pt x="340118" y="855193"/>
                    </a:cubicBezTo>
                    <a:lnTo>
                      <a:pt x="0" y="578710"/>
                    </a:lnTo>
                    <a:lnTo>
                      <a:pt x="16064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1A52B6F6-998F-F186-21C5-4544D42B4AFD}"/>
                  </a:ext>
                </a:extLst>
              </p:cNvPr>
              <p:cNvSpPr/>
              <p:nvPr/>
            </p:nvSpPr>
            <p:spPr>
              <a:xfrm>
                <a:off x="7116290" y="-168217"/>
                <a:ext cx="467830" cy="590562"/>
              </a:xfrm>
              <a:custGeom>
                <a:avLst/>
                <a:gdLst>
                  <a:gd name="connsiteX0" fmla="*/ 4588 w 467830"/>
                  <a:gd name="connsiteY0" fmla="*/ 281526 h 590562"/>
                  <a:gd name="connsiteX1" fmla="*/ 149118 w 467830"/>
                  <a:gd name="connsiteY1" fmla="*/ 583440 h 590562"/>
                  <a:gd name="connsiteX2" fmla="*/ 171155 w 467830"/>
                  <a:gd name="connsiteY2" fmla="*/ 588442 h 590562"/>
                  <a:gd name="connsiteX3" fmla="*/ 451913 w 467830"/>
                  <a:gd name="connsiteY3" fmla="*/ 359433 h 590562"/>
                  <a:gd name="connsiteX4" fmla="*/ 318712 w 467830"/>
                  <a:gd name="connsiteY4" fmla="*/ 7133 h 590562"/>
                  <a:gd name="connsiteX5" fmla="*/ 15918 w 467830"/>
                  <a:gd name="connsiteY5" fmla="*/ 231145 h 590562"/>
                  <a:gd name="connsiteX6" fmla="*/ 4588 w 467830"/>
                  <a:gd name="connsiteY6" fmla="*/ 281526 h 590562"/>
                  <a:gd name="connsiteX7" fmla="*/ 78531 w 467830"/>
                  <a:gd name="connsiteY7" fmla="*/ 249570 h 590562"/>
                  <a:gd name="connsiteX8" fmla="*/ 164405 w 467830"/>
                  <a:gd name="connsiteY8" fmla="*/ 109198 h 590562"/>
                  <a:gd name="connsiteX9" fmla="*/ 285892 w 467830"/>
                  <a:gd name="connsiteY9" fmla="*/ 66610 h 590562"/>
                  <a:gd name="connsiteX10" fmla="*/ 300163 w 467830"/>
                  <a:gd name="connsiteY10" fmla="*/ 69838 h 590562"/>
                  <a:gd name="connsiteX11" fmla="*/ 389194 w 467830"/>
                  <a:gd name="connsiteY11" fmla="*/ 340987 h 590562"/>
                  <a:gd name="connsiteX12" fmla="*/ 167557 w 467830"/>
                  <a:gd name="connsiteY12" fmla="*/ 520715 h 590562"/>
                  <a:gd name="connsiteX13" fmla="*/ 78531 w 467830"/>
                  <a:gd name="connsiteY13" fmla="*/ 249570 h 59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830" h="590562">
                    <a:moveTo>
                      <a:pt x="4588" y="281526"/>
                    </a:moveTo>
                    <a:cubicBezTo>
                      <a:pt x="-17481" y="422202"/>
                      <a:pt x="41580" y="551901"/>
                      <a:pt x="149118" y="583440"/>
                    </a:cubicBezTo>
                    <a:cubicBezTo>
                      <a:pt x="156390" y="585578"/>
                      <a:pt x="163836" y="587295"/>
                      <a:pt x="171155" y="588442"/>
                    </a:cubicBezTo>
                    <a:cubicBezTo>
                      <a:pt x="285570" y="606392"/>
                      <a:pt x="407983" y="508697"/>
                      <a:pt x="451913" y="359433"/>
                    </a:cubicBezTo>
                    <a:cubicBezTo>
                      <a:pt x="498675" y="200572"/>
                      <a:pt x="438880" y="42525"/>
                      <a:pt x="318712" y="7133"/>
                    </a:cubicBezTo>
                    <a:cubicBezTo>
                      <a:pt x="198448" y="-28389"/>
                      <a:pt x="62566" y="72266"/>
                      <a:pt x="15918" y="231145"/>
                    </a:cubicBezTo>
                    <a:cubicBezTo>
                      <a:pt x="10952" y="248011"/>
                      <a:pt x="7203" y="264850"/>
                      <a:pt x="4588" y="281526"/>
                    </a:cubicBezTo>
                    <a:close/>
                    <a:moveTo>
                      <a:pt x="78531" y="249570"/>
                    </a:moveTo>
                    <a:cubicBezTo>
                      <a:pt x="95791" y="190845"/>
                      <a:pt x="127177" y="141957"/>
                      <a:pt x="164405" y="109198"/>
                    </a:cubicBezTo>
                    <a:cubicBezTo>
                      <a:pt x="201618" y="76547"/>
                      <a:pt x="244879" y="60175"/>
                      <a:pt x="285892" y="66610"/>
                    </a:cubicBezTo>
                    <a:cubicBezTo>
                      <a:pt x="290624" y="67351"/>
                      <a:pt x="295420" y="68432"/>
                      <a:pt x="300163" y="69838"/>
                    </a:cubicBezTo>
                    <a:cubicBezTo>
                      <a:pt x="385877" y="94979"/>
                      <a:pt x="425777" y="216707"/>
                      <a:pt x="389194" y="340987"/>
                    </a:cubicBezTo>
                    <a:cubicBezTo>
                      <a:pt x="352597" y="465270"/>
                      <a:pt x="253150" y="545945"/>
                      <a:pt x="167557" y="520715"/>
                    </a:cubicBezTo>
                    <a:cubicBezTo>
                      <a:pt x="81951" y="495599"/>
                      <a:pt x="42026" y="373979"/>
                      <a:pt x="78531" y="24957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D2208038-AD61-DCD0-1A81-FDC3E232BDD1}"/>
                  </a:ext>
                </a:extLst>
              </p:cNvPr>
              <p:cNvSpPr/>
              <p:nvPr/>
            </p:nvSpPr>
            <p:spPr>
              <a:xfrm>
                <a:off x="7181191" y="-103027"/>
                <a:ext cx="337916" cy="459841"/>
              </a:xfrm>
              <a:custGeom>
                <a:avLst/>
                <a:gdLst>
                  <a:gd name="connsiteX0" fmla="*/ 102678 w 337916"/>
                  <a:gd name="connsiteY0" fmla="*/ 455545 h 459841"/>
                  <a:gd name="connsiteX1" fmla="*/ 121686 w 337916"/>
                  <a:gd name="connsiteY1" fmla="*/ 459047 h 459841"/>
                  <a:gd name="connsiteX2" fmla="*/ 324340 w 337916"/>
                  <a:gd name="connsiteY2" fmla="*/ 275953 h 459841"/>
                  <a:gd name="connsiteX3" fmla="*/ 235246 w 337916"/>
                  <a:gd name="connsiteY3" fmla="*/ 4725 h 459841"/>
                  <a:gd name="connsiteX4" fmla="*/ 220887 w 337916"/>
                  <a:gd name="connsiteY4" fmla="*/ 1445 h 459841"/>
                  <a:gd name="connsiteX5" fmla="*/ 99636 w 337916"/>
                  <a:gd name="connsiteY5" fmla="*/ 43832 h 459841"/>
                  <a:gd name="connsiteX6" fmla="*/ 13579 w 337916"/>
                  <a:gd name="connsiteY6" fmla="*/ 184320 h 459841"/>
                  <a:gd name="connsiteX7" fmla="*/ 102678 w 337916"/>
                  <a:gd name="connsiteY7" fmla="*/ 455545 h 45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916" h="459841">
                    <a:moveTo>
                      <a:pt x="102678" y="455545"/>
                    </a:moveTo>
                    <a:cubicBezTo>
                      <a:pt x="108812" y="457395"/>
                      <a:pt x="115482" y="458750"/>
                      <a:pt x="121686" y="459047"/>
                    </a:cubicBezTo>
                    <a:cubicBezTo>
                      <a:pt x="202092" y="468607"/>
                      <a:pt x="290311" y="390945"/>
                      <a:pt x="324340" y="275953"/>
                    </a:cubicBezTo>
                    <a:cubicBezTo>
                      <a:pt x="360886" y="151750"/>
                      <a:pt x="321135" y="29583"/>
                      <a:pt x="235246" y="4725"/>
                    </a:cubicBezTo>
                    <a:cubicBezTo>
                      <a:pt x="230639" y="3466"/>
                      <a:pt x="225519" y="2186"/>
                      <a:pt x="220887" y="1445"/>
                    </a:cubicBezTo>
                    <a:cubicBezTo>
                      <a:pt x="179742" y="-5196"/>
                      <a:pt x="136954" y="11414"/>
                      <a:pt x="99636" y="43832"/>
                    </a:cubicBezTo>
                    <a:cubicBezTo>
                      <a:pt x="62285" y="76766"/>
                      <a:pt x="30916" y="125543"/>
                      <a:pt x="13579" y="184320"/>
                    </a:cubicBezTo>
                    <a:cubicBezTo>
                      <a:pt x="-22985" y="309040"/>
                      <a:pt x="16816" y="430175"/>
                      <a:pt x="102678" y="455545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1B979C91-39F0-7B5E-C974-F2A3B02A20FA}"/>
                  </a:ext>
                </a:extLst>
              </p:cNvPr>
              <p:cNvSpPr/>
              <p:nvPr/>
            </p:nvSpPr>
            <p:spPr>
              <a:xfrm>
                <a:off x="6798443" y="-581025"/>
                <a:ext cx="1221364" cy="1450942"/>
              </a:xfrm>
              <a:custGeom>
                <a:avLst/>
                <a:gdLst>
                  <a:gd name="connsiteX0" fmla="*/ 403208 w 1221364"/>
                  <a:gd name="connsiteY0" fmla="*/ 1430860 h 1450942"/>
                  <a:gd name="connsiteX1" fmla="*/ 1184801 w 1221364"/>
                  <a:gd name="connsiteY1" fmla="*/ 894425 h 1450942"/>
                  <a:gd name="connsiteX2" fmla="*/ 818325 w 1221364"/>
                  <a:gd name="connsiteY2" fmla="*/ 20156 h 1450942"/>
                  <a:gd name="connsiteX3" fmla="*/ 36538 w 1221364"/>
                  <a:gd name="connsiteY3" fmla="*/ 556580 h 1450942"/>
                  <a:gd name="connsiteX4" fmla="*/ 403208 w 1221364"/>
                  <a:gd name="connsiteY4" fmla="*/ 1430860 h 1450942"/>
                  <a:gd name="connsiteX5" fmla="*/ 80980 w 1221364"/>
                  <a:gd name="connsiteY5" fmla="*/ 569624 h 1450942"/>
                  <a:gd name="connsiteX6" fmla="*/ 771325 w 1221364"/>
                  <a:gd name="connsiteY6" fmla="*/ 68830 h 1450942"/>
                  <a:gd name="connsiteX7" fmla="*/ 1080376 w 1221364"/>
                  <a:gd name="connsiteY7" fmla="*/ 863551 h 1450942"/>
                  <a:gd name="connsiteX8" fmla="*/ 390031 w 1221364"/>
                  <a:gd name="connsiteY8" fmla="*/ 1364345 h 1450942"/>
                  <a:gd name="connsiteX9" fmla="*/ 80980 w 1221364"/>
                  <a:gd name="connsiteY9" fmla="*/ 569624 h 145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1364" h="1450942">
                    <a:moveTo>
                      <a:pt x="403208" y="1430860"/>
                    </a:moveTo>
                    <a:cubicBezTo>
                      <a:pt x="720265" y="1524090"/>
                      <a:pt x="1070306" y="1283825"/>
                      <a:pt x="1184801" y="894425"/>
                    </a:cubicBezTo>
                    <a:cubicBezTo>
                      <a:pt x="1299489" y="504838"/>
                      <a:pt x="1135377" y="113386"/>
                      <a:pt x="818325" y="20156"/>
                    </a:cubicBezTo>
                    <a:cubicBezTo>
                      <a:pt x="501277" y="-73271"/>
                      <a:pt x="151234" y="166990"/>
                      <a:pt x="36538" y="556580"/>
                    </a:cubicBezTo>
                    <a:cubicBezTo>
                      <a:pt x="-78146" y="945965"/>
                      <a:pt x="86158" y="1337432"/>
                      <a:pt x="403208" y="1430860"/>
                    </a:cubicBezTo>
                    <a:close/>
                    <a:moveTo>
                      <a:pt x="80980" y="569624"/>
                    </a:moveTo>
                    <a:cubicBezTo>
                      <a:pt x="186264" y="211917"/>
                      <a:pt x="495322" y="-12326"/>
                      <a:pt x="771325" y="68830"/>
                    </a:cubicBezTo>
                    <a:cubicBezTo>
                      <a:pt x="1047323" y="150181"/>
                      <a:pt x="1185669" y="505842"/>
                      <a:pt x="1080376" y="863551"/>
                    </a:cubicBezTo>
                    <a:cubicBezTo>
                      <a:pt x="975092" y="1221255"/>
                      <a:pt x="666036" y="1445493"/>
                      <a:pt x="390031" y="1364345"/>
                    </a:cubicBezTo>
                    <a:cubicBezTo>
                      <a:pt x="114228" y="1283203"/>
                      <a:pt x="-24304" y="927330"/>
                      <a:pt x="80980" y="569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6" name="图形 2">
              <a:extLst>
                <a:ext uri="{FF2B5EF4-FFF2-40B4-BE49-F238E27FC236}">
                  <a16:creationId xmlns:a16="http://schemas.microsoft.com/office/drawing/2014/main" id="{FB22C254-B89E-3441-60FF-3D4ED02C739E}"/>
                </a:ext>
              </a:extLst>
            </p:cNvPr>
            <p:cNvGrpSpPr/>
            <p:nvPr/>
          </p:nvGrpSpPr>
          <p:grpSpPr>
            <a:xfrm>
              <a:off x="8798088" y="2843687"/>
              <a:ext cx="378587" cy="553264"/>
              <a:chOff x="8234312" y="-660776"/>
              <a:chExt cx="378587" cy="553264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EBE4B6AD-18AD-E231-E5A0-8A2A7E423C23}"/>
                  </a:ext>
                </a:extLst>
              </p:cNvPr>
              <p:cNvSpPr/>
              <p:nvPr/>
            </p:nvSpPr>
            <p:spPr>
              <a:xfrm>
                <a:off x="8318411" y="-228384"/>
                <a:ext cx="180421" cy="120872"/>
              </a:xfrm>
              <a:custGeom>
                <a:avLst/>
                <a:gdLst>
                  <a:gd name="connsiteX0" fmla="*/ 32856 w 180421"/>
                  <a:gd name="connsiteY0" fmla="*/ 475 h 120872"/>
                  <a:gd name="connsiteX1" fmla="*/ 170062 w 180421"/>
                  <a:gd name="connsiteY1" fmla="*/ 7072 h 120872"/>
                  <a:gd name="connsiteX2" fmla="*/ 180372 w 180421"/>
                  <a:gd name="connsiteY2" fmla="*/ 64243 h 120872"/>
                  <a:gd name="connsiteX3" fmla="*/ 123176 w 180421"/>
                  <a:gd name="connsiteY3" fmla="*/ 120504 h 120872"/>
                  <a:gd name="connsiteX4" fmla="*/ 65501 w 180421"/>
                  <a:gd name="connsiteY4" fmla="*/ 89014 h 120872"/>
                  <a:gd name="connsiteX5" fmla="*/ 11139 w 180421"/>
                  <a:gd name="connsiteY5" fmla="*/ 98263 h 120872"/>
                  <a:gd name="connsiteX6" fmla="*/ 32856 w 180421"/>
                  <a:gd name="connsiteY6" fmla="*/ 475 h 12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421" h="120872">
                    <a:moveTo>
                      <a:pt x="32856" y="475"/>
                    </a:moveTo>
                    <a:cubicBezTo>
                      <a:pt x="38137" y="-1726"/>
                      <a:pt x="164073" y="4281"/>
                      <a:pt x="170062" y="7072"/>
                    </a:cubicBezTo>
                    <a:cubicBezTo>
                      <a:pt x="176074" y="9866"/>
                      <a:pt x="178703" y="51144"/>
                      <a:pt x="180372" y="64243"/>
                    </a:cubicBezTo>
                    <a:cubicBezTo>
                      <a:pt x="182041" y="77340"/>
                      <a:pt x="140641" y="116853"/>
                      <a:pt x="123176" y="120504"/>
                    </a:cubicBezTo>
                    <a:cubicBezTo>
                      <a:pt x="105688" y="124152"/>
                      <a:pt x="74142" y="99756"/>
                      <a:pt x="65501" y="89014"/>
                    </a:cubicBezTo>
                    <a:cubicBezTo>
                      <a:pt x="65501" y="89014"/>
                      <a:pt x="36514" y="104557"/>
                      <a:pt x="11139" y="98263"/>
                    </a:cubicBezTo>
                    <a:cubicBezTo>
                      <a:pt x="-14258" y="91975"/>
                      <a:pt x="8419" y="10614"/>
                      <a:pt x="32856" y="47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418" name="图形 2">
                <a:extLst>
                  <a:ext uri="{FF2B5EF4-FFF2-40B4-BE49-F238E27FC236}">
                    <a16:creationId xmlns:a16="http://schemas.microsoft.com/office/drawing/2014/main" id="{7DD1D3E0-7970-26D2-0348-B54236D10D39}"/>
                  </a:ext>
                </a:extLst>
              </p:cNvPr>
              <p:cNvGrpSpPr/>
              <p:nvPr/>
            </p:nvGrpSpPr>
            <p:grpSpPr>
              <a:xfrm>
                <a:off x="8234312" y="-660776"/>
                <a:ext cx="378587" cy="481131"/>
                <a:chOff x="8234312" y="-660776"/>
                <a:chExt cx="378587" cy="481131"/>
              </a:xfrm>
            </p:grpSpPr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518BC0BB-5B6A-79FA-DB7C-4DCBFEA41F19}"/>
                    </a:ext>
                  </a:extLst>
                </p:cNvPr>
                <p:cNvSpPr/>
                <p:nvPr/>
              </p:nvSpPr>
              <p:spPr>
                <a:xfrm>
                  <a:off x="8234312" y="-660776"/>
                  <a:ext cx="378587" cy="367942"/>
                </a:xfrm>
                <a:custGeom>
                  <a:avLst/>
                  <a:gdLst>
                    <a:gd name="connsiteX0" fmla="*/ 320569 w 378587"/>
                    <a:gd name="connsiteY0" fmla="*/ 302462 h 367942"/>
                    <a:gd name="connsiteX1" fmla="*/ 356460 w 378587"/>
                    <a:gd name="connsiteY1" fmla="*/ 263294 h 367942"/>
                    <a:gd name="connsiteX2" fmla="*/ 346653 w 378587"/>
                    <a:gd name="connsiteY2" fmla="*/ 239572 h 367942"/>
                    <a:gd name="connsiteX3" fmla="*/ 378199 w 378587"/>
                    <a:gd name="connsiteY3" fmla="*/ 211566 h 367942"/>
                    <a:gd name="connsiteX4" fmla="*/ 353716 w 378587"/>
                    <a:gd name="connsiteY4" fmla="*/ 175011 h 367942"/>
                    <a:gd name="connsiteX5" fmla="*/ 353716 w 378587"/>
                    <a:gd name="connsiteY5" fmla="*/ 175224 h 367942"/>
                    <a:gd name="connsiteX6" fmla="*/ 375411 w 378587"/>
                    <a:gd name="connsiteY6" fmla="*/ 211027 h 367942"/>
                    <a:gd name="connsiteX7" fmla="*/ 351956 w 378587"/>
                    <a:gd name="connsiteY7" fmla="*/ 235384 h 367942"/>
                    <a:gd name="connsiteX8" fmla="*/ 369627 w 378587"/>
                    <a:gd name="connsiteY8" fmla="*/ 207317 h 367942"/>
                    <a:gd name="connsiteX9" fmla="*/ 353488 w 378587"/>
                    <a:gd name="connsiteY9" fmla="*/ 175560 h 367942"/>
                    <a:gd name="connsiteX10" fmla="*/ 357557 w 378587"/>
                    <a:gd name="connsiteY10" fmla="*/ 133294 h 367942"/>
                    <a:gd name="connsiteX11" fmla="*/ 328067 w 378587"/>
                    <a:gd name="connsiteY11" fmla="*/ 114075 h 367942"/>
                    <a:gd name="connsiteX12" fmla="*/ 306350 w 378587"/>
                    <a:gd name="connsiteY12" fmla="*/ 68086 h 367942"/>
                    <a:gd name="connsiteX13" fmla="*/ 279490 w 378587"/>
                    <a:gd name="connsiteY13" fmla="*/ 69121 h 367942"/>
                    <a:gd name="connsiteX14" fmla="*/ 257224 w 378587"/>
                    <a:gd name="connsiteY14" fmla="*/ 32691 h 367942"/>
                    <a:gd name="connsiteX15" fmla="*/ 244285 w 378587"/>
                    <a:gd name="connsiteY15" fmla="*/ 32422 h 367942"/>
                    <a:gd name="connsiteX16" fmla="*/ 233381 w 378587"/>
                    <a:gd name="connsiteY16" fmla="*/ 13420 h 367942"/>
                    <a:gd name="connsiteX17" fmla="*/ 207275 w 378587"/>
                    <a:gd name="connsiteY17" fmla="*/ 12502 h 367942"/>
                    <a:gd name="connsiteX18" fmla="*/ 187661 w 378587"/>
                    <a:gd name="connsiteY18" fmla="*/ 13 h 367942"/>
                    <a:gd name="connsiteX19" fmla="*/ 165281 w 378587"/>
                    <a:gd name="connsiteY19" fmla="*/ 17791 h 367942"/>
                    <a:gd name="connsiteX20" fmla="*/ 122167 w 378587"/>
                    <a:gd name="connsiteY20" fmla="*/ 15380 h 367942"/>
                    <a:gd name="connsiteX21" fmla="*/ 101662 w 378587"/>
                    <a:gd name="connsiteY21" fmla="*/ 43584 h 367942"/>
                    <a:gd name="connsiteX22" fmla="*/ 49930 w 378587"/>
                    <a:gd name="connsiteY22" fmla="*/ 77216 h 367942"/>
                    <a:gd name="connsiteX23" fmla="*/ 49152 w 378587"/>
                    <a:gd name="connsiteY23" fmla="*/ 82458 h 367942"/>
                    <a:gd name="connsiteX24" fmla="*/ 24121 w 378587"/>
                    <a:gd name="connsiteY24" fmla="*/ 100170 h 367942"/>
                    <a:gd name="connsiteX25" fmla="*/ 19137 w 378587"/>
                    <a:gd name="connsiteY25" fmla="*/ 121480 h 367942"/>
                    <a:gd name="connsiteX26" fmla="*/ 232 w 378587"/>
                    <a:gd name="connsiteY26" fmla="*/ 140575 h 367942"/>
                    <a:gd name="connsiteX27" fmla="*/ 8370 w 378587"/>
                    <a:gd name="connsiteY27" fmla="*/ 165268 h 367942"/>
                    <a:gd name="connsiteX28" fmla="*/ 7661 w 378587"/>
                    <a:gd name="connsiteY28" fmla="*/ 173002 h 367942"/>
                    <a:gd name="connsiteX29" fmla="*/ 14245 w 378587"/>
                    <a:gd name="connsiteY29" fmla="*/ 210161 h 367942"/>
                    <a:gd name="connsiteX30" fmla="*/ 21240 w 378587"/>
                    <a:gd name="connsiteY30" fmla="*/ 247969 h 367942"/>
                    <a:gd name="connsiteX31" fmla="*/ 24258 w 378587"/>
                    <a:gd name="connsiteY31" fmla="*/ 249768 h 367942"/>
                    <a:gd name="connsiteX32" fmla="*/ 44237 w 378587"/>
                    <a:gd name="connsiteY32" fmla="*/ 287688 h 367942"/>
                    <a:gd name="connsiteX33" fmla="*/ 51781 w 378587"/>
                    <a:gd name="connsiteY33" fmla="*/ 323980 h 367942"/>
                    <a:gd name="connsiteX34" fmla="*/ 77750 w 378587"/>
                    <a:gd name="connsiteY34" fmla="*/ 335440 h 367942"/>
                    <a:gd name="connsiteX35" fmla="*/ 91649 w 378587"/>
                    <a:gd name="connsiteY35" fmla="*/ 350960 h 367942"/>
                    <a:gd name="connsiteX36" fmla="*/ 100107 w 378587"/>
                    <a:gd name="connsiteY36" fmla="*/ 351390 h 367942"/>
                    <a:gd name="connsiteX37" fmla="*/ 111126 w 378587"/>
                    <a:gd name="connsiteY37" fmla="*/ 351202 h 367942"/>
                    <a:gd name="connsiteX38" fmla="*/ 119424 w 378587"/>
                    <a:gd name="connsiteY38" fmla="*/ 358234 h 367942"/>
                    <a:gd name="connsiteX39" fmla="*/ 125368 w 378587"/>
                    <a:gd name="connsiteY39" fmla="*/ 362618 h 367942"/>
                    <a:gd name="connsiteX40" fmla="*/ 175523 w 378587"/>
                    <a:gd name="connsiteY40" fmla="*/ 354574 h 367942"/>
                    <a:gd name="connsiteX41" fmla="*/ 211161 w 378587"/>
                    <a:gd name="connsiteY41" fmla="*/ 356965 h 367942"/>
                    <a:gd name="connsiteX42" fmla="*/ 221723 w 378587"/>
                    <a:gd name="connsiteY42" fmla="*/ 350750 h 367942"/>
                    <a:gd name="connsiteX43" fmla="*/ 231758 w 378587"/>
                    <a:gd name="connsiteY43" fmla="*/ 346770 h 367942"/>
                    <a:gd name="connsiteX44" fmla="*/ 238959 w 378587"/>
                    <a:gd name="connsiteY44" fmla="*/ 347247 h 367942"/>
                    <a:gd name="connsiteX45" fmla="*/ 258550 w 378587"/>
                    <a:gd name="connsiteY45" fmla="*/ 336558 h 367942"/>
                    <a:gd name="connsiteX46" fmla="*/ 320569 w 378587"/>
                    <a:gd name="connsiteY46" fmla="*/ 302462 h 367942"/>
                    <a:gd name="connsiteX47" fmla="*/ 2564 w 378587"/>
                    <a:gd name="connsiteY47" fmla="*/ 145330 h 367942"/>
                    <a:gd name="connsiteX48" fmla="*/ 18932 w 378587"/>
                    <a:gd name="connsiteY48" fmla="*/ 122572 h 367942"/>
                    <a:gd name="connsiteX49" fmla="*/ 18909 w 378587"/>
                    <a:gd name="connsiteY49" fmla="*/ 123843 h 367942"/>
                    <a:gd name="connsiteX50" fmla="*/ 14977 w 378587"/>
                    <a:gd name="connsiteY50" fmla="*/ 126879 h 367942"/>
                    <a:gd name="connsiteX51" fmla="*/ 9422 w 378587"/>
                    <a:gd name="connsiteY51" fmla="*/ 133858 h 367942"/>
                    <a:gd name="connsiteX52" fmla="*/ 5033 w 378587"/>
                    <a:gd name="connsiteY52" fmla="*/ 151710 h 367942"/>
                    <a:gd name="connsiteX53" fmla="*/ 6679 w 378587"/>
                    <a:gd name="connsiteY53" fmla="*/ 159804 h 367942"/>
                    <a:gd name="connsiteX54" fmla="*/ 6953 w 378587"/>
                    <a:gd name="connsiteY54" fmla="*/ 160783 h 367942"/>
                    <a:gd name="connsiteX55" fmla="*/ 2724 w 378587"/>
                    <a:gd name="connsiteY55" fmla="*/ 145334 h 367942"/>
                    <a:gd name="connsiteX56" fmla="*/ 2564 w 378587"/>
                    <a:gd name="connsiteY56" fmla="*/ 145330 h 367942"/>
                    <a:gd name="connsiteX57" fmla="*/ 191388 w 378587"/>
                    <a:gd name="connsiteY57" fmla="*/ 7180 h 367942"/>
                    <a:gd name="connsiteX58" fmla="*/ 167110 w 378587"/>
                    <a:gd name="connsiteY58" fmla="*/ 18473 h 367942"/>
                    <a:gd name="connsiteX59" fmla="*/ 166356 w 378587"/>
                    <a:gd name="connsiteY59" fmla="*/ 18452 h 367942"/>
                    <a:gd name="connsiteX60" fmla="*/ 187364 w 378587"/>
                    <a:gd name="connsiteY60" fmla="*/ 2038 h 367942"/>
                    <a:gd name="connsiteX61" fmla="*/ 204280 w 378587"/>
                    <a:gd name="connsiteY61" fmla="*/ 13354 h 367942"/>
                    <a:gd name="connsiteX62" fmla="*/ 204280 w 378587"/>
                    <a:gd name="connsiteY62" fmla="*/ 13354 h 367942"/>
                    <a:gd name="connsiteX63" fmla="*/ 191547 w 378587"/>
                    <a:gd name="connsiteY63" fmla="*/ 7184 h 367942"/>
                    <a:gd name="connsiteX64" fmla="*/ 191388 w 378587"/>
                    <a:gd name="connsiteY64" fmla="*/ 7180 h 367942"/>
                    <a:gd name="connsiteX65" fmla="*/ 259305 w 378587"/>
                    <a:gd name="connsiteY65" fmla="*/ 335641 h 367942"/>
                    <a:gd name="connsiteX66" fmla="*/ 259556 w 378587"/>
                    <a:gd name="connsiteY66" fmla="*/ 335394 h 367942"/>
                    <a:gd name="connsiteX67" fmla="*/ 315129 w 378587"/>
                    <a:gd name="connsiteY67" fmla="*/ 316133 h 367942"/>
                    <a:gd name="connsiteX68" fmla="*/ 259648 w 378587"/>
                    <a:gd name="connsiteY68" fmla="*/ 335525 h 367942"/>
                    <a:gd name="connsiteX69" fmla="*/ 259305 w 378587"/>
                    <a:gd name="connsiteY69" fmla="*/ 335641 h 367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78587" h="367942">
                      <a:moveTo>
                        <a:pt x="320569" y="302462"/>
                      </a:moveTo>
                      <a:cubicBezTo>
                        <a:pt x="341280" y="301553"/>
                        <a:pt x="357351" y="284021"/>
                        <a:pt x="356460" y="263294"/>
                      </a:cubicBezTo>
                      <a:cubicBezTo>
                        <a:pt x="356071" y="254477"/>
                        <a:pt x="352596" y="246083"/>
                        <a:pt x="346653" y="239572"/>
                      </a:cubicBezTo>
                      <a:cubicBezTo>
                        <a:pt x="361900" y="237460"/>
                        <a:pt x="375570" y="228147"/>
                        <a:pt x="378199" y="211566"/>
                      </a:cubicBezTo>
                      <a:cubicBezTo>
                        <a:pt x="380828" y="194979"/>
                        <a:pt x="369810" y="180042"/>
                        <a:pt x="353716" y="175011"/>
                      </a:cubicBezTo>
                      <a:cubicBezTo>
                        <a:pt x="353716" y="175011"/>
                        <a:pt x="353716" y="175011"/>
                        <a:pt x="353716" y="175224"/>
                      </a:cubicBezTo>
                      <a:cubicBezTo>
                        <a:pt x="367707" y="181341"/>
                        <a:pt x="378108" y="195206"/>
                        <a:pt x="375411" y="211027"/>
                      </a:cubicBezTo>
                      <a:cubicBezTo>
                        <a:pt x="373079" y="224523"/>
                        <a:pt x="363546" y="231907"/>
                        <a:pt x="351956" y="235384"/>
                      </a:cubicBezTo>
                      <a:cubicBezTo>
                        <a:pt x="361489" y="228883"/>
                        <a:pt x="367890" y="218719"/>
                        <a:pt x="369627" y="207317"/>
                      </a:cubicBezTo>
                      <a:cubicBezTo>
                        <a:pt x="371113" y="194451"/>
                        <a:pt x="364758" y="181940"/>
                        <a:pt x="353488" y="175560"/>
                      </a:cubicBezTo>
                      <a:cubicBezTo>
                        <a:pt x="360620" y="163028"/>
                        <a:pt x="363820" y="146884"/>
                        <a:pt x="357557" y="133294"/>
                      </a:cubicBezTo>
                      <a:cubicBezTo>
                        <a:pt x="352436" y="121589"/>
                        <a:pt x="340846" y="114043"/>
                        <a:pt x="328067" y="114075"/>
                      </a:cubicBezTo>
                      <a:cubicBezTo>
                        <a:pt x="334765" y="95383"/>
                        <a:pt x="325050" y="74795"/>
                        <a:pt x="306350" y="68086"/>
                      </a:cubicBezTo>
                      <a:cubicBezTo>
                        <a:pt x="297618" y="64947"/>
                        <a:pt x="287971" y="65315"/>
                        <a:pt x="279490" y="69121"/>
                      </a:cubicBezTo>
                      <a:cubicBezTo>
                        <a:pt x="283399" y="52904"/>
                        <a:pt x="273432" y="36598"/>
                        <a:pt x="257224" y="32691"/>
                      </a:cubicBezTo>
                      <a:cubicBezTo>
                        <a:pt x="252972" y="31672"/>
                        <a:pt x="248560" y="31581"/>
                        <a:pt x="244285" y="32422"/>
                      </a:cubicBezTo>
                      <a:cubicBezTo>
                        <a:pt x="244674" y="24503"/>
                        <a:pt x="240422" y="17083"/>
                        <a:pt x="233381" y="13420"/>
                      </a:cubicBezTo>
                      <a:cubicBezTo>
                        <a:pt x="225129" y="9676"/>
                        <a:pt x="215756" y="9347"/>
                        <a:pt x="207275" y="12502"/>
                      </a:cubicBezTo>
                      <a:cubicBezTo>
                        <a:pt x="203298" y="5271"/>
                        <a:pt x="195914" y="564"/>
                        <a:pt x="187661" y="13"/>
                      </a:cubicBezTo>
                      <a:cubicBezTo>
                        <a:pt x="176848" y="-357"/>
                        <a:pt x="167362" y="7173"/>
                        <a:pt x="165281" y="17791"/>
                      </a:cubicBezTo>
                      <a:cubicBezTo>
                        <a:pt x="151588" y="12950"/>
                        <a:pt x="136043" y="9633"/>
                        <a:pt x="122167" y="15380"/>
                      </a:cubicBezTo>
                      <a:cubicBezTo>
                        <a:pt x="110760" y="20093"/>
                        <a:pt x="101456" y="30959"/>
                        <a:pt x="101662" y="43584"/>
                      </a:cubicBezTo>
                      <a:cubicBezTo>
                        <a:pt x="78093" y="38592"/>
                        <a:pt x="54936" y="53647"/>
                        <a:pt x="49930" y="77216"/>
                      </a:cubicBezTo>
                      <a:cubicBezTo>
                        <a:pt x="49564" y="78946"/>
                        <a:pt x="49313" y="80695"/>
                        <a:pt x="49152" y="82458"/>
                      </a:cubicBezTo>
                      <a:cubicBezTo>
                        <a:pt x="38248" y="83470"/>
                        <a:pt x="28716" y="90223"/>
                        <a:pt x="24121" y="100170"/>
                      </a:cubicBezTo>
                      <a:cubicBezTo>
                        <a:pt x="20738" y="106749"/>
                        <a:pt x="19023" y="114071"/>
                        <a:pt x="19137" y="121480"/>
                      </a:cubicBezTo>
                      <a:cubicBezTo>
                        <a:pt x="9376" y="123121"/>
                        <a:pt x="1787" y="130809"/>
                        <a:pt x="232" y="140575"/>
                      </a:cubicBezTo>
                      <a:cubicBezTo>
                        <a:pt x="-888" y="149607"/>
                        <a:pt x="2084" y="158671"/>
                        <a:pt x="8370" y="165268"/>
                      </a:cubicBezTo>
                      <a:cubicBezTo>
                        <a:pt x="8713" y="167867"/>
                        <a:pt x="8462" y="170510"/>
                        <a:pt x="7661" y="173002"/>
                      </a:cubicBezTo>
                      <a:cubicBezTo>
                        <a:pt x="3501" y="185714"/>
                        <a:pt x="5970" y="199656"/>
                        <a:pt x="14245" y="210161"/>
                      </a:cubicBezTo>
                      <a:cubicBezTo>
                        <a:pt x="5741" y="222530"/>
                        <a:pt x="8873" y="239458"/>
                        <a:pt x="21240" y="247969"/>
                      </a:cubicBezTo>
                      <a:cubicBezTo>
                        <a:pt x="22224" y="248636"/>
                        <a:pt x="23229" y="249237"/>
                        <a:pt x="24258" y="249768"/>
                      </a:cubicBezTo>
                      <a:cubicBezTo>
                        <a:pt x="19503" y="265735"/>
                        <a:pt x="28373" y="282583"/>
                        <a:pt x="44237" y="287688"/>
                      </a:cubicBezTo>
                      <a:cubicBezTo>
                        <a:pt x="41335" y="300304"/>
                        <a:pt x="44078" y="313565"/>
                        <a:pt x="51781" y="323980"/>
                      </a:cubicBezTo>
                      <a:cubicBezTo>
                        <a:pt x="57771" y="331924"/>
                        <a:pt x="67898" y="338199"/>
                        <a:pt x="77750" y="335440"/>
                      </a:cubicBezTo>
                      <a:cubicBezTo>
                        <a:pt x="76745" y="343208"/>
                        <a:pt x="84174" y="349584"/>
                        <a:pt x="91649" y="350960"/>
                      </a:cubicBezTo>
                      <a:cubicBezTo>
                        <a:pt x="94438" y="351408"/>
                        <a:pt x="97273" y="351550"/>
                        <a:pt x="100107" y="351390"/>
                      </a:cubicBezTo>
                      <a:cubicBezTo>
                        <a:pt x="103742" y="350697"/>
                        <a:pt x="107468" y="350633"/>
                        <a:pt x="111126" y="351202"/>
                      </a:cubicBezTo>
                      <a:cubicBezTo>
                        <a:pt x="114578" y="352309"/>
                        <a:pt x="116681" y="355877"/>
                        <a:pt x="119424" y="358234"/>
                      </a:cubicBezTo>
                      <a:cubicBezTo>
                        <a:pt x="121230" y="359900"/>
                        <a:pt x="123242" y="361370"/>
                        <a:pt x="125368" y="362618"/>
                      </a:cubicBezTo>
                      <a:cubicBezTo>
                        <a:pt x="141896" y="372048"/>
                        <a:pt x="162767" y="368699"/>
                        <a:pt x="175523" y="354574"/>
                      </a:cubicBezTo>
                      <a:cubicBezTo>
                        <a:pt x="185284" y="363549"/>
                        <a:pt x="199640" y="362047"/>
                        <a:pt x="211161" y="356965"/>
                      </a:cubicBezTo>
                      <a:cubicBezTo>
                        <a:pt x="214865" y="355200"/>
                        <a:pt x="218385" y="353118"/>
                        <a:pt x="221723" y="350750"/>
                      </a:cubicBezTo>
                      <a:cubicBezTo>
                        <a:pt x="224580" y="348420"/>
                        <a:pt x="228078" y="347030"/>
                        <a:pt x="231758" y="346770"/>
                      </a:cubicBezTo>
                      <a:cubicBezTo>
                        <a:pt x="234136" y="346831"/>
                        <a:pt x="236536" y="347268"/>
                        <a:pt x="238959" y="347247"/>
                      </a:cubicBezTo>
                      <a:cubicBezTo>
                        <a:pt x="247143" y="347202"/>
                        <a:pt x="253201" y="342143"/>
                        <a:pt x="258550" y="336558"/>
                      </a:cubicBezTo>
                      <a:cubicBezTo>
                        <a:pt x="285594" y="359651"/>
                        <a:pt x="321095" y="334882"/>
                        <a:pt x="320569" y="302462"/>
                      </a:cubicBezTo>
                      <a:close/>
                      <a:moveTo>
                        <a:pt x="2564" y="145330"/>
                      </a:moveTo>
                      <a:cubicBezTo>
                        <a:pt x="2655" y="135045"/>
                        <a:pt x="9216" y="125928"/>
                        <a:pt x="18932" y="122572"/>
                      </a:cubicBezTo>
                      <a:cubicBezTo>
                        <a:pt x="18909" y="123334"/>
                        <a:pt x="18909" y="123843"/>
                        <a:pt x="18909" y="123843"/>
                      </a:cubicBezTo>
                      <a:cubicBezTo>
                        <a:pt x="18909" y="123843"/>
                        <a:pt x="16189" y="125809"/>
                        <a:pt x="14977" y="126879"/>
                      </a:cubicBezTo>
                      <a:cubicBezTo>
                        <a:pt x="12782" y="128918"/>
                        <a:pt x="10931" y="131268"/>
                        <a:pt x="9422" y="133858"/>
                      </a:cubicBezTo>
                      <a:cubicBezTo>
                        <a:pt x="6222" y="139240"/>
                        <a:pt x="4690" y="145453"/>
                        <a:pt x="5033" y="151710"/>
                      </a:cubicBezTo>
                      <a:cubicBezTo>
                        <a:pt x="5261" y="154464"/>
                        <a:pt x="5810" y="157178"/>
                        <a:pt x="6679" y="159804"/>
                      </a:cubicBezTo>
                      <a:cubicBezTo>
                        <a:pt x="6793" y="160125"/>
                        <a:pt x="6884" y="160449"/>
                        <a:pt x="6953" y="160783"/>
                      </a:cubicBezTo>
                      <a:cubicBezTo>
                        <a:pt x="4141" y="156126"/>
                        <a:pt x="2678" y="150777"/>
                        <a:pt x="2724" y="145334"/>
                      </a:cubicBezTo>
                      <a:lnTo>
                        <a:pt x="2564" y="145330"/>
                      </a:lnTo>
                      <a:close/>
                      <a:moveTo>
                        <a:pt x="191388" y="7180"/>
                      </a:moveTo>
                      <a:cubicBezTo>
                        <a:pt x="181718" y="5472"/>
                        <a:pt x="172025" y="9982"/>
                        <a:pt x="167110" y="18473"/>
                      </a:cubicBezTo>
                      <a:lnTo>
                        <a:pt x="166356" y="18452"/>
                      </a:lnTo>
                      <a:cubicBezTo>
                        <a:pt x="169945" y="9093"/>
                        <a:pt x="175797" y="1744"/>
                        <a:pt x="187364" y="2038"/>
                      </a:cubicBezTo>
                      <a:cubicBezTo>
                        <a:pt x="194611" y="2523"/>
                        <a:pt x="201057" y="6835"/>
                        <a:pt x="204280" y="13354"/>
                      </a:cubicBezTo>
                      <a:lnTo>
                        <a:pt x="204280" y="13354"/>
                      </a:lnTo>
                      <a:cubicBezTo>
                        <a:pt x="200714" y="10133"/>
                        <a:pt x="196302" y="8000"/>
                        <a:pt x="191547" y="7184"/>
                      </a:cubicBezTo>
                      <a:lnTo>
                        <a:pt x="191388" y="7180"/>
                      </a:lnTo>
                      <a:close/>
                      <a:moveTo>
                        <a:pt x="259305" y="335641"/>
                      </a:moveTo>
                      <a:lnTo>
                        <a:pt x="259556" y="335394"/>
                      </a:lnTo>
                      <a:cubicBezTo>
                        <a:pt x="280244" y="344982"/>
                        <a:pt x="304796" y="336464"/>
                        <a:pt x="315129" y="316133"/>
                      </a:cubicBezTo>
                      <a:cubicBezTo>
                        <a:pt x="306007" y="338565"/>
                        <a:pt x="284885" y="352478"/>
                        <a:pt x="259648" y="335525"/>
                      </a:cubicBezTo>
                      <a:lnTo>
                        <a:pt x="259305" y="335641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7882800E-F508-F27D-94CD-065C36CDDF0D}"/>
                    </a:ext>
                  </a:extLst>
                </p:cNvPr>
                <p:cNvSpPr/>
                <p:nvPr/>
              </p:nvSpPr>
              <p:spPr>
                <a:xfrm>
                  <a:off x="8351475" y="-362556"/>
                  <a:ext cx="144244" cy="182911"/>
                </a:xfrm>
                <a:custGeom>
                  <a:avLst/>
                  <a:gdLst>
                    <a:gd name="connsiteX0" fmla="*/ 13851 w 144244"/>
                    <a:gd name="connsiteY0" fmla="*/ 180020 h 182911"/>
                    <a:gd name="connsiteX1" fmla="*/ 125591 w 144244"/>
                    <a:gd name="connsiteY1" fmla="*/ 134255 h 182911"/>
                    <a:gd name="connsiteX2" fmla="*/ 144245 w 144244"/>
                    <a:gd name="connsiteY2" fmla="*/ 0 h 182911"/>
                    <a:gd name="connsiteX3" fmla="*/ 17669 w 144244"/>
                    <a:gd name="connsiteY3" fmla="*/ 49979 h 182911"/>
                    <a:gd name="connsiteX4" fmla="*/ 13851 w 144244"/>
                    <a:gd name="connsiteY4" fmla="*/ 180020 h 18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244" h="182911">
                      <a:moveTo>
                        <a:pt x="13851" y="180020"/>
                      </a:moveTo>
                      <a:cubicBezTo>
                        <a:pt x="42815" y="193002"/>
                        <a:pt x="127351" y="159522"/>
                        <a:pt x="125591" y="134255"/>
                      </a:cubicBezTo>
                      <a:cubicBezTo>
                        <a:pt x="123945" y="111056"/>
                        <a:pt x="133364" y="49156"/>
                        <a:pt x="144245" y="0"/>
                      </a:cubicBezTo>
                      <a:lnTo>
                        <a:pt x="17669" y="49979"/>
                      </a:lnTo>
                      <a:cubicBezTo>
                        <a:pt x="15635" y="61203"/>
                        <a:pt x="-18473" y="165573"/>
                        <a:pt x="13851" y="18002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1" name="图形 2">
                  <a:extLst>
                    <a:ext uri="{FF2B5EF4-FFF2-40B4-BE49-F238E27FC236}">
                      <a16:creationId xmlns:a16="http://schemas.microsoft.com/office/drawing/2014/main" id="{0CE1348E-2068-A714-1FB3-15DD3060F98A}"/>
                    </a:ext>
                  </a:extLst>
                </p:cNvPr>
                <p:cNvGrpSpPr/>
                <p:nvPr/>
              </p:nvGrpSpPr>
              <p:grpSpPr>
                <a:xfrm>
                  <a:off x="8252207" y="-519138"/>
                  <a:ext cx="241435" cy="276335"/>
                  <a:chOff x="8252207" y="-519138"/>
                  <a:chExt cx="241435" cy="276335"/>
                </a:xfrm>
              </p:grpSpPr>
              <p:sp>
                <p:nvSpPr>
                  <p:cNvPr id="422" name="任意多边形: 形状 421">
                    <a:extLst>
                      <a:ext uri="{FF2B5EF4-FFF2-40B4-BE49-F238E27FC236}">
                        <a16:creationId xmlns:a16="http://schemas.microsoft.com/office/drawing/2014/main" id="{E1CCA81F-DB79-23C3-8E70-8392C87DAF0F}"/>
                      </a:ext>
                    </a:extLst>
                  </p:cNvPr>
                  <p:cNvSpPr/>
                  <p:nvPr/>
                </p:nvSpPr>
                <p:spPr>
                  <a:xfrm>
                    <a:off x="8256803" y="-519138"/>
                    <a:ext cx="233837" cy="274821"/>
                  </a:xfrm>
                  <a:custGeom>
                    <a:avLst/>
                    <a:gdLst>
                      <a:gd name="connsiteX0" fmla="*/ 1950 w 233837"/>
                      <a:gd name="connsiteY0" fmla="*/ 170862 h 274821"/>
                      <a:gd name="connsiteX1" fmla="*/ 79605 w 233837"/>
                      <a:gd name="connsiteY1" fmla="*/ 274763 h 274821"/>
                      <a:gd name="connsiteX2" fmla="*/ 224172 w 233837"/>
                      <a:gd name="connsiteY2" fmla="*/ 174899 h 274821"/>
                      <a:gd name="connsiteX3" fmla="*/ 183801 w 233837"/>
                      <a:gd name="connsiteY3" fmla="*/ 14141 h 274821"/>
                      <a:gd name="connsiteX4" fmla="*/ 32948 w 233837"/>
                      <a:gd name="connsiteY4" fmla="*/ 46810 h 274821"/>
                      <a:gd name="connsiteX5" fmla="*/ 1950 w 233837"/>
                      <a:gd name="connsiteY5" fmla="*/ 170862 h 274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837" h="274821">
                        <a:moveTo>
                          <a:pt x="1950" y="170862"/>
                        </a:moveTo>
                        <a:cubicBezTo>
                          <a:pt x="-11904" y="222658"/>
                          <a:pt x="51647" y="268257"/>
                          <a:pt x="79605" y="274763"/>
                        </a:cubicBezTo>
                        <a:cubicBezTo>
                          <a:pt x="87194" y="276521"/>
                          <a:pt x="212239" y="238816"/>
                          <a:pt x="224172" y="174899"/>
                        </a:cubicBezTo>
                        <a:cubicBezTo>
                          <a:pt x="231761" y="134167"/>
                          <a:pt x="254804" y="42752"/>
                          <a:pt x="183801" y="14141"/>
                        </a:cubicBezTo>
                        <a:cubicBezTo>
                          <a:pt x="165238" y="6654"/>
                          <a:pt x="33862" y="-26968"/>
                          <a:pt x="32948" y="46810"/>
                        </a:cubicBezTo>
                        <a:cubicBezTo>
                          <a:pt x="32216" y="105041"/>
                          <a:pt x="18112" y="110477"/>
                          <a:pt x="1950" y="170862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任意多边形: 形状 422">
                    <a:extLst>
                      <a:ext uri="{FF2B5EF4-FFF2-40B4-BE49-F238E27FC236}">
                        <a16:creationId xmlns:a16="http://schemas.microsoft.com/office/drawing/2014/main" id="{031AEE7F-8576-7183-EF0D-3EB077000094}"/>
                      </a:ext>
                    </a:extLst>
                  </p:cNvPr>
                  <p:cNvSpPr/>
                  <p:nvPr/>
                </p:nvSpPr>
                <p:spPr>
                  <a:xfrm>
                    <a:off x="8252207" y="-460387"/>
                    <a:ext cx="241435" cy="217584"/>
                  </a:xfrm>
                  <a:custGeom>
                    <a:avLst/>
                    <a:gdLst>
                      <a:gd name="connsiteX0" fmla="*/ 213017 w 241435"/>
                      <a:gd name="connsiteY0" fmla="*/ 6830 h 217584"/>
                      <a:gd name="connsiteX1" fmla="*/ 185242 w 241435"/>
                      <a:gd name="connsiteY1" fmla="*/ 140492 h 217584"/>
                      <a:gd name="connsiteX2" fmla="*/ 148368 w 241435"/>
                      <a:gd name="connsiteY2" fmla="*/ 132084 h 217584"/>
                      <a:gd name="connsiteX3" fmla="*/ 7665 w 241435"/>
                      <a:gd name="connsiteY3" fmla="*/ 100931 h 217584"/>
                      <a:gd name="connsiteX4" fmla="*/ 70690 w 241435"/>
                      <a:gd name="connsiteY4" fmla="*/ 214083 h 217584"/>
                      <a:gd name="connsiteX5" fmla="*/ 224492 w 241435"/>
                      <a:gd name="connsiteY5" fmla="*/ 154675 h 217584"/>
                      <a:gd name="connsiteX6" fmla="*/ 237294 w 241435"/>
                      <a:gd name="connsiteY6" fmla="*/ 14204 h 217584"/>
                      <a:gd name="connsiteX7" fmla="*/ 213017 w 241435"/>
                      <a:gd name="connsiteY7" fmla="*/ 6830 h 217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41435" h="217584">
                        <a:moveTo>
                          <a:pt x="213017" y="6830"/>
                        </a:moveTo>
                        <a:cubicBezTo>
                          <a:pt x="213017" y="6830"/>
                          <a:pt x="193700" y="126008"/>
                          <a:pt x="185242" y="140492"/>
                        </a:cubicBezTo>
                        <a:cubicBezTo>
                          <a:pt x="176784" y="154976"/>
                          <a:pt x="161147" y="156739"/>
                          <a:pt x="148368" y="132084"/>
                        </a:cubicBezTo>
                        <a:cubicBezTo>
                          <a:pt x="127886" y="92568"/>
                          <a:pt x="26662" y="87736"/>
                          <a:pt x="7665" y="100931"/>
                        </a:cubicBezTo>
                        <a:cubicBezTo>
                          <a:pt x="-11354" y="114128"/>
                          <a:pt x="3345" y="194179"/>
                          <a:pt x="70690" y="214083"/>
                        </a:cubicBezTo>
                        <a:cubicBezTo>
                          <a:pt x="138036" y="233987"/>
                          <a:pt x="224790" y="162900"/>
                          <a:pt x="224492" y="154675"/>
                        </a:cubicBezTo>
                        <a:cubicBezTo>
                          <a:pt x="224172" y="146447"/>
                          <a:pt x="220172" y="41067"/>
                          <a:pt x="237294" y="14204"/>
                        </a:cubicBezTo>
                        <a:cubicBezTo>
                          <a:pt x="254393" y="-12658"/>
                          <a:pt x="213017" y="6830"/>
                          <a:pt x="213017" y="683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4" name="图形 2">
                  <a:extLst>
                    <a:ext uri="{FF2B5EF4-FFF2-40B4-BE49-F238E27FC236}">
                      <a16:creationId xmlns:a16="http://schemas.microsoft.com/office/drawing/2014/main" id="{12496A9F-FEBE-B2B5-3B05-448725E2C71E}"/>
                    </a:ext>
                  </a:extLst>
                </p:cNvPr>
                <p:cNvGrpSpPr/>
                <p:nvPr/>
              </p:nvGrpSpPr>
              <p:grpSpPr>
                <a:xfrm>
                  <a:off x="8471197" y="-415734"/>
                  <a:ext cx="47249" cy="70491"/>
                  <a:chOff x="8471197" y="-415734"/>
                  <a:chExt cx="47249" cy="70491"/>
                </a:xfrm>
              </p:grpSpPr>
              <p:sp>
                <p:nvSpPr>
                  <p:cNvPr id="425" name="任意多边形: 形状 424">
                    <a:extLst>
                      <a:ext uri="{FF2B5EF4-FFF2-40B4-BE49-F238E27FC236}">
                        <a16:creationId xmlns:a16="http://schemas.microsoft.com/office/drawing/2014/main" id="{8C22555C-122F-AB83-12B8-751EE378204F}"/>
                      </a:ext>
                    </a:extLst>
                  </p:cNvPr>
                  <p:cNvSpPr/>
                  <p:nvPr/>
                </p:nvSpPr>
                <p:spPr>
                  <a:xfrm>
                    <a:off x="8471197" y="-415734"/>
                    <a:ext cx="47249" cy="70491"/>
                  </a:xfrm>
                  <a:custGeom>
                    <a:avLst/>
                    <a:gdLst>
                      <a:gd name="connsiteX0" fmla="*/ 3377 w 47249"/>
                      <a:gd name="connsiteY0" fmla="*/ 65947 h 70491"/>
                      <a:gd name="connsiteX1" fmla="*/ 36730 w 47249"/>
                      <a:gd name="connsiteY1" fmla="*/ 3491 h 70491"/>
                      <a:gd name="connsiteX2" fmla="*/ 6829 w 47249"/>
                      <a:gd name="connsiteY2" fmla="*/ 12127 h 70491"/>
                      <a:gd name="connsiteX3" fmla="*/ 3377 w 47249"/>
                      <a:gd name="connsiteY3" fmla="*/ 65947 h 70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49" h="70491">
                        <a:moveTo>
                          <a:pt x="3377" y="65947"/>
                        </a:moveTo>
                        <a:cubicBezTo>
                          <a:pt x="32752" y="88832"/>
                          <a:pt x="64093" y="18617"/>
                          <a:pt x="36730" y="3491"/>
                        </a:cubicBezTo>
                        <a:cubicBezTo>
                          <a:pt x="28820" y="-880"/>
                          <a:pt x="12612" y="-3927"/>
                          <a:pt x="6829" y="12127"/>
                        </a:cubicBezTo>
                        <a:cubicBezTo>
                          <a:pt x="588" y="29453"/>
                          <a:pt x="-3047" y="60936"/>
                          <a:pt x="3377" y="65947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任意多边形: 形状 425">
                    <a:extLst>
                      <a:ext uri="{FF2B5EF4-FFF2-40B4-BE49-F238E27FC236}">
                        <a16:creationId xmlns:a16="http://schemas.microsoft.com/office/drawing/2014/main" id="{5CE84C7F-D9A2-FE0F-7E13-95CFC2CFB668}"/>
                      </a:ext>
                    </a:extLst>
                  </p:cNvPr>
                  <p:cNvSpPr/>
                  <p:nvPr/>
                </p:nvSpPr>
                <p:spPr>
                  <a:xfrm>
                    <a:off x="8482786" y="-399596"/>
                    <a:ext cx="20408" cy="35218"/>
                  </a:xfrm>
                  <a:custGeom>
                    <a:avLst/>
                    <a:gdLst>
                      <a:gd name="connsiteX0" fmla="*/ 16202 w 20408"/>
                      <a:gd name="connsiteY0" fmla="*/ 0 h 35218"/>
                      <a:gd name="connsiteX1" fmla="*/ 1892 w 20408"/>
                      <a:gd name="connsiteY1" fmla="*/ 35218 h 35218"/>
                      <a:gd name="connsiteX2" fmla="*/ 7904 w 20408"/>
                      <a:gd name="connsiteY2" fmla="*/ 21164 h 35218"/>
                      <a:gd name="connsiteX3" fmla="*/ 20408 w 20408"/>
                      <a:gd name="connsiteY3" fmla="*/ 16722 h 35218"/>
                      <a:gd name="connsiteX4" fmla="*/ 8475 w 20408"/>
                      <a:gd name="connsiteY4" fmla="*/ 14802 h 35218"/>
                      <a:gd name="connsiteX5" fmla="*/ 16202 w 20408"/>
                      <a:gd name="connsiteY5" fmla="*/ 0 h 35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8" h="35218">
                        <a:moveTo>
                          <a:pt x="16202" y="0"/>
                        </a:moveTo>
                        <a:cubicBezTo>
                          <a:pt x="8932" y="4590"/>
                          <a:pt x="-5081" y="21125"/>
                          <a:pt x="1892" y="35218"/>
                        </a:cubicBezTo>
                        <a:cubicBezTo>
                          <a:pt x="1892" y="35218"/>
                          <a:pt x="2646" y="26216"/>
                          <a:pt x="7904" y="21164"/>
                        </a:cubicBezTo>
                        <a:lnTo>
                          <a:pt x="20408" y="16722"/>
                        </a:lnTo>
                        <a:lnTo>
                          <a:pt x="8475" y="14802"/>
                        </a:lnTo>
                        <a:lnTo>
                          <a:pt x="16202" y="0"/>
                        </a:ln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B623C37A-3F8E-B3E0-ECF6-4E1CE3C9C16A}"/>
                    </a:ext>
                  </a:extLst>
                </p:cNvPr>
                <p:cNvSpPr/>
                <p:nvPr/>
              </p:nvSpPr>
              <p:spPr>
                <a:xfrm>
                  <a:off x="8334048" y="-398534"/>
                  <a:ext cx="13316" cy="27869"/>
                </a:xfrm>
                <a:custGeom>
                  <a:avLst/>
                  <a:gdLst>
                    <a:gd name="connsiteX0" fmla="*/ 12350 w 13316"/>
                    <a:gd name="connsiteY0" fmla="*/ 254 h 27869"/>
                    <a:gd name="connsiteX1" fmla="*/ 9036 w 13316"/>
                    <a:gd name="connsiteY1" fmla="*/ 24986 h 27869"/>
                    <a:gd name="connsiteX2" fmla="*/ 143 w 13316"/>
                    <a:gd name="connsiteY2" fmla="*/ 21772 h 27869"/>
                    <a:gd name="connsiteX3" fmla="*/ 12350 w 13316"/>
                    <a:gd name="connsiteY3" fmla="*/ 254 h 27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16" h="27869">
                      <a:moveTo>
                        <a:pt x="12350" y="254"/>
                      </a:moveTo>
                      <a:cubicBezTo>
                        <a:pt x="17745" y="2949"/>
                        <a:pt x="-1709" y="21907"/>
                        <a:pt x="9036" y="24986"/>
                      </a:cubicBezTo>
                      <a:cubicBezTo>
                        <a:pt x="19757" y="28063"/>
                        <a:pt x="1537" y="30662"/>
                        <a:pt x="143" y="21772"/>
                      </a:cubicBezTo>
                      <a:cubicBezTo>
                        <a:pt x="-1228" y="12886"/>
                        <a:pt x="7595" y="-2135"/>
                        <a:pt x="12350" y="254"/>
                      </a:cubicBez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8" name="图形 2">
                  <a:extLst>
                    <a:ext uri="{FF2B5EF4-FFF2-40B4-BE49-F238E27FC236}">
                      <a16:creationId xmlns:a16="http://schemas.microsoft.com/office/drawing/2014/main" id="{AFEC0DFB-4EE1-03BA-DF6D-C6DA242B3FEE}"/>
                    </a:ext>
                  </a:extLst>
                </p:cNvPr>
                <p:cNvGrpSpPr/>
                <p:nvPr/>
              </p:nvGrpSpPr>
              <p:grpSpPr>
                <a:xfrm>
                  <a:off x="8300792" y="-468471"/>
                  <a:ext cx="128107" cy="74708"/>
                  <a:chOff x="8300792" y="-468471"/>
                  <a:chExt cx="128107" cy="74708"/>
                </a:xfrm>
              </p:grpSpPr>
              <p:grpSp>
                <p:nvGrpSpPr>
                  <p:cNvPr id="429" name="图形 2">
                    <a:extLst>
                      <a:ext uri="{FF2B5EF4-FFF2-40B4-BE49-F238E27FC236}">
                        <a16:creationId xmlns:a16="http://schemas.microsoft.com/office/drawing/2014/main" id="{FB50545E-4C6B-BB02-53BA-D43AE3BADE77}"/>
                      </a:ext>
                    </a:extLst>
                  </p:cNvPr>
                  <p:cNvGrpSpPr/>
                  <p:nvPr/>
                </p:nvGrpSpPr>
                <p:grpSpPr>
                  <a:xfrm>
                    <a:off x="8383357" y="-417676"/>
                    <a:ext cx="22974" cy="23914"/>
                    <a:chOff x="8383357" y="-417676"/>
                    <a:chExt cx="22974" cy="23914"/>
                  </a:xfrm>
                </p:grpSpPr>
                <p:sp>
                  <p:nvSpPr>
                    <p:cNvPr id="430" name="任意多边形: 形状 429">
                      <a:extLst>
                        <a:ext uri="{FF2B5EF4-FFF2-40B4-BE49-F238E27FC236}">
                          <a16:creationId xmlns:a16="http://schemas.microsoft.com/office/drawing/2014/main" id="{5C0876AB-CC94-8049-C93F-1F7952BD5F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3357" y="-417676"/>
                      <a:ext cx="22974" cy="23914"/>
                    </a:xfrm>
                    <a:custGeom>
                      <a:avLst/>
                      <a:gdLst>
                        <a:gd name="connsiteX0" fmla="*/ 1400 w 22974"/>
                        <a:gd name="connsiteY0" fmla="*/ 6849 h 23914"/>
                        <a:gd name="connsiteX1" fmla="*/ 6018 w 22974"/>
                        <a:gd name="connsiteY1" fmla="*/ 22764 h 23914"/>
                        <a:gd name="connsiteX2" fmla="*/ 21585 w 22974"/>
                        <a:gd name="connsiteY2" fmla="*/ 17069 h 23914"/>
                        <a:gd name="connsiteX3" fmla="*/ 16967 w 22974"/>
                        <a:gd name="connsiteY3" fmla="*/ 1149 h 23914"/>
                        <a:gd name="connsiteX4" fmla="*/ 1400 w 22974"/>
                        <a:gd name="connsiteY4" fmla="*/ 6849 h 239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974" h="23914">
                          <a:moveTo>
                            <a:pt x="1400" y="6849"/>
                          </a:moveTo>
                          <a:cubicBezTo>
                            <a:pt x="-1641" y="12813"/>
                            <a:pt x="440" y="19940"/>
                            <a:pt x="6018" y="22764"/>
                          </a:cubicBezTo>
                          <a:cubicBezTo>
                            <a:pt x="11595" y="25585"/>
                            <a:pt x="18568" y="23040"/>
                            <a:pt x="21585" y="17069"/>
                          </a:cubicBezTo>
                          <a:cubicBezTo>
                            <a:pt x="24603" y="11105"/>
                            <a:pt x="22545" y="3970"/>
                            <a:pt x="16967" y="1149"/>
                          </a:cubicBezTo>
                          <a:cubicBezTo>
                            <a:pt x="11390" y="-1671"/>
                            <a:pt x="4417" y="877"/>
                            <a:pt x="1400" y="684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1" name="任意多边形: 形状 430">
                      <a:extLst>
                        <a:ext uri="{FF2B5EF4-FFF2-40B4-BE49-F238E27FC236}">
                          <a16:creationId xmlns:a16="http://schemas.microsoft.com/office/drawing/2014/main" id="{78548CEC-49DD-53EF-132D-4E803B5FF0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7118" y="-415209"/>
                      <a:ext cx="6890" cy="7818"/>
                    </a:xfrm>
                    <a:custGeom>
                      <a:avLst/>
                      <a:gdLst>
                        <a:gd name="connsiteX0" fmla="*/ 382 w 6890"/>
                        <a:gd name="connsiteY0" fmla="*/ 2598 h 7818"/>
                        <a:gd name="connsiteX1" fmla="*/ 1868 w 6890"/>
                        <a:gd name="connsiteY1" fmla="*/ 7593 h 7818"/>
                        <a:gd name="connsiteX2" fmla="*/ 6508 w 6890"/>
                        <a:gd name="connsiteY2" fmla="*/ 5220 h 7818"/>
                        <a:gd name="connsiteX3" fmla="*/ 5023 w 6890"/>
                        <a:gd name="connsiteY3" fmla="*/ 226 h 7818"/>
                        <a:gd name="connsiteX4" fmla="*/ 382 w 6890"/>
                        <a:gd name="connsiteY4" fmla="*/ 2598 h 78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90" h="7818">
                          <a:moveTo>
                            <a:pt x="382" y="2598"/>
                          </a:moveTo>
                          <a:cubicBezTo>
                            <a:pt x="-487" y="4633"/>
                            <a:pt x="176" y="6869"/>
                            <a:pt x="1868" y="7593"/>
                          </a:cubicBezTo>
                          <a:cubicBezTo>
                            <a:pt x="3559" y="8313"/>
                            <a:pt x="5640" y="7253"/>
                            <a:pt x="6508" y="5220"/>
                          </a:cubicBezTo>
                          <a:cubicBezTo>
                            <a:pt x="7377" y="3186"/>
                            <a:pt x="6714" y="948"/>
                            <a:pt x="5023" y="226"/>
                          </a:cubicBezTo>
                          <a:cubicBezTo>
                            <a:pt x="3331" y="-495"/>
                            <a:pt x="1251" y="566"/>
                            <a:pt x="382" y="259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2" name="图形 2">
                    <a:extLst>
                      <a:ext uri="{FF2B5EF4-FFF2-40B4-BE49-F238E27FC236}">
                        <a16:creationId xmlns:a16="http://schemas.microsoft.com/office/drawing/2014/main" id="{8135B3E8-7407-8326-F042-C1464E0BA04B}"/>
                      </a:ext>
                    </a:extLst>
                  </p:cNvPr>
                  <p:cNvGrpSpPr/>
                  <p:nvPr/>
                </p:nvGrpSpPr>
                <p:grpSpPr>
                  <a:xfrm>
                    <a:off x="8300792" y="-468471"/>
                    <a:ext cx="128107" cy="54164"/>
                    <a:chOff x="8300792" y="-468471"/>
                    <a:chExt cx="128107" cy="54164"/>
                  </a:xfrm>
                </p:grpSpPr>
                <p:sp>
                  <p:nvSpPr>
                    <p:cNvPr id="433" name="任意多边形: 形状 432">
                      <a:extLst>
                        <a:ext uri="{FF2B5EF4-FFF2-40B4-BE49-F238E27FC236}">
                          <a16:creationId xmlns:a16="http://schemas.microsoft.com/office/drawing/2014/main" id="{C7AC86EA-5035-6C68-A886-284C8541EB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06653" y="-438520"/>
                      <a:ext cx="22663" cy="24214"/>
                    </a:xfrm>
                    <a:custGeom>
                      <a:avLst/>
                      <a:gdLst>
                        <a:gd name="connsiteX0" fmla="*/ 37 w 22663"/>
                        <a:gd name="connsiteY0" fmla="*/ 11229 h 24214"/>
                        <a:gd name="connsiteX1" fmla="*/ 10393 w 22663"/>
                        <a:gd name="connsiteY1" fmla="*/ 24181 h 24214"/>
                        <a:gd name="connsiteX2" fmla="*/ 22623 w 22663"/>
                        <a:gd name="connsiteY2" fmla="*/ 12985 h 24214"/>
                        <a:gd name="connsiteX3" fmla="*/ 12267 w 22663"/>
                        <a:gd name="connsiteY3" fmla="*/ 32 h 24214"/>
                        <a:gd name="connsiteX4" fmla="*/ 37 w 22663"/>
                        <a:gd name="connsiteY4" fmla="*/ 11229 h 242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663" h="24214">
                          <a:moveTo>
                            <a:pt x="37" y="11229"/>
                          </a:moveTo>
                          <a:cubicBezTo>
                            <a:pt x="-466" y="17899"/>
                            <a:pt x="4175" y="23704"/>
                            <a:pt x="10393" y="24181"/>
                          </a:cubicBezTo>
                          <a:cubicBezTo>
                            <a:pt x="16634" y="24668"/>
                            <a:pt x="22097" y="19653"/>
                            <a:pt x="22623" y="12985"/>
                          </a:cubicBezTo>
                          <a:cubicBezTo>
                            <a:pt x="23149" y="6314"/>
                            <a:pt x="18508" y="517"/>
                            <a:pt x="12267" y="32"/>
                          </a:cubicBezTo>
                          <a:cubicBezTo>
                            <a:pt x="6049" y="-450"/>
                            <a:pt x="563" y="4563"/>
                            <a:pt x="37" y="1122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" name="任意多边形: 形状 433">
                      <a:extLst>
                        <a:ext uri="{FF2B5EF4-FFF2-40B4-BE49-F238E27FC236}">
                          <a16:creationId xmlns:a16="http://schemas.microsoft.com/office/drawing/2014/main" id="{F5006DA3-1F9C-DBA9-380B-8FE9AC0536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08564" y="-433946"/>
                      <a:ext cx="6653" cy="8008"/>
                    </a:xfrm>
                    <a:custGeom>
                      <a:avLst/>
                      <a:gdLst>
                        <a:gd name="connsiteX0" fmla="*/ 0 w 6653"/>
                        <a:gd name="connsiteY0" fmla="*/ 3962 h 8008"/>
                        <a:gd name="connsiteX1" fmla="*/ 3292 w 6653"/>
                        <a:gd name="connsiteY1" fmla="*/ 8008 h 8008"/>
                        <a:gd name="connsiteX2" fmla="*/ 6653 w 6653"/>
                        <a:gd name="connsiteY2" fmla="*/ 4051 h 8008"/>
                        <a:gd name="connsiteX3" fmla="*/ 3384 w 6653"/>
                        <a:gd name="connsiteY3" fmla="*/ 0 h 8008"/>
                        <a:gd name="connsiteX4" fmla="*/ 0 w 6653"/>
                        <a:gd name="connsiteY4" fmla="*/ 3962 h 8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53" h="8008">
                          <a:moveTo>
                            <a:pt x="0" y="3962"/>
                          </a:moveTo>
                          <a:cubicBezTo>
                            <a:pt x="-22" y="6170"/>
                            <a:pt x="1440" y="7983"/>
                            <a:pt x="3292" y="8008"/>
                          </a:cubicBezTo>
                          <a:cubicBezTo>
                            <a:pt x="5121" y="8033"/>
                            <a:pt x="6630" y="6257"/>
                            <a:pt x="6653" y="4051"/>
                          </a:cubicBezTo>
                          <a:cubicBezTo>
                            <a:pt x="6698" y="1836"/>
                            <a:pt x="5235" y="26"/>
                            <a:pt x="3384" y="0"/>
                          </a:cubicBezTo>
                          <a:cubicBezTo>
                            <a:pt x="1555" y="-29"/>
                            <a:pt x="23" y="1745"/>
                            <a:pt x="0" y="396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5" name="任意多边形: 形状 434">
                      <a:extLst>
                        <a:ext uri="{FF2B5EF4-FFF2-40B4-BE49-F238E27FC236}">
                          <a16:creationId xmlns:a16="http://schemas.microsoft.com/office/drawing/2014/main" id="{3F5565A9-A26C-4384-567A-7A705953BA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00792" y="-468471"/>
                      <a:ext cx="41923" cy="19227"/>
                    </a:xfrm>
                    <a:custGeom>
                      <a:avLst/>
                      <a:gdLst>
                        <a:gd name="connsiteX0" fmla="*/ 1874 w 41923"/>
                        <a:gd name="connsiteY0" fmla="*/ 13878 h 19227"/>
                        <a:gd name="connsiteX1" fmla="*/ 1463 w 41923"/>
                        <a:gd name="connsiteY1" fmla="*/ 6675 h 19227"/>
                        <a:gd name="connsiteX2" fmla="*/ 41125 w 41923"/>
                        <a:gd name="connsiteY2" fmla="*/ 6666 h 19227"/>
                        <a:gd name="connsiteX3" fmla="*/ 41856 w 41923"/>
                        <a:gd name="connsiteY3" fmla="*/ 14200 h 19227"/>
                        <a:gd name="connsiteX4" fmla="*/ 34381 w 41923"/>
                        <a:gd name="connsiteY4" fmla="*/ 18487 h 19227"/>
                        <a:gd name="connsiteX5" fmla="*/ 1874 w 41923"/>
                        <a:gd name="connsiteY5" fmla="*/ 13878 h 192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923" h="19227">
                          <a:moveTo>
                            <a:pt x="1874" y="13878"/>
                          </a:moveTo>
                          <a:cubicBezTo>
                            <a:pt x="-503" y="13496"/>
                            <a:pt x="-595" y="7395"/>
                            <a:pt x="1463" y="6675"/>
                          </a:cubicBezTo>
                          <a:cubicBezTo>
                            <a:pt x="1463" y="6675"/>
                            <a:pt x="28529" y="-8337"/>
                            <a:pt x="41125" y="6666"/>
                          </a:cubicBezTo>
                          <a:cubicBezTo>
                            <a:pt x="41125" y="6666"/>
                            <a:pt x="42199" y="12564"/>
                            <a:pt x="41856" y="14200"/>
                          </a:cubicBezTo>
                          <a:cubicBezTo>
                            <a:pt x="41308" y="16767"/>
                            <a:pt x="37536" y="20928"/>
                            <a:pt x="34381" y="18487"/>
                          </a:cubicBezTo>
                          <a:cubicBezTo>
                            <a:pt x="20962" y="8083"/>
                            <a:pt x="1874" y="13878"/>
                            <a:pt x="1874" y="13878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6" name="任意多边形: 形状 435">
                      <a:extLst>
                        <a:ext uri="{FF2B5EF4-FFF2-40B4-BE49-F238E27FC236}">
                          <a16:creationId xmlns:a16="http://schemas.microsoft.com/office/drawing/2014/main" id="{DF64B948-B6C0-509A-909E-EE3533575C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9205" y="-449247"/>
                      <a:ext cx="39694" cy="26358"/>
                    </a:xfrm>
                    <a:custGeom>
                      <a:avLst/>
                      <a:gdLst>
                        <a:gd name="connsiteX0" fmla="*/ 35511 w 39694"/>
                        <a:gd name="connsiteY0" fmla="*/ 26278 h 26358"/>
                        <a:gd name="connsiteX1" fmla="*/ 39306 w 39694"/>
                        <a:gd name="connsiteY1" fmla="*/ 20140 h 26358"/>
                        <a:gd name="connsiteX2" fmla="*/ 4444 w 39694"/>
                        <a:gd name="connsiteY2" fmla="*/ 1258 h 26358"/>
                        <a:gd name="connsiteX3" fmla="*/ 192 w 39694"/>
                        <a:gd name="connsiteY3" fmla="*/ 7531 h 26358"/>
                        <a:gd name="connsiteX4" fmla="*/ 4718 w 39694"/>
                        <a:gd name="connsiteY4" fmla="*/ 14853 h 26358"/>
                        <a:gd name="connsiteX5" fmla="*/ 35511 w 39694"/>
                        <a:gd name="connsiteY5" fmla="*/ 26278 h 263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9694" h="26358">
                          <a:moveTo>
                            <a:pt x="35511" y="26278"/>
                          </a:moveTo>
                          <a:cubicBezTo>
                            <a:pt x="37797" y="27074"/>
                            <a:pt x="40769" y="21754"/>
                            <a:pt x="39306" y="20140"/>
                          </a:cubicBezTo>
                          <a:cubicBezTo>
                            <a:pt x="39306" y="20140"/>
                            <a:pt x="22641" y="-5945"/>
                            <a:pt x="4444" y="1258"/>
                          </a:cubicBezTo>
                          <a:cubicBezTo>
                            <a:pt x="4444" y="1258"/>
                            <a:pt x="672" y="5924"/>
                            <a:pt x="192" y="7531"/>
                          </a:cubicBezTo>
                          <a:cubicBezTo>
                            <a:pt x="-540" y="10052"/>
                            <a:pt x="786" y="15500"/>
                            <a:pt x="4718" y="14853"/>
                          </a:cubicBezTo>
                          <a:cubicBezTo>
                            <a:pt x="21475" y="12098"/>
                            <a:pt x="35511" y="26278"/>
                            <a:pt x="35511" y="26278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D140214A-8BF2-F486-2D2F-DC81D650B403}"/>
                    </a:ext>
                  </a:extLst>
                </p:cNvPr>
                <p:cNvSpPr/>
                <p:nvPr/>
              </p:nvSpPr>
              <p:spPr>
                <a:xfrm>
                  <a:off x="8293774" y="-336622"/>
                  <a:ext cx="71083" cy="37804"/>
                </a:xfrm>
                <a:custGeom>
                  <a:avLst/>
                  <a:gdLst>
                    <a:gd name="connsiteX0" fmla="*/ 64191 w 71083"/>
                    <a:gd name="connsiteY0" fmla="*/ 11378 h 37804"/>
                    <a:gd name="connsiteX1" fmla="*/ 11178 w 71083"/>
                    <a:gd name="connsiteY1" fmla="*/ 35 h 37804"/>
                    <a:gd name="connsiteX2" fmla="*/ 525 w 71083"/>
                    <a:gd name="connsiteY2" fmla="*/ 12681 h 37804"/>
                    <a:gd name="connsiteX3" fmla="*/ 52349 w 71083"/>
                    <a:gd name="connsiteY3" fmla="*/ 36689 h 37804"/>
                    <a:gd name="connsiteX4" fmla="*/ 64191 w 71083"/>
                    <a:gd name="connsiteY4" fmla="*/ 11378 h 37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37804">
                      <a:moveTo>
                        <a:pt x="64191" y="11378"/>
                      </a:moveTo>
                      <a:cubicBezTo>
                        <a:pt x="28621" y="14487"/>
                        <a:pt x="25923" y="1087"/>
                        <a:pt x="11178" y="35"/>
                      </a:cubicBezTo>
                      <a:cubicBezTo>
                        <a:pt x="3109" y="-539"/>
                        <a:pt x="-1646" y="6015"/>
                        <a:pt x="525" y="12681"/>
                      </a:cubicBezTo>
                      <a:cubicBezTo>
                        <a:pt x="525" y="12681"/>
                        <a:pt x="10950" y="44038"/>
                        <a:pt x="52349" y="36689"/>
                      </a:cubicBezTo>
                      <a:cubicBezTo>
                        <a:pt x="78455" y="32067"/>
                        <a:pt x="72032" y="10697"/>
                        <a:pt x="64191" y="113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6E6EEDDF-CF4C-DE41-61E6-48D5B9B5114C}"/>
                    </a:ext>
                  </a:extLst>
                </p:cNvPr>
                <p:cNvSpPr/>
                <p:nvPr/>
              </p:nvSpPr>
              <p:spPr>
                <a:xfrm>
                  <a:off x="8282909" y="-554224"/>
                  <a:ext cx="223801" cy="162530"/>
                </a:xfrm>
                <a:custGeom>
                  <a:avLst/>
                  <a:gdLst>
                    <a:gd name="connsiteX0" fmla="*/ 199415 w 223801"/>
                    <a:gd name="connsiteY0" fmla="*/ 106121 h 162530"/>
                    <a:gd name="connsiteX1" fmla="*/ 156278 w 223801"/>
                    <a:gd name="connsiteY1" fmla="*/ 74092 h 162530"/>
                    <a:gd name="connsiteX2" fmla="*/ 93413 w 223801"/>
                    <a:gd name="connsiteY2" fmla="*/ 50926 h 162530"/>
                    <a:gd name="connsiteX3" fmla="*/ 32720 w 223801"/>
                    <a:gd name="connsiteY3" fmla="*/ 59480 h 162530"/>
                    <a:gd name="connsiteX4" fmla="*/ 7 w 223801"/>
                    <a:gd name="connsiteY4" fmla="*/ 49822 h 162530"/>
                    <a:gd name="connsiteX5" fmla="*/ 167228 w 223801"/>
                    <a:gd name="connsiteY5" fmla="*/ 12676 h 162530"/>
                    <a:gd name="connsiteX6" fmla="*/ 191711 w 223801"/>
                    <a:gd name="connsiteY6" fmla="*/ 162510 h 162530"/>
                    <a:gd name="connsiteX7" fmla="*/ 199415 w 223801"/>
                    <a:gd name="connsiteY7" fmla="*/ 106121 h 16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3801" h="162530">
                      <a:moveTo>
                        <a:pt x="199415" y="106121"/>
                      </a:moveTo>
                      <a:cubicBezTo>
                        <a:pt x="169514" y="109959"/>
                        <a:pt x="170748" y="103812"/>
                        <a:pt x="156278" y="74092"/>
                      </a:cubicBezTo>
                      <a:cubicBezTo>
                        <a:pt x="124206" y="82168"/>
                        <a:pt x="96842" y="73854"/>
                        <a:pt x="93413" y="50926"/>
                      </a:cubicBezTo>
                      <a:cubicBezTo>
                        <a:pt x="76794" y="70487"/>
                        <a:pt x="60266" y="81172"/>
                        <a:pt x="32720" y="59480"/>
                      </a:cubicBezTo>
                      <a:cubicBezTo>
                        <a:pt x="21610" y="75432"/>
                        <a:pt x="-450" y="59951"/>
                        <a:pt x="7" y="49822"/>
                      </a:cubicBezTo>
                      <a:cubicBezTo>
                        <a:pt x="1059" y="27010"/>
                        <a:pt x="53408" y="-23525"/>
                        <a:pt x="167228" y="12676"/>
                      </a:cubicBezTo>
                      <a:cubicBezTo>
                        <a:pt x="268041" y="44740"/>
                        <a:pt x="206364" y="164314"/>
                        <a:pt x="191711" y="162510"/>
                      </a:cubicBezTo>
                      <a:cubicBezTo>
                        <a:pt x="177081" y="160711"/>
                        <a:pt x="201861" y="120143"/>
                        <a:pt x="199415" y="106121"/>
                      </a:cubicBez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D0E8357F-583F-EE32-AB4F-35BA99D8F4D1}"/>
                </a:ext>
              </a:extLst>
            </p:cNvPr>
            <p:cNvSpPr/>
            <p:nvPr/>
          </p:nvSpPr>
          <p:spPr>
            <a:xfrm>
              <a:off x="9128075" y="3793733"/>
              <a:ext cx="257084" cy="291297"/>
            </a:xfrm>
            <a:custGeom>
              <a:avLst/>
              <a:gdLst>
                <a:gd name="connsiteX0" fmla="*/ 191636 w 257084"/>
                <a:gd name="connsiteY0" fmla="*/ 0 h 291297"/>
                <a:gd name="connsiteX1" fmla="*/ 256924 w 257084"/>
                <a:gd name="connsiteY1" fmla="*/ 247498 h 291297"/>
                <a:gd name="connsiteX2" fmla="*/ 123787 w 257084"/>
                <a:gd name="connsiteY2" fmla="*/ 291147 h 291297"/>
                <a:gd name="connsiteX3" fmla="*/ 43754 w 257084"/>
                <a:gd name="connsiteY3" fmla="*/ 274699 h 291297"/>
                <a:gd name="connsiteX4" fmla="*/ 0 w 257084"/>
                <a:gd name="connsiteY4" fmla="*/ 73392 h 291297"/>
                <a:gd name="connsiteX5" fmla="*/ 191636 w 257084"/>
                <a:gd name="connsiteY5" fmla="*/ 0 h 29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084" h="291297">
                  <a:moveTo>
                    <a:pt x="191636" y="0"/>
                  </a:moveTo>
                  <a:cubicBezTo>
                    <a:pt x="191636" y="0"/>
                    <a:pt x="260856" y="238684"/>
                    <a:pt x="256924" y="247498"/>
                  </a:cubicBezTo>
                  <a:cubicBezTo>
                    <a:pt x="252969" y="256313"/>
                    <a:pt x="144910" y="293961"/>
                    <a:pt x="123787" y="291147"/>
                  </a:cubicBezTo>
                  <a:cubicBezTo>
                    <a:pt x="102664" y="288333"/>
                    <a:pt x="61173" y="284541"/>
                    <a:pt x="43754" y="274699"/>
                  </a:cubicBezTo>
                  <a:cubicBezTo>
                    <a:pt x="26335" y="264861"/>
                    <a:pt x="0" y="73392"/>
                    <a:pt x="0" y="73392"/>
                  </a:cubicBezTo>
                  <a:lnTo>
                    <a:pt x="191636" y="0"/>
                  </a:ln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F9C34D2B-C6E3-964A-1FAD-403E024C5870}"/>
                </a:ext>
              </a:extLst>
            </p:cNvPr>
            <p:cNvSpPr/>
            <p:nvPr/>
          </p:nvSpPr>
          <p:spPr>
            <a:xfrm>
              <a:off x="9093580" y="3369649"/>
              <a:ext cx="281013" cy="547188"/>
            </a:xfrm>
            <a:custGeom>
              <a:avLst/>
              <a:gdLst>
                <a:gd name="connsiteX0" fmla="*/ 46429 w 281013"/>
                <a:gd name="connsiteY0" fmla="*/ 0 h 547188"/>
                <a:gd name="connsiteX1" fmla="*/ 127628 w 281013"/>
                <a:gd name="connsiteY1" fmla="*/ 64856 h 547188"/>
                <a:gd name="connsiteX2" fmla="*/ 280309 w 281013"/>
                <a:gd name="connsiteY2" fmla="*/ 456254 h 547188"/>
                <a:gd name="connsiteX3" fmla="*/ 21420 w 281013"/>
                <a:gd name="connsiteY3" fmla="*/ 547188 h 547188"/>
                <a:gd name="connsiteX4" fmla="*/ 0 w 281013"/>
                <a:gd name="connsiteY4" fmla="*/ 251282 h 547188"/>
                <a:gd name="connsiteX5" fmla="*/ 46429 w 281013"/>
                <a:gd name="connsiteY5" fmla="*/ 0 h 5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013" h="547188">
                  <a:moveTo>
                    <a:pt x="46429" y="0"/>
                  </a:moveTo>
                  <a:lnTo>
                    <a:pt x="127628" y="64856"/>
                  </a:lnTo>
                  <a:cubicBezTo>
                    <a:pt x="127628" y="64856"/>
                    <a:pt x="293088" y="439948"/>
                    <a:pt x="280309" y="456254"/>
                  </a:cubicBezTo>
                  <a:cubicBezTo>
                    <a:pt x="267531" y="472560"/>
                    <a:pt x="21420" y="547188"/>
                    <a:pt x="21420" y="547188"/>
                  </a:cubicBezTo>
                  <a:cubicBezTo>
                    <a:pt x="21420" y="547188"/>
                    <a:pt x="23" y="259868"/>
                    <a:pt x="0" y="251282"/>
                  </a:cubicBezTo>
                  <a:cubicBezTo>
                    <a:pt x="-46" y="242693"/>
                    <a:pt x="37331" y="13042"/>
                    <a:pt x="46429" y="0"/>
                  </a:cubicBezTo>
                  <a:close/>
                </a:path>
              </a:pathLst>
            </a:custGeom>
            <a:solidFill>
              <a:schemeClr val="accent2"/>
            </a:solidFill>
            <a:ln w="228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58E8F95F-C34C-EB15-079D-33A847EBD027}"/>
                </a:ext>
              </a:extLst>
            </p:cNvPr>
            <p:cNvSpPr/>
            <p:nvPr/>
          </p:nvSpPr>
          <p:spPr>
            <a:xfrm>
              <a:off x="8765173" y="3976083"/>
              <a:ext cx="620770" cy="345375"/>
            </a:xfrm>
            <a:custGeom>
              <a:avLst/>
              <a:gdLst>
                <a:gd name="connsiteX0" fmla="*/ 448605 w 620770"/>
                <a:gd name="connsiteY0" fmla="*/ 7923 h 345375"/>
                <a:gd name="connsiteX1" fmla="*/ 91 w 620770"/>
                <a:gd name="connsiteY1" fmla="*/ 234321 h 345375"/>
                <a:gd name="connsiteX2" fmla="*/ 43479 w 620770"/>
                <a:gd name="connsiteY2" fmla="*/ 345375 h 345375"/>
                <a:gd name="connsiteX3" fmla="*/ 548663 w 620770"/>
                <a:gd name="connsiteY3" fmla="*/ 191621 h 345375"/>
                <a:gd name="connsiteX4" fmla="*/ 609402 w 620770"/>
                <a:gd name="connsiteY4" fmla="*/ 33649 h 345375"/>
                <a:gd name="connsiteX5" fmla="*/ 448605 w 620770"/>
                <a:gd name="connsiteY5" fmla="*/ 7923 h 34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770" h="345375">
                  <a:moveTo>
                    <a:pt x="448605" y="7923"/>
                  </a:moveTo>
                  <a:cubicBezTo>
                    <a:pt x="448605" y="7923"/>
                    <a:pt x="2492" y="221831"/>
                    <a:pt x="91" y="234321"/>
                  </a:cubicBezTo>
                  <a:cubicBezTo>
                    <a:pt x="-2309" y="246812"/>
                    <a:pt x="43479" y="345375"/>
                    <a:pt x="43479" y="345375"/>
                  </a:cubicBezTo>
                  <a:cubicBezTo>
                    <a:pt x="43479" y="345375"/>
                    <a:pt x="484632" y="249779"/>
                    <a:pt x="548663" y="191621"/>
                  </a:cubicBezTo>
                  <a:cubicBezTo>
                    <a:pt x="612671" y="133465"/>
                    <a:pt x="637291" y="89014"/>
                    <a:pt x="609402" y="33649"/>
                  </a:cubicBezTo>
                  <a:cubicBezTo>
                    <a:pt x="581535" y="-21713"/>
                    <a:pt x="448605" y="7923"/>
                    <a:pt x="448605" y="7923"/>
                  </a:cubicBez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0D9ED7EC-A51C-2C7D-7DE0-FC1003E07145}"/>
                </a:ext>
              </a:extLst>
            </p:cNvPr>
            <p:cNvSpPr/>
            <p:nvPr/>
          </p:nvSpPr>
          <p:spPr>
            <a:xfrm>
              <a:off x="9157510" y="3999097"/>
              <a:ext cx="115235" cy="58040"/>
            </a:xfrm>
            <a:custGeom>
              <a:avLst/>
              <a:gdLst>
                <a:gd name="connsiteX0" fmla="*/ 112023 w 115235"/>
                <a:gd name="connsiteY0" fmla="*/ 1318 h 58040"/>
                <a:gd name="connsiteX1" fmla="*/ 9 w 115235"/>
                <a:gd name="connsiteY1" fmla="*/ 13498 h 58040"/>
                <a:gd name="connsiteX2" fmla="*/ 94170 w 115235"/>
                <a:gd name="connsiteY2" fmla="*/ 57412 h 58040"/>
                <a:gd name="connsiteX3" fmla="*/ 51376 w 115235"/>
                <a:gd name="connsiteY3" fmla="*/ 22267 h 58040"/>
                <a:gd name="connsiteX4" fmla="*/ 112023 w 115235"/>
                <a:gd name="connsiteY4" fmla="*/ 1318 h 5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35" h="58040">
                  <a:moveTo>
                    <a:pt x="112023" y="1318"/>
                  </a:moveTo>
                  <a:cubicBezTo>
                    <a:pt x="106788" y="-3288"/>
                    <a:pt x="1107" y="4997"/>
                    <a:pt x="9" y="13498"/>
                  </a:cubicBezTo>
                  <a:cubicBezTo>
                    <a:pt x="-1065" y="22000"/>
                    <a:pt x="92204" y="63621"/>
                    <a:pt x="94170" y="57412"/>
                  </a:cubicBezTo>
                  <a:cubicBezTo>
                    <a:pt x="96136" y="51203"/>
                    <a:pt x="51376" y="22267"/>
                    <a:pt x="51376" y="22267"/>
                  </a:cubicBezTo>
                  <a:cubicBezTo>
                    <a:pt x="51376" y="22267"/>
                    <a:pt x="132117" y="18939"/>
                    <a:pt x="112023" y="1318"/>
                  </a:cubicBezTo>
                  <a:close/>
                </a:path>
              </a:pathLst>
            </a:custGeom>
            <a:solidFill>
              <a:srgbClr val="C18C7C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3" name="图形 2">
              <a:extLst>
                <a:ext uri="{FF2B5EF4-FFF2-40B4-BE49-F238E27FC236}">
                  <a16:creationId xmlns:a16="http://schemas.microsoft.com/office/drawing/2014/main" id="{B3316115-CE41-5765-4313-59CB57099459}"/>
                </a:ext>
              </a:extLst>
            </p:cNvPr>
            <p:cNvGrpSpPr/>
            <p:nvPr/>
          </p:nvGrpSpPr>
          <p:grpSpPr>
            <a:xfrm>
              <a:off x="8562199" y="4172293"/>
              <a:ext cx="336362" cy="228635"/>
              <a:chOff x="7998423" y="667830"/>
              <a:chExt cx="336362" cy="228635"/>
            </a:xfrm>
          </p:grpSpPr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9CCA9EFF-0F7C-ECF7-65CC-0DFE57D035D7}"/>
                  </a:ext>
                </a:extLst>
              </p:cNvPr>
              <p:cNvSpPr/>
              <p:nvPr/>
            </p:nvSpPr>
            <p:spPr>
              <a:xfrm>
                <a:off x="7998423" y="667830"/>
                <a:ext cx="336362" cy="228635"/>
              </a:xfrm>
              <a:custGeom>
                <a:avLst/>
                <a:gdLst>
                  <a:gd name="connsiteX0" fmla="*/ 91486 w 336362"/>
                  <a:gd name="connsiteY0" fmla="*/ 0 h 228635"/>
                  <a:gd name="connsiteX1" fmla="*/ 93909 w 336362"/>
                  <a:gd name="connsiteY1" fmla="*/ 27654 h 228635"/>
                  <a:gd name="connsiteX2" fmla="*/ 139995 w 336362"/>
                  <a:gd name="connsiteY2" fmla="*/ 66980 h 228635"/>
                  <a:gd name="connsiteX3" fmla="*/ 3337 w 336362"/>
                  <a:gd name="connsiteY3" fmla="*/ 136470 h 228635"/>
                  <a:gd name="connsiteX4" fmla="*/ 15431 w 336362"/>
                  <a:gd name="connsiteY4" fmla="*/ 154211 h 228635"/>
                  <a:gd name="connsiteX5" fmla="*/ 91234 w 336362"/>
                  <a:gd name="connsiteY5" fmla="*/ 127479 h 228635"/>
                  <a:gd name="connsiteX6" fmla="*/ 0 w 336362"/>
                  <a:gd name="connsiteY6" fmla="*/ 173944 h 228635"/>
                  <a:gd name="connsiteX7" fmla="*/ 13327 w 336362"/>
                  <a:gd name="connsiteY7" fmla="*/ 189423 h 228635"/>
                  <a:gd name="connsiteX8" fmla="*/ 108356 w 336362"/>
                  <a:gd name="connsiteY8" fmla="*/ 159453 h 228635"/>
                  <a:gd name="connsiteX9" fmla="*/ 22677 w 336362"/>
                  <a:gd name="connsiteY9" fmla="*/ 201061 h 228635"/>
                  <a:gd name="connsiteX10" fmla="*/ 38702 w 336362"/>
                  <a:gd name="connsiteY10" fmla="*/ 215693 h 228635"/>
                  <a:gd name="connsiteX11" fmla="*/ 127193 w 336362"/>
                  <a:gd name="connsiteY11" fmla="*/ 188606 h 228635"/>
                  <a:gd name="connsiteX12" fmla="*/ 63459 w 336362"/>
                  <a:gd name="connsiteY12" fmla="*/ 216525 h 228635"/>
                  <a:gd name="connsiteX13" fmla="*/ 81770 w 336362"/>
                  <a:gd name="connsiteY13" fmla="*/ 227503 h 228635"/>
                  <a:gd name="connsiteX14" fmla="*/ 202608 w 336362"/>
                  <a:gd name="connsiteY14" fmla="*/ 182718 h 228635"/>
                  <a:gd name="connsiteX15" fmla="*/ 336362 w 336362"/>
                  <a:gd name="connsiteY15" fmla="*/ 129221 h 228635"/>
                  <a:gd name="connsiteX16" fmla="*/ 285681 w 336362"/>
                  <a:gd name="connsiteY16" fmla="*/ 10641 h 228635"/>
                  <a:gd name="connsiteX17" fmla="*/ 225217 w 336362"/>
                  <a:gd name="connsiteY17" fmla="*/ 36101 h 228635"/>
                  <a:gd name="connsiteX18" fmla="*/ 91486 w 336362"/>
                  <a:gd name="connsiteY18" fmla="*/ 0 h 22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6362" h="228635">
                    <a:moveTo>
                      <a:pt x="91486" y="0"/>
                    </a:moveTo>
                    <a:cubicBezTo>
                      <a:pt x="78821" y="14797"/>
                      <a:pt x="93909" y="27654"/>
                      <a:pt x="93909" y="27654"/>
                    </a:cubicBezTo>
                    <a:lnTo>
                      <a:pt x="139995" y="66980"/>
                    </a:lnTo>
                    <a:lnTo>
                      <a:pt x="3337" y="136470"/>
                    </a:lnTo>
                    <a:cubicBezTo>
                      <a:pt x="3337" y="136470"/>
                      <a:pt x="3726" y="153203"/>
                      <a:pt x="15431" y="154211"/>
                    </a:cubicBezTo>
                    <a:cubicBezTo>
                      <a:pt x="20780" y="154673"/>
                      <a:pt x="91234" y="127479"/>
                      <a:pt x="91234" y="127479"/>
                    </a:cubicBezTo>
                    <a:lnTo>
                      <a:pt x="0" y="173944"/>
                    </a:lnTo>
                    <a:cubicBezTo>
                      <a:pt x="0" y="173944"/>
                      <a:pt x="2949" y="191811"/>
                      <a:pt x="13327" y="189423"/>
                    </a:cubicBezTo>
                    <a:cubicBezTo>
                      <a:pt x="18288" y="188280"/>
                      <a:pt x="108356" y="159453"/>
                      <a:pt x="108356" y="159453"/>
                    </a:cubicBezTo>
                    <a:lnTo>
                      <a:pt x="22677" y="201061"/>
                    </a:lnTo>
                    <a:cubicBezTo>
                      <a:pt x="22677" y="201061"/>
                      <a:pt x="34862" y="216562"/>
                      <a:pt x="38702" y="215693"/>
                    </a:cubicBezTo>
                    <a:cubicBezTo>
                      <a:pt x="58522" y="211210"/>
                      <a:pt x="127193" y="188606"/>
                      <a:pt x="127193" y="188606"/>
                    </a:cubicBezTo>
                    <a:lnTo>
                      <a:pt x="63459" y="216525"/>
                    </a:lnTo>
                    <a:cubicBezTo>
                      <a:pt x="63459" y="216525"/>
                      <a:pt x="68260" y="233030"/>
                      <a:pt x="81770" y="227503"/>
                    </a:cubicBezTo>
                    <a:cubicBezTo>
                      <a:pt x="97955" y="220885"/>
                      <a:pt x="179565" y="197723"/>
                      <a:pt x="202608" y="182718"/>
                    </a:cubicBezTo>
                    <a:cubicBezTo>
                      <a:pt x="232783" y="163063"/>
                      <a:pt x="336362" y="129221"/>
                      <a:pt x="336362" y="129221"/>
                    </a:cubicBezTo>
                    <a:cubicBezTo>
                      <a:pt x="336362" y="129221"/>
                      <a:pt x="288950" y="20012"/>
                      <a:pt x="285681" y="10641"/>
                    </a:cubicBezTo>
                    <a:cubicBezTo>
                      <a:pt x="272514" y="16352"/>
                      <a:pt x="225217" y="36101"/>
                      <a:pt x="225217" y="36101"/>
                    </a:cubicBezTo>
                    <a:cubicBezTo>
                      <a:pt x="181623" y="31330"/>
                      <a:pt x="151768" y="11035"/>
                      <a:pt x="91486" y="0"/>
                    </a:cubicBez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661C8AD9-516B-7804-004A-9FD432AF60B5}"/>
                  </a:ext>
                </a:extLst>
              </p:cNvPr>
              <p:cNvSpPr/>
              <p:nvPr/>
            </p:nvSpPr>
            <p:spPr>
              <a:xfrm>
                <a:off x="8061567" y="787974"/>
                <a:ext cx="40656" cy="20265"/>
              </a:xfrm>
              <a:custGeom>
                <a:avLst/>
                <a:gdLst>
                  <a:gd name="connsiteX0" fmla="*/ 40618 w 40656"/>
                  <a:gd name="connsiteY0" fmla="*/ 348 h 20265"/>
                  <a:gd name="connsiteX1" fmla="*/ 21575 w 40656"/>
                  <a:gd name="connsiteY1" fmla="*/ 12759 h 20265"/>
                  <a:gd name="connsiteX2" fmla="*/ 41 w 40656"/>
                  <a:gd name="connsiteY2" fmla="*/ 19917 h 20265"/>
                  <a:gd name="connsiteX3" fmla="*/ 19061 w 40656"/>
                  <a:gd name="connsiteY3" fmla="*/ 7506 h 20265"/>
                  <a:gd name="connsiteX4" fmla="*/ 40618 w 40656"/>
                  <a:gd name="connsiteY4" fmla="*/ 348 h 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20265">
                    <a:moveTo>
                      <a:pt x="40618" y="348"/>
                    </a:moveTo>
                    <a:cubicBezTo>
                      <a:pt x="41303" y="1800"/>
                      <a:pt x="32799" y="7357"/>
                      <a:pt x="21575" y="12759"/>
                    </a:cubicBezTo>
                    <a:cubicBezTo>
                      <a:pt x="10374" y="18163"/>
                      <a:pt x="727" y="21366"/>
                      <a:pt x="41" y="19917"/>
                    </a:cubicBezTo>
                    <a:cubicBezTo>
                      <a:pt x="-668" y="18467"/>
                      <a:pt x="7859" y="12910"/>
                      <a:pt x="19061" y="7506"/>
                    </a:cubicBezTo>
                    <a:cubicBezTo>
                      <a:pt x="30262" y="2104"/>
                      <a:pt x="39909" y="-1101"/>
                      <a:pt x="40618" y="348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7F6E7D10-5C44-40D6-18D2-873C5E341DEF}"/>
                  </a:ext>
                </a:extLst>
              </p:cNvPr>
              <p:cNvSpPr/>
              <p:nvPr/>
            </p:nvSpPr>
            <p:spPr>
              <a:xfrm>
                <a:off x="8082284" y="819575"/>
                <a:ext cx="38977" cy="17474"/>
              </a:xfrm>
              <a:custGeom>
                <a:avLst/>
                <a:gdLst>
                  <a:gd name="connsiteX0" fmla="*/ 38943 w 38977"/>
                  <a:gd name="connsiteY0" fmla="*/ 424 h 17474"/>
                  <a:gd name="connsiteX1" fmla="*/ 20632 w 38977"/>
                  <a:gd name="connsiteY1" fmla="*/ 11418 h 17474"/>
                  <a:gd name="connsiteX2" fmla="*/ 35 w 38977"/>
                  <a:gd name="connsiteY2" fmla="*/ 17050 h 17474"/>
                  <a:gd name="connsiteX3" fmla="*/ 18346 w 38977"/>
                  <a:gd name="connsiteY3" fmla="*/ 6057 h 17474"/>
                  <a:gd name="connsiteX4" fmla="*/ 38943 w 38977"/>
                  <a:gd name="connsiteY4" fmla="*/ 424 h 1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77" h="17474">
                    <a:moveTo>
                      <a:pt x="38943" y="424"/>
                    </a:moveTo>
                    <a:cubicBezTo>
                      <a:pt x="39583" y="1906"/>
                      <a:pt x="31376" y="6827"/>
                      <a:pt x="20632" y="11418"/>
                    </a:cubicBezTo>
                    <a:cubicBezTo>
                      <a:pt x="9888" y="16008"/>
                      <a:pt x="675" y="18532"/>
                      <a:pt x="35" y="17050"/>
                    </a:cubicBezTo>
                    <a:cubicBezTo>
                      <a:pt x="-605" y="15569"/>
                      <a:pt x="7602" y="10647"/>
                      <a:pt x="18346" y="6057"/>
                    </a:cubicBezTo>
                    <a:cubicBezTo>
                      <a:pt x="29090" y="1464"/>
                      <a:pt x="38303" y="-1057"/>
                      <a:pt x="38943" y="424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4E99C76A-CA03-9BB7-B644-48D07CE312FD}"/>
                  </a:ext>
                </a:extLst>
              </p:cNvPr>
              <p:cNvSpPr/>
              <p:nvPr/>
            </p:nvSpPr>
            <p:spPr>
              <a:xfrm>
                <a:off x="8109519" y="847649"/>
                <a:ext cx="32010" cy="15679"/>
              </a:xfrm>
              <a:custGeom>
                <a:avLst/>
                <a:gdLst>
                  <a:gd name="connsiteX0" fmla="*/ 31961 w 32010"/>
                  <a:gd name="connsiteY0" fmla="*/ 462 h 15679"/>
                  <a:gd name="connsiteX1" fmla="*/ 17240 w 32010"/>
                  <a:gd name="connsiteY1" fmla="*/ 10486 h 15679"/>
                  <a:gd name="connsiteX2" fmla="*/ 49 w 32010"/>
                  <a:gd name="connsiteY2" fmla="*/ 15218 h 15679"/>
                  <a:gd name="connsiteX3" fmla="*/ 14794 w 32010"/>
                  <a:gd name="connsiteY3" fmla="*/ 5194 h 15679"/>
                  <a:gd name="connsiteX4" fmla="*/ 31961 w 32010"/>
                  <a:gd name="connsiteY4" fmla="*/ 462 h 15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10" h="15679">
                    <a:moveTo>
                      <a:pt x="31961" y="462"/>
                    </a:moveTo>
                    <a:cubicBezTo>
                      <a:pt x="32647" y="1923"/>
                      <a:pt x="26041" y="6412"/>
                      <a:pt x="17240" y="10486"/>
                    </a:cubicBezTo>
                    <a:cubicBezTo>
                      <a:pt x="8416" y="14560"/>
                      <a:pt x="712" y="16679"/>
                      <a:pt x="49" y="15218"/>
                    </a:cubicBezTo>
                    <a:cubicBezTo>
                      <a:pt x="-637" y="13755"/>
                      <a:pt x="5970" y="9268"/>
                      <a:pt x="14794" y="5194"/>
                    </a:cubicBezTo>
                    <a:cubicBezTo>
                      <a:pt x="23595" y="1120"/>
                      <a:pt x="31298" y="-999"/>
                      <a:pt x="31961" y="46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2515E420-2710-461A-7568-AFCB1A1E2E26}"/>
                  </a:ext>
                </a:extLst>
              </p:cNvPr>
              <p:cNvSpPr/>
              <p:nvPr/>
            </p:nvSpPr>
            <p:spPr>
              <a:xfrm>
                <a:off x="8132600" y="835867"/>
                <a:ext cx="13893" cy="19586"/>
              </a:xfrm>
              <a:custGeom>
                <a:avLst/>
                <a:gdLst>
                  <a:gd name="connsiteX0" fmla="*/ 1520 w 13893"/>
                  <a:gd name="connsiteY0" fmla="*/ 2 h 19586"/>
                  <a:gd name="connsiteX1" fmla="*/ 7555 w 13893"/>
                  <a:gd name="connsiteY1" fmla="*/ 9635 h 19586"/>
                  <a:gd name="connsiteX2" fmla="*/ 13841 w 13893"/>
                  <a:gd name="connsiteY2" fmla="*/ 18957 h 19586"/>
                  <a:gd name="connsiteX3" fmla="*/ 2617 w 13893"/>
                  <a:gd name="connsiteY3" fmla="*/ 12748 h 19586"/>
                  <a:gd name="connsiteX4" fmla="*/ 1520 w 13893"/>
                  <a:gd name="connsiteY4" fmla="*/ 2 h 1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3" h="19586">
                    <a:moveTo>
                      <a:pt x="1520" y="2"/>
                    </a:moveTo>
                    <a:cubicBezTo>
                      <a:pt x="3257" y="-101"/>
                      <a:pt x="4492" y="4914"/>
                      <a:pt x="7555" y="9635"/>
                    </a:cubicBezTo>
                    <a:cubicBezTo>
                      <a:pt x="10504" y="14463"/>
                      <a:pt x="14390" y="17471"/>
                      <a:pt x="13841" y="18957"/>
                    </a:cubicBezTo>
                    <a:cubicBezTo>
                      <a:pt x="13430" y="20569"/>
                      <a:pt x="6732" y="19286"/>
                      <a:pt x="2617" y="12748"/>
                    </a:cubicBezTo>
                    <a:cubicBezTo>
                      <a:pt x="-1429" y="6192"/>
                      <a:pt x="57" y="-85"/>
                      <a:pt x="1520" y="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88764242-A182-C585-D3A0-B4328E824B2C}"/>
                  </a:ext>
                </a:extLst>
              </p:cNvPr>
              <p:cNvSpPr/>
              <p:nvPr/>
            </p:nvSpPr>
            <p:spPr>
              <a:xfrm>
                <a:off x="8113775" y="809268"/>
                <a:ext cx="13886" cy="19586"/>
              </a:xfrm>
              <a:custGeom>
                <a:avLst/>
                <a:gdLst>
                  <a:gd name="connsiteX0" fmla="*/ 1508 w 13886"/>
                  <a:gd name="connsiteY0" fmla="*/ 2 h 19586"/>
                  <a:gd name="connsiteX1" fmla="*/ 7566 w 13886"/>
                  <a:gd name="connsiteY1" fmla="*/ 9635 h 19586"/>
                  <a:gd name="connsiteX2" fmla="*/ 13830 w 13886"/>
                  <a:gd name="connsiteY2" fmla="*/ 18957 h 19586"/>
                  <a:gd name="connsiteX3" fmla="*/ 2629 w 13886"/>
                  <a:gd name="connsiteY3" fmla="*/ 12748 h 19586"/>
                  <a:gd name="connsiteX4" fmla="*/ 1508 w 13886"/>
                  <a:gd name="connsiteY4" fmla="*/ 2 h 1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6" h="19586">
                    <a:moveTo>
                      <a:pt x="1508" y="2"/>
                    </a:moveTo>
                    <a:cubicBezTo>
                      <a:pt x="3246" y="-101"/>
                      <a:pt x="4503" y="4916"/>
                      <a:pt x="7566" y="9635"/>
                    </a:cubicBezTo>
                    <a:cubicBezTo>
                      <a:pt x="10515" y="14463"/>
                      <a:pt x="14402" y="17471"/>
                      <a:pt x="13830" y="18957"/>
                    </a:cubicBezTo>
                    <a:cubicBezTo>
                      <a:pt x="13418" y="20569"/>
                      <a:pt x="6744" y="19286"/>
                      <a:pt x="2629" y="12748"/>
                    </a:cubicBezTo>
                    <a:cubicBezTo>
                      <a:pt x="-1441" y="6194"/>
                      <a:pt x="68" y="-85"/>
                      <a:pt x="1508" y="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B83368-8E68-9CBF-C70F-97D30AC17DB1}"/>
                  </a:ext>
                </a:extLst>
              </p:cNvPr>
              <p:cNvSpPr/>
              <p:nvPr/>
            </p:nvSpPr>
            <p:spPr>
              <a:xfrm>
                <a:off x="8095555" y="779513"/>
                <a:ext cx="13882" cy="19586"/>
              </a:xfrm>
              <a:custGeom>
                <a:avLst/>
                <a:gdLst>
                  <a:gd name="connsiteX0" fmla="*/ 1508 w 13882"/>
                  <a:gd name="connsiteY0" fmla="*/ 2 h 19586"/>
                  <a:gd name="connsiteX1" fmla="*/ 7543 w 13882"/>
                  <a:gd name="connsiteY1" fmla="*/ 9635 h 19586"/>
                  <a:gd name="connsiteX2" fmla="*/ 13830 w 13882"/>
                  <a:gd name="connsiteY2" fmla="*/ 18957 h 19586"/>
                  <a:gd name="connsiteX3" fmla="*/ 2629 w 13882"/>
                  <a:gd name="connsiteY3" fmla="*/ 12748 h 19586"/>
                  <a:gd name="connsiteX4" fmla="*/ 1508 w 13882"/>
                  <a:gd name="connsiteY4" fmla="*/ 2 h 1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2" h="19586">
                    <a:moveTo>
                      <a:pt x="1508" y="2"/>
                    </a:moveTo>
                    <a:cubicBezTo>
                      <a:pt x="3246" y="-104"/>
                      <a:pt x="4503" y="4914"/>
                      <a:pt x="7543" y="9635"/>
                    </a:cubicBezTo>
                    <a:cubicBezTo>
                      <a:pt x="10515" y="14463"/>
                      <a:pt x="14379" y="17471"/>
                      <a:pt x="13830" y="18957"/>
                    </a:cubicBezTo>
                    <a:cubicBezTo>
                      <a:pt x="13418" y="20569"/>
                      <a:pt x="6720" y="19286"/>
                      <a:pt x="2629" y="12748"/>
                    </a:cubicBezTo>
                    <a:cubicBezTo>
                      <a:pt x="-1441" y="6192"/>
                      <a:pt x="68" y="-85"/>
                      <a:pt x="1508" y="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1" name="图形 2">
              <a:extLst>
                <a:ext uri="{FF2B5EF4-FFF2-40B4-BE49-F238E27FC236}">
                  <a16:creationId xmlns:a16="http://schemas.microsoft.com/office/drawing/2014/main" id="{67F1DEF5-9F94-F100-A000-CB576CC2C44D}"/>
                </a:ext>
              </a:extLst>
            </p:cNvPr>
            <p:cNvGrpSpPr/>
            <p:nvPr/>
          </p:nvGrpSpPr>
          <p:grpSpPr>
            <a:xfrm>
              <a:off x="7765193" y="2909690"/>
              <a:ext cx="178934" cy="89394"/>
              <a:chOff x="7201417" y="-594773"/>
              <a:chExt cx="178934" cy="89394"/>
            </a:xfrm>
          </p:grpSpPr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C6E130-79D6-D545-4F4E-F593DBC39C2E}"/>
                  </a:ext>
                </a:extLst>
              </p:cNvPr>
              <p:cNvSpPr/>
              <p:nvPr/>
            </p:nvSpPr>
            <p:spPr>
              <a:xfrm>
                <a:off x="7201417" y="-594773"/>
                <a:ext cx="178934" cy="89394"/>
              </a:xfrm>
              <a:custGeom>
                <a:avLst/>
                <a:gdLst>
                  <a:gd name="connsiteX0" fmla="*/ 113122 w 178934"/>
                  <a:gd name="connsiteY0" fmla="*/ 17538 h 89394"/>
                  <a:gd name="connsiteX1" fmla="*/ 152482 w 178934"/>
                  <a:gd name="connsiteY1" fmla="*/ 5763 h 89394"/>
                  <a:gd name="connsiteX2" fmla="*/ 168422 w 178934"/>
                  <a:gd name="connsiteY2" fmla="*/ 51314 h 89394"/>
                  <a:gd name="connsiteX3" fmla="*/ 133478 w 178934"/>
                  <a:gd name="connsiteY3" fmla="*/ 37699 h 89394"/>
                  <a:gd name="connsiteX4" fmla="*/ 123564 w 178934"/>
                  <a:gd name="connsiteY4" fmla="*/ 60444 h 89394"/>
                  <a:gd name="connsiteX5" fmla="*/ 97508 w 178934"/>
                  <a:gd name="connsiteY5" fmla="*/ 55763 h 89394"/>
                  <a:gd name="connsiteX6" fmla="*/ 99248 w 178934"/>
                  <a:gd name="connsiteY6" fmla="*/ 76766 h 89394"/>
                  <a:gd name="connsiteX7" fmla="*/ 61426 w 178934"/>
                  <a:gd name="connsiteY7" fmla="*/ 68738 h 89394"/>
                  <a:gd name="connsiteX8" fmla="*/ 40573 w 178934"/>
                  <a:gd name="connsiteY8" fmla="*/ 84754 h 89394"/>
                  <a:gd name="connsiteX9" fmla="*/ 20783 w 178934"/>
                  <a:gd name="connsiteY9" fmla="*/ 77832 h 89394"/>
                  <a:gd name="connsiteX10" fmla="*/ 230 w 178934"/>
                  <a:gd name="connsiteY10" fmla="*/ 89394 h 89394"/>
                  <a:gd name="connsiteX11" fmla="*/ 37761 w 178934"/>
                  <a:gd name="connsiteY11" fmla="*/ 45444 h 89394"/>
                  <a:gd name="connsiteX12" fmla="*/ 74324 w 178934"/>
                  <a:gd name="connsiteY12" fmla="*/ 34462 h 89394"/>
                  <a:gd name="connsiteX13" fmla="*/ 113122 w 178934"/>
                  <a:gd name="connsiteY13" fmla="*/ 17538 h 8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934" h="89394">
                    <a:moveTo>
                      <a:pt x="113122" y="17538"/>
                    </a:moveTo>
                    <a:cubicBezTo>
                      <a:pt x="113122" y="17538"/>
                      <a:pt x="116521" y="-12191"/>
                      <a:pt x="152482" y="5763"/>
                    </a:cubicBezTo>
                    <a:cubicBezTo>
                      <a:pt x="188445" y="23722"/>
                      <a:pt x="181336" y="49686"/>
                      <a:pt x="168422" y="51314"/>
                    </a:cubicBezTo>
                    <a:cubicBezTo>
                      <a:pt x="155504" y="52944"/>
                      <a:pt x="147338" y="54951"/>
                      <a:pt x="133478" y="37699"/>
                    </a:cubicBezTo>
                    <a:cubicBezTo>
                      <a:pt x="133478" y="37699"/>
                      <a:pt x="137776" y="56460"/>
                      <a:pt x="123564" y="60444"/>
                    </a:cubicBezTo>
                    <a:cubicBezTo>
                      <a:pt x="109354" y="64427"/>
                      <a:pt x="97508" y="55763"/>
                      <a:pt x="97508" y="55763"/>
                    </a:cubicBezTo>
                    <a:cubicBezTo>
                      <a:pt x="97508" y="55763"/>
                      <a:pt x="104769" y="71634"/>
                      <a:pt x="99248" y="76766"/>
                    </a:cubicBezTo>
                    <a:cubicBezTo>
                      <a:pt x="93727" y="81896"/>
                      <a:pt x="74719" y="82568"/>
                      <a:pt x="61426" y="68738"/>
                    </a:cubicBezTo>
                    <a:cubicBezTo>
                      <a:pt x="61426" y="68738"/>
                      <a:pt x="63575" y="88222"/>
                      <a:pt x="40573" y="84754"/>
                    </a:cubicBezTo>
                    <a:cubicBezTo>
                      <a:pt x="25193" y="82436"/>
                      <a:pt x="20783" y="77832"/>
                      <a:pt x="20783" y="77832"/>
                    </a:cubicBezTo>
                    <a:lnTo>
                      <a:pt x="230" y="89394"/>
                    </a:lnTo>
                    <a:cubicBezTo>
                      <a:pt x="230" y="89394"/>
                      <a:pt x="-5289" y="49156"/>
                      <a:pt x="37761" y="45444"/>
                    </a:cubicBezTo>
                    <a:cubicBezTo>
                      <a:pt x="37761" y="45444"/>
                      <a:pt x="45598" y="18601"/>
                      <a:pt x="74324" y="34462"/>
                    </a:cubicBezTo>
                    <a:cubicBezTo>
                      <a:pt x="74324" y="34459"/>
                      <a:pt x="81522" y="-3255"/>
                      <a:pt x="113122" y="17538"/>
                    </a:cubicBez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3" name="图形 2">
                <a:extLst>
                  <a:ext uri="{FF2B5EF4-FFF2-40B4-BE49-F238E27FC236}">
                    <a16:creationId xmlns:a16="http://schemas.microsoft.com/office/drawing/2014/main" id="{4353F373-129F-45C7-F71F-70A046BD2C82}"/>
                  </a:ext>
                </a:extLst>
              </p:cNvPr>
              <p:cNvGrpSpPr/>
              <p:nvPr/>
            </p:nvGrpSpPr>
            <p:grpSpPr>
              <a:xfrm>
                <a:off x="7239164" y="-577094"/>
                <a:ext cx="96289" cy="52055"/>
                <a:chOff x="7239164" y="-577094"/>
                <a:chExt cx="96289" cy="52055"/>
              </a:xfrm>
              <a:solidFill>
                <a:srgbClr val="C18C7C"/>
              </a:solidFill>
            </p:grpSpPr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90CCE4BA-19A0-3D57-F45C-50899FCBDCDF}"/>
                    </a:ext>
                  </a:extLst>
                </p:cNvPr>
                <p:cNvSpPr/>
                <p:nvPr/>
              </p:nvSpPr>
              <p:spPr>
                <a:xfrm>
                  <a:off x="7314553" y="-577094"/>
                  <a:ext cx="20900" cy="21417"/>
                </a:xfrm>
                <a:custGeom>
                  <a:avLst/>
                  <a:gdLst>
                    <a:gd name="connsiteX0" fmla="*/ 45 w 20900"/>
                    <a:gd name="connsiteY0" fmla="*/ 218 h 21417"/>
                    <a:gd name="connsiteX1" fmla="*/ 10458 w 20900"/>
                    <a:gd name="connsiteY1" fmla="*/ 10713 h 21417"/>
                    <a:gd name="connsiteX2" fmla="*/ 20587 w 20900"/>
                    <a:gd name="connsiteY2" fmla="*/ 21396 h 21417"/>
                    <a:gd name="connsiteX3" fmla="*/ 13475 w 20900"/>
                    <a:gd name="connsiteY3" fmla="*/ 7737 h 21417"/>
                    <a:gd name="connsiteX4" fmla="*/ 45 w 20900"/>
                    <a:gd name="connsiteY4" fmla="*/ 218 h 21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00" h="21417">
                      <a:moveTo>
                        <a:pt x="45" y="218"/>
                      </a:moveTo>
                      <a:cubicBezTo>
                        <a:pt x="-554" y="1345"/>
                        <a:pt x="4935" y="5040"/>
                        <a:pt x="10458" y="10713"/>
                      </a:cubicBezTo>
                      <a:cubicBezTo>
                        <a:pt x="16090" y="16316"/>
                        <a:pt x="19549" y="21805"/>
                        <a:pt x="20587" y="21396"/>
                      </a:cubicBezTo>
                      <a:cubicBezTo>
                        <a:pt x="21767" y="21005"/>
                        <a:pt x="19663" y="13905"/>
                        <a:pt x="13475" y="7737"/>
                      </a:cubicBezTo>
                      <a:cubicBezTo>
                        <a:pt x="7356" y="1489"/>
                        <a:pt x="475" y="-755"/>
                        <a:pt x="45" y="21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924D1E4E-5213-44E8-1DAA-E37CB8CA6247}"/>
                    </a:ext>
                  </a:extLst>
                </p:cNvPr>
                <p:cNvSpPr/>
                <p:nvPr/>
              </p:nvSpPr>
              <p:spPr>
                <a:xfrm>
                  <a:off x="7275378" y="-561375"/>
                  <a:ext cx="23683" cy="22430"/>
                </a:xfrm>
                <a:custGeom>
                  <a:avLst/>
                  <a:gdLst>
                    <a:gd name="connsiteX0" fmla="*/ 29 w 23683"/>
                    <a:gd name="connsiteY0" fmla="*/ 234 h 22430"/>
                    <a:gd name="connsiteX1" fmla="*/ 3230 w 23683"/>
                    <a:gd name="connsiteY1" fmla="*/ 3912 h 22430"/>
                    <a:gd name="connsiteX2" fmla="*/ 11254 w 23683"/>
                    <a:gd name="connsiteY2" fmla="*/ 11726 h 22430"/>
                    <a:gd name="connsiteX3" fmla="*/ 23548 w 23683"/>
                    <a:gd name="connsiteY3" fmla="*/ 22360 h 22430"/>
                    <a:gd name="connsiteX4" fmla="*/ 14253 w 23683"/>
                    <a:gd name="connsiteY4" fmla="*/ 8726 h 22430"/>
                    <a:gd name="connsiteX5" fmla="*/ 4969 w 23683"/>
                    <a:gd name="connsiteY5" fmla="*/ 1466 h 22430"/>
                    <a:gd name="connsiteX6" fmla="*/ 29 w 23683"/>
                    <a:gd name="connsiteY6" fmla="*/ 234 h 2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683" h="22430">
                      <a:moveTo>
                        <a:pt x="29" y="234"/>
                      </a:moveTo>
                      <a:cubicBezTo>
                        <a:pt x="-220" y="803"/>
                        <a:pt x="1152" y="1976"/>
                        <a:pt x="3230" y="3912"/>
                      </a:cubicBezTo>
                      <a:cubicBezTo>
                        <a:pt x="5321" y="5848"/>
                        <a:pt x="8144" y="8608"/>
                        <a:pt x="11254" y="11726"/>
                      </a:cubicBezTo>
                      <a:cubicBezTo>
                        <a:pt x="17474" y="17957"/>
                        <a:pt x="22610" y="23094"/>
                        <a:pt x="23548" y="22360"/>
                      </a:cubicBezTo>
                      <a:cubicBezTo>
                        <a:pt x="24460" y="21658"/>
                        <a:pt x="20715" y="15212"/>
                        <a:pt x="14253" y="8726"/>
                      </a:cubicBezTo>
                      <a:cubicBezTo>
                        <a:pt x="11027" y="5492"/>
                        <a:pt x="7692" y="2911"/>
                        <a:pt x="4969" y="1466"/>
                      </a:cubicBezTo>
                      <a:cubicBezTo>
                        <a:pt x="2233" y="10"/>
                        <a:pt x="242" y="-276"/>
                        <a:pt x="29" y="23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ABAA5F17-C997-67A1-EF39-C7FC66DC95E1}"/>
                    </a:ext>
                  </a:extLst>
                </p:cNvPr>
                <p:cNvSpPr/>
                <p:nvPr/>
              </p:nvSpPr>
              <p:spPr>
                <a:xfrm>
                  <a:off x="7239164" y="-549629"/>
                  <a:ext cx="23915" cy="24590"/>
                </a:xfrm>
                <a:custGeom>
                  <a:avLst/>
                  <a:gdLst>
                    <a:gd name="connsiteX0" fmla="*/ 14 w 23915"/>
                    <a:gd name="connsiteY0" fmla="*/ 298 h 24590"/>
                    <a:gd name="connsiteX1" fmla="*/ 3750 w 23915"/>
                    <a:gd name="connsiteY1" fmla="*/ 3770 h 24590"/>
                    <a:gd name="connsiteX2" fmla="*/ 12053 w 23915"/>
                    <a:gd name="connsiteY2" fmla="*/ 11998 h 24590"/>
                    <a:gd name="connsiteX3" fmla="*/ 23727 w 23915"/>
                    <a:gd name="connsiteY3" fmla="*/ 24550 h 24590"/>
                    <a:gd name="connsiteX4" fmla="*/ 15219 w 23915"/>
                    <a:gd name="connsiteY4" fmla="*/ 9181 h 24590"/>
                    <a:gd name="connsiteX5" fmla="*/ 5354 w 23915"/>
                    <a:gd name="connsiteY5" fmla="*/ 1235 h 24590"/>
                    <a:gd name="connsiteX6" fmla="*/ 14 w 23915"/>
                    <a:gd name="connsiteY6" fmla="*/ 298 h 2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915" h="24590">
                      <a:moveTo>
                        <a:pt x="14" y="298"/>
                      </a:moveTo>
                      <a:cubicBezTo>
                        <a:pt x="-171" y="917"/>
                        <a:pt x="1459" y="1912"/>
                        <a:pt x="3750" y="3770"/>
                      </a:cubicBezTo>
                      <a:cubicBezTo>
                        <a:pt x="6045" y="5658"/>
                        <a:pt x="9001" y="8525"/>
                        <a:pt x="12053" y="11998"/>
                      </a:cubicBezTo>
                      <a:cubicBezTo>
                        <a:pt x="18179" y="18924"/>
                        <a:pt x="22689" y="25153"/>
                        <a:pt x="23727" y="24550"/>
                      </a:cubicBezTo>
                      <a:cubicBezTo>
                        <a:pt x="24726" y="24013"/>
                        <a:pt x="21741" y="16570"/>
                        <a:pt x="15219" y="9181"/>
                      </a:cubicBezTo>
                      <a:cubicBezTo>
                        <a:pt x="11984" y="5492"/>
                        <a:pt x="8361" y="2661"/>
                        <a:pt x="5354" y="1235"/>
                      </a:cubicBezTo>
                      <a:cubicBezTo>
                        <a:pt x="2307" y="-180"/>
                        <a:pt x="145" y="-205"/>
                        <a:pt x="14" y="29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59" name="标题 458">
            <a:extLst>
              <a:ext uri="{FF2B5EF4-FFF2-40B4-BE49-F238E27FC236}">
                <a16:creationId xmlns:a16="http://schemas.microsoft.com/office/drawing/2014/main" id="{7809CAE3-6A1B-4386-9911-C33FCBA0F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实施方案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D67A924-B9AD-DC03-CDFF-8FD246CD5F7D}"/>
              </a:ext>
            </a:extLst>
          </p:cNvPr>
          <p:cNvGrpSpPr/>
          <p:nvPr/>
        </p:nvGrpSpPr>
        <p:grpSpPr>
          <a:xfrm>
            <a:off x="994432" y="2059682"/>
            <a:ext cx="631819" cy="631819"/>
            <a:chOff x="3562260" y="2104819"/>
            <a:chExt cx="518037" cy="518037"/>
          </a:xfrm>
          <a:solidFill>
            <a:schemeClr val="bg1"/>
          </a:solidFill>
        </p:grpSpPr>
        <p:sp>
          <p:nvSpPr>
            <p:cNvPr id="6" name="任意多边形: 形状 258">
              <a:extLst>
                <a:ext uri="{FF2B5EF4-FFF2-40B4-BE49-F238E27FC236}">
                  <a16:creationId xmlns:a16="http://schemas.microsoft.com/office/drawing/2014/main" id="{FB4FF3F0-4E2B-DAD3-C0FA-0FD251F42A97}"/>
                </a:ext>
              </a:extLst>
            </p:cNvPr>
            <p:cNvSpPr/>
            <p:nvPr/>
          </p:nvSpPr>
          <p:spPr>
            <a:xfrm>
              <a:off x="3562260" y="2104819"/>
              <a:ext cx="518037" cy="518037"/>
            </a:xfrm>
            <a:custGeom>
              <a:avLst/>
              <a:gdLst>
                <a:gd name="connsiteX0" fmla="*/ -51 w 518037"/>
                <a:gd name="connsiteY0" fmla="*/ 258887 h 518037"/>
                <a:gd name="connsiteX1" fmla="*/ 258899 w 518037"/>
                <a:gd name="connsiteY1" fmla="*/ 517975 h 518037"/>
                <a:gd name="connsiteX2" fmla="*/ 517987 w 518037"/>
                <a:gd name="connsiteY2" fmla="*/ 259025 h 518037"/>
                <a:gd name="connsiteX3" fmla="*/ 259312 w 518037"/>
                <a:gd name="connsiteY3" fmla="*/ -63 h 518037"/>
                <a:gd name="connsiteX4" fmla="*/ -51 w 518037"/>
                <a:gd name="connsiteY4" fmla="*/ 258473 h 518037"/>
                <a:gd name="connsiteX5" fmla="*/ -51 w 518037"/>
                <a:gd name="connsiteY5" fmla="*/ 258887 h 518037"/>
                <a:gd name="connsiteX6" fmla="*/ 458987 w 518037"/>
                <a:gd name="connsiteY6" fmla="*/ 258887 h 518037"/>
                <a:gd name="connsiteX7" fmla="*/ 259106 w 518037"/>
                <a:gd name="connsiteY7" fmla="*/ 458768 h 518037"/>
                <a:gd name="connsiteX8" fmla="*/ 59224 w 518037"/>
                <a:gd name="connsiteY8" fmla="*/ 258887 h 518037"/>
                <a:gd name="connsiteX9" fmla="*/ 259106 w 518037"/>
                <a:gd name="connsiteY9" fmla="*/ 59005 h 518037"/>
                <a:gd name="connsiteX10" fmla="*/ 459194 w 518037"/>
                <a:gd name="connsiteY10" fmla="*/ 258680 h 518037"/>
                <a:gd name="connsiteX11" fmla="*/ 459194 w 518037"/>
                <a:gd name="connsiteY11" fmla="*/ 258887 h 51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8037" h="518037">
                  <a:moveTo>
                    <a:pt x="-51" y="258887"/>
                  </a:moveTo>
                  <a:cubicBezTo>
                    <a:pt x="-85" y="401940"/>
                    <a:pt x="115846" y="517933"/>
                    <a:pt x="258899" y="517975"/>
                  </a:cubicBezTo>
                  <a:cubicBezTo>
                    <a:pt x="401952" y="518009"/>
                    <a:pt x="517952" y="402078"/>
                    <a:pt x="517987" y="259025"/>
                  </a:cubicBezTo>
                  <a:cubicBezTo>
                    <a:pt x="518021" y="116082"/>
                    <a:pt x="402255" y="130"/>
                    <a:pt x="259312" y="-63"/>
                  </a:cubicBezTo>
                  <a:cubicBezTo>
                    <a:pt x="116301" y="-290"/>
                    <a:pt x="177" y="115462"/>
                    <a:pt x="-51" y="258473"/>
                  </a:cubicBezTo>
                  <a:cubicBezTo>
                    <a:pt x="-51" y="258611"/>
                    <a:pt x="-51" y="258749"/>
                    <a:pt x="-51" y="258887"/>
                  </a:cubicBezTo>
                  <a:close/>
                  <a:moveTo>
                    <a:pt x="458987" y="258887"/>
                  </a:moveTo>
                  <a:cubicBezTo>
                    <a:pt x="458987" y="369276"/>
                    <a:pt x="369495" y="458768"/>
                    <a:pt x="259106" y="458768"/>
                  </a:cubicBezTo>
                  <a:cubicBezTo>
                    <a:pt x="148716" y="458768"/>
                    <a:pt x="59224" y="369276"/>
                    <a:pt x="59224" y="258887"/>
                  </a:cubicBezTo>
                  <a:cubicBezTo>
                    <a:pt x="59224" y="148497"/>
                    <a:pt x="148716" y="59005"/>
                    <a:pt x="259106" y="59005"/>
                  </a:cubicBezTo>
                  <a:cubicBezTo>
                    <a:pt x="369495" y="58888"/>
                    <a:pt x="459077" y="148290"/>
                    <a:pt x="459194" y="258680"/>
                  </a:cubicBezTo>
                  <a:cubicBezTo>
                    <a:pt x="459194" y="258749"/>
                    <a:pt x="459194" y="258818"/>
                    <a:pt x="459194" y="258887"/>
                  </a:cubicBezTo>
                  <a:close/>
                </a:path>
              </a:pathLst>
            </a:custGeom>
            <a:solidFill>
              <a:srgbClr val="FAFAFA"/>
            </a:solidFill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FB5F445-BE3D-AE79-C55E-00C2EDE98665}"/>
                </a:ext>
              </a:extLst>
            </p:cNvPr>
            <p:cNvGrpSpPr/>
            <p:nvPr/>
          </p:nvGrpSpPr>
          <p:grpSpPr>
            <a:xfrm>
              <a:off x="3672127" y="2202292"/>
              <a:ext cx="263154" cy="224178"/>
              <a:chOff x="3672127" y="2202292"/>
              <a:chExt cx="263154" cy="224178"/>
            </a:xfrm>
            <a:grpFill/>
          </p:grpSpPr>
          <p:sp>
            <p:nvSpPr>
              <p:cNvPr id="11" name="任意多边形: 形状 259">
                <a:extLst>
                  <a:ext uri="{FF2B5EF4-FFF2-40B4-BE49-F238E27FC236}">
                    <a16:creationId xmlns:a16="http://schemas.microsoft.com/office/drawing/2014/main" id="{F29D991A-E423-D42A-6867-965900E22671}"/>
                  </a:ext>
                </a:extLst>
              </p:cNvPr>
              <p:cNvSpPr/>
              <p:nvPr/>
            </p:nvSpPr>
            <p:spPr>
              <a:xfrm>
                <a:off x="3812077" y="2202292"/>
                <a:ext cx="16131" cy="169253"/>
              </a:xfrm>
              <a:custGeom>
                <a:avLst/>
                <a:gdLst>
                  <a:gd name="connsiteX0" fmla="*/ -15 w 16131"/>
                  <a:gd name="connsiteY0" fmla="*/ 8746 h 169253"/>
                  <a:gd name="connsiteX1" fmla="*/ -15 w 16131"/>
                  <a:gd name="connsiteY1" fmla="*/ 160380 h 169253"/>
                  <a:gd name="connsiteX2" fmla="*/ 7271 w 16131"/>
                  <a:gd name="connsiteY2" fmla="*/ 169155 h 169253"/>
                  <a:gd name="connsiteX3" fmla="*/ 16045 w 16131"/>
                  <a:gd name="connsiteY3" fmla="*/ 161869 h 169253"/>
                  <a:gd name="connsiteX4" fmla="*/ 16045 w 16131"/>
                  <a:gd name="connsiteY4" fmla="*/ 160380 h 169253"/>
                  <a:gd name="connsiteX5" fmla="*/ 16045 w 16131"/>
                  <a:gd name="connsiteY5" fmla="*/ 8746 h 169253"/>
                  <a:gd name="connsiteX6" fmla="*/ 8759 w 16131"/>
                  <a:gd name="connsiteY6" fmla="*/ -28 h 169253"/>
                  <a:gd name="connsiteX7" fmla="*/ -15 w 16131"/>
                  <a:gd name="connsiteY7" fmla="*/ 7257 h 169253"/>
                  <a:gd name="connsiteX8" fmla="*/ -15 w 16131"/>
                  <a:gd name="connsiteY8" fmla="*/ 8746 h 169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1" h="169253">
                    <a:moveTo>
                      <a:pt x="-15" y="8746"/>
                    </a:moveTo>
                    <a:lnTo>
                      <a:pt x="-15" y="160380"/>
                    </a:lnTo>
                    <a:cubicBezTo>
                      <a:pt x="-428" y="164812"/>
                      <a:pt x="2839" y="168741"/>
                      <a:pt x="7271" y="169155"/>
                    </a:cubicBezTo>
                    <a:cubicBezTo>
                      <a:pt x="11702" y="169568"/>
                      <a:pt x="15631" y="166308"/>
                      <a:pt x="16045" y="161869"/>
                    </a:cubicBezTo>
                    <a:cubicBezTo>
                      <a:pt x="16093" y="161373"/>
                      <a:pt x="16093" y="160877"/>
                      <a:pt x="16045" y="160380"/>
                    </a:cubicBezTo>
                    <a:lnTo>
                      <a:pt x="16045" y="8746"/>
                    </a:lnTo>
                    <a:cubicBezTo>
                      <a:pt x="16458" y="4314"/>
                      <a:pt x="13191" y="386"/>
                      <a:pt x="8759" y="-28"/>
                    </a:cubicBezTo>
                    <a:cubicBezTo>
                      <a:pt x="4327" y="-442"/>
                      <a:pt x="399" y="2825"/>
                      <a:pt x="-15" y="7257"/>
                    </a:cubicBezTo>
                    <a:cubicBezTo>
                      <a:pt x="-63" y="7754"/>
                      <a:pt x="-63" y="8250"/>
                      <a:pt x="-15" y="87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261">
                <a:extLst>
                  <a:ext uri="{FF2B5EF4-FFF2-40B4-BE49-F238E27FC236}">
                    <a16:creationId xmlns:a16="http://schemas.microsoft.com/office/drawing/2014/main" id="{49ED5AFC-F0DD-B839-9154-1D7CEC2F2648}"/>
                  </a:ext>
                </a:extLst>
              </p:cNvPr>
              <p:cNvSpPr/>
              <p:nvPr/>
            </p:nvSpPr>
            <p:spPr>
              <a:xfrm>
                <a:off x="3672127" y="2361239"/>
                <a:ext cx="155011" cy="65231"/>
              </a:xfrm>
              <a:custGeom>
                <a:avLst/>
                <a:gdLst>
                  <a:gd name="connsiteX0" fmla="*/ 6841 w 155011"/>
                  <a:gd name="connsiteY0" fmla="*/ 60295 h 65231"/>
                  <a:gd name="connsiteX1" fmla="*/ -51 w 155011"/>
                  <a:gd name="connsiteY1" fmla="*/ 64843 h 65231"/>
                  <a:gd name="connsiteX2" fmla="*/ 7944 w 155011"/>
                  <a:gd name="connsiteY2" fmla="*/ 63189 h 65231"/>
                  <a:gd name="connsiteX3" fmla="*/ 148068 w 155011"/>
                  <a:gd name="connsiteY3" fmla="*/ 4810 h 65231"/>
                  <a:gd name="connsiteX4" fmla="*/ 154960 w 155011"/>
                  <a:gd name="connsiteY4" fmla="*/ 261 h 65231"/>
                  <a:gd name="connsiteX5" fmla="*/ 146965 w 155011"/>
                  <a:gd name="connsiteY5" fmla="*/ 1915 h 6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11" h="65231">
                    <a:moveTo>
                      <a:pt x="6841" y="60295"/>
                    </a:moveTo>
                    <a:cubicBezTo>
                      <a:pt x="2775" y="62018"/>
                      <a:pt x="-51" y="64016"/>
                      <a:pt x="-51" y="64843"/>
                    </a:cubicBezTo>
                    <a:cubicBezTo>
                      <a:pt x="-51" y="65671"/>
                      <a:pt x="3878" y="64843"/>
                      <a:pt x="7944" y="63189"/>
                    </a:cubicBezTo>
                    <a:lnTo>
                      <a:pt x="148068" y="4810"/>
                    </a:lnTo>
                    <a:cubicBezTo>
                      <a:pt x="152204" y="3087"/>
                      <a:pt x="154960" y="1088"/>
                      <a:pt x="154960" y="261"/>
                    </a:cubicBezTo>
                    <a:cubicBezTo>
                      <a:pt x="154960" y="-566"/>
                      <a:pt x="151032" y="261"/>
                      <a:pt x="146965" y="19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262">
                <a:extLst>
                  <a:ext uri="{FF2B5EF4-FFF2-40B4-BE49-F238E27FC236}">
                    <a16:creationId xmlns:a16="http://schemas.microsoft.com/office/drawing/2014/main" id="{41CECE1E-2B20-C6D7-1F5C-06091B883FB2}"/>
                  </a:ext>
                </a:extLst>
              </p:cNvPr>
              <p:cNvSpPr/>
              <p:nvPr/>
            </p:nvSpPr>
            <p:spPr>
              <a:xfrm>
                <a:off x="3812182" y="2352190"/>
                <a:ext cx="123099" cy="23572"/>
              </a:xfrm>
              <a:custGeom>
                <a:avLst/>
                <a:gdLst>
                  <a:gd name="connsiteX0" fmla="*/ 11735 w 123099"/>
                  <a:gd name="connsiteY0" fmla="*/ -63 h 23572"/>
                  <a:gd name="connsiteX1" fmla="*/ -51 w 123099"/>
                  <a:gd name="connsiteY1" fmla="*/ 11723 h 23572"/>
                  <a:gd name="connsiteX2" fmla="*/ 11735 w 123099"/>
                  <a:gd name="connsiteY2" fmla="*/ 23509 h 23572"/>
                  <a:gd name="connsiteX3" fmla="*/ 111262 w 123099"/>
                  <a:gd name="connsiteY3" fmla="*/ 23509 h 23572"/>
                  <a:gd name="connsiteX4" fmla="*/ 123048 w 123099"/>
                  <a:gd name="connsiteY4" fmla="*/ 11723 h 23572"/>
                  <a:gd name="connsiteX5" fmla="*/ 111262 w 123099"/>
                  <a:gd name="connsiteY5" fmla="*/ -63 h 2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099" h="23572">
                    <a:moveTo>
                      <a:pt x="11735" y="-63"/>
                    </a:moveTo>
                    <a:cubicBezTo>
                      <a:pt x="5229" y="-63"/>
                      <a:pt x="-51" y="5216"/>
                      <a:pt x="-51" y="11723"/>
                    </a:cubicBezTo>
                    <a:cubicBezTo>
                      <a:pt x="-51" y="18229"/>
                      <a:pt x="5229" y="23509"/>
                      <a:pt x="11735" y="23509"/>
                    </a:cubicBezTo>
                    <a:lnTo>
                      <a:pt x="111262" y="23509"/>
                    </a:lnTo>
                    <a:cubicBezTo>
                      <a:pt x="117769" y="23509"/>
                      <a:pt x="123048" y="18229"/>
                      <a:pt x="123048" y="11723"/>
                    </a:cubicBezTo>
                    <a:cubicBezTo>
                      <a:pt x="123048" y="5216"/>
                      <a:pt x="117769" y="-63"/>
                      <a:pt x="111262" y="-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264">
                <a:extLst>
                  <a:ext uri="{FF2B5EF4-FFF2-40B4-BE49-F238E27FC236}">
                    <a16:creationId xmlns:a16="http://schemas.microsoft.com/office/drawing/2014/main" id="{A17790FA-F9BF-C001-5CD3-683E95E70AB0}"/>
                  </a:ext>
                </a:extLst>
              </p:cNvPr>
              <p:cNvSpPr/>
              <p:nvPr/>
            </p:nvSpPr>
            <p:spPr>
              <a:xfrm>
                <a:off x="3802395" y="2342403"/>
                <a:ext cx="40114" cy="40114"/>
              </a:xfrm>
              <a:custGeom>
                <a:avLst/>
                <a:gdLst>
                  <a:gd name="connsiteX0" fmla="*/ -51 w 40114"/>
                  <a:gd name="connsiteY0" fmla="*/ 19994 h 40114"/>
                  <a:gd name="connsiteX1" fmla="*/ 20006 w 40114"/>
                  <a:gd name="connsiteY1" fmla="*/ 40051 h 40114"/>
                  <a:gd name="connsiteX2" fmla="*/ 40063 w 40114"/>
                  <a:gd name="connsiteY2" fmla="*/ 19994 h 40114"/>
                  <a:gd name="connsiteX3" fmla="*/ 20006 w 40114"/>
                  <a:gd name="connsiteY3" fmla="*/ -63 h 40114"/>
                  <a:gd name="connsiteX4" fmla="*/ -51 w 40114"/>
                  <a:gd name="connsiteY4" fmla="*/ 19994 h 4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14" h="40114">
                    <a:moveTo>
                      <a:pt x="-51" y="19994"/>
                    </a:moveTo>
                    <a:cubicBezTo>
                      <a:pt x="-51" y="31070"/>
                      <a:pt x="8930" y="40051"/>
                      <a:pt x="20006" y="40051"/>
                    </a:cubicBezTo>
                    <a:cubicBezTo>
                      <a:pt x="31082" y="40051"/>
                      <a:pt x="40063" y="31070"/>
                      <a:pt x="40063" y="19994"/>
                    </a:cubicBezTo>
                    <a:cubicBezTo>
                      <a:pt x="40063" y="8918"/>
                      <a:pt x="31082" y="-63"/>
                      <a:pt x="20006" y="-63"/>
                    </a:cubicBezTo>
                    <a:cubicBezTo>
                      <a:pt x="8930" y="-63"/>
                      <a:pt x="-51" y="8918"/>
                      <a:pt x="-51" y="199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2941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FA9BB70-D133-8775-1D9E-8D55A83284EC}"/>
              </a:ext>
            </a:extLst>
          </p:cNvPr>
          <p:cNvGrpSpPr/>
          <p:nvPr/>
        </p:nvGrpSpPr>
        <p:grpSpPr>
          <a:xfrm rot="10800000" flipV="1">
            <a:off x="11007388" y="3150297"/>
            <a:ext cx="550638" cy="280845"/>
            <a:chOff x="464457" y="-1944914"/>
            <a:chExt cx="550638" cy="280845"/>
          </a:xfr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75000"/>
                  <a:alpha val="0"/>
                </a:schemeClr>
              </a:gs>
            </a:gsLst>
            <a:lin ang="2700000" scaled="1"/>
          </a:gra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296D621-7155-D6EA-6BB9-B77E31D46050}"/>
                </a:ext>
              </a:extLst>
            </p:cNvPr>
            <p:cNvSpPr/>
            <p:nvPr/>
          </p:nvSpPr>
          <p:spPr>
            <a:xfrm>
              <a:off x="464457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A0EBE2F-0710-EB73-B0EA-4A283E478C7E}"/>
                </a:ext>
              </a:extLst>
            </p:cNvPr>
            <p:cNvSpPr/>
            <p:nvPr/>
          </p:nvSpPr>
          <p:spPr>
            <a:xfrm>
              <a:off x="565441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2D1C4AB-66B5-E779-882B-E1397CBDF0F0}"/>
                </a:ext>
              </a:extLst>
            </p:cNvPr>
            <p:cNvSpPr/>
            <p:nvPr/>
          </p:nvSpPr>
          <p:spPr>
            <a:xfrm>
              <a:off x="666424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D915BE3-AF20-2EB4-8A3F-2BB99B7550F1}"/>
                </a:ext>
              </a:extLst>
            </p:cNvPr>
            <p:cNvSpPr/>
            <p:nvPr/>
          </p:nvSpPr>
          <p:spPr>
            <a:xfrm>
              <a:off x="767408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CF62481-3517-7B24-3BE9-2F159469340C}"/>
                </a:ext>
              </a:extLst>
            </p:cNvPr>
            <p:cNvSpPr/>
            <p:nvPr/>
          </p:nvSpPr>
          <p:spPr>
            <a:xfrm>
              <a:off x="868392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A3DD68B-E273-A242-E033-F8913DD494A9}"/>
                </a:ext>
              </a:extLst>
            </p:cNvPr>
            <p:cNvSpPr/>
            <p:nvPr/>
          </p:nvSpPr>
          <p:spPr>
            <a:xfrm>
              <a:off x="969376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79994C-D023-9C07-349E-CB9F7F87E9E4}"/>
                </a:ext>
              </a:extLst>
            </p:cNvPr>
            <p:cNvSpPr/>
            <p:nvPr/>
          </p:nvSpPr>
          <p:spPr>
            <a:xfrm>
              <a:off x="464457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933359B-18F0-6BFE-F934-220B345ADC57}"/>
                </a:ext>
              </a:extLst>
            </p:cNvPr>
            <p:cNvSpPr/>
            <p:nvPr/>
          </p:nvSpPr>
          <p:spPr>
            <a:xfrm>
              <a:off x="565441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A8A756F-8C51-2949-CBC2-5A5B5D4FD29A}"/>
                </a:ext>
              </a:extLst>
            </p:cNvPr>
            <p:cNvSpPr/>
            <p:nvPr/>
          </p:nvSpPr>
          <p:spPr>
            <a:xfrm>
              <a:off x="666424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3E1C785-4148-E0DC-7C70-9EBDC5CAA03A}"/>
                </a:ext>
              </a:extLst>
            </p:cNvPr>
            <p:cNvSpPr/>
            <p:nvPr/>
          </p:nvSpPr>
          <p:spPr>
            <a:xfrm>
              <a:off x="767408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B98A3CA-F4C2-E3F5-1AEA-F29B5C211B95}"/>
                </a:ext>
              </a:extLst>
            </p:cNvPr>
            <p:cNvSpPr/>
            <p:nvPr/>
          </p:nvSpPr>
          <p:spPr>
            <a:xfrm>
              <a:off x="868392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E989960-8503-7E55-842C-81FB4C25E08D}"/>
                </a:ext>
              </a:extLst>
            </p:cNvPr>
            <p:cNvSpPr/>
            <p:nvPr/>
          </p:nvSpPr>
          <p:spPr>
            <a:xfrm>
              <a:off x="969376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B7B983C-2174-2A9C-0705-07D823212B76}"/>
                </a:ext>
              </a:extLst>
            </p:cNvPr>
            <p:cNvSpPr/>
            <p:nvPr/>
          </p:nvSpPr>
          <p:spPr>
            <a:xfrm>
              <a:off x="464457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D822AEA-8DD2-D4C8-E421-8266F662314E}"/>
                </a:ext>
              </a:extLst>
            </p:cNvPr>
            <p:cNvSpPr/>
            <p:nvPr/>
          </p:nvSpPr>
          <p:spPr>
            <a:xfrm>
              <a:off x="565441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5CB2803-F33D-3721-ABA1-4BEDB2B008E7}"/>
                </a:ext>
              </a:extLst>
            </p:cNvPr>
            <p:cNvSpPr/>
            <p:nvPr/>
          </p:nvSpPr>
          <p:spPr>
            <a:xfrm>
              <a:off x="666424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3D33C2FF-2A2B-6093-9793-2486C311F2CC}"/>
                </a:ext>
              </a:extLst>
            </p:cNvPr>
            <p:cNvSpPr/>
            <p:nvPr/>
          </p:nvSpPr>
          <p:spPr>
            <a:xfrm>
              <a:off x="767408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D12AD09-998E-169C-5F15-9B55F61094C7}"/>
                </a:ext>
              </a:extLst>
            </p:cNvPr>
            <p:cNvSpPr/>
            <p:nvPr/>
          </p:nvSpPr>
          <p:spPr>
            <a:xfrm>
              <a:off x="868392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0912C58-2B27-08B7-DF23-D1AA04EA7685}"/>
                </a:ext>
              </a:extLst>
            </p:cNvPr>
            <p:cNvSpPr/>
            <p:nvPr/>
          </p:nvSpPr>
          <p:spPr>
            <a:xfrm>
              <a:off x="969376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2374475-42F9-4A32-6E0A-373A96CEF608}"/>
                </a:ext>
              </a:extLst>
            </p:cNvPr>
            <p:cNvSpPr/>
            <p:nvPr/>
          </p:nvSpPr>
          <p:spPr>
            <a:xfrm>
              <a:off x="464457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E058528-C928-5A73-302A-F77B19A52310}"/>
                </a:ext>
              </a:extLst>
            </p:cNvPr>
            <p:cNvSpPr/>
            <p:nvPr/>
          </p:nvSpPr>
          <p:spPr>
            <a:xfrm>
              <a:off x="565441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3201FE2-F202-29C3-B46E-045E61C6B1B9}"/>
                </a:ext>
              </a:extLst>
            </p:cNvPr>
            <p:cNvSpPr/>
            <p:nvPr/>
          </p:nvSpPr>
          <p:spPr>
            <a:xfrm>
              <a:off x="666424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ADFE382-FB0E-FEB4-650F-54628876804A}"/>
                </a:ext>
              </a:extLst>
            </p:cNvPr>
            <p:cNvSpPr/>
            <p:nvPr/>
          </p:nvSpPr>
          <p:spPr>
            <a:xfrm>
              <a:off x="767408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6CC71D4-14DA-8787-E6FA-1A37EA3170DB}"/>
                </a:ext>
              </a:extLst>
            </p:cNvPr>
            <p:cNvSpPr/>
            <p:nvPr/>
          </p:nvSpPr>
          <p:spPr>
            <a:xfrm>
              <a:off x="868392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819C9F7-DC37-77DF-2143-FE6E05FAF4C5}"/>
                </a:ext>
              </a:extLst>
            </p:cNvPr>
            <p:cNvSpPr/>
            <p:nvPr/>
          </p:nvSpPr>
          <p:spPr>
            <a:xfrm>
              <a:off x="969376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3F03A41-B4B6-7B4F-A9F8-7351F78D745C}"/>
              </a:ext>
            </a:extLst>
          </p:cNvPr>
          <p:cNvGrpSpPr/>
          <p:nvPr/>
        </p:nvGrpSpPr>
        <p:grpSpPr>
          <a:xfrm>
            <a:off x="5257238" y="3306079"/>
            <a:ext cx="3339639" cy="1298177"/>
            <a:chOff x="7793794" y="1605647"/>
            <a:chExt cx="3339639" cy="1298177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579D5DC-5408-BEE7-3FC5-1824C1712E1A}"/>
                </a:ext>
              </a:extLst>
            </p:cNvPr>
            <p:cNvSpPr/>
            <p:nvPr/>
          </p:nvSpPr>
          <p:spPr>
            <a:xfrm>
              <a:off x="7793794" y="1605647"/>
              <a:ext cx="3339639" cy="1288382"/>
            </a:xfrm>
            <a:custGeom>
              <a:avLst/>
              <a:gdLst>
                <a:gd name="connsiteX0" fmla="*/ 107722 w 3339639"/>
                <a:gd name="connsiteY0" fmla="*/ 0 h 1288382"/>
                <a:gd name="connsiteX1" fmla="*/ 3339639 w 3339639"/>
                <a:gd name="connsiteY1" fmla="*/ 0 h 1288382"/>
                <a:gd name="connsiteX2" fmla="*/ 3339639 w 3339639"/>
                <a:gd name="connsiteY2" fmla="*/ 1288382 h 1288382"/>
                <a:gd name="connsiteX3" fmla="*/ 107722 w 3339639"/>
                <a:gd name="connsiteY3" fmla="*/ 1288382 h 1288382"/>
                <a:gd name="connsiteX4" fmla="*/ 0 w 3339639"/>
                <a:gd name="connsiteY4" fmla="*/ 1180660 h 1288382"/>
                <a:gd name="connsiteX5" fmla="*/ 0 w 3339639"/>
                <a:gd name="connsiteY5" fmla="*/ 107722 h 1288382"/>
                <a:gd name="connsiteX6" fmla="*/ 107722 w 3339639"/>
                <a:gd name="connsiteY6" fmla="*/ 0 h 128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9639" h="1288382">
                  <a:moveTo>
                    <a:pt x="107722" y="0"/>
                  </a:moveTo>
                  <a:lnTo>
                    <a:pt x="3339639" y="0"/>
                  </a:lnTo>
                  <a:lnTo>
                    <a:pt x="3339639" y="1288382"/>
                  </a:lnTo>
                  <a:lnTo>
                    <a:pt x="107722" y="1288382"/>
                  </a:lnTo>
                  <a:cubicBezTo>
                    <a:pt x="48229" y="1288382"/>
                    <a:pt x="0" y="1240153"/>
                    <a:pt x="0" y="1180660"/>
                  </a:cubicBezTo>
                  <a:lnTo>
                    <a:pt x="0" y="107722"/>
                  </a:lnTo>
                  <a:cubicBezTo>
                    <a:pt x="0" y="48229"/>
                    <a:pt x="48229" y="0"/>
                    <a:pt x="107722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38100" algn="l" rotWithShape="0">
                <a:schemeClr val="bg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: 对角圆角 44">
              <a:extLst>
                <a:ext uri="{FF2B5EF4-FFF2-40B4-BE49-F238E27FC236}">
                  <a16:creationId xmlns:a16="http://schemas.microsoft.com/office/drawing/2014/main" id="{D5D3F679-0CB9-BBD1-322F-B1527BE5C1E9}"/>
                </a:ext>
              </a:extLst>
            </p:cNvPr>
            <p:cNvSpPr/>
            <p:nvPr/>
          </p:nvSpPr>
          <p:spPr>
            <a:xfrm>
              <a:off x="7793794" y="1618770"/>
              <a:ext cx="1551841" cy="423778"/>
            </a:xfrm>
            <a:prstGeom prst="round2DiagRect">
              <a:avLst>
                <a:gd name="adj1" fmla="val 30955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114300" dir="2700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/>
                <a:t>平台商家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B96C59D-4132-A501-0193-30C9302381AA}"/>
                </a:ext>
              </a:extLst>
            </p:cNvPr>
            <p:cNvSpPr txBox="1"/>
            <p:nvPr/>
          </p:nvSpPr>
          <p:spPr>
            <a:xfrm>
              <a:off x="7948546" y="2105804"/>
              <a:ext cx="3049653" cy="62972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可以提供促销商品和服务，并通过与平台合作实现销售提升和收益增长。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9A15E56-79B9-795B-23B8-5C4499F90DA8}"/>
                </a:ext>
              </a:extLst>
            </p:cNvPr>
            <p:cNvSpPr/>
            <p:nvPr/>
          </p:nvSpPr>
          <p:spPr>
            <a:xfrm>
              <a:off x="7810677" y="2850517"/>
              <a:ext cx="3322756" cy="53307"/>
            </a:xfrm>
            <a:custGeom>
              <a:avLst/>
              <a:gdLst>
                <a:gd name="connsiteX0" fmla="*/ 0 w 3322756"/>
                <a:gd name="connsiteY0" fmla="*/ 0 h 53307"/>
                <a:gd name="connsiteX1" fmla="*/ 3322756 w 3322756"/>
                <a:gd name="connsiteY1" fmla="*/ 0 h 53307"/>
                <a:gd name="connsiteX2" fmla="*/ 3322756 w 3322756"/>
                <a:gd name="connsiteY2" fmla="*/ 53307 h 53307"/>
                <a:gd name="connsiteX3" fmla="*/ 90839 w 3322756"/>
                <a:gd name="connsiteY3" fmla="*/ 53307 h 53307"/>
                <a:gd name="connsiteX4" fmla="*/ 14668 w 3322756"/>
                <a:gd name="connsiteY4" fmla="*/ 21756 h 5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2756" h="53307">
                  <a:moveTo>
                    <a:pt x="0" y="0"/>
                  </a:moveTo>
                  <a:lnTo>
                    <a:pt x="3322756" y="0"/>
                  </a:lnTo>
                  <a:lnTo>
                    <a:pt x="3322756" y="53307"/>
                  </a:lnTo>
                  <a:lnTo>
                    <a:pt x="90839" y="53307"/>
                  </a:lnTo>
                  <a:cubicBezTo>
                    <a:pt x="61093" y="53307"/>
                    <a:pt x="34162" y="41250"/>
                    <a:pt x="14668" y="2175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9000">
                  <a:schemeClr val="accent1">
                    <a:lumMod val="75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algn="l" rotWithShape="0">
                <a:schemeClr val="bg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5629731-CC6D-5D65-C348-32DB85047EB8}"/>
              </a:ext>
            </a:extLst>
          </p:cNvPr>
          <p:cNvGrpSpPr/>
          <p:nvPr/>
        </p:nvGrpSpPr>
        <p:grpSpPr>
          <a:xfrm>
            <a:off x="5257238" y="4798402"/>
            <a:ext cx="3339639" cy="1298177"/>
            <a:chOff x="7793794" y="1605647"/>
            <a:chExt cx="3339639" cy="1298177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9256B55-51DF-4F4C-A555-B5D610558E8B}"/>
                </a:ext>
              </a:extLst>
            </p:cNvPr>
            <p:cNvSpPr/>
            <p:nvPr/>
          </p:nvSpPr>
          <p:spPr>
            <a:xfrm>
              <a:off x="7793794" y="1605647"/>
              <a:ext cx="3339639" cy="1288382"/>
            </a:xfrm>
            <a:custGeom>
              <a:avLst/>
              <a:gdLst>
                <a:gd name="connsiteX0" fmla="*/ 107722 w 3339639"/>
                <a:gd name="connsiteY0" fmla="*/ 0 h 1288382"/>
                <a:gd name="connsiteX1" fmla="*/ 3339639 w 3339639"/>
                <a:gd name="connsiteY1" fmla="*/ 0 h 1288382"/>
                <a:gd name="connsiteX2" fmla="*/ 3339639 w 3339639"/>
                <a:gd name="connsiteY2" fmla="*/ 1288382 h 1288382"/>
                <a:gd name="connsiteX3" fmla="*/ 107722 w 3339639"/>
                <a:gd name="connsiteY3" fmla="*/ 1288382 h 1288382"/>
                <a:gd name="connsiteX4" fmla="*/ 0 w 3339639"/>
                <a:gd name="connsiteY4" fmla="*/ 1180660 h 1288382"/>
                <a:gd name="connsiteX5" fmla="*/ 0 w 3339639"/>
                <a:gd name="connsiteY5" fmla="*/ 107722 h 1288382"/>
                <a:gd name="connsiteX6" fmla="*/ 107722 w 3339639"/>
                <a:gd name="connsiteY6" fmla="*/ 0 h 128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9639" h="1288382">
                  <a:moveTo>
                    <a:pt x="107722" y="0"/>
                  </a:moveTo>
                  <a:lnTo>
                    <a:pt x="3339639" y="0"/>
                  </a:lnTo>
                  <a:lnTo>
                    <a:pt x="3339639" y="1288382"/>
                  </a:lnTo>
                  <a:lnTo>
                    <a:pt x="107722" y="1288382"/>
                  </a:lnTo>
                  <a:cubicBezTo>
                    <a:pt x="48229" y="1288382"/>
                    <a:pt x="0" y="1240153"/>
                    <a:pt x="0" y="1180660"/>
                  </a:cubicBezTo>
                  <a:lnTo>
                    <a:pt x="0" y="107722"/>
                  </a:lnTo>
                  <a:cubicBezTo>
                    <a:pt x="0" y="48229"/>
                    <a:pt x="48229" y="0"/>
                    <a:pt x="107722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38100" algn="l" rotWithShape="0">
                <a:schemeClr val="bg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: 对角圆角 51">
              <a:extLst>
                <a:ext uri="{FF2B5EF4-FFF2-40B4-BE49-F238E27FC236}">
                  <a16:creationId xmlns:a16="http://schemas.microsoft.com/office/drawing/2014/main" id="{2D028E4D-71DB-E5EE-0B17-CC9762A3FA78}"/>
                </a:ext>
              </a:extLst>
            </p:cNvPr>
            <p:cNvSpPr/>
            <p:nvPr/>
          </p:nvSpPr>
          <p:spPr>
            <a:xfrm>
              <a:off x="7793794" y="1618770"/>
              <a:ext cx="1546413" cy="400110"/>
            </a:xfrm>
            <a:prstGeom prst="round2DiagRect">
              <a:avLst>
                <a:gd name="adj1" fmla="val 30955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114300" dir="2700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/>
                <a:t>营销机构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B32F75F-83EC-3A44-2EA3-E686E0156A8F}"/>
                </a:ext>
              </a:extLst>
            </p:cNvPr>
            <p:cNvSpPr txBox="1"/>
            <p:nvPr/>
          </p:nvSpPr>
          <p:spPr>
            <a:xfrm>
              <a:off x="7948546" y="2073905"/>
              <a:ext cx="3049653" cy="62972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可以提供专业的营销策略和服务，帮助平台打造优秀的电商活动和品牌。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9519E7B-4654-1DF9-1CAF-AD1EB8BDAA9E}"/>
                </a:ext>
              </a:extLst>
            </p:cNvPr>
            <p:cNvSpPr/>
            <p:nvPr/>
          </p:nvSpPr>
          <p:spPr>
            <a:xfrm>
              <a:off x="7810677" y="2850517"/>
              <a:ext cx="3322756" cy="53307"/>
            </a:xfrm>
            <a:custGeom>
              <a:avLst/>
              <a:gdLst>
                <a:gd name="connsiteX0" fmla="*/ 0 w 3322756"/>
                <a:gd name="connsiteY0" fmla="*/ 0 h 53307"/>
                <a:gd name="connsiteX1" fmla="*/ 3322756 w 3322756"/>
                <a:gd name="connsiteY1" fmla="*/ 0 h 53307"/>
                <a:gd name="connsiteX2" fmla="*/ 3322756 w 3322756"/>
                <a:gd name="connsiteY2" fmla="*/ 53307 h 53307"/>
                <a:gd name="connsiteX3" fmla="*/ 90839 w 3322756"/>
                <a:gd name="connsiteY3" fmla="*/ 53307 h 53307"/>
                <a:gd name="connsiteX4" fmla="*/ 14668 w 3322756"/>
                <a:gd name="connsiteY4" fmla="*/ 21756 h 5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2756" h="53307">
                  <a:moveTo>
                    <a:pt x="0" y="0"/>
                  </a:moveTo>
                  <a:lnTo>
                    <a:pt x="3322756" y="0"/>
                  </a:lnTo>
                  <a:lnTo>
                    <a:pt x="3322756" y="53307"/>
                  </a:lnTo>
                  <a:lnTo>
                    <a:pt x="90839" y="53307"/>
                  </a:lnTo>
                  <a:cubicBezTo>
                    <a:pt x="61093" y="53307"/>
                    <a:pt x="34162" y="41250"/>
                    <a:pt x="14668" y="2175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9000">
                  <a:schemeClr val="accent1">
                    <a:lumMod val="75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algn="l" rotWithShape="0">
                <a:schemeClr val="bg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A1E0323-20EE-456B-BC6D-847C101640FB}"/>
              </a:ext>
            </a:extLst>
          </p:cNvPr>
          <p:cNvGrpSpPr/>
          <p:nvPr/>
        </p:nvGrpSpPr>
        <p:grpSpPr>
          <a:xfrm>
            <a:off x="8782769" y="3306079"/>
            <a:ext cx="2504805" cy="2790501"/>
            <a:chOff x="8782769" y="3306079"/>
            <a:chExt cx="2504805" cy="2790501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F36F0D4-BF9B-F819-2AF0-D6CFCB3F1BCE}"/>
                </a:ext>
              </a:extLst>
            </p:cNvPr>
            <p:cNvSpPr/>
            <p:nvPr/>
          </p:nvSpPr>
          <p:spPr>
            <a:xfrm>
              <a:off x="8786559" y="3306079"/>
              <a:ext cx="2501015" cy="2790500"/>
            </a:xfrm>
            <a:custGeom>
              <a:avLst/>
              <a:gdLst>
                <a:gd name="connsiteX0" fmla="*/ 134900 w 2365876"/>
                <a:gd name="connsiteY0" fmla="*/ 0 h 2790500"/>
                <a:gd name="connsiteX1" fmla="*/ 2365876 w 2365876"/>
                <a:gd name="connsiteY1" fmla="*/ 0 h 2790500"/>
                <a:gd name="connsiteX2" fmla="*/ 2365876 w 2365876"/>
                <a:gd name="connsiteY2" fmla="*/ 2790500 h 2790500"/>
                <a:gd name="connsiteX3" fmla="*/ 134900 w 2365876"/>
                <a:gd name="connsiteY3" fmla="*/ 2790500 h 2790500"/>
                <a:gd name="connsiteX4" fmla="*/ 0 w 2365876"/>
                <a:gd name="connsiteY4" fmla="*/ 2655600 h 2790500"/>
                <a:gd name="connsiteX5" fmla="*/ 0 w 2365876"/>
                <a:gd name="connsiteY5" fmla="*/ 134900 h 2790500"/>
                <a:gd name="connsiteX6" fmla="*/ 134900 w 2365876"/>
                <a:gd name="connsiteY6" fmla="*/ 0 h 27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876" h="2790500">
                  <a:moveTo>
                    <a:pt x="134900" y="0"/>
                  </a:moveTo>
                  <a:lnTo>
                    <a:pt x="2365876" y="0"/>
                  </a:lnTo>
                  <a:lnTo>
                    <a:pt x="2365876" y="2790500"/>
                  </a:lnTo>
                  <a:lnTo>
                    <a:pt x="134900" y="2790500"/>
                  </a:lnTo>
                  <a:cubicBezTo>
                    <a:pt x="60397" y="2790500"/>
                    <a:pt x="0" y="2730103"/>
                    <a:pt x="0" y="2655600"/>
                  </a:cubicBezTo>
                  <a:lnTo>
                    <a:pt x="0" y="134900"/>
                  </a:lnTo>
                  <a:cubicBezTo>
                    <a:pt x="0" y="60397"/>
                    <a:pt x="60397" y="0"/>
                    <a:pt x="134900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38100" algn="l" rotWithShape="0">
                <a:schemeClr val="bg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: 对角圆角 56">
              <a:extLst>
                <a:ext uri="{FF2B5EF4-FFF2-40B4-BE49-F238E27FC236}">
                  <a16:creationId xmlns:a16="http://schemas.microsoft.com/office/drawing/2014/main" id="{370687EE-B8AE-C4E1-8964-2701DC41BF1A}"/>
                </a:ext>
              </a:extLst>
            </p:cNvPr>
            <p:cNvSpPr/>
            <p:nvPr/>
          </p:nvSpPr>
          <p:spPr>
            <a:xfrm>
              <a:off x="8782769" y="3319202"/>
              <a:ext cx="1776574" cy="400110"/>
            </a:xfrm>
            <a:prstGeom prst="round2DiagRect">
              <a:avLst>
                <a:gd name="adj1" fmla="val 30955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114300" dir="2700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/>
                <a:t>物流配送商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3BE1AF1-F7C3-783F-72B1-09F74E025A45}"/>
                </a:ext>
              </a:extLst>
            </p:cNvPr>
            <p:cNvSpPr txBox="1"/>
            <p:nvPr/>
          </p:nvSpPr>
          <p:spPr>
            <a:xfrm>
              <a:off x="8937522" y="3806236"/>
              <a:ext cx="2218706" cy="909801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可以提供快捷物流服务，保证活动期间消费者订单的及时发货和配送。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39E5805-6F5E-78AD-94BA-3BE99E946205}"/>
                </a:ext>
              </a:extLst>
            </p:cNvPr>
            <p:cNvSpPr/>
            <p:nvPr/>
          </p:nvSpPr>
          <p:spPr>
            <a:xfrm>
              <a:off x="8816769" y="6043273"/>
              <a:ext cx="2465938" cy="53307"/>
            </a:xfrm>
            <a:custGeom>
              <a:avLst/>
              <a:gdLst>
                <a:gd name="connsiteX0" fmla="*/ 0 w 2332694"/>
                <a:gd name="connsiteY0" fmla="*/ 0 h 53307"/>
                <a:gd name="connsiteX1" fmla="*/ 2332694 w 2332694"/>
                <a:gd name="connsiteY1" fmla="*/ 0 h 53307"/>
                <a:gd name="connsiteX2" fmla="*/ 2332694 w 2332694"/>
                <a:gd name="connsiteY2" fmla="*/ 53307 h 53307"/>
                <a:gd name="connsiteX3" fmla="*/ 104690 w 2332694"/>
                <a:gd name="connsiteY3" fmla="*/ 53307 h 53307"/>
                <a:gd name="connsiteX4" fmla="*/ 9301 w 2332694"/>
                <a:gd name="connsiteY4" fmla="*/ 13796 h 5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2694" h="53307">
                  <a:moveTo>
                    <a:pt x="0" y="0"/>
                  </a:moveTo>
                  <a:lnTo>
                    <a:pt x="2332694" y="0"/>
                  </a:lnTo>
                  <a:lnTo>
                    <a:pt x="2332694" y="53307"/>
                  </a:lnTo>
                  <a:lnTo>
                    <a:pt x="104690" y="53307"/>
                  </a:lnTo>
                  <a:cubicBezTo>
                    <a:pt x="67439" y="53307"/>
                    <a:pt x="33714" y="38208"/>
                    <a:pt x="9301" y="1379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9000">
                  <a:schemeClr val="accent1">
                    <a:lumMod val="75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algn="l" rotWithShape="0">
                <a:schemeClr val="bg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A719020-A8B2-1051-5853-207CCC1DEDF1}"/>
                </a:ext>
              </a:extLst>
            </p:cNvPr>
            <p:cNvSpPr txBox="1"/>
            <p:nvPr/>
          </p:nvSpPr>
          <p:spPr>
            <a:xfrm>
              <a:off x="8937522" y="4748717"/>
              <a:ext cx="2218706" cy="1189878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为平台活动提供坚实的后勤保障，保障活动网站、应用、支付、物流等各个环节的畅通和便捷。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527D29D-7953-18CD-5B39-68937992B6CD}"/>
              </a:ext>
            </a:extLst>
          </p:cNvPr>
          <p:cNvGrpSpPr/>
          <p:nvPr/>
        </p:nvGrpSpPr>
        <p:grpSpPr>
          <a:xfrm rot="10800000" flipV="1">
            <a:off x="11558026" y="1243681"/>
            <a:ext cx="550638" cy="280845"/>
            <a:chOff x="464457" y="-1944914"/>
            <a:chExt cx="550638" cy="280845"/>
          </a:xfrm>
          <a:gradFill>
            <a:gsLst>
              <a:gs pos="0">
                <a:schemeClr val="accent2"/>
              </a:gs>
              <a:gs pos="90000">
                <a:schemeClr val="accent2">
                  <a:alpha val="0"/>
                </a:schemeClr>
              </a:gs>
            </a:gsLst>
            <a:lin ang="2700000" scaled="1"/>
          </a:gradFill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532AB5D-4F71-D5D9-E2EB-648AAC1ED41F}"/>
                </a:ext>
              </a:extLst>
            </p:cNvPr>
            <p:cNvSpPr/>
            <p:nvPr/>
          </p:nvSpPr>
          <p:spPr>
            <a:xfrm>
              <a:off x="464457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5CBE42C-17EF-561F-02DE-99E303E0E082}"/>
                </a:ext>
              </a:extLst>
            </p:cNvPr>
            <p:cNvSpPr/>
            <p:nvPr/>
          </p:nvSpPr>
          <p:spPr>
            <a:xfrm>
              <a:off x="565441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FF3DABF-0006-E531-CA86-5AB4A6610F9D}"/>
                </a:ext>
              </a:extLst>
            </p:cNvPr>
            <p:cNvSpPr/>
            <p:nvPr/>
          </p:nvSpPr>
          <p:spPr>
            <a:xfrm>
              <a:off x="666424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85C350A-6FAB-CC5F-4DDA-62744873703A}"/>
                </a:ext>
              </a:extLst>
            </p:cNvPr>
            <p:cNvSpPr/>
            <p:nvPr/>
          </p:nvSpPr>
          <p:spPr>
            <a:xfrm>
              <a:off x="767408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3A8FA36B-3485-7A96-B3A2-4C6AB433BEE7}"/>
                </a:ext>
              </a:extLst>
            </p:cNvPr>
            <p:cNvSpPr/>
            <p:nvPr/>
          </p:nvSpPr>
          <p:spPr>
            <a:xfrm>
              <a:off x="868392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830B7FB9-C374-CA35-B33C-CB9F856C7DA7}"/>
                </a:ext>
              </a:extLst>
            </p:cNvPr>
            <p:cNvSpPr/>
            <p:nvPr/>
          </p:nvSpPr>
          <p:spPr>
            <a:xfrm>
              <a:off x="969376" y="-1944914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046BB81-7468-9EE7-6E26-AA70F586D7F3}"/>
                </a:ext>
              </a:extLst>
            </p:cNvPr>
            <p:cNvSpPr/>
            <p:nvPr/>
          </p:nvSpPr>
          <p:spPr>
            <a:xfrm>
              <a:off x="464457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369FD5A0-6706-5C7B-D43E-45642DAA6801}"/>
                </a:ext>
              </a:extLst>
            </p:cNvPr>
            <p:cNvSpPr/>
            <p:nvPr/>
          </p:nvSpPr>
          <p:spPr>
            <a:xfrm>
              <a:off x="565441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66E1544-6A15-F7CB-4FA0-AE1A1BB3A077}"/>
                </a:ext>
              </a:extLst>
            </p:cNvPr>
            <p:cNvSpPr/>
            <p:nvPr/>
          </p:nvSpPr>
          <p:spPr>
            <a:xfrm>
              <a:off x="666424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8367A4E-8B65-0FB8-7C42-122275DE25E1}"/>
                </a:ext>
              </a:extLst>
            </p:cNvPr>
            <p:cNvSpPr/>
            <p:nvPr/>
          </p:nvSpPr>
          <p:spPr>
            <a:xfrm>
              <a:off x="767408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1FCA0CB-7E05-C800-D2B6-B9F04F7AF39F}"/>
                </a:ext>
              </a:extLst>
            </p:cNvPr>
            <p:cNvSpPr/>
            <p:nvPr/>
          </p:nvSpPr>
          <p:spPr>
            <a:xfrm>
              <a:off x="868392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B008A51F-6C9F-07BA-0D4E-EBE87C0BFB1A}"/>
                </a:ext>
              </a:extLst>
            </p:cNvPr>
            <p:cNvSpPr/>
            <p:nvPr/>
          </p:nvSpPr>
          <p:spPr>
            <a:xfrm>
              <a:off x="969376" y="-1866539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2886CEB3-FC8A-BF0F-689C-6E904BDDDFD7}"/>
                </a:ext>
              </a:extLst>
            </p:cNvPr>
            <p:cNvSpPr/>
            <p:nvPr/>
          </p:nvSpPr>
          <p:spPr>
            <a:xfrm>
              <a:off x="464457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5AD94F7B-6A9D-3D56-B8EC-D645D3BE9E99}"/>
                </a:ext>
              </a:extLst>
            </p:cNvPr>
            <p:cNvSpPr/>
            <p:nvPr/>
          </p:nvSpPr>
          <p:spPr>
            <a:xfrm>
              <a:off x="565441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9EA111A1-DB20-CFF4-0864-8B9924B3BD45}"/>
                </a:ext>
              </a:extLst>
            </p:cNvPr>
            <p:cNvSpPr/>
            <p:nvPr/>
          </p:nvSpPr>
          <p:spPr>
            <a:xfrm>
              <a:off x="666424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866D63F-7AEE-DCC8-5B56-664249D1CF48}"/>
                </a:ext>
              </a:extLst>
            </p:cNvPr>
            <p:cNvSpPr/>
            <p:nvPr/>
          </p:nvSpPr>
          <p:spPr>
            <a:xfrm>
              <a:off x="767408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9DD48421-2484-2FBA-10D5-D134553B243C}"/>
                </a:ext>
              </a:extLst>
            </p:cNvPr>
            <p:cNvSpPr/>
            <p:nvPr/>
          </p:nvSpPr>
          <p:spPr>
            <a:xfrm>
              <a:off x="868392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11620157-B601-CD74-3602-3764561A157A}"/>
                </a:ext>
              </a:extLst>
            </p:cNvPr>
            <p:cNvSpPr/>
            <p:nvPr/>
          </p:nvSpPr>
          <p:spPr>
            <a:xfrm>
              <a:off x="969376" y="-1788163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005420FA-BFED-4D61-668D-152A5E76F5D5}"/>
                </a:ext>
              </a:extLst>
            </p:cNvPr>
            <p:cNvSpPr/>
            <p:nvPr/>
          </p:nvSpPr>
          <p:spPr>
            <a:xfrm>
              <a:off x="464457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41E69F8-53B0-3B1F-6DCF-1563C7BA836B}"/>
                </a:ext>
              </a:extLst>
            </p:cNvPr>
            <p:cNvSpPr/>
            <p:nvPr/>
          </p:nvSpPr>
          <p:spPr>
            <a:xfrm>
              <a:off x="565441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F000531-6C40-BE5A-ABB1-ABFCF2ECCCA6}"/>
                </a:ext>
              </a:extLst>
            </p:cNvPr>
            <p:cNvSpPr/>
            <p:nvPr/>
          </p:nvSpPr>
          <p:spPr>
            <a:xfrm>
              <a:off x="666424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CAB7F3C6-E162-73C9-0A40-6772D9FA3FFD}"/>
                </a:ext>
              </a:extLst>
            </p:cNvPr>
            <p:cNvSpPr/>
            <p:nvPr/>
          </p:nvSpPr>
          <p:spPr>
            <a:xfrm>
              <a:off x="767408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8D5DCC05-73C0-9424-4362-472BA16697EA}"/>
                </a:ext>
              </a:extLst>
            </p:cNvPr>
            <p:cNvSpPr/>
            <p:nvPr/>
          </p:nvSpPr>
          <p:spPr>
            <a:xfrm>
              <a:off x="868392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0CED52A-C447-A50E-EB34-2F1DEBEC00AF}"/>
                </a:ext>
              </a:extLst>
            </p:cNvPr>
            <p:cNvSpPr/>
            <p:nvPr/>
          </p:nvSpPr>
          <p:spPr>
            <a:xfrm>
              <a:off x="969376" y="-1709788"/>
              <a:ext cx="45719" cy="45719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42C330CD-267A-2908-49FA-36DB2E1BCFF4}"/>
              </a:ext>
            </a:extLst>
          </p:cNvPr>
          <p:cNvSpPr txBox="1"/>
          <p:nvPr/>
        </p:nvSpPr>
        <p:spPr>
          <a:xfrm>
            <a:off x="7373773" y="169355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26769B8-9D48-CA7A-C916-A71DA3B98677}"/>
              </a:ext>
            </a:extLst>
          </p:cNvPr>
          <p:cNvSpPr txBox="1"/>
          <p:nvPr/>
        </p:nvSpPr>
        <p:spPr>
          <a:xfrm>
            <a:off x="5781252" y="2202844"/>
            <a:ext cx="5165071" cy="63453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4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13799D-B8D2-0CC9-CF38-0E669B1CA9A0}"/>
              </a:ext>
            </a:extLst>
          </p:cNvPr>
          <p:cNvGrpSpPr/>
          <p:nvPr/>
        </p:nvGrpSpPr>
        <p:grpSpPr>
          <a:xfrm>
            <a:off x="917281" y="1456515"/>
            <a:ext cx="10389675" cy="1152746"/>
            <a:chOff x="917281" y="1456515"/>
            <a:chExt cx="10389675" cy="1152746"/>
          </a:xfrm>
        </p:grpSpPr>
        <p:sp>
          <p:nvSpPr>
            <p:cNvPr id="92" name="矩形: 对角圆角 91">
              <a:extLst>
                <a:ext uri="{FF2B5EF4-FFF2-40B4-BE49-F238E27FC236}">
                  <a16:creationId xmlns:a16="http://schemas.microsoft.com/office/drawing/2014/main" id="{351518CE-7A4A-B8E4-C528-B9D52032226A}"/>
                </a:ext>
              </a:extLst>
            </p:cNvPr>
            <p:cNvSpPr/>
            <p:nvPr/>
          </p:nvSpPr>
          <p:spPr>
            <a:xfrm>
              <a:off x="917281" y="1456515"/>
              <a:ext cx="10389675" cy="1152746"/>
            </a:xfrm>
            <a:prstGeom prst="round2DiagRect">
              <a:avLst/>
            </a:prstGeom>
            <a:gradFill flip="none" rotWithShape="1">
              <a:gsLst>
                <a:gs pos="20000">
                  <a:schemeClr val="accent1">
                    <a:lumMod val="75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90500" dist="101600" dir="2700000" algn="tl" rotWithShape="0">
                <a:schemeClr val="accent1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ea typeface="苹方 特粗" panose="020B0800000000000000" pitchFamily="34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9C45962D-7D6B-8C7E-5146-EAB2D29A7ED1}"/>
                </a:ext>
              </a:extLst>
            </p:cNvPr>
            <p:cNvSpPr txBox="1"/>
            <p:nvPr/>
          </p:nvSpPr>
          <p:spPr>
            <a:xfrm>
              <a:off x="1189179" y="1718026"/>
              <a:ext cx="9845879" cy="62972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合作伙伴是电商平台开展促销活动时的重要支持力量，在与合作伙伴合作时，平台需要充分考虑其专业能力、声誉以及利益协调等因素，制定合理的合作计划和细化合作协议，共同为活动的成功实施和用户需求的满足努力。</a:t>
              </a:r>
              <a:endPara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576" name="组合 575">
            <a:extLst>
              <a:ext uri="{FF2B5EF4-FFF2-40B4-BE49-F238E27FC236}">
                <a16:creationId xmlns:a16="http://schemas.microsoft.com/office/drawing/2014/main" id="{74DE8D06-54E0-84EA-DAA4-2467335CAD72}"/>
              </a:ext>
            </a:extLst>
          </p:cNvPr>
          <p:cNvGrpSpPr/>
          <p:nvPr/>
        </p:nvGrpSpPr>
        <p:grpSpPr>
          <a:xfrm>
            <a:off x="813000" y="2951142"/>
            <a:ext cx="4370761" cy="3694519"/>
            <a:chOff x="-1256600" y="2960362"/>
            <a:chExt cx="4069692" cy="3440031"/>
          </a:xfrm>
        </p:grpSpPr>
        <p:grpSp>
          <p:nvGrpSpPr>
            <p:cNvPr id="35" name="图形 1">
              <a:extLst>
                <a:ext uri="{FF2B5EF4-FFF2-40B4-BE49-F238E27FC236}">
                  <a16:creationId xmlns:a16="http://schemas.microsoft.com/office/drawing/2014/main" id="{7D622488-9D71-8218-8D90-57323C56063F}"/>
                </a:ext>
              </a:extLst>
            </p:cNvPr>
            <p:cNvGrpSpPr/>
            <p:nvPr/>
          </p:nvGrpSpPr>
          <p:grpSpPr>
            <a:xfrm>
              <a:off x="-1256600" y="4552273"/>
              <a:ext cx="4069692" cy="1744750"/>
              <a:chOff x="-1256600" y="4552273"/>
              <a:chExt cx="4069692" cy="1744750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87A4189-BA81-2F2B-97A0-1FC5AEE2336E}"/>
                  </a:ext>
                </a:extLst>
              </p:cNvPr>
              <p:cNvSpPr/>
              <p:nvPr/>
            </p:nvSpPr>
            <p:spPr>
              <a:xfrm>
                <a:off x="-1027742" y="4552273"/>
                <a:ext cx="3700469" cy="1720960"/>
              </a:xfrm>
              <a:custGeom>
                <a:avLst/>
                <a:gdLst>
                  <a:gd name="connsiteX0" fmla="*/ 3700469 w 3700469"/>
                  <a:gd name="connsiteY0" fmla="*/ 1720960 h 1720960"/>
                  <a:gd name="connsiteX1" fmla="*/ 0 w 3700469"/>
                  <a:gd name="connsiteY1" fmla="*/ 1720960 h 1720960"/>
                  <a:gd name="connsiteX2" fmla="*/ 369134 w 3700469"/>
                  <a:gd name="connsiteY2" fmla="*/ 1130435 h 1720960"/>
                  <a:gd name="connsiteX3" fmla="*/ 598258 w 3700469"/>
                  <a:gd name="connsiteY3" fmla="*/ 1050364 h 1720960"/>
                  <a:gd name="connsiteX4" fmla="*/ 850613 w 3700469"/>
                  <a:gd name="connsiteY4" fmla="*/ 496264 h 1720960"/>
                  <a:gd name="connsiteX5" fmla="*/ 1756774 w 3700469"/>
                  <a:gd name="connsiteY5" fmla="*/ 0 h 1720960"/>
                  <a:gd name="connsiteX6" fmla="*/ 2865754 w 3700469"/>
                  <a:gd name="connsiteY6" fmla="*/ 884077 h 1720960"/>
                  <a:gd name="connsiteX7" fmla="*/ 2936741 w 3700469"/>
                  <a:gd name="connsiteY7" fmla="*/ 878988 h 1720960"/>
                  <a:gd name="connsiteX8" fmla="*/ 3570356 w 3700469"/>
                  <a:gd name="connsiteY8" fmla="*/ 1646892 h 1720960"/>
                  <a:gd name="connsiteX9" fmla="*/ 3570070 w 3700469"/>
                  <a:gd name="connsiteY9" fmla="*/ 1658502 h 1720960"/>
                  <a:gd name="connsiteX10" fmla="*/ 3700469 w 3700469"/>
                  <a:gd name="connsiteY10" fmla="*/ 1720960 h 1720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00469" h="1720960">
                    <a:moveTo>
                      <a:pt x="3700469" y="1720960"/>
                    </a:moveTo>
                    <a:lnTo>
                      <a:pt x="0" y="1720960"/>
                    </a:lnTo>
                    <a:cubicBezTo>
                      <a:pt x="39054" y="1460896"/>
                      <a:pt x="179134" y="1243276"/>
                      <a:pt x="369134" y="1130435"/>
                    </a:cubicBezTo>
                    <a:cubicBezTo>
                      <a:pt x="439453" y="1088223"/>
                      <a:pt x="516867" y="1060505"/>
                      <a:pt x="598258" y="1050364"/>
                    </a:cubicBezTo>
                    <a:cubicBezTo>
                      <a:pt x="648562" y="842832"/>
                      <a:pt x="735755" y="654489"/>
                      <a:pt x="850613" y="496264"/>
                    </a:cubicBezTo>
                    <a:cubicBezTo>
                      <a:pt x="1071739" y="191891"/>
                      <a:pt x="1395740" y="0"/>
                      <a:pt x="1756774" y="0"/>
                    </a:cubicBezTo>
                    <a:cubicBezTo>
                      <a:pt x="2253834" y="0"/>
                      <a:pt x="2680471" y="363983"/>
                      <a:pt x="2865754" y="884077"/>
                    </a:cubicBezTo>
                    <a:cubicBezTo>
                      <a:pt x="2889153" y="881192"/>
                      <a:pt x="2912804" y="878988"/>
                      <a:pt x="2936741" y="878988"/>
                    </a:cubicBezTo>
                    <a:cubicBezTo>
                      <a:pt x="3286838" y="878988"/>
                      <a:pt x="3570356" y="1222922"/>
                      <a:pt x="3570356" y="1646892"/>
                    </a:cubicBezTo>
                    <a:cubicBezTo>
                      <a:pt x="3570356" y="1651192"/>
                      <a:pt x="3570356" y="1654793"/>
                      <a:pt x="3570070" y="1658502"/>
                    </a:cubicBezTo>
                    <a:cubicBezTo>
                      <a:pt x="3616958" y="1670417"/>
                      <a:pt x="3660873" y="1691953"/>
                      <a:pt x="3700469" y="1720960"/>
                    </a:cubicBezTo>
                    <a:close/>
                  </a:path>
                </a:pathLst>
              </a:custGeom>
              <a:solidFill>
                <a:srgbClr val="DCF4E6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781024E-309B-D7C9-18D7-F06E0644D808}"/>
                  </a:ext>
                </a:extLst>
              </p:cNvPr>
              <p:cNvSpPr/>
              <p:nvPr/>
            </p:nvSpPr>
            <p:spPr>
              <a:xfrm>
                <a:off x="1459333" y="5685095"/>
                <a:ext cx="1353759" cy="611928"/>
              </a:xfrm>
              <a:custGeom>
                <a:avLst/>
                <a:gdLst>
                  <a:gd name="connsiteX0" fmla="*/ 0 w 1353759"/>
                  <a:gd name="connsiteY0" fmla="*/ 611929 h 611928"/>
                  <a:gd name="connsiteX1" fmla="*/ 1353759 w 1353759"/>
                  <a:gd name="connsiteY1" fmla="*/ 611929 h 611928"/>
                  <a:gd name="connsiteX2" fmla="*/ 1160364 w 1353759"/>
                  <a:gd name="connsiteY2" fmla="*/ 565721 h 611928"/>
                  <a:gd name="connsiteX3" fmla="*/ 1011545 w 1353759"/>
                  <a:gd name="connsiteY3" fmla="*/ 533363 h 611928"/>
                  <a:gd name="connsiteX4" fmla="*/ 889549 w 1353759"/>
                  <a:gd name="connsiteY4" fmla="*/ 391962 h 611928"/>
                  <a:gd name="connsiteX5" fmla="*/ 710236 w 1353759"/>
                  <a:gd name="connsiteY5" fmla="*/ 763 h 611928"/>
                  <a:gd name="connsiteX6" fmla="*/ 500428 w 1353759"/>
                  <a:gd name="connsiteY6" fmla="*/ 367918 h 611928"/>
                  <a:gd name="connsiteX7" fmla="*/ 398749 w 1353759"/>
                  <a:gd name="connsiteY7" fmla="*/ 551853 h 611928"/>
                  <a:gd name="connsiteX8" fmla="*/ 0 w 1353759"/>
                  <a:gd name="connsiteY8" fmla="*/ 611929 h 611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53759" h="611928">
                    <a:moveTo>
                      <a:pt x="0" y="611929"/>
                    </a:moveTo>
                    <a:lnTo>
                      <a:pt x="1353759" y="611929"/>
                    </a:lnTo>
                    <a:cubicBezTo>
                      <a:pt x="1318015" y="547446"/>
                      <a:pt x="1242101" y="567441"/>
                      <a:pt x="1160364" y="565721"/>
                    </a:cubicBezTo>
                    <a:cubicBezTo>
                      <a:pt x="1145080" y="517507"/>
                      <a:pt x="1102743" y="518528"/>
                      <a:pt x="1011545" y="533363"/>
                    </a:cubicBezTo>
                    <a:cubicBezTo>
                      <a:pt x="1127092" y="427993"/>
                      <a:pt x="1091043" y="324487"/>
                      <a:pt x="889549" y="391962"/>
                    </a:cubicBezTo>
                    <a:cubicBezTo>
                      <a:pt x="1119692" y="78648"/>
                      <a:pt x="762911" y="7034"/>
                      <a:pt x="710236" y="763"/>
                    </a:cubicBezTo>
                    <a:cubicBezTo>
                      <a:pt x="643853" y="-7138"/>
                      <a:pt x="338674" y="41650"/>
                      <a:pt x="500428" y="367918"/>
                    </a:cubicBezTo>
                    <a:cubicBezTo>
                      <a:pt x="304475" y="286593"/>
                      <a:pt x="250868" y="382717"/>
                      <a:pt x="398749" y="551853"/>
                    </a:cubicBezTo>
                    <a:cubicBezTo>
                      <a:pt x="257476" y="558482"/>
                      <a:pt x="88196" y="589515"/>
                      <a:pt x="0" y="611929"/>
                    </a:cubicBezTo>
                    <a:close/>
                  </a:path>
                </a:pathLst>
              </a:custGeom>
              <a:solidFill>
                <a:srgbClr val="93E5B6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943EDC9-87F8-1E06-F4B2-88AF691727AA}"/>
                  </a:ext>
                </a:extLst>
              </p:cNvPr>
              <p:cNvSpPr/>
              <p:nvPr/>
            </p:nvSpPr>
            <p:spPr>
              <a:xfrm>
                <a:off x="-1256600" y="5226686"/>
                <a:ext cx="2364492" cy="1070337"/>
              </a:xfrm>
              <a:custGeom>
                <a:avLst/>
                <a:gdLst>
                  <a:gd name="connsiteX0" fmla="*/ 0 w 2364492"/>
                  <a:gd name="connsiteY0" fmla="*/ 1070338 h 1070337"/>
                  <a:gd name="connsiteX1" fmla="*/ 2364493 w 2364492"/>
                  <a:gd name="connsiteY1" fmla="*/ 1070338 h 1070337"/>
                  <a:gd name="connsiteX2" fmla="*/ 1750330 w 2364492"/>
                  <a:gd name="connsiteY2" fmla="*/ 989515 h 1070337"/>
                  <a:gd name="connsiteX3" fmla="*/ 1490039 w 2364492"/>
                  <a:gd name="connsiteY3" fmla="*/ 932915 h 1070337"/>
                  <a:gd name="connsiteX4" fmla="*/ 1276637 w 2364492"/>
                  <a:gd name="connsiteY4" fmla="*/ 685589 h 1070337"/>
                  <a:gd name="connsiteX5" fmla="*/ 962996 w 2364492"/>
                  <a:gd name="connsiteY5" fmla="*/ 1340 h 1070337"/>
                  <a:gd name="connsiteX6" fmla="*/ 596006 w 2364492"/>
                  <a:gd name="connsiteY6" fmla="*/ 643538 h 1070337"/>
                  <a:gd name="connsiteX7" fmla="*/ 418166 w 2364492"/>
                  <a:gd name="connsiteY7" fmla="*/ 965273 h 1070337"/>
                  <a:gd name="connsiteX8" fmla="*/ 0 w 2364492"/>
                  <a:gd name="connsiteY8" fmla="*/ 1070338 h 1070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4492" h="1070337">
                    <a:moveTo>
                      <a:pt x="0" y="1070338"/>
                    </a:moveTo>
                    <a:lnTo>
                      <a:pt x="2364493" y="1070338"/>
                    </a:lnTo>
                    <a:cubicBezTo>
                      <a:pt x="2211111" y="1034701"/>
                      <a:pt x="1893300" y="992507"/>
                      <a:pt x="1750330" y="989515"/>
                    </a:cubicBezTo>
                    <a:cubicBezTo>
                      <a:pt x="1723607" y="905179"/>
                      <a:pt x="1649558" y="906953"/>
                      <a:pt x="1490039" y="932915"/>
                    </a:cubicBezTo>
                    <a:cubicBezTo>
                      <a:pt x="1692130" y="748621"/>
                      <a:pt x="1629078" y="567570"/>
                      <a:pt x="1276637" y="685589"/>
                    </a:cubicBezTo>
                    <a:cubicBezTo>
                      <a:pt x="1679198" y="137545"/>
                      <a:pt x="1055150" y="12305"/>
                      <a:pt x="962996" y="1340"/>
                    </a:cubicBezTo>
                    <a:cubicBezTo>
                      <a:pt x="846876" y="-12510"/>
                      <a:pt x="313083" y="72847"/>
                      <a:pt x="596006" y="643538"/>
                    </a:cubicBezTo>
                    <a:cubicBezTo>
                      <a:pt x="253263" y="501277"/>
                      <a:pt x="159497" y="669428"/>
                      <a:pt x="418166" y="965273"/>
                    </a:cubicBezTo>
                    <a:cubicBezTo>
                      <a:pt x="171051" y="976865"/>
                      <a:pt x="83369" y="1005855"/>
                      <a:pt x="0" y="1070338"/>
                    </a:cubicBezTo>
                    <a:close/>
                  </a:path>
                </a:pathLst>
              </a:custGeom>
              <a:solidFill>
                <a:srgbClr val="93E5B6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1">
              <a:extLst>
                <a:ext uri="{FF2B5EF4-FFF2-40B4-BE49-F238E27FC236}">
                  <a16:creationId xmlns:a16="http://schemas.microsoft.com/office/drawing/2014/main" id="{321DA5B3-B12D-037A-95CD-012D0F05FF0A}"/>
                </a:ext>
              </a:extLst>
            </p:cNvPr>
            <p:cNvGrpSpPr/>
            <p:nvPr/>
          </p:nvGrpSpPr>
          <p:grpSpPr>
            <a:xfrm>
              <a:off x="644361" y="3111285"/>
              <a:ext cx="1797400" cy="3027968"/>
              <a:chOff x="644361" y="3111285"/>
              <a:chExt cx="1797400" cy="3027968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83E0912-2A8D-E4CC-BBF2-14092CE98B70}"/>
                  </a:ext>
                </a:extLst>
              </p:cNvPr>
              <p:cNvSpPr/>
              <p:nvPr/>
            </p:nvSpPr>
            <p:spPr>
              <a:xfrm>
                <a:off x="644361" y="3111285"/>
                <a:ext cx="1797400" cy="3027968"/>
              </a:xfrm>
              <a:custGeom>
                <a:avLst/>
                <a:gdLst>
                  <a:gd name="connsiteX0" fmla="*/ 124655 w 1797400"/>
                  <a:gd name="connsiteY0" fmla="*/ 3027969 h 3027968"/>
                  <a:gd name="connsiteX1" fmla="*/ 327 w 1797400"/>
                  <a:gd name="connsiteY1" fmla="*/ 2894344 h 3027968"/>
                  <a:gd name="connsiteX2" fmla="*/ 192492 w 1797400"/>
                  <a:gd name="connsiteY2" fmla="*/ 133635 h 3027968"/>
                  <a:gd name="connsiteX3" fmla="*/ 335421 w 1797400"/>
                  <a:gd name="connsiteY3" fmla="*/ 0 h 3027968"/>
                  <a:gd name="connsiteX4" fmla="*/ 1672731 w 1797400"/>
                  <a:gd name="connsiteY4" fmla="*/ 0 h 3027968"/>
                  <a:gd name="connsiteX5" fmla="*/ 1797074 w 1797400"/>
                  <a:gd name="connsiteY5" fmla="*/ 133635 h 3027968"/>
                  <a:gd name="connsiteX6" fmla="*/ 1604897 w 1797400"/>
                  <a:gd name="connsiteY6" fmla="*/ 2894344 h 3027968"/>
                  <a:gd name="connsiteX7" fmla="*/ 1461973 w 1797400"/>
                  <a:gd name="connsiteY7" fmla="*/ 3027969 h 3027968"/>
                  <a:gd name="connsiteX8" fmla="*/ 124655 w 1797400"/>
                  <a:gd name="connsiteY8" fmla="*/ 3027969 h 302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7400" h="3027968">
                    <a:moveTo>
                      <a:pt x="124655" y="3027969"/>
                    </a:moveTo>
                    <a:cubicBezTo>
                      <a:pt x="50969" y="3027969"/>
                      <a:pt x="-4801" y="2968037"/>
                      <a:pt x="327" y="2894344"/>
                    </a:cubicBezTo>
                    <a:lnTo>
                      <a:pt x="192492" y="133635"/>
                    </a:lnTo>
                    <a:cubicBezTo>
                      <a:pt x="197622" y="59950"/>
                      <a:pt x="261737" y="0"/>
                      <a:pt x="335421" y="0"/>
                    </a:cubicBezTo>
                    <a:lnTo>
                      <a:pt x="1672731" y="0"/>
                    </a:lnTo>
                    <a:cubicBezTo>
                      <a:pt x="1746423" y="0"/>
                      <a:pt x="1802199" y="59950"/>
                      <a:pt x="1797074" y="133635"/>
                    </a:cubicBezTo>
                    <a:lnTo>
                      <a:pt x="1604897" y="2894344"/>
                    </a:lnTo>
                    <a:cubicBezTo>
                      <a:pt x="1599773" y="2968037"/>
                      <a:pt x="1535648" y="3027969"/>
                      <a:pt x="1461973" y="3027969"/>
                    </a:cubicBezTo>
                    <a:lnTo>
                      <a:pt x="124655" y="30279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C0CF665-3E21-E03F-2714-219358589B61}"/>
                  </a:ext>
                </a:extLst>
              </p:cNvPr>
              <p:cNvSpPr/>
              <p:nvPr/>
            </p:nvSpPr>
            <p:spPr>
              <a:xfrm>
                <a:off x="742199" y="3208885"/>
                <a:ext cx="1601712" cy="2832775"/>
              </a:xfrm>
              <a:custGeom>
                <a:avLst/>
                <a:gdLst>
                  <a:gd name="connsiteX0" fmla="*/ 33609 w 1601712"/>
                  <a:gd name="connsiteY0" fmla="*/ 2832776 h 2832775"/>
                  <a:gd name="connsiteX1" fmla="*/ 88 w 1601712"/>
                  <a:gd name="connsiteY1" fmla="*/ 2796745 h 2832775"/>
                  <a:gd name="connsiteX2" fmla="*/ 192253 w 1601712"/>
                  <a:gd name="connsiteY2" fmla="*/ 36036 h 2832775"/>
                  <a:gd name="connsiteX3" fmla="*/ 230789 w 1601712"/>
                  <a:gd name="connsiteY3" fmla="*/ 0 h 2832775"/>
                  <a:gd name="connsiteX4" fmla="*/ 1568102 w 1601712"/>
                  <a:gd name="connsiteY4" fmla="*/ 0 h 2832775"/>
                  <a:gd name="connsiteX5" fmla="*/ 1601624 w 1601712"/>
                  <a:gd name="connsiteY5" fmla="*/ 36036 h 2832775"/>
                  <a:gd name="connsiteX6" fmla="*/ 1409465 w 1601712"/>
                  <a:gd name="connsiteY6" fmla="*/ 2796745 h 2832775"/>
                  <a:gd name="connsiteX7" fmla="*/ 1370926 w 1601712"/>
                  <a:gd name="connsiteY7" fmla="*/ 2832776 h 2832775"/>
                  <a:gd name="connsiteX8" fmla="*/ 33609 w 1601712"/>
                  <a:gd name="connsiteY8" fmla="*/ 2832776 h 283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1712" h="2832775">
                    <a:moveTo>
                      <a:pt x="33609" y="2832776"/>
                    </a:moveTo>
                    <a:cubicBezTo>
                      <a:pt x="13744" y="2832776"/>
                      <a:pt x="-1293" y="2816615"/>
                      <a:pt x="88" y="2796745"/>
                    </a:cubicBezTo>
                    <a:lnTo>
                      <a:pt x="192253" y="36036"/>
                    </a:lnTo>
                    <a:cubicBezTo>
                      <a:pt x="193636" y="16163"/>
                      <a:pt x="210924" y="0"/>
                      <a:pt x="230789" y="0"/>
                    </a:cubicBezTo>
                    <a:lnTo>
                      <a:pt x="1568102" y="0"/>
                    </a:lnTo>
                    <a:cubicBezTo>
                      <a:pt x="1587972" y="0"/>
                      <a:pt x="1603004" y="16163"/>
                      <a:pt x="1601624" y="36036"/>
                    </a:cubicBezTo>
                    <a:lnTo>
                      <a:pt x="1409465" y="2796745"/>
                    </a:lnTo>
                    <a:cubicBezTo>
                      <a:pt x="1408085" y="2816615"/>
                      <a:pt x="1390796" y="2832776"/>
                      <a:pt x="1370926" y="2832776"/>
                    </a:cubicBezTo>
                    <a:lnTo>
                      <a:pt x="33609" y="2832776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CBB1E0F-367D-5B0F-9C43-06C0E0F54703}"/>
                  </a:ext>
                </a:extLst>
              </p:cNvPr>
              <p:cNvSpPr/>
              <p:nvPr/>
            </p:nvSpPr>
            <p:spPr>
              <a:xfrm>
                <a:off x="1023107" y="3788703"/>
                <a:ext cx="904249" cy="495160"/>
              </a:xfrm>
              <a:custGeom>
                <a:avLst/>
                <a:gdLst>
                  <a:gd name="connsiteX0" fmla="*/ 859122 w 904249"/>
                  <a:gd name="connsiteY0" fmla="*/ 0 h 495160"/>
                  <a:gd name="connsiteX1" fmla="*/ 72094 w 904249"/>
                  <a:gd name="connsiteY1" fmla="*/ 0 h 495160"/>
                  <a:gd name="connsiteX2" fmla="*/ 27069 w 904249"/>
                  <a:gd name="connsiteY2" fmla="*/ 42125 h 495160"/>
                  <a:gd name="connsiteX3" fmla="*/ 102 w 904249"/>
                  <a:gd name="connsiteY3" fmla="*/ 447035 h 495160"/>
                  <a:gd name="connsiteX4" fmla="*/ 45127 w 904249"/>
                  <a:gd name="connsiteY4" fmla="*/ 495160 h 495160"/>
                  <a:gd name="connsiteX5" fmla="*/ 832162 w 904249"/>
                  <a:gd name="connsiteY5" fmla="*/ 495160 h 495160"/>
                  <a:gd name="connsiteX6" fmla="*/ 877182 w 904249"/>
                  <a:gd name="connsiteY6" fmla="*/ 453037 h 495160"/>
                  <a:gd name="connsiteX7" fmla="*/ 904147 w 904249"/>
                  <a:gd name="connsiteY7" fmla="*/ 48127 h 495160"/>
                  <a:gd name="connsiteX8" fmla="*/ 859122 w 904249"/>
                  <a:gd name="connsiteY8" fmla="*/ 0 h 49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249" h="495160">
                    <a:moveTo>
                      <a:pt x="859122" y="0"/>
                    </a:moveTo>
                    <a:lnTo>
                      <a:pt x="72094" y="0"/>
                    </a:lnTo>
                    <a:cubicBezTo>
                      <a:pt x="48336" y="0"/>
                      <a:pt x="28647" y="18422"/>
                      <a:pt x="27069" y="42125"/>
                    </a:cubicBezTo>
                    <a:lnTo>
                      <a:pt x="102" y="447035"/>
                    </a:lnTo>
                    <a:cubicBezTo>
                      <a:pt x="-1633" y="473087"/>
                      <a:pt x="19026" y="495160"/>
                      <a:pt x="45127" y="495160"/>
                    </a:cubicBezTo>
                    <a:lnTo>
                      <a:pt x="832162" y="495160"/>
                    </a:lnTo>
                    <a:cubicBezTo>
                      <a:pt x="855914" y="495160"/>
                      <a:pt x="875605" y="476742"/>
                      <a:pt x="877182" y="453037"/>
                    </a:cubicBezTo>
                    <a:lnTo>
                      <a:pt x="904147" y="48127"/>
                    </a:lnTo>
                    <a:cubicBezTo>
                      <a:pt x="905885" y="22079"/>
                      <a:pt x="885227" y="0"/>
                      <a:pt x="859122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BDB994A-D4F6-D080-3EA5-01C7F3B03CA7}"/>
                  </a:ext>
                </a:extLst>
              </p:cNvPr>
              <p:cNvSpPr/>
              <p:nvPr/>
            </p:nvSpPr>
            <p:spPr>
              <a:xfrm>
                <a:off x="1219352" y="4521496"/>
                <a:ext cx="904249" cy="495153"/>
              </a:xfrm>
              <a:custGeom>
                <a:avLst/>
                <a:gdLst>
                  <a:gd name="connsiteX0" fmla="*/ 859122 w 904249"/>
                  <a:gd name="connsiteY0" fmla="*/ 0 h 495153"/>
                  <a:gd name="connsiteX1" fmla="*/ 72096 w 904249"/>
                  <a:gd name="connsiteY1" fmla="*/ 0 h 495153"/>
                  <a:gd name="connsiteX2" fmla="*/ 27070 w 904249"/>
                  <a:gd name="connsiteY2" fmla="*/ 42123 h 495153"/>
                  <a:gd name="connsiteX3" fmla="*/ 102 w 904249"/>
                  <a:gd name="connsiteY3" fmla="*/ 447028 h 495153"/>
                  <a:gd name="connsiteX4" fmla="*/ 45127 w 904249"/>
                  <a:gd name="connsiteY4" fmla="*/ 495153 h 495153"/>
                  <a:gd name="connsiteX5" fmla="*/ 832157 w 904249"/>
                  <a:gd name="connsiteY5" fmla="*/ 495153 h 495153"/>
                  <a:gd name="connsiteX6" fmla="*/ 877182 w 904249"/>
                  <a:gd name="connsiteY6" fmla="*/ 453030 h 495153"/>
                  <a:gd name="connsiteX7" fmla="*/ 904147 w 904249"/>
                  <a:gd name="connsiteY7" fmla="*/ 48125 h 495153"/>
                  <a:gd name="connsiteX8" fmla="*/ 859122 w 904249"/>
                  <a:gd name="connsiteY8" fmla="*/ 0 h 49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249" h="495153">
                    <a:moveTo>
                      <a:pt x="859122" y="0"/>
                    </a:moveTo>
                    <a:lnTo>
                      <a:pt x="72096" y="0"/>
                    </a:lnTo>
                    <a:cubicBezTo>
                      <a:pt x="48338" y="0"/>
                      <a:pt x="28651" y="18419"/>
                      <a:pt x="27070" y="42123"/>
                    </a:cubicBezTo>
                    <a:lnTo>
                      <a:pt x="102" y="447028"/>
                    </a:lnTo>
                    <a:cubicBezTo>
                      <a:pt x="-1633" y="473080"/>
                      <a:pt x="19026" y="495153"/>
                      <a:pt x="45127" y="495153"/>
                    </a:cubicBezTo>
                    <a:lnTo>
                      <a:pt x="832157" y="495153"/>
                    </a:lnTo>
                    <a:cubicBezTo>
                      <a:pt x="855914" y="495153"/>
                      <a:pt x="875605" y="476734"/>
                      <a:pt x="877182" y="453030"/>
                    </a:cubicBezTo>
                    <a:lnTo>
                      <a:pt x="904147" y="48125"/>
                    </a:lnTo>
                    <a:cubicBezTo>
                      <a:pt x="905885" y="22074"/>
                      <a:pt x="885227" y="0"/>
                      <a:pt x="859122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图形 1">
              <a:extLst>
                <a:ext uri="{FF2B5EF4-FFF2-40B4-BE49-F238E27FC236}">
                  <a16:creationId xmlns:a16="http://schemas.microsoft.com/office/drawing/2014/main" id="{5082D371-78FE-1871-BEA4-1CCAA764B577}"/>
                </a:ext>
              </a:extLst>
            </p:cNvPr>
            <p:cNvGrpSpPr/>
            <p:nvPr/>
          </p:nvGrpSpPr>
          <p:grpSpPr>
            <a:xfrm>
              <a:off x="343248" y="3169143"/>
              <a:ext cx="1465179" cy="2926752"/>
              <a:chOff x="343248" y="3169143"/>
              <a:chExt cx="1465179" cy="2926752"/>
            </a:xfrm>
          </p:grpSpPr>
          <p:grpSp>
            <p:nvGrpSpPr>
              <p:cNvPr id="60" name="图形 1">
                <a:extLst>
                  <a:ext uri="{FF2B5EF4-FFF2-40B4-BE49-F238E27FC236}">
                    <a16:creationId xmlns:a16="http://schemas.microsoft.com/office/drawing/2014/main" id="{EF8CE13B-70C6-DC2C-992F-C6D356FA8437}"/>
                  </a:ext>
                </a:extLst>
              </p:cNvPr>
              <p:cNvGrpSpPr/>
              <p:nvPr/>
            </p:nvGrpSpPr>
            <p:grpSpPr>
              <a:xfrm>
                <a:off x="627640" y="3625246"/>
                <a:ext cx="1180787" cy="2470649"/>
                <a:chOff x="627640" y="3625246"/>
                <a:chExt cx="1180787" cy="2470649"/>
              </a:xfrm>
            </p:grpSpPr>
            <p:grpSp>
              <p:nvGrpSpPr>
                <p:cNvPr id="87" name="图形 1">
                  <a:extLst>
                    <a:ext uri="{FF2B5EF4-FFF2-40B4-BE49-F238E27FC236}">
                      <a16:creationId xmlns:a16="http://schemas.microsoft.com/office/drawing/2014/main" id="{27C9D2E1-845C-2022-B3D5-AB1C408A6FD4}"/>
                    </a:ext>
                  </a:extLst>
                </p:cNvPr>
                <p:cNvGrpSpPr/>
                <p:nvPr/>
              </p:nvGrpSpPr>
              <p:grpSpPr>
                <a:xfrm>
                  <a:off x="1176130" y="4463994"/>
                  <a:ext cx="632297" cy="1631901"/>
                  <a:chOff x="1176130" y="4463994"/>
                  <a:chExt cx="632297" cy="1631901"/>
                </a:xfrm>
              </p:grpSpPr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id="{D86E14C0-8E4C-576D-E197-48D0391276EA}"/>
                      </a:ext>
                    </a:extLst>
                  </p:cNvPr>
                  <p:cNvSpPr/>
                  <p:nvPr/>
                </p:nvSpPr>
                <p:spPr>
                  <a:xfrm>
                    <a:off x="1176130" y="4477656"/>
                    <a:ext cx="485222" cy="1618239"/>
                  </a:xfrm>
                  <a:custGeom>
                    <a:avLst/>
                    <a:gdLst>
                      <a:gd name="connsiteX0" fmla="*/ 212793 w 485222"/>
                      <a:gd name="connsiteY0" fmla="*/ 1618239 h 1618239"/>
                      <a:gd name="connsiteX1" fmla="*/ 262120 w 485222"/>
                      <a:gd name="connsiteY1" fmla="*/ 875707 h 1618239"/>
                      <a:gd name="connsiteX2" fmla="*/ 432723 w 485222"/>
                      <a:gd name="connsiteY2" fmla="*/ 333611 h 1618239"/>
                      <a:gd name="connsiteX3" fmla="*/ 447050 w 485222"/>
                      <a:gd name="connsiteY3" fmla="*/ 15 h 1618239"/>
                      <a:gd name="connsiteX4" fmla="*/ 59773 w 485222"/>
                      <a:gd name="connsiteY4" fmla="*/ 29721 h 1618239"/>
                      <a:gd name="connsiteX5" fmla="*/ 0 w 485222"/>
                      <a:gd name="connsiteY5" fmla="*/ 879308 h 1618239"/>
                      <a:gd name="connsiteX6" fmla="*/ 60963 w 485222"/>
                      <a:gd name="connsiteY6" fmla="*/ 1618239 h 1618239"/>
                      <a:gd name="connsiteX7" fmla="*/ 212793 w 485222"/>
                      <a:gd name="connsiteY7" fmla="*/ 1618239 h 1618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5222" h="1618239">
                        <a:moveTo>
                          <a:pt x="212793" y="1618239"/>
                        </a:moveTo>
                        <a:lnTo>
                          <a:pt x="262120" y="875707"/>
                        </a:lnTo>
                        <a:lnTo>
                          <a:pt x="432723" y="333611"/>
                        </a:lnTo>
                        <a:cubicBezTo>
                          <a:pt x="432723" y="333611"/>
                          <a:pt x="540621" y="176264"/>
                          <a:pt x="447050" y="15"/>
                        </a:cubicBezTo>
                        <a:cubicBezTo>
                          <a:pt x="447050" y="15"/>
                          <a:pt x="92817" y="-1634"/>
                          <a:pt x="59773" y="29721"/>
                        </a:cubicBezTo>
                        <a:cubicBezTo>
                          <a:pt x="26729" y="61058"/>
                          <a:pt x="0" y="879308"/>
                          <a:pt x="0" y="879308"/>
                        </a:cubicBezTo>
                        <a:lnTo>
                          <a:pt x="60963" y="1618239"/>
                        </a:lnTo>
                        <a:lnTo>
                          <a:pt x="212793" y="1618239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074BFB84-7C13-CBCE-8A12-B271ED57E702}"/>
                      </a:ext>
                    </a:extLst>
                  </p:cNvPr>
                  <p:cNvSpPr/>
                  <p:nvPr/>
                </p:nvSpPr>
                <p:spPr>
                  <a:xfrm>
                    <a:off x="1195495" y="4477603"/>
                    <a:ext cx="465894" cy="1618274"/>
                  </a:xfrm>
                  <a:custGeom>
                    <a:avLst/>
                    <a:gdLst>
                      <a:gd name="connsiteX0" fmla="*/ 413384 w 465894"/>
                      <a:gd name="connsiteY0" fmla="*/ 333736 h 1618274"/>
                      <a:gd name="connsiteX1" fmla="*/ 242698 w 465894"/>
                      <a:gd name="connsiteY1" fmla="*/ 875706 h 1618274"/>
                      <a:gd name="connsiteX2" fmla="*/ 193444 w 465894"/>
                      <a:gd name="connsiteY2" fmla="*/ 1618275 h 1618274"/>
                      <a:gd name="connsiteX3" fmla="*/ 41614 w 465894"/>
                      <a:gd name="connsiteY3" fmla="*/ 1618275 h 1618274"/>
                      <a:gd name="connsiteX4" fmla="*/ 0 w 465894"/>
                      <a:gd name="connsiteY4" fmla="*/ 1113697 h 1618274"/>
                      <a:gd name="connsiteX5" fmla="*/ 181415 w 465894"/>
                      <a:gd name="connsiteY5" fmla="*/ 970164 h 1618274"/>
                      <a:gd name="connsiteX6" fmla="*/ 104687 w 465894"/>
                      <a:gd name="connsiteY6" fmla="*/ 879934 h 1618274"/>
                      <a:gd name="connsiteX7" fmla="*/ 184340 w 465894"/>
                      <a:gd name="connsiteY7" fmla="*/ 793951 h 1618274"/>
                      <a:gd name="connsiteX8" fmla="*/ 91520 w 465894"/>
                      <a:gd name="connsiteY8" fmla="*/ 749248 h 1618274"/>
                      <a:gd name="connsiteX9" fmla="*/ 185802 w 465894"/>
                      <a:gd name="connsiteY9" fmla="*/ 688778 h 1618274"/>
                      <a:gd name="connsiteX10" fmla="*/ 185802 w 465894"/>
                      <a:gd name="connsiteY10" fmla="*/ 247269 h 1618274"/>
                      <a:gd name="connsiteX11" fmla="*/ 17068 w 465894"/>
                      <a:gd name="connsiteY11" fmla="*/ 176067 h 1618274"/>
                      <a:gd name="connsiteX12" fmla="*/ 40474 w 465894"/>
                      <a:gd name="connsiteY12" fmla="*/ 29757 h 1618274"/>
                      <a:gd name="connsiteX13" fmla="*/ 427690 w 465894"/>
                      <a:gd name="connsiteY13" fmla="*/ 14 h 1618274"/>
                      <a:gd name="connsiteX14" fmla="*/ 413384 w 465894"/>
                      <a:gd name="connsiteY14" fmla="*/ 333736 h 1618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5894" h="1618274">
                        <a:moveTo>
                          <a:pt x="413384" y="333736"/>
                        </a:moveTo>
                        <a:lnTo>
                          <a:pt x="242698" y="875706"/>
                        </a:lnTo>
                        <a:lnTo>
                          <a:pt x="193444" y="1618275"/>
                        </a:lnTo>
                        <a:lnTo>
                          <a:pt x="41614" y="1618275"/>
                        </a:lnTo>
                        <a:lnTo>
                          <a:pt x="0" y="1113697"/>
                        </a:lnTo>
                        <a:cubicBezTo>
                          <a:pt x="56571" y="1080694"/>
                          <a:pt x="185967" y="1001537"/>
                          <a:pt x="181415" y="970164"/>
                        </a:cubicBezTo>
                        <a:cubicBezTo>
                          <a:pt x="175563" y="930174"/>
                          <a:pt x="117691" y="898801"/>
                          <a:pt x="104687" y="879934"/>
                        </a:cubicBezTo>
                        <a:cubicBezTo>
                          <a:pt x="91520" y="861086"/>
                          <a:pt x="190031" y="795904"/>
                          <a:pt x="184340" y="793951"/>
                        </a:cubicBezTo>
                        <a:cubicBezTo>
                          <a:pt x="178489" y="791998"/>
                          <a:pt x="123543" y="781427"/>
                          <a:pt x="91520" y="749248"/>
                        </a:cubicBezTo>
                        <a:cubicBezTo>
                          <a:pt x="59658" y="716890"/>
                          <a:pt x="174099" y="729253"/>
                          <a:pt x="185802" y="688778"/>
                        </a:cubicBezTo>
                        <a:cubicBezTo>
                          <a:pt x="197345" y="648125"/>
                          <a:pt x="195882" y="245477"/>
                          <a:pt x="185802" y="247269"/>
                        </a:cubicBezTo>
                        <a:cubicBezTo>
                          <a:pt x="176699" y="248881"/>
                          <a:pt x="64372" y="204662"/>
                          <a:pt x="17068" y="176067"/>
                        </a:cubicBezTo>
                        <a:cubicBezTo>
                          <a:pt x="24220" y="94777"/>
                          <a:pt x="32184" y="37712"/>
                          <a:pt x="40474" y="29757"/>
                        </a:cubicBezTo>
                        <a:cubicBezTo>
                          <a:pt x="73474" y="-1616"/>
                          <a:pt x="427690" y="14"/>
                          <a:pt x="427690" y="14"/>
                        </a:cubicBezTo>
                        <a:cubicBezTo>
                          <a:pt x="521324" y="176389"/>
                          <a:pt x="413384" y="333736"/>
                          <a:pt x="413384" y="33373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id="{10E6F590-BC2D-BAFD-173E-1627E3BF7B7C}"/>
                      </a:ext>
                    </a:extLst>
                  </p:cNvPr>
                  <p:cNvSpPr/>
                  <p:nvPr/>
                </p:nvSpPr>
                <p:spPr>
                  <a:xfrm>
                    <a:off x="1420280" y="4463994"/>
                    <a:ext cx="388146" cy="1631901"/>
                  </a:xfrm>
                  <a:custGeom>
                    <a:avLst/>
                    <a:gdLst>
                      <a:gd name="connsiteX0" fmla="*/ 199260 w 388146"/>
                      <a:gd name="connsiteY0" fmla="*/ 1631902 h 1631901"/>
                      <a:gd name="connsiteX1" fmla="*/ 350262 w 388146"/>
                      <a:gd name="connsiteY1" fmla="*/ 1631902 h 1631901"/>
                      <a:gd name="connsiteX2" fmla="*/ 272338 w 388146"/>
                      <a:gd name="connsiteY2" fmla="*/ 902126 h 1631901"/>
                      <a:gd name="connsiteX3" fmla="*/ 371100 w 388146"/>
                      <a:gd name="connsiteY3" fmla="*/ 333925 h 1631901"/>
                      <a:gd name="connsiteX4" fmla="*/ 346283 w 388146"/>
                      <a:gd name="connsiteY4" fmla="*/ 10309 h 1631901"/>
                      <a:gd name="connsiteX5" fmla="*/ 12029 w 388146"/>
                      <a:gd name="connsiteY5" fmla="*/ 17171 h 1631901"/>
                      <a:gd name="connsiteX6" fmla="*/ 17969 w 388146"/>
                      <a:gd name="connsiteY6" fmla="*/ 889369 h 1631901"/>
                      <a:gd name="connsiteX7" fmla="*/ 199260 w 388146"/>
                      <a:gd name="connsiteY7" fmla="*/ 1631902 h 16319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8146" h="1631901">
                        <a:moveTo>
                          <a:pt x="199260" y="1631902"/>
                        </a:moveTo>
                        <a:lnTo>
                          <a:pt x="350262" y="1631902"/>
                        </a:lnTo>
                        <a:lnTo>
                          <a:pt x="272338" y="902126"/>
                        </a:lnTo>
                        <a:lnTo>
                          <a:pt x="371100" y="333925"/>
                        </a:lnTo>
                        <a:cubicBezTo>
                          <a:pt x="371100" y="333925"/>
                          <a:pt x="422731" y="198132"/>
                          <a:pt x="346283" y="10309"/>
                        </a:cubicBezTo>
                        <a:cubicBezTo>
                          <a:pt x="346283" y="10309"/>
                          <a:pt x="42210" y="-16943"/>
                          <a:pt x="12029" y="17171"/>
                        </a:cubicBezTo>
                        <a:cubicBezTo>
                          <a:pt x="-18150" y="51285"/>
                          <a:pt x="17969" y="889369"/>
                          <a:pt x="17969" y="889369"/>
                        </a:cubicBezTo>
                        <a:lnTo>
                          <a:pt x="199260" y="16319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CB74A028-A8E0-9B2B-E903-08A50C929677}"/>
                      </a:ext>
                    </a:extLst>
                  </p:cNvPr>
                  <p:cNvSpPr/>
                  <p:nvPr/>
                </p:nvSpPr>
                <p:spPr>
                  <a:xfrm>
                    <a:off x="1420285" y="4464016"/>
                    <a:ext cx="388142" cy="1631861"/>
                  </a:xfrm>
                  <a:custGeom>
                    <a:avLst/>
                    <a:gdLst>
                      <a:gd name="connsiteX0" fmla="*/ 371148 w 388142"/>
                      <a:gd name="connsiteY0" fmla="*/ 333831 h 1631861"/>
                      <a:gd name="connsiteX1" fmla="*/ 272313 w 388142"/>
                      <a:gd name="connsiteY1" fmla="*/ 902139 h 1631861"/>
                      <a:gd name="connsiteX2" fmla="*/ 350178 w 388142"/>
                      <a:gd name="connsiteY2" fmla="*/ 1631862 h 1631861"/>
                      <a:gd name="connsiteX3" fmla="*/ 199325 w 388142"/>
                      <a:gd name="connsiteY3" fmla="*/ 1631862 h 1631861"/>
                      <a:gd name="connsiteX4" fmla="*/ 17908 w 388142"/>
                      <a:gd name="connsiteY4" fmla="*/ 889293 h 1631861"/>
                      <a:gd name="connsiteX5" fmla="*/ 11307 w 388142"/>
                      <a:gd name="connsiteY5" fmla="*/ 718240 h 1631861"/>
                      <a:gd name="connsiteX6" fmla="*/ 265653 w 388142"/>
                      <a:gd name="connsiteY6" fmla="*/ 693604 h 1631861"/>
                      <a:gd name="connsiteX7" fmla="*/ 289707 w 388142"/>
                      <a:gd name="connsiteY7" fmla="*/ 212731 h 1631861"/>
                      <a:gd name="connsiteX8" fmla="*/ 190 w 388142"/>
                      <a:gd name="connsiteY8" fmla="*/ 263615 h 1631861"/>
                      <a:gd name="connsiteX9" fmla="*/ 12056 w 388142"/>
                      <a:gd name="connsiteY9" fmla="*/ 17167 h 1631861"/>
                      <a:gd name="connsiteX10" fmla="*/ 346278 w 388142"/>
                      <a:gd name="connsiteY10" fmla="*/ 10341 h 1631861"/>
                      <a:gd name="connsiteX11" fmla="*/ 371148 w 388142"/>
                      <a:gd name="connsiteY11" fmla="*/ 333831 h 1631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8142" h="1631861">
                        <a:moveTo>
                          <a:pt x="371148" y="333831"/>
                        </a:moveTo>
                        <a:lnTo>
                          <a:pt x="272313" y="902139"/>
                        </a:lnTo>
                        <a:lnTo>
                          <a:pt x="350178" y="1631862"/>
                        </a:lnTo>
                        <a:lnTo>
                          <a:pt x="199325" y="1631862"/>
                        </a:lnTo>
                        <a:lnTo>
                          <a:pt x="17908" y="889293"/>
                        </a:lnTo>
                        <a:cubicBezTo>
                          <a:pt x="17908" y="889293"/>
                          <a:pt x="16184" y="870552"/>
                          <a:pt x="11307" y="718240"/>
                        </a:cubicBezTo>
                        <a:cubicBezTo>
                          <a:pt x="17973" y="704426"/>
                          <a:pt x="273456" y="768855"/>
                          <a:pt x="265653" y="693604"/>
                        </a:cubicBezTo>
                        <a:cubicBezTo>
                          <a:pt x="258013" y="618174"/>
                          <a:pt x="341890" y="235808"/>
                          <a:pt x="289707" y="212731"/>
                        </a:cubicBezTo>
                        <a:cubicBezTo>
                          <a:pt x="256870" y="198092"/>
                          <a:pt x="106828" y="234518"/>
                          <a:pt x="190" y="263615"/>
                        </a:cubicBezTo>
                        <a:cubicBezTo>
                          <a:pt x="-785" y="131943"/>
                          <a:pt x="1817" y="28705"/>
                          <a:pt x="12056" y="17167"/>
                        </a:cubicBezTo>
                        <a:cubicBezTo>
                          <a:pt x="42132" y="-16965"/>
                          <a:pt x="346278" y="10341"/>
                          <a:pt x="346278" y="10341"/>
                        </a:cubicBezTo>
                        <a:cubicBezTo>
                          <a:pt x="422679" y="198092"/>
                          <a:pt x="371148" y="333831"/>
                          <a:pt x="371148" y="33383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6" name="图形 1">
                  <a:extLst>
                    <a:ext uri="{FF2B5EF4-FFF2-40B4-BE49-F238E27FC236}">
                      <a16:creationId xmlns:a16="http://schemas.microsoft.com/office/drawing/2014/main" id="{770C97C4-17F4-DCD2-4F44-88C54C3B03B8}"/>
                    </a:ext>
                  </a:extLst>
                </p:cNvPr>
                <p:cNvGrpSpPr/>
                <p:nvPr/>
              </p:nvGrpSpPr>
              <p:grpSpPr>
                <a:xfrm>
                  <a:off x="627640" y="3625246"/>
                  <a:ext cx="1167793" cy="1017975"/>
                  <a:chOff x="627640" y="3625246"/>
                  <a:chExt cx="1167793" cy="1017975"/>
                </a:xfrm>
              </p:grpSpPr>
              <p:grpSp>
                <p:nvGrpSpPr>
                  <p:cNvPr id="97" name="图形 1">
                    <a:extLst>
                      <a:ext uri="{FF2B5EF4-FFF2-40B4-BE49-F238E27FC236}">
                        <a16:creationId xmlns:a16="http://schemas.microsoft.com/office/drawing/2014/main" id="{211E1556-3619-1232-B8D0-59BEBEEF7950}"/>
                      </a:ext>
                    </a:extLst>
                  </p:cNvPr>
                  <p:cNvGrpSpPr/>
                  <p:nvPr/>
                </p:nvGrpSpPr>
                <p:grpSpPr>
                  <a:xfrm>
                    <a:off x="627640" y="3679532"/>
                    <a:ext cx="802826" cy="449632"/>
                    <a:chOff x="627640" y="3679532"/>
                    <a:chExt cx="802826" cy="449632"/>
                  </a:xfrm>
                </p:grpSpPr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C701E089-3F14-98BC-9453-B977EE943A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640" y="3842038"/>
                      <a:ext cx="737915" cy="287126"/>
                    </a:xfrm>
                    <a:custGeom>
                      <a:avLst/>
                      <a:gdLst>
                        <a:gd name="connsiteX0" fmla="*/ 615546 w 737915"/>
                        <a:gd name="connsiteY0" fmla="*/ 0 h 287126"/>
                        <a:gd name="connsiteX1" fmla="*/ 518945 w 737915"/>
                        <a:gd name="connsiteY1" fmla="*/ 128101 h 287126"/>
                        <a:gd name="connsiteX2" fmla="*/ 11275 w 737915"/>
                        <a:gd name="connsiteY2" fmla="*/ 90045 h 287126"/>
                        <a:gd name="connsiteX3" fmla="*/ 0 w 737915"/>
                        <a:gd name="connsiteY3" fmla="*/ 202795 h 287126"/>
                        <a:gd name="connsiteX4" fmla="*/ 515573 w 737915"/>
                        <a:gd name="connsiteY4" fmla="*/ 286413 h 287126"/>
                        <a:gd name="connsiteX5" fmla="*/ 737916 w 737915"/>
                        <a:gd name="connsiteY5" fmla="*/ 158522 h 287126"/>
                        <a:gd name="connsiteX6" fmla="*/ 615546 w 737915"/>
                        <a:gd name="connsiteY6" fmla="*/ 0 h 2871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37915" h="287126">
                          <a:moveTo>
                            <a:pt x="615546" y="0"/>
                          </a:moveTo>
                          <a:lnTo>
                            <a:pt x="518945" y="128101"/>
                          </a:lnTo>
                          <a:lnTo>
                            <a:pt x="11275" y="90045"/>
                          </a:lnTo>
                          <a:lnTo>
                            <a:pt x="0" y="202795"/>
                          </a:lnTo>
                          <a:cubicBezTo>
                            <a:pt x="0" y="202795"/>
                            <a:pt x="471216" y="296160"/>
                            <a:pt x="515573" y="286413"/>
                          </a:cubicBezTo>
                          <a:cubicBezTo>
                            <a:pt x="559932" y="276685"/>
                            <a:pt x="737916" y="158522"/>
                            <a:pt x="737916" y="158522"/>
                          </a:cubicBezTo>
                          <a:lnTo>
                            <a:pt x="615546" y="0"/>
                          </a:ln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4CD528CD-AA80-BC1A-D4C6-109384F1DD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9511" y="3679532"/>
                      <a:ext cx="250955" cy="343657"/>
                    </a:xfrm>
                    <a:custGeom>
                      <a:avLst/>
                      <a:gdLst>
                        <a:gd name="connsiteX0" fmla="*/ 80807 w 250955"/>
                        <a:gd name="connsiteY0" fmla="*/ 18482 h 343657"/>
                        <a:gd name="connsiteX1" fmla="*/ 1568 w 250955"/>
                        <a:gd name="connsiteY1" fmla="*/ 203360 h 343657"/>
                        <a:gd name="connsiteX2" fmla="*/ 115097 w 250955"/>
                        <a:gd name="connsiteY2" fmla="*/ 343621 h 343657"/>
                        <a:gd name="connsiteX3" fmla="*/ 221429 w 250955"/>
                        <a:gd name="connsiteY3" fmla="*/ 210011 h 343657"/>
                        <a:gd name="connsiteX4" fmla="*/ 246396 w 250955"/>
                        <a:gd name="connsiteY4" fmla="*/ 31549 h 343657"/>
                        <a:gd name="connsiteX5" fmla="*/ 80807 w 250955"/>
                        <a:gd name="connsiteY5" fmla="*/ 18482 h 3436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50955" h="343657">
                          <a:moveTo>
                            <a:pt x="80807" y="18482"/>
                          </a:moveTo>
                          <a:cubicBezTo>
                            <a:pt x="80807" y="18482"/>
                            <a:pt x="35064" y="203360"/>
                            <a:pt x="1568" y="203360"/>
                          </a:cubicBezTo>
                          <a:cubicBezTo>
                            <a:pt x="-10607" y="203360"/>
                            <a:pt x="50096" y="340987"/>
                            <a:pt x="115097" y="343621"/>
                          </a:cubicBezTo>
                          <a:cubicBezTo>
                            <a:pt x="178428" y="346201"/>
                            <a:pt x="221429" y="210011"/>
                            <a:pt x="221429" y="210011"/>
                          </a:cubicBezTo>
                          <a:cubicBezTo>
                            <a:pt x="221429" y="210011"/>
                            <a:pt x="264827" y="72656"/>
                            <a:pt x="246396" y="31549"/>
                          </a:cubicBezTo>
                          <a:cubicBezTo>
                            <a:pt x="218451" y="-30781"/>
                            <a:pt x="80807" y="18482"/>
                            <a:pt x="80807" y="18482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F258BF38-BCBA-7E5F-6D53-C9CF9D6AB269}"/>
                      </a:ext>
                    </a:extLst>
                  </p:cNvPr>
                  <p:cNvSpPr/>
                  <p:nvPr/>
                </p:nvSpPr>
                <p:spPr>
                  <a:xfrm>
                    <a:off x="1189103" y="3625246"/>
                    <a:ext cx="606330" cy="1017975"/>
                  </a:xfrm>
                  <a:custGeom>
                    <a:avLst/>
                    <a:gdLst>
                      <a:gd name="connsiteX0" fmla="*/ 13305 w 606330"/>
                      <a:gd name="connsiteY0" fmla="*/ 975766 h 1017975"/>
                      <a:gd name="connsiteX1" fmla="*/ 459048 w 606330"/>
                      <a:gd name="connsiteY1" fmla="*/ 956881 h 1017975"/>
                      <a:gd name="connsiteX2" fmla="*/ 567518 w 606330"/>
                      <a:gd name="connsiteY2" fmla="*/ 899314 h 1017975"/>
                      <a:gd name="connsiteX3" fmla="*/ 606283 w 606330"/>
                      <a:gd name="connsiteY3" fmla="*/ 840134 h 1017975"/>
                      <a:gd name="connsiteX4" fmla="*/ 288715 w 606330"/>
                      <a:gd name="connsiteY4" fmla="*/ 287 h 1017975"/>
                      <a:gd name="connsiteX5" fmla="*/ 124856 w 606330"/>
                      <a:gd name="connsiteY5" fmla="*/ 19091 h 1017975"/>
                      <a:gd name="connsiteX6" fmla="*/ 52115 w 606330"/>
                      <a:gd name="connsiteY6" fmla="*/ 418261 h 1017975"/>
                      <a:gd name="connsiteX7" fmla="*/ 22147 w 606330"/>
                      <a:gd name="connsiteY7" fmla="*/ 620920 h 1017975"/>
                      <a:gd name="connsiteX8" fmla="*/ 13305 w 606330"/>
                      <a:gd name="connsiteY8" fmla="*/ 975766 h 1017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6330" h="1017975">
                        <a:moveTo>
                          <a:pt x="13305" y="975766"/>
                        </a:moveTo>
                        <a:cubicBezTo>
                          <a:pt x="54112" y="1046950"/>
                          <a:pt x="296986" y="1019537"/>
                          <a:pt x="459048" y="956881"/>
                        </a:cubicBezTo>
                        <a:cubicBezTo>
                          <a:pt x="503113" y="939914"/>
                          <a:pt x="541065" y="920313"/>
                          <a:pt x="567518" y="899314"/>
                        </a:cubicBezTo>
                        <a:cubicBezTo>
                          <a:pt x="591525" y="880447"/>
                          <a:pt x="605876" y="860327"/>
                          <a:pt x="606283" y="840134"/>
                        </a:cubicBezTo>
                        <a:cubicBezTo>
                          <a:pt x="609339" y="715558"/>
                          <a:pt x="465973" y="156731"/>
                          <a:pt x="288715" y="287"/>
                        </a:cubicBezTo>
                        <a:cubicBezTo>
                          <a:pt x="183786" y="-2735"/>
                          <a:pt x="124856" y="19091"/>
                          <a:pt x="124856" y="19091"/>
                        </a:cubicBezTo>
                        <a:cubicBezTo>
                          <a:pt x="124856" y="19091"/>
                          <a:pt x="86454" y="207630"/>
                          <a:pt x="52115" y="418261"/>
                        </a:cubicBezTo>
                        <a:cubicBezTo>
                          <a:pt x="41169" y="485342"/>
                          <a:pt x="30763" y="554681"/>
                          <a:pt x="22147" y="620920"/>
                        </a:cubicBezTo>
                        <a:cubicBezTo>
                          <a:pt x="164" y="787817"/>
                          <a:pt x="-10043" y="934772"/>
                          <a:pt x="13305" y="97576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A6438FC0-9870-3E4A-38E2-0DBAF7107312}"/>
                      </a:ext>
                    </a:extLst>
                  </p:cNvPr>
                  <p:cNvSpPr/>
                  <p:nvPr/>
                </p:nvSpPr>
                <p:spPr>
                  <a:xfrm>
                    <a:off x="1317942" y="3640046"/>
                    <a:ext cx="50269" cy="996082"/>
                  </a:xfrm>
                  <a:custGeom>
                    <a:avLst/>
                    <a:gdLst>
                      <a:gd name="connsiteX0" fmla="*/ 27880 w 50269"/>
                      <a:gd name="connsiteY0" fmla="*/ 0 h 996082"/>
                      <a:gd name="connsiteX1" fmla="*/ 50269 w 50269"/>
                      <a:gd name="connsiteY1" fmla="*/ 996083 h 996082"/>
                      <a:gd name="connsiteX2" fmla="*/ 27880 w 50269"/>
                      <a:gd name="connsiteY2" fmla="*/ 0 h 9960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0269" h="996082">
                        <a:moveTo>
                          <a:pt x="27880" y="0"/>
                        </a:moveTo>
                        <a:cubicBezTo>
                          <a:pt x="27880" y="0"/>
                          <a:pt x="-1878" y="798584"/>
                          <a:pt x="50269" y="996083"/>
                        </a:cubicBezTo>
                        <a:cubicBezTo>
                          <a:pt x="50271" y="996083"/>
                          <a:pt x="-45977" y="790396"/>
                          <a:pt x="27880" y="0"/>
                        </a:cubicBezTo>
                        <a:close/>
                      </a:path>
                    </a:pathLst>
                  </a:custGeom>
                  <a:solidFill>
                    <a:srgbClr val="097C3A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97F141D4-F5B9-BA56-6C05-3BDE87A00AAB}"/>
                      </a:ext>
                    </a:extLst>
                  </p:cNvPr>
                  <p:cNvSpPr/>
                  <p:nvPr/>
                </p:nvSpPr>
                <p:spPr>
                  <a:xfrm>
                    <a:off x="1474528" y="3783017"/>
                    <a:ext cx="285186" cy="799109"/>
                  </a:xfrm>
                  <a:custGeom>
                    <a:avLst/>
                    <a:gdLst>
                      <a:gd name="connsiteX0" fmla="*/ 173623 w 285186"/>
                      <a:gd name="connsiteY0" fmla="*/ 799109 h 799109"/>
                      <a:gd name="connsiteX1" fmla="*/ 282093 w 285186"/>
                      <a:gd name="connsiteY1" fmla="*/ 741542 h 799109"/>
                      <a:gd name="connsiteX2" fmla="*/ 84709 w 285186"/>
                      <a:gd name="connsiteY2" fmla="*/ 2311 h 799109"/>
                      <a:gd name="connsiteX3" fmla="*/ 33308 w 285186"/>
                      <a:gd name="connsiteY3" fmla="*/ 62364 h 799109"/>
                      <a:gd name="connsiteX4" fmla="*/ 173623 w 285186"/>
                      <a:gd name="connsiteY4" fmla="*/ 799109 h 799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186" h="799109">
                        <a:moveTo>
                          <a:pt x="173623" y="799109"/>
                        </a:moveTo>
                        <a:cubicBezTo>
                          <a:pt x="217688" y="782142"/>
                          <a:pt x="255640" y="762541"/>
                          <a:pt x="282093" y="741542"/>
                        </a:cubicBezTo>
                        <a:cubicBezTo>
                          <a:pt x="314282" y="576885"/>
                          <a:pt x="84709" y="2311"/>
                          <a:pt x="84709" y="2311"/>
                        </a:cubicBezTo>
                        <a:cubicBezTo>
                          <a:pt x="84709" y="2311"/>
                          <a:pt x="-64672" y="-18096"/>
                          <a:pt x="33308" y="62364"/>
                        </a:cubicBezTo>
                        <a:cubicBezTo>
                          <a:pt x="123264" y="136241"/>
                          <a:pt x="166999" y="704508"/>
                          <a:pt x="173623" y="79910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14CCC390-8549-EF1A-7E3F-4D02DFBE3246}"/>
                      </a:ext>
                    </a:extLst>
                  </p:cNvPr>
                  <p:cNvSpPr/>
                  <p:nvPr/>
                </p:nvSpPr>
                <p:spPr>
                  <a:xfrm>
                    <a:off x="1474527" y="4438630"/>
                    <a:ext cx="98831" cy="115934"/>
                  </a:xfrm>
                  <a:custGeom>
                    <a:avLst/>
                    <a:gdLst>
                      <a:gd name="connsiteX0" fmla="*/ 0 w 98831"/>
                      <a:gd name="connsiteY0" fmla="*/ 0 h 115934"/>
                      <a:gd name="connsiteX1" fmla="*/ 98832 w 98831"/>
                      <a:gd name="connsiteY1" fmla="*/ 110315 h 115934"/>
                      <a:gd name="connsiteX2" fmla="*/ 0 w 98831"/>
                      <a:gd name="connsiteY2" fmla="*/ 0 h 11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831" h="115934">
                        <a:moveTo>
                          <a:pt x="0" y="0"/>
                        </a:moveTo>
                        <a:cubicBezTo>
                          <a:pt x="0" y="0"/>
                          <a:pt x="47718" y="98418"/>
                          <a:pt x="98832" y="110315"/>
                        </a:cubicBezTo>
                        <a:cubicBezTo>
                          <a:pt x="98830" y="110315"/>
                          <a:pt x="10132" y="153584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C439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4" name="图形 1">
                <a:extLst>
                  <a:ext uri="{FF2B5EF4-FFF2-40B4-BE49-F238E27FC236}">
                    <a16:creationId xmlns:a16="http://schemas.microsoft.com/office/drawing/2014/main" id="{328A132D-ACF8-8307-9C28-0A1A8262735A}"/>
                  </a:ext>
                </a:extLst>
              </p:cNvPr>
              <p:cNvGrpSpPr/>
              <p:nvPr/>
            </p:nvGrpSpPr>
            <p:grpSpPr>
              <a:xfrm>
                <a:off x="1030700" y="3169143"/>
                <a:ext cx="484415" cy="548264"/>
                <a:chOff x="1030700" y="3169143"/>
                <a:chExt cx="484415" cy="548264"/>
              </a:xfrm>
            </p:grpSpPr>
            <p:grpSp>
              <p:nvGrpSpPr>
                <p:cNvPr id="105" name="图形 1">
                  <a:extLst>
                    <a:ext uri="{FF2B5EF4-FFF2-40B4-BE49-F238E27FC236}">
                      <a16:creationId xmlns:a16="http://schemas.microsoft.com/office/drawing/2014/main" id="{1AC16B65-3AB4-8D77-EBA5-BC1104349FD3}"/>
                    </a:ext>
                  </a:extLst>
                </p:cNvPr>
                <p:cNvGrpSpPr/>
                <p:nvPr/>
              </p:nvGrpSpPr>
              <p:grpSpPr>
                <a:xfrm>
                  <a:off x="1294847" y="3483638"/>
                  <a:ext cx="182983" cy="233770"/>
                  <a:chOff x="1294847" y="3483638"/>
                  <a:chExt cx="182983" cy="233770"/>
                </a:xfrm>
              </p:grpSpPr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EE5C3DC0-89EF-7730-9AED-4F7321D5901C}"/>
                      </a:ext>
                    </a:extLst>
                  </p:cNvPr>
                  <p:cNvSpPr/>
                  <p:nvPr/>
                </p:nvSpPr>
                <p:spPr>
                  <a:xfrm>
                    <a:off x="1304989" y="3483638"/>
                    <a:ext cx="150622" cy="185834"/>
                  </a:xfrm>
                  <a:custGeom>
                    <a:avLst/>
                    <a:gdLst>
                      <a:gd name="connsiteX0" fmla="*/ 106425 w 150622"/>
                      <a:gd name="connsiteY0" fmla="*/ 0 h 185834"/>
                      <a:gd name="connsiteX1" fmla="*/ 150622 w 150622"/>
                      <a:gd name="connsiteY1" fmla="*/ 123443 h 185834"/>
                      <a:gd name="connsiteX2" fmla="*/ 35217 w 150622"/>
                      <a:gd name="connsiteY2" fmla="*/ 185835 h 185834"/>
                      <a:gd name="connsiteX3" fmla="*/ 18318 w 150622"/>
                      <a:gd name="connsiteY3" fmla="*/ 172797 h 185834"/>
                      <a:gd name="connsiteX4" fmla="*/ 0 w 150622"/>
                      <a:gd name="connsiteY4" fmla="*/ 58187 h 185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0622" h="185834">
                        <a:moveTo>
                          <a:pt x="106425" y="0"/>
                        </a:moveTo>
                        <a:lnTo>
                          <a:pt x="150622" y="123443"/>
                        </a:lnTo>
                        <a:lnTo>
                          <a:pt x="35217" y="185835"/>
                        </a:lnTo>
                        <a:lnTo>
                          <a:pt x="18318" y="172797"/>
                        </a:lnTo>
                        <a:lnTo>
                          <a:pt x="0" y="58187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1485FA01-F082-9B88-160E-B6E408151581}"/>
                      </a:ext>
                    </a:extLst>
                  </p:cNvPr>
                  <p:cNvSpPr/>
                  <p:nvPr/>
                </p:nvSpPr>
                <p:spPr>
                  <a:xfrm>
                    <a:off x="1294847" y="3581808"/>
                    <a:ext cx="182983" cy="135599"/>
                  </a:xfrm>
                  <a:custGeom>
                    <a:avLst/>
                    <a:gdLst>
                      <a:gd name="connsiteX0" fmla="*/ 47035 w 182983"/>
                      <a:gd name="connsiteY0" fmla="*/ 78510 h 135599"/>
                      <a:gd name="connsiteX1" fmla="*/ 151717 w 182983"/>
                      <a:gd name="connsiteY1" fmla="*/ 0 h 135599"/>
                      <a:gd name="connsiteX2" fmla="*/ 182973 w 182983"/>
                      <a:gd name="connsiteY2" fmla="*/ 43725 h 135599"/>
                      <a:gd name="connsiteX3" fmla="*/ 97509 w 182983"/>
                      <a:gd name="connsiteY3" fmla="*/ 134499 h 135599"/>
                      <a:gd name="connsiteX4" fmla="*/ 45822 w 182983"/>
                      <a:gd name="connsiteY4" fmla="*/ 92448 h 135599"/>
                      <a:gd name="connsiteX5" fmla="*/ 14460 w 182983"/>
                      <a:gd name="connsiteY5" fmla="*/ 120979 h 135599"/>
                      <a:gd name="connsiteX6" fmla="*/ 11796 w 182983"/>
                      <a:gd name="connsiteY6" fmla="*/ 50848 h 135599"/>
                      <a:gd name="connsiteX7" fmla="*/ 22937 w 182983"/>
                      <a:gd name="connsiteY7" fmla="*/ 40060 h 135599"/>
                      <a:gd name="connsiteX8" fmla="*/ 47035 w 182983"/>
                      <a:gd name="connsiteY8" fmla="*/ 78510 h 13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2983" h="135599">
                        <a:moveTo>
                          <a:pt x="47035" y="78510"/>
                        </a:moveTo>
                        <a:cubicBezTo>
                          <a:pt x="94370" y="76559"/>
                          <a:pt x="118884" y="4829"/>
                          <a:pt x="151717" y="0"/>
                        </a:cubicBezTo>
                        <a:cubicBezTo>
                          <a:pt x="151717" y="0"/>
                          <a:pt x="182007" y="38896"/>
                          <a:pt x="182973" y="43725"/>
                        </a:cubicBezTo>
                        <a:cubicBezTo>
                          <a:pt x="183939" y="48553"/>
                          <a:pt x="117789" y="125326"/>
                          <a:pt x="97509" y="134499"/>
                        </a:cubicBezTo>
                        <a:cubicBezTo>
                          <a:pt x="77231" y="143674"/>
                          <a:pt x="45822" y="92448"/>
                          <a:pt x="45822" y="92448"/>
                        </a:cubicBezTo>
                        <a:cubicBezTo>
                          <a:pt x="45822" y="92448"/>
                          <a:pt x="45362" y="129188"/>
                          <a:pt x="14460" y="120979"/>
                        </a:cubicBezTo>
                        <a:cubicBezTo>
                          <a:pt x="-16441" y="112771"/>
                          <a:pt x="11796" y="50848"/>
                          <a:pt x="11796" y="50848"/>
                        </a:cubicBezTo>
                        <a:lnTo>
                          <a:pt x="22937" y="40060"/>
                        </a:lnTo>
                        <a:cubicBezTo>
                          <a:pt x="22935" y="40060"/>
                          <a:pt x="29923" y="79214"/>
                          <a:pt x="47035" y="785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8" name="图形 1">
                  <a:extLst>
                    <a:ext uri="{FF2B5EF4-FFF2-40B4-BE49-F238E27FC236}">
                      <a16:creationId xmlns:a16="http://schemas.microsoft.com/office/drawing/2014/main" id="{6DAC868E-F55A-DAD8-C9DD-0F01452F5A77}"/>
                    </a:ext>
                  </a:extLst>
                </p:cNvPr>
                <p:cNvGrpSpPr/>
                <p:nvPr/>
              </p:nvGrpSpPr>
              <p:grpSpPr>
                <a:xfrm>
                  <a:off x="1181360" y="3280928"/>
                  <a:ext cx="259348" cy="317466"/>
                  <a:chOff x="1181360" y="3280928"/>
                  <a:chExt cx="259348" cy="317466"/>
                </a:xfrm>
              </p:grpSpPr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13CC5477-3F15-1C06-B945-A5204E5B802F}"/>
                      </a:ext>
                    </a:extLst>
                  </p:cNvPr>
                  <p:cNvSpPr/>
                  <p:nvPr/>
                </p:nvSpPr>
                <p:spPr>
                  <a:xfrm>
                    <a:off x="1181360" y="3280928"/>
                    <a:ext cx="259348" cy="312793"/>
                  </a:xfrm>
                  <a:custGeom>
                    <a:avLst/>
                    <a:gdLst>
                      <a:gd name="connsiteX0" fmla="*/ 236117 w 259348"/>
                      <a:gd name="connsiteY0" fmla="*/ 237495 h 312793"/>
                      <a:gd name="connsiteX1" fmla="*/ 202594 w 259348"/>
                      <a:gd name="connsiteY1" fmla="*/ 28082 h 312793"/>
                      <a:gd name="connsiteX2" fmla="*/ 26596 w 259348"/>
                      <a:gd name="connsiteY2" fmla="*/ 79410 h 312793"/>
                      <a:gd name="connsiteX3" fmla="*/ 3408 w 259348"/>
                      <a:gd name="connsiteY3" fmla="*/ 200645 h 312793"/>
                      <a:gd name="connsiteX4" fmla="*/ 21490 w 259348"/>
                      <a:gd name="connsiteY4" fmla="*/ 302851 h 312793"/>
                      <a:gd name="connsiteX5" fmla="*/ 146376 w 259348"/>
                      <a:gd name="connsiteY5" fmla="*/ 293543 h 312793"/>
                      <a:gd name="connsiteX6" fmla="*/ 236117 w 259348"/>
                      <a:gd name="connsiteY6" fmla="*/ 237495 h 312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9348" h="312793">
                        <a:moveTo>
                          <a:pt x="236117" y="237495"/>
                        </a:moveTo>
                        <a:cubicBezTo>
                          <a:pt x="236117" y="237495"/>
                          <a:pt x="306346" y="99405"/>
                          <a:pt x="202594" y="28082"/>
                        </a:cubicBezTo>
                        <a:cubicBezTo>
                          <a:pt x="98843" y="-43240"/>
                          <a:pt x="24509" y="39020"/>
                          <a:pt x="26596" y="79410"/>
                        </a:cubicBezTo>
                        <a:cubicBezTo>
                          <a:pt x="29525" y="136139"/>
                          <a:pt x="3408" y="200645"/>
                          <a:pt x="3408" y="200645"/>
                        </a:cubicBezTo>
                        <a:cubicBezTo>
                          <a:pt x="3408" y="200645"/>
                          <a:pt x="-11635" y="275952"/>
                          <a:pt x="21490" y="302851"/>
                        </a:cubicBezTo>
                        <a:cubicBezTo>
                          <a:pt x="54613" y="329751"/>
                          <a:pt x="146376" y="293543"/>
                          <a:pt x="146376" y="293543"/>
                        </a:cubicBezTo>
                        <a:lnTo>
                          <a:pt x="236117" y="237495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98C34575-8689-8467-4854-F2649DB257E9}"/>
                      </a:ext>
                    </a:extLst>
                  </p:cNvPr>
                  <p:cNvSpPr/>
                  <p:nvPr/>
                </p:nvSpPr>
                <p:spPr>
                  <a:xfrm>
                    <a:off x="1240069" y="3426950"/>
                    <a:ext cx="23223" cy="52823"/>
                  </a:xfrm>
                  <a:custGeom>
                    <a:avLst/>
                    <a:gdLst>
                      <a:gd name="connsiteX0" fmla="*/ 18278 w 23223"/>
                      <a:gd name="connsiteY0" fmla="*/ 107 h 52823"/>
                      <a:gd name="connsiteX1" fmla="*/ 987 w 23223"/>
                      <a:gd name="connsiteY1" fmla="*/ 39222 h 52823"/>
                      <a:gd name="connsiteX2" fmla="*/ 22808 w 23223"/>
                      <a:gd name="connsiteY2" fmla="*/ 52810 h 52823"/>
                      <a:gd name="connsiteX3" fmla="*/ 8714 w 23223"/>
                      <a:gd name="connsiteY3" fmla="*/ 38810 h 52823"/>
                      <a:gd name="connsiteX4" fmla="*/ 18278 w 23223"/>
                      <a:gd name="connsiteY4" fmla="*/ 107 h 52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223" h="52823">
                        <a:moveTo>
                          <a:pt x="18278" y="107"/>
                        </a:moveTo>
                        <a:cubicBezTo>
                          <a:pt x="17467" y="-2227"/>
                          <a:pt x="7163" y="34280"/>
                          <a:pt x="987" y="39222"/>
                        </a:cubicBezTo>
                        <a:cubicBezTo>
                          <a:pt x="-5189" y="44161"/>
                          <a:pt x="19515" y="53220"/>
                          <a:pt x="22808" y="52810"/>
                        </a:cubicBezTo>
                        <a:cubicBezTo>
                          <a:pt x="26103" y="52398"/>
                          <a:pt x="8714" y="38810"/>
                          <a:pt x="8714" y="38810"/>
                        </a:cubicBezTo>
                        <a:cubicBezTo>
                          <a:pt x="8714" y="38810"/>
                          <a:pt x="21572" y="9576"/>
                          <a:pt x="18278" y="107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1" name="图形 1">
                    <a:extLst>
                      <a:ext uri="{FF2B5EF4-FFF2-40B4-BE49-F238E27FC236}">
                        <a16:creationId xmlns:a16="http://schemas.microsoft.com/office/drawing/2014/main" id="{4AAD57B0-318A-17D4-06DD-7AB79E5B407F}"/>
                      </a:ext>
                    </a:extLst>
                  </p:cNvPr>
                  <p:cNvGrpSpPr/>
                  <p:nvPr/>
                </p:nvGrpSpPr>
                <p:grpSpPr>
                  <a:xfrm>
                    <a:off x="1204317" y="3358391"/>
                    <a:ext cx="36653" cy="55902"/>
                    <a:chOff x="1204317" y="3358391"/>
                    <a:chExt cx="36653" cy="55902"/>
                  </a:xfrm>
                </p:grpSpPr>
                <p:sp>
                  <p:nvSpPr>
                    <p:cNvPr id="112" name="任意多边形: 形状 111">
                      <a:extLst>
                        <a:ext uri="{FF2B5EF4-FFF2-40B4-BE49-F238E27FC236}">
                          <a16:creationId xmlns:a16="http://schemas.microsoft.com/office/drawing/2014/main" id="{E5B8508A-4A24-EDCD-E7E3-29EA0A7562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5860" y="3384437"/>
                      <a:ext cx="19406" cy="29855"/>
                    </a:xfrm>
                    <a:custGeom>
                      <a:avLst/>
                      <a:gdLst>
                        <a:gd name="connsiteX0" fmla="*/ 19396 w 19406"/>
                        <a:gd name="connsiteY0" fmla="*/ 14629 h 29855"/>
                        <a:gd name="connsiteX1" fmla="*/ 10163 w 19406"/>
                        <a:gd name="connsiteY1" fmla="*/ 29853 h 29855"/>
                        <a:gd name="connsiteX2" fmla="*/ 11 w 19406"/>
                        <a:gd name="connsiteY2" fmla="*/ 15227 h 29855"/>
                        <a:gd name="connsiteX3" fmla="*/ 9242 w 19406"/>
                        <a:gd name="connsiteY3" fmla="*/ 3 h 29855"/>
                        <a:gd name="connsiteX4" fmla="*/ 19396 w 19406"/>
                        <a:gd name="connsiteY4" fmla="*/ 14629 h 29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406" h="29855">
                          <a:moveTo>
                            <a:pt x="19396" y="14629"/>
                          </a:moveTo>
                          <a:cubicBezTo>
                            <a:pt x="19650" y="22871"/>
                            <a:pt x="15516" y="29688"/>
                            <a:pt x="10163" y="29853"/>
                          </a:cubicBezTo>
                          <a:cubicBezTo>
                            <a:pt x="4809" y="30019"/>
                            <a:pt x="266" y="23471"/>
                            <a:pt x="11" y="15227"/>
                          </a:cubicBezTo>
                          <a:cubicBezTo>
                            <a:pt x="-243" y="6985"/>
                            <a:pt x="3888" y="168"/>
                            <a:pt x="9242" y="3"/>
                          </a:cubicBezTo>
                          <a:cubicBezTo>
                            <a:pt x="14596" y="-163"/>
                            <a:pt x="19141" y="6387"/>
                            <a:pt x="19396" y="1462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" name="任意多边形: 形状 112">
                      <a:extLst>
                        <a:ext uri="{FF2B5EF4-FFF2-40B4-BE49-F238E27FC236}">
                          <a16:creationId xmlns:a16="http://schemas.microsoft.com/office/drawing/2014/main" id="{468830ED-68E1-1615-F45A-26DAFFCA9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6998" y="3358391"/>
                      <a:ext cx="33972" cy="22905"/>
                    </a:xfrm>
                    <a:custGeom>
                      <a:avLst/>
                      <a:gdLst>
                        <a:gd name="connsiteX0" fmla="*/ 915 w 33972"/>
                        <a:gd name="connsiteY0" fmla="*/ 2030 h 22905"/>
                        <a:gd name="connsiteX1" fmla="*/ 480 w 33972"/>
                        <a:gd name="connsiteY1" fmla="*/ 10284 h 22905"/>
                        <a:gd name="connsiteX2" fmla="*/ 16379 w 33972"/>
                        <a:gd name="connsiteY2" fmla="*/ 14687 h 22905"/>
                        <a:gd name="connsiteX3" fmla="*/ 30395 w 33972"/>
                        <a:gd name="connsiteY3" fmla="*/ 22905 h 22905"/>
                        <a:gd name="connsiteX4" fmla="*/ 32289 w 33972"/>
                        <a:gd name="connsiteY4" fmla="*/ 9941 h 22905"/>
                        <a:gd name="connsiteX5" fmla="*/ 915 w 33972"/>
                        <a:gd name="connsiteY5" fmla="*/ 2030 h 229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972" h="22905">
                          <a:moveTo>
                            <a:pt x="915" y="2030"/>
                          </a:moveTo>
                          <a:cubicBezTo>
                            <a:pt x="915" y="2030"/>
                            <a:pt x="-812" y="8437"/>
                            <a:pt x="480" y="10284"/>
                          </a:cubicBezTo>
                          <a:cubicBezTo>
                            <a:pt x="1771" y="12134"/>
                            <a:pt x="8936" y="10021"/>
                            <a:pt x="16379" y="14687"/>
                          </a:cubicBezTo>
                          <a:cubicBezTo>
                            <a:pt x="23820" y="19352"/>
                            <a:pt x="30395" y="22905"/>
                            <a:pt x="30395" y="22905"/>
                          </a:cubicBezTo>
                          <a:cubicBezTo>
                            <a:pt x="30395" y="22905"/>
                            <a:pt x="36973" y="15885"/>
                            <a:pt x="32289" y="9941"/>
                          </a:cubicBezTo>
                          <a:cubicBezTo>
                            <a:pt x="27602" y="3996"/>
                            <a:pt x="1827" y="-3730"/>
                            <a:pt x="915" y="203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4" name="任意多边形: 形状 113">
                      <a:extLst>
                        <a:ext uri="{FF2B5EF4-FFF2-40B4-BE49-F238E27FC236}">
                          <a16:creationId xmlns:a16="http://schemas.microsoft.com/office/drawing/2014/main" id="{038864C2-BD47-EE3C-0919-25973795F5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4317" y="3390235"/>
                      <a:ext cx="10099" cy="10099"/>
                    </a:xfrm>
                    <a:custGeom>
                      <a:avLst/>
                      <a:gdLst>
                        <a:gd name="connsiteX0" fmla="*/ 10093 w 10099"/>
                        <a:gd name="connsiteY0" fmla="*/ 5318 h 10099"/>
                        <a:gd name="connsiteX1" fmla="*/ 4782 w 10099"/>
                        <a:gd name="connsiteY1" fmla="*/ 10093 h 10099"/>
                        <a:gd name="connsiteX2" fmla="*/ 7 w 10099"/>
                        <a:gd name="connsiteY2" fmla="*/ 4782 h 10099"/>
                        <a:gd name="connsiteX3" fmla="*/ 5318 w 10099"/>
                        <a:gd name="connsiteY3" fmla="*/ 7 h 10099"/>
                        <a:gd name="connsiteX4" fmla="*/ 10093 w 10099"/>
                        <a:gd name="connsiteY4" fmla="*/ 5318 h 10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99" h="10099">
                          <a:moveTo>
                            <a:pt x="10093" y="5318"/>
                          </a:moveTo>
                          <a:cubicBezTo>
                            <a:pt x="9946" y="8102"/>
                            <a:pt x="7568" y="10241"/>
                            <a:pt x="4782" y="10093"/>
                          </a:cubicBezTo>
                          <a:cubicBezTo>
                            <a:pt x="1996" y="9946"/>
                            <a:pt x="-141" y="7568"/>
                            <a:pt x="7" y="4782"/>
                          </a:cubicBezTo>
                          <a:cubicBezTo>
                            <a:pt x="156" y="1998"/>
                            <a:pt x="2532" y="-140"/>
                            <a:pt x="5318" y="7"/>
                          </a:cubicBezTo>
                          <a:cubicBezTo>
                            <a:pt x="8100" y="154"/>
                            <a:pt x="10240" y="2532"/>
                            <a:pt x="10093" y="5318"/>
                          </a:cubicBezTo>
                          <a:close/>
                        </a:path>
                      </a:pathLst>
                    </a:custGeom>
                    <a:solidFill>
                      <a:srgbClr val="DCF4E6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15" name="图形 1">
                    <a:extLst>
                      <a:ext uri="{FF2B5EF4-FFF2-40B4-BE49-F238E27FC236}">
                        <a16:creationId xmlns:a16="http://schemas.microsoft.com/office/drawing/2014/main" id="{32CC5FBD-80CE-9699-05A8-9062E904DA6A}"/>
                      </a:ext>
                    </a:extLst>
                  </p:cNvPr>
                  <p:cNvGrpSpPr/>
                  <p:nvPr/>
                </p:nvGrpSpPr>
                <p:grpSpPr>
                  <a:xfrm>
                    <a:off x="1290077" y="3364936"/>
                    <a:ext cx="36655" cy="55901"/>
                    <a:chOff x="1290077" y="3364936"/>
                    <a:chExt cx="36655" cy="55901"/>
                  </a:xfrm>
                </p:grpSpPr>
                <p:sp>
                  <p:nvSpPr>
                    <p:cNvPr id="116" name="任意多边形: 形状 115">
                      <a:extLst>
                        <a:ext uri="{FF2B5EF4-FFF2-40B4-BE49-F238E27FC236}">
                          <a16:creationId xmlns:a16="http://schemas.microsoft.com/office/drawing/2014/main" id="{3780136D-16E8-32AE-046E-ADBBFAE07D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91621" y="3390981"/>
                      <a:ext cx="19406" cy="29857"/>
                    </a:xfrm>
                    <a:custGeom>
                      <a:avLst/>
                      <a:gdLst>
                        <a:gd name="connsiteX0" fmla="*/ 19395 w 19406"/>
                        <a:gd name="connsiteY0" fmla="*/ 14630 h 29857"/>
                        <a:gd name="connsiteX1" fmla="*/ 10163 w 19406"/>
                        <a:gd name="connsiteY1" fmla="*/ 29854 h 29857"/>
                        <a:gd name="connsiteX2" fmla="*/ 11 w 19406"/>
                        <a:gd name="connsiteY2" fmla="*/ 15229 h 29857"/>
                        <a:gd name="connsiteX3" fmla="*/ 9242 w 19406"/>
                        <a:gd name="connsiteY3" fmla="*/ 3 h 29857"/>
                        <a:gd name="connsiteX4" fmla="*/ 19395 w 19406"/>
                        <a:gd name="connsiteY4" fmla="*/ 14630 h 29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406" h="29857">
                          <a:moveTo>
                            <a:pt x="19395" y="14630"/>
                          </a:moveTo>
                          <a:cubicBezTo>
                            <a:pt x="19650" y="22874"/>
                            <a:pt x="15516" y="29690"/>
                            <a:pt x="10163" y="29854"/>
                          </a:cubicBezTo>
                          <a:cubicBezTo>
                            <a:pt x="4809" y="30021"/>
                            <a:pt x="266" y="23472"/>
                            <a:pt x="11" y="15229"/>
                          </a:cubicBezTo>
                          <a:cubicBezTo>
                            <a:pt x="-243" y="6987"/>
                            <a:pt x="3888" y="170"/>
                            <a:pt x="9242" y="3"/>
                          </a:cubicBezTo>
                          <a:cubicBezTo>
                            <a:pt x="14594" y="-162"/>
                            <a:pt x="19139" y="6389"/>
                            <a:pt x="19395" y="1463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F727396E-8ADC-936F-923A-DD5E611FBC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92760" y="3364936"/>
                      <a:ext cx="33972" cy="22902"/>
                    </a:xfrm>
                    <a:custGeom>
                      <a:avLst/>
                      <a:gdLst>
                        <a:gd name="connsiteX0" fmla="*/ 915 w 33972"/>
                        <a:gd name="connsiteY0" fmla="*/ 2029 h 22902"/>
                        <a:gd name="connsiteX1" fmla="*/ 480 w 33972"/>
                        <a:gd name="connsiteY1" fmla="*/ 10282 h 22902"/>
                        <a:gd name="connsiteX2" fmla="*/ 16379 w 33972"/>
                        <a:gd name="connsiteY2" fmla="*/ 14684 h 22902"/>
                        <a:gd name="connsiteX3" fmla="*/ 30396 w 33972"/>
                        <a:gd name="connsiteY3" fmla="*/ 22903 h 22902"/>
                        <a:gd name="connsiteX4" fmla="*/ 32289 w 33972"/>
                        <a:gd name="connsiteY4" fmla="*/ 9938 h 22902"/>
                        <a:gd name="connsiteX5" fmla="*/ 915 w 33972"/>
                        <a:gd name="connsiteY5" fmla="*/ 2029 h 229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972" h="22902">
                          <a:moveTo>
                            <a:pt x="915" y="2029"/>
                          </a:moveTo>
                          <a:cubicBezTo>
                            <a:pt x="915" y="2029"/>
                            <a:pt x="-812" y="8435"/>
                            <a:pt x="480" y="10282"/>
                          </a:cubicBezTo>
                          <a:cubicBezTo>
                            <a:pt x="1771" y="12131"/>
                            <a:pt x="8936" y="10019"/>
                            <a:pt x="16379" y="14684"/>
                          </a:cubicBezTo>
                          <a:cubicBezTo>
                            <a:pt x="23820" y="19350"/>
                            <a:pt x="30396" y="22903"/>
                            <a:pt x="30396" y="22903"/>
                          </a:cubicBezTo>
                          <a:cubicBezTo>
                            <a:pt x="30396" y="22903"/>
                            <a:pt x="36973" y="15883"/>
                            <a:pt x="32289" y="9938"/>
                          </a:cubicBezTo>
                          <a:cubicBezTo>
                            <a:pt x="27602" y="3995"/>
                            <a:pt x="1825" y="-3729"/>
                            <a:pt x="915" y="202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EAF1A601-2CF7-D8CE-DCF9-8D187BC24A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90077" y="3396780"/>
                      <a:ext cx="10099" cy="10099"/>
                    </a:xfrm>
                    <a:custGeom>
                      <a:avLst/>
                      <a:gdLst>
                        <a:gd name="connsiteX0" fmla="*/ 10093 w 10099"/>
                        <a:gd name="connsiteY0" fmla="*/ 5318 h 10099"/>
                        <a:gd name="connsiteX1" fmla="*/ 4782 w 10099"/>
                        <a:gd name="connsiteY1" fmla="*/ 10093 h 10099"/>
                        <a:gd name="connsiteX2" fmla="*/ 7 w 10099"/>
                        <a:gd name="connsiteY2" fmla="*/ 4782 h 10099"/>
                        <a:gd name="connsiteX3" fmla="*/ 5318 w 10099"/>
                        <a:gd name="connsiteY3" fmla="*/ 7 h 10099"/>
                        <a:gd name="connsiteX4" fmla="*/ 10093 w 10099"/>
                        <a:gd name="connsiteY4" fmla="*/ 5318 h 10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99" h="10099">
                          <a:moveTo>
                            <a:pt x="10093" y="5318"/>
                          </a:moveTo>
                          <a:cubicBezTo>
                            <a:pt x="9946" y="8102"/>
                            <a:pt x="7568" y="10241"/>
                            <a:pt x="4782" y="10093"/>
                          </a:cubicBezTo>
                          <a:cubicBezTo>
                            <a:pt x="1996" y="9946"/>
                            <a:pt x="-141" y="7568"/>
                            <a:pt x="7" y="4782"/>
                          </a:cubicBezTo>
                          <a:cubicBezTo>
                            <a:pt x="156" y="1998"/>
                            <a:pt x="2532" y="-140"/>
                            <a:pt x="5318" y="7"/>
                          </a:cubicBezTo>
                          <a:cubicBezTo>
                            <a:pt x="8102" y="156"/>
                            <a:pt x="10240" y="2533"/>
                            <a:pt x="10093" y="5318"/>
                          </a:cubicBezTo>
                          <a:close/>
                        </a:path>
                      </a:pathLst>
                    </a:custGeom>
                    <a:solidFill>
                      <a:srgbClr val="DCF4E6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F0C2DC6F-FBD2-A7B1-F6A8-62C1EE6DE019}"/>
                      </a:ext>
                    </a:extLst>
                  </p:cNvPr>
                  <p:cNvSpPr/>
                  <p:nvPr/>
                </p:nvSpPr>
                <p:spPr>
                  <a:xfrm>
                    <a:off x="1207595" y="3522307"/>
                    <a:ext cx="50193" cy="19910"/>
                  </a:xfrm>
                  <a:custGeom>
                    <a:avLst/>
                    <a:gdLst>
                      <a:gd name="connsiteX0" fmla="*/ 614 w 50193"/>
                      <a:gd name="connsiteY0" fmla="*/ 3971 h 19910"/>
                      <a:gd name="connsiteX1" fmla="*/ 4481 w 50193"/>
                      <a:gd name="connsiteY1" fmla="*/ 13458 h 19910"/>
                      <a:gd name="connsiteX2" fmla="*/ 26166 w 50193"/>
                      <a:gd name="connsiteY2" fmla="*/ 19731 h 19910"/>
                      <a:gd name="connsiteX3" fmla="*/ 49592 w 50193"/>
                      <a:gd name="connsiteY3" fmla="*/ 1563 h 19910"/>
                      <a:gd name="connsiteX4" fmla="*/ 24448 w 50193"/>
                      <a:gd name="connsiteY4" fmla="*/ 2959 h 19910"/>
                      <a:gd name="connsiteX5" fmla="*/ 614 w 50193"/>
                      <a:gd name="connsiteY5" fmla="*/ 3971 h 19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193" h="19910">
                        <a:moveTo>
                          <a:pt x="614" y="3971"/>
                        </a:moveTo>
                        <a:cubicBezTo>
                          <a:pt x="-776" y="5600"/>
                          <a:pt x="63" y="9536"/>
                          <a:pt x="4481" y="13458"/>
                        </a:cubicBezTo>
                        <a:cubicBezTo>
                          <a:pt x="8699" y="17468"/>
                          <a:pt x="17193" y="20724"/>
                          <a:pt x="26166" y="19731"/>
                        </a:cubicBezTo>
                        <a:cubicBezTo>
                          <a:pt x="44319" y="17344"/>
                          <a:pt x="52588" y="4846"/>
                          <a:pt x="49592" y="1563"/>
                        </a:cubicBezTo>
                        <a:cubicBezTo>
                          <a:pt x="46758" y="-2153"/>
                          <a:pt x="35807" y="1767"/>
                          <a:pt x="24448" y="2959"/>
                        </a:cubicBezTo>
                        <a:cubicBezTo>
                          <a:pt x="13567" y="4548"/>
                          <a:pt x="4101" y="461"/>
                          <a:pt x="614" y="3971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C0DE8EF1-F73B-310B-AA2B-05157BA71EB7}"/>
                      </a:ext>
                    </a:extLst>
                  </p:cNvPr>
                  <p:cNvSpPr/>
                  <p:nvPr/>
                </p:nvSpPr>
                <p:spPr>
                  <a:xfrm>
                    <a:off x="1199880" y="3573305"/>
                    <a:ext cx="127982" cy="25089"/>
                  </a:xfrm>
                  <a:custGeom>
                    <a:avLst/>
                    <a:gdLst>
                      <a:gd name="connsiteX0" fmla="*/ 62 w 127982"/>
                      <a:gd name="connsiteY0" fmla="*/ 8236 h 25089"/>
                      <a:gd name="connsiteX1" fmla="*/ 17259 w 127982"/>
                      <a:gd name="connsiteY1" fmla="*/ 19205 h 25089"/>
                      <a:gd name="connsiteX2" fmla="*/ 65115 w 127982"/>
                      <a:gd name="connsiteY2" fmla="*/ 24709 h 25089"/>
                      <a:gd name="connsiteX3" fmla="*/ 127856 w 127982"/>
                      <a:gd name="connsiteY3" fmla="*/ 1166 h 25089"/>
                      <a:gd name="connsiteX4" fmla="*/ 63893 w 127982"/>
                      <a:gd name="connsiteY4" fmla="*/ 7894 h 25089"/>
                      <a:gd name="connsiteX5" fmla="*/ 62 w 127982"/>
                      <a:gd name="connsiteY5" fmla="*/ 8236 h 25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982" h="25089">
                        <a:moveTo>
                          <a:pt x="62" y="8236"/>
                        </a:moveTo>
                        <a:cubicBezTo>
                          <a:pt x="-692" y="10155"/>
                          <a:pt x="5473" y="15208"/>
                          <a:pt x="17259" y="19205"/>
                        </a:cubicBezTo>
                        <a:cubicBezTo>
                          <a:pt x="28939" y="23373"/>
                          <a:pt x="46257" y="26139"/>
                          <a:pt x="65115" y="24709"/>
                        </a:cubicBezTo>
                        <a:cubicBezTo>
                          <a:pt x="103172" y="21959"/>
                          <a:pt x="130060" y="5252"/>
                          <a:pt x="127856" y="1166"/>
                        </a:cubicBezTo>
                        <a:cubicBezTo>
                          <a:pt x="125957" y="-3089"/>
                          <a:pt x="98396" y="5488"/>
                          <a:pt x="63893" y="7894"/>
                        </a:cubicBezTo>
                        <a:cubicBezTo>
                          <a:pt x="29430" y="10998"/>
                          <a:pt x="1922" y="3637"/>
                          <a:pt x="62" y="823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1" name="图形 1">
                  <a:extLst>
                    <a:ext uri="{FF2B5EF4-FFF2-40B4-BE49-F238E27FC236}">
                      <a16:creationId xmlns:a16="http://schemas.microsoft.com/office/drawing/2014/main" id="{B828B3CA-81B6-5DAF-2CE8-4071BFA4F3E4}"/>
                    </a:ext>
                  </a:extLst>
                </p:cNvPr>
                <p:cNvGrpSpPr/>
                <p:nvPr/>
              </p:nvGrpSpPr>
              <p:grpSpPr>
                <a:xfrm>
                  <a:off x="1030700" y="3169143"/>
                  <a:ext cx="484415" cy="353164"/>
                  <a:chOff x="1030700" y="3169143"/>
                  <a:chExt cx="484415" cy="353164"/>
                </a:xfrm>
              </p:grpSpPr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E4C53EA6-9DF3-6F9F-2348-2A62EBDE2B19}"/>
                      </a:ext>
                    </a:extLst>
                  </p:cNvPr>
                  <p:cNvSpPr/>
                  <p:nvPr/>
                </p:nvSpPr>
                <p:spPr>
                  <a:xfrm>
                    <a:off x="1407749" y="3356135"/>
                    <a:ext cx="106331" cy="166172"/>
                  </a:xfrm>
                  <a:custGeom>
                    <a:avLst/>
                    <a:gdLst>
                      <a:gd name="connsiteX0" fmla="*/ 30406 w 106331"/>
                      <a:gd name="connsiteY0" fmla="*/ 3281 h 166172"/>
                      <a:gd name="connsiteX1" fmla="*/ 12964 w 106331"/>
                      <a:gd name="connsiteY1" fmla="*/ 0 h 166172"/>
                      <a:gd name="connsiteX2" fmla="*/ 5213 w 106331"/>
                      <a:gd name="connsiteY2" fmla="*/ 64311 h 166172"/>
                      <a:gd name="connsiteX3" fmla="*/ 12482 w 106331"/>
                      <a:gd name="connsiteY3" fmla="*/ 166173 h 166172"/>
                      <a:gd name="connsiteX4" fmla="*/ 52310 w 106331"/>
                      <a:gd name="connsiteY4" fmla="*/ 143282 h 166172"/>
                      <a:gd name="connsiteX5" fmla="*/ 77429 w 106331"/>
                      <a:gd name="connsiteY5" fmla="*/ 97058 h 166172"/>
                      <a:gd name="connsiteX6" fmla="*/ 101255 w 106331"/>
                      <a:gd name="connsiteY6" fmla="*/ 27295 h 166172"/>
                      <a:gd name="connsiteX7" fmla="*/ 30406 w 106331"/>
                      <a:gd name="connsiteY7" fmla="*/ 3281 h 166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6331" h="166172">
                        <a:moveTo>
                          <a:pt x="30406" y="3281"/>
                        </a:moveTo>
                        <a:cubicBezTo>
                          <a:pt x="24585" y="2261"/>
                          <a:pt x="18783" y="1052"/>
                          <a:pt x="12964" y="0"/>
                        </a:cubicBezTo>
                        <a:cubicBezTo>
                          <a:pt x="21125" y="8328"/>
                          <a:pt x="23476" y="55104"/>
                          <a:pt x="5213" y="64311"/>
                        </a:cubicBezTo>
                        <a:cubicBezTo>
                          <a:pt x="-9835" y="71894"/>
                          <a:pt x="12482" y="166173"/>
                          <a:pt x="12482" y="166173"/>
                        </a:cubicBezTo>
                        <a:cubicBezTo>
                          <a:pt x="12482" y="166173"/>
                          <a:pt x="8546" y="146450"/>
                          <a:pt x="52310" y="143282"/>
                        </a:cubicBezTo>
                        <a:cubicBezTo>
                          <a:pt x="86474" y="140809"/>
                          <a:pt x="77429" y="97058"/>
                          <a:pt x="77429" y="97058"/>
                        </a:cubicBezTo>
                        <a:cubicBezTo>
                          <a:pt x="122702" y="82527"/>
                          <a:pt x="101255" y="27295"/>
                          <a:pt x="101255" y="27295"/>
                        </a:cubicBezTo>
                        <a:cubicBezTo>
                          <a:pt x="101255" y="27295"/>
                          <a:pt x="76580" y="11367"/>
                          <a:pt x="30406" y="3281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74E2B7A2-21FE-531C-07A3-10E0547B6580}"/>
                      </a:ext>
                    </a:extLst>
                  </p:cNvPr>
                  <p:cNvSpPr/>
                  <p:nvPr/>
                </p:nvSpPr>
                <p:spPr>
                  <a:xfrm>
                    <a:off x="1030700" y="3169145"/>
                    <a:ext cx="484415" cy="227821"/>
                  </a:xfrm>
                  <a:custGeom>
                    <a:avLst/>
                    <a:gdLst>
                      <a:gd name="connsiteX0" fmla="*/ 483177 w 484415"/>
                      <a:gd name="connsiteY0" fmla="*/ 227821 h 227821"/>
                      <a:gd name="connsiteX1" fmla="*/ 396972 w 484415"/>
                      <a:gd name="connsiteY1" fmla="*/ 215962 h 227821"/>
                      <a:gd name="connsiteX2" fmla="*/ 162616 w 484415"/>
                      <a:gd name="connsiteY2" fmla="*/ 183832 h 227821"/>
                      <a:gd name="connsiteX3" fmla="*/ 1313 w 484415"/>
                      <a:gd name="connsiteY3" fmla="*/ 161523 h 227821"/>
                      <a:gd name="connsiteX4" fmla="*/ 29821 w 484415"/>
                      <a:gd name="connsiteY4" fmla="*/ 153572 h 227821"/>
                      <a:gd name="connsiteX5" fmla="*/ 160667 w 484415"/>
                      <a:gd name="connsiteY5" fmla="*/ 151629 h 227821"/>
                      <a:gd name="connsiteX6" fmla="*/ 368228 w 484415"/>
                      <a:gd name="connsiteY6" fmla="*/ 3748 h 227821"/>
                      <a:gd name="connsiteX7" fmla="*/ 404402 w 484415"/>
                      <a:gd name="connsiteY7" fmla="*/ 17741 h 227821"/>
                      <a:gd name="connsiteX8" fmla="*/ 470668 w 484415"/>
                      <a:gd name="connsiteY8" fmla="*/ 105388 h 227821"/>
                      <a:gd name="connsiteX9" fmla="*/ 483177 w 484415"/>
                      <a:gd name="connsiteY9" fmla="*/ 227821 h 227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84415" h="227821">
                        <a:moveTo>
                          <a:pt x="483177" y="227821"/>
                        </a:moveTo>
                        <a:lnTo>
                          <a:pt x="396972" y="215962"/>
                        </a:lnTo>
                        <a:lnTo>
                          <a:pt x="162616" y="183832"/>
                        </a:lnTo>
                        <a:lnTo>
                          <a:pt x="1313" y="161523"/>
                        </a:lnTo>
                        <a:cubicBezTo>
                          <a:pt x="1313" y="161523"/>
                          <a:pt x="-9301" y="152466"/>
                          <a:pt x="29821" y="153572"/>
                        </a:cubicBezTo>
                        <a:cubicBezTo>
                          <a:pt x="69068" y="154862"/>
                          <a:pt x="160667" y="151629"/>
                          <a:pt x="160667" y="151629"/>
                        </a:cubicBezTo>
                        <a:cubicBezTo>
                          <a:pt x="160667" y="151629"/>
                          <a:pt x="231774" y="-27933"/>
                          <a:pt x="368228" y="3748"/>
                        </a:cubicBezTo>
                        <a:cubicBezTo>
                          <a:pt x="381873" y="6880"/>
                          <a:pt x="393784" y="11714"/>
                          <a:pt x="404402" y="17741"/>
                        </a:cubicBezTo>
                        <a:cubicBezTo>
                          <a:pt x="439618" y="37577"/>
                          <a:pt x="459577" y="70974"/>
                          <a:pt x="470668" y="105388"/>
                        </a:cubicBezTo>
                        <a:cubicBezTo>
                          <a:pt x="490231" y="165171"/>
                          <a:pt x="483177" y="227821"/>
                          <a:pt x="483177" y="22782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0D64BB49-4FC1-8042-2654-1DA6A8E524E8}"/>
                      </a:ext>
                    </a:extLst>
                  </p:cNvPr>
                  <p:cNvSpPr/>
                  <p:nvPr/>
                </p:nvSpPr>
                <p:spPr>
                  <a:xfrm>
                    <a:off x="1382778" y="3360821"/>
                    <a:ext cx="53255" cy="92545"/>
                  </a:xfrm>
                  <a:custGeom>
                    <a:avLst/>
                    <a:gdLst>
                      <a:gd name="connsiteX0" fmla="*/ 791 w 53255"/>
                      <a:gd name="connsiteY0" fmla="*/ 16986 h 92545"/>
                      <a:gd name="connsiteX1" fmla="*/ 25619 w 53255"/>
                      <a:gd name="connsiteY1" fmla="*/ 58 h 92545"/>
                      <a:gd name="connsiteX2" fmla="*/ 51218 w 53255"/>
                      <a:gd name="connsiteY2" fmla="*/ 43629 h 92545"/>
                      <a:gd name="connsiteX3" fmla="*/ 17493 w 53255"/>
                      <a:gd name="connsiteY3" fmla="*/ 92474 h 92545"/>
                      <a:gd name="connsiteX4" fmla="*/ 791 w 53255"/>
                      <a:gd name="connsiteY4" fmla="*/ 16986 h 92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255" h="92545">
                        <a:moveTo>
                          <a:pt x="791" y="16986"/>
                        </a:moveTo>
                        <a:cubicBezTo>
                          <a:pt x="791" y="16986"/>
                          <a:pt x="11626" y="1187"/>
                          <a:pt x="25619" y="58"/>
                        </a:cubicBezTo>
                        <a:cubicBezTo>
                          <a:pt x="39612" y="-1071"/>
                          <a:pt x="59749" y="14266"/>
                          <a:pt x="51218" y="43629"/>
                        </a:cubicBezTo>
                        <a:cubicBezTo>
                          <a:pt x="42690" y="72991"/>
                          <a:pt x="38033" y="93929"/>
                          <a:pt x="17493" y="92474"/>
                        </a:cubicBezTo>
                        <a:cubicBezTo>
                          <a:pt x="-3047" y="91017"/>
                          <a:pt x="-374" y="18539"/>
                          <a:pt x="791" y="16986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54D92BA4-B695-959F-52F5-EA75F2B41A63}"/>
                      </a:ext>
                    </a:extLst>
                  </p:cNvPr>
                  <p:cNvSpPr/>
                  <p:nvPr/>
                </p:nvSpPr>
                <p:spPr>
                  <a:xfrm>
                    <a:off x="1393323" y="3370925"/>
                    <a:ext cx="19760" cy="51382"/>
                  </a:xfrm>
                  <a:custGeom>
                    <a:avLst/>
                    <a:gdLst>
                      <a:gd name="connsiteX0" fmla="*/ 18437 w 19760"/>
                      <a:gd name="connsiteY0" fmla="*/ 165 h 51382"/>
                      <a:gd name="connsiteX1" fmla="*/ 8285 w 19760"/>
                      <a:gd name="connsiteY1" fmla="*/ 25226 h 51382"/>
                      <a:gd name="connsiteX2" fmla="*/ 7816 w 19760"/>
                      <a:gd name="connsiteY2" fmla="*/ 27383 h 51382"/>
                      <a:gd name="connsiteX3" fmla="*/ 10159 w 19760"/>
                      <a:gd name="connsiteY3" fmla="*/ 26009 h 51382"/>
                      <a:gd name="connsiteX4" fmla="*/ 19265 w 19760"/>
                      <a:gd name="connsiteY4" fmla="*/ 21137 h 51382"/>
                      <a:gd name="connsiteX5" fmla="*/ 13564 w 19760"/>
                      <a:gd name="connsiteY5" fmla="*/ 31258 h 51382"/>
                      <a:gd name="connsiteX6" fmla="*/ 6949 w 19760"/>
                      <a:gd name="connsiteY6" fmla="*/ 33184 h 51382"/>
                      <a:gd name="connsiteX7" fmla="*/ 8043 w 19760"/>
                      <a:gd name="connsiteY7" fmla="*/ 51325 h 51382"/>
                      <a:gd name="connsiteX8" fmla="*/ 2366 w 19760"/>
                      <a:gd name="connsiteY8" fmla="*/ 44542 h 51382"/>
                      <a:gd name="connsiteX9" fmla="*/ 1210 w 19760"/>
                      <a:gd name="connsiteY9" fmla="*/ 23339 h 51382"/>
                      <a:gd name="connsiteX10" fmla="*/ 18437 w 19760"/>
                      <a:gd name="connsiteY10" fmla="*/ 165 h 51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9760" h="51382">
                        <a:moveTo>
                          <a:pt x="18437" y="165"/>
                        </a:moveTo>
                        <a:cubicBezTo>
                          <a:pt x="20024" y="1547"/>
                          <a:pt x="12168" y="11451"/>
                          <a:pt x="8285" y="25226"/>
                        </a:cubicBezTo>
                        <a:cubicBezTo>
                          <a:pt x="8069" y="25966"/>
                          <a:pt x="7981" y="26661"/>
                          <a:pt x="7816" y="27383"/>
                        </a:cubicBezTo>
                        <a:cubicBezTo>
                          <a:pt x="8559" y="27050"/>
                          <a:pt x="9330" y="26655"/>
                          <a:pt x="10159" y="26009"/>
                        </a:cubicBezTo>
                        <a:cubicBezTo>
                          <a:pt x="14191" y="23317"/>
                          <a:pt x="17819" y="20116"/>
                          <a:pt x="19265" y="21137"/>
                        </a:cubicBezTo>
                        <a:cubicBezTo>
                          <a:pt x="20639" y="21999"/>
                          <a:pt x="19283" y="27302"/>
                          <a:pt x="13564" y="31258"/>
                        </a:cubicBezTo>
                        <a:cubicBezTo>
                          <a:pt x="11612" y="32636"/>
                          <a:pt x="9110" y="33286"/>
                          <a:pt x="6949" y="33184"/>
                        </a:cubicBezTo>
                        <a:cubicBezTo>
                          <a:pt x="6300" y="43116"/>
                          <a:pt x="9582" y="50426"/>
                          <a:pt x="8043" y="51325"/>
                        </a:cubicBezTo>
                        <a:cubicBezTo>
                          <a:pt x="7364" y="51770"/>
                          <a:pt x="4548" y="49618"/>
                          <a:pt x="2366" y="44542"/>
                        </a:cubicBezTo>
                        <a:cubicBezTo>
                          <a:pt x="51" y="39581"/>
                          <a:pt x="-985" y="31475"/>
                          <a:pt x="1210" y="23339"/>
                        </a:cubicBezTo>
                        <a:cubicBezTo>
                          <a:pt x="5960" y="6991"/>
                          <a:pt x="17251" y="-1297"/>
                          <a:pt x="18437" y="16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57B5088A-357F-804B-8086-7CA7B6E2468B}"/>
                      </a:ext>
                    </a:extLst>
                  </p:cNvPr>
                  <p:cNvSpPr/>
                  <p:nvPr/>
                </p:nvSpPr>
                <p:spPr>
                  <a:xfrm>
                    <a:off x="1191367" y="3169143"/>
                    <a:ext cx="243735" cy="177386"/>
                  </a:xfrm>
                  <a:custGeom>
                    <a:avLst/>
                    <a:gdLst>
                      <a:gd name="connsiteX0" fmla="*/ 219200 w 243735"/>
                      <a:gd name="connsiteY0" fmla="*/ 177387 h 177386"/>
                      <a:gd name="connsiteX1" fmla="*/ 0 w 243735"/>
                      <a:gd name="connsiteY1" fmla="*/ 151629 h 177386"/>
                      <a:gd name="connsiteX2" fmla="*/ 207561 w 243735"/>
                      <a:gd name="connsiteY2" fmla="*/ 3748 h 177386"/>
                      <a:gd name="connsiteX3" fmla="*/ 243735 w 243735"/>
                      <a:gd name="connsiteY3" fmla="*/ 17741 h 177386"/>
                      <a:gd name="connsiteX4" fmla="*/ 170183 w 243735"/>
                      <a:gd name="connsiteY4" fmla="*/ 24489 h 177386"/>
                      <a:gd name="connsiteX5" fmla="*/ 70713 w 243735"/>
                      <a:gd name="connsiteY5" fmla="*/ 119949 h 177386"/>
                      <a:gd name="connsiteX6" fmla="*/ 219200 w 243735"/>
                      <a:gd name="connsiteY6" fmla="*/ 177387 h 177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735" h="177386">
                        <a:moveTo>
                          <a:pt x="219200" y="177387"/>
                        </a:moveTo>
                        <a:cubicBezTo>
                          <a:pt x="168563" y="174852"/>
                          <a:pt x="0" y="151629"/>
                          <a:pt x="0" y="151629"/>
                        </a:cubicBezTo>
                        <a:cubicBezTo>
                          <a:pt x="0" y="151629"/>
                          <a:pt x="71107" y="-27933"/>
                          <a:pt x="207561" y="3748"/>
                        </a:cubicBezTo>
                        <a:cubicBezTo>
                          <a:pt x="221206" y="6880"/>
                          <a:pt x="233118" y="11714"/>
                          <a:pt x="243735" y="17741"/>
                        </a:cubicBezTo>
                        <a:cubicBezTo>
                          <a:pt x="222231" y="26376"/>
                          <a:pt x="191144" y="30459"/>
                          <a:pt x="170183" y="24489"/>
                        </a:cubicBezTo>
                        <a:cubicBezTo>
                          <a:pt x="120780" y="10238"/>
                          <a:pt x="53308" y="84885"/>
                          <a:pt x="70713" y="119949"/>
                        </a:cubicBezTo>
                        <a:cubicBezTo>
                          <a:pt x="88252" y="155019"/>
                          <a:pt x="219200" y="177387"/>
                          <a:pt x="219200" y="17738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09CBD4C5-6F33-8E3D-3328-E29E2B2A7D41}"/>
                      </a:ext>
                    </a:extLst>
                  </p:cNvPr>
                  <p:cNvSpPr/>
                  <p:nvPr/>
                </p:nvSpPr>
                <p:spPr>
                  <a:xfrm>
                    <a:off x="1480021" y="3339030"/>
                    <a:ext cx="30807" cy="29566"/>
                  </a:xfrm>
                  <a:custGeom>
                    <a:avLst/>
                    <a:gdLst>
                      <a:gd name="connsiteX0" fmla="*/ 30080 w 30807"/>
                      <a:gd name="connsiteY0" fmla="*/ 28370 h 29566"/>
                      <a:gd name="connsiteX1" fmla="*/ 252 w 30807"/>
                      <a:gd name="connsiteY1" fmla="*/ 16648 h 29566"/>
                      <a:gd name="connsiteX2" fmla="*/ 29704 w 30807"/>
                      <a:gd name="connsiteY2" fmla="*/ 0 h 29566"/>
                      <a:gd name="connsiteX3" fmla="*/ 30080 w 30807"/>
                      <a:gd name="connsiteY3" fmla="*/ 28370 h 29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807" h="29566">
                        <a:moveTo>
                          <a:pt x="30080" y="28370"/>
                        </a:moveTo>
                        <a:cubicBezTo>
                          <a:pt x="29809" y="29452"/>
                          <a:pt x="-3192" y="33446"/>
                          <a:pt x="252" y="16648"/>
                        </a:cubicBezTo>
                        <a:cubicBezTo>
                          <a:pt x="3696" y="-149"/>
                          <a:pt x="29704" y="0"/>
                          <a:pt x="29704" y="0"/>
                        </a:cubicBezTo>
                        <a:cubicBezTo>
                          <a:pt x="29704" y="0"/>
                          <a:pt x="31913" y="21035"/>
                          <a:pt x="30080" y="28370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26" name="图形 1">
                <a:extLst>
                  <a:ext uri="{FF2B5EF4-FFF2-40B4-BE49-F238E27FC236}">
                    <a16:creationId xmlns:a16="http://schemas.microsoft.com/office/drawing/2014/main" id="{29D18249-378C-DE0F-BBC1-37F2E90310C3}"/>
                  </a:ext>
                </a:extLst>
              </p:cNvPr>
              <p:cNvGrpSpPr/>
              <p:nvPr/>
            </p:nvGrpSpPr>
            <p:grpSpPr>
              <a:xfrm>
                <a:off x="343248" y="3724264"/>
                <a:ext cx="565901" cy="421673"/>
                <a:chOff x="343248" y="3724264"/>
                <a:chExt cx="565901" cy="421673"/>
              </a:xfrm>
            </p:grpSpPr>
            <p:grpSp>
              <p:nvGrpSpPr>
                <p:cNvPr id="527" name="图形 1">
                  <a:extLst>
                    <a:ext uri="{FF2B5EF4-FFF2-40B4-BE49-F238E27FC236}">
                      <a16:creationId xmlns:a16="http://schemas.microsoft.com/office/drawing/2014/main" id="{8DA581FE-92C7-EA91-F06F-A71F986C58E7}"/>
                    </a:ext>
                  </a:extLst>
                </p:cNvPr>
                <p:cNvGrpSpPr/>
                <p:nvPr/>
              </p:nvGrpSpPr>
              <p:grpSpPr>
                <a:xfrm>
                  <a:off x="343248" y="3724264"/>
                  <a:ext cx="565901" cy="421673"/>
                  <a:chOff x="343248" y="3724264"/>
                  <a:chExt cx="565901" cy="421673"/>
                </a:xfrm>
              </p:grpSpPr>
              <p:sp>
                <p:nvSpPr>
                  <p:cNvPr id="528" name="任意多边形: 形状 527">
                    <a:extLst>
                      <a:ext uri="{FF2B5EF4-FFF2-40B4-BE49-F238E27FC236}">
                        <a16:creationId xmlns:a16="http://schemas.microsoft.com/office/drawing/2014/main" id="{AEE97CE4-105D-FB2A-BC9C-0D2016AF468A}"/>
                      </a:ext>
                    </a:extLst>
                  </p:cNvPr>
                  <p:cNvSpPr/>
                  <p:nvPr/>
                </p:nvSpPr>
                <p:spPr>
                  <a:xfrm>
                    <a:off x="343248" y="3724264"/>
                    <a:ext cx="560838" cy="136142"/>
                  </a:xfrm>
                  <a:custGeom>
                    <a:avLst/>
                    <a:gdLst>
                      <a:gd name="connsiteX0" fmla="*/ 0 w 560838"/>
                      <a:gd name="connsiteY0" fmla="*/ 59576 h 136142"/>
                      <a:gd name="connsiteX1" fmla="*/ 280420 w 560838"/>
                      <a:gd name="connsiteY1" fmla="*/ 0 h 136142"/>
                      <a:gd name="connsiteX2" fmla="*/ 560839 w 560838"/>
                      <a:gd name="connsiteY2" fmla="*/ 41144 h 136142"/>
                      <a:gd name="connsiteX3" fmla="*/ 285358 w 560838"/>
                      <a:gd name="connsiteY3" fmla="*/ 136142 h 136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0838" h="136142">
                        <a:moveTo>
                          <a:pt x="0" y="59576"/>
                        </a:moveTo>
                        <a:lnTo>
                          <a:pt x="280420" y="0"/>
                        </a:lnTo>
                        <a:lnTo>
                          <a:pt x="560839" y="41144"/>
                        </a:lnTo>
                        <a:lnTo>
                          <a:pt x="285358" y="13614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9" name="任意多边形: 形状 528">
                    <a:extLst>
                      <a:ext uri="{FF2B5EF4-FFF2-40B4-BE49-F238E27FC236}">
                        <a16:creationId xmlns:a16="http://schemas.microsoft.com/office/drawing/2014/main" id="{784228CD-4C6C-4C83-F5CF-17E37CF33163}"/>
                      </a:ext>
                    </a:extLst>
                  </p:cNvPr>
                  <p:cNvSpPr/>
                  <p:nvPr/>
                </p:nvSpPr>
                <p:spPr>
                  <a:xfrm>
                    <a:off x="627640" y="3765409"/>
                    <a:ext cx="281509" cy="380529"/>
                  </a:xfrm>
                  <a:custGeom>
                    <a:avLst/>
                    <a:gdLst>
                      <a:gd name="connsiteX0" fmla="*/ 8588 w 281509"/>
                      <a:gd name="connsiteY0" fmla="*/ 380529 h 380529"/>
                      <a:gd name="connsiteX1" fmla="*/ 281510 w 281509"/>
                      <a:gd name="connsiteY1" fmla="*/ 313878 h 380529"/>
                      <a:gd name="connsiteX2" fmla="*/ 276446 w 281509"/>
                      <a:gd name="connsiteY2" fmla="*/ 0 h 380529"/>
                      <a:gd name="connsiteX3" fmla="*/ 0 w 281509"/>
                      <a:gd name="connsiteY3" fmla="*/ 58823 h 380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509" h="380529">
                        <a:moveTo>
                          <a:pt x="8588" y="380529"/>
                        </a:moveTo>
                        <a:lnTo>
                          <a:pt x="281510" y="313878"/>
                        </a:lnTo>
                        <a:lnTo>
                          <a:pt x="276446" y="0"/>
                        </a:lnTo>
                        <a:lnTo>
                          <a:pt x="0" y="58823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0" name="任意多边形: 形状 529">
                    <a:extLst>
                      <a:ext uri="{FF2B5EF4-FFF2-40B4-BE49-F238E27FC236}">
                        <a16:creationId xmlns:a16="http://schemas.microsoft.com/office/drawing/2014/main" id="{836F131E-F190-BF81-DE1A-D2C15958D132}"/>
                      </a:ext>
                    </a:extLst>
                  </p:cNvPr>
                  <p:cNvSpPr/>
                  <p:nvPr/>
                </p:nvSpPr>
                <p:spPr>
                  <a:xfrm>
                    <a:off x="468724" y="3739062"/>
                    <a:ext cx="339272" cy="132961"/>
                  </a:xfrm>
                  <a:custGeom>
                    <a:avLst/>
                    <a:gdLst>
                      <a:gd name="connsiteX0" fmla="*/ 0 w 339272"/>
                      <a:gd name="connsiteY0" fmla="*/ 18121 h 132961"/>
                      <a:gd name="connsiteX1" fmla="*/ 87739 w 339272"/>
                      <a:gd name="connsiteY1" fmla="*/ 0 h 132961"/>
                      <a:gd name="connsiteX2" fmla="*/ 336255 w 339272"/>
                      <a:gd name="connsiteY2" fmla="*/ 45810 h 132961"/>
                      <a:gd name="connsiteX3" fmla="*/ 339272 w 339272"/>
                      <a:gd name="connsiteY3" fmla="*/ 108878 h 132961"/>
                      <a:gd name="connsiteX4" fmla="*/ 304735 w 339272"/>
                      <a:gd name="connsiteY4" fmla="*/ 119551 h 132961"/>
                      <a:gd name="connsiteX5" fmla="*/ 298332 w 339272"/>
                      <a:gd name="connsiteY5" fmla="*/ 109268 h 132961"/>
                      <a:gd name="connsiteX6" fmla="*/ 294980 w 339272"/>
                      <a:gd name="connsiteY6" fmla="*/ 123846 h 132961"/>
                      <a:gd name="connsiteX7" fmla="*/ 268609 w 339272"/>
                      <a:gd name="connsiteY7" fmla="*/ 132962 h 132961"/>
                      <a:gd name="connsiteX8" fmla="*/ 267731 w 339272"/>
                      <a:gd name="connsiteY8" fmla="*/ 65418 h 132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9272" h="132961">
                        <a:moveTo>
                          <a:pt x="0" y="18121"/>
                        </a:moveTo>
                        <a:lnTo>
                          <a:pt x="87739" y="0"/>
                        </a:lnTo>
                        <a:lnTo>
                          <a:pt x="336255" y="45810"/>
                        </a:lnTo>
                        <a:lnTo>
                          <a:pt x="339272" y="108878"/>
                        </a:lnTo>
                        <a:lnTo>
                          <a:pt x="304735" y="119551"/>
                        </a:lnTo>
                        <a:lnTo>
                          <a:pt x="298332" y="109268"/>
                        </a:lnTo>
                        <a:lnTo>
                          <a:pt x="294980" y="123846"/>
                        </a:lnTo>
                        <a:lnTo>
                          <a:pt x="268609" y="132962"/>
                        </a:lnTo>
                        <a:lnTo>
                          <a:pt x="267731" y="65418"/>
                        </a:lnTo>
                        <a:close/>
                      </a:path>
                    </a:pathLst>
                  </a:custGeom>
                  <a:solidFill>
                    <a:srgbClr val="CDEEFF">
                      <a:alpha val="50000"/>
                    </a:srgb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1" name="任意多边形: 形状 530">
                    <a:extLst>
                      <a:ext uri="{FF2B5EF4-FFF2-40B4-BE49-F238E27FC236}">
                        <a16:creationId xmlns:a16="http://schemas.microsoft.com/office/drawing/2014/main" id="{D2078742-3DB3-4A9E-33A0-3CC8B28BE5AA}"/>
                      </a:ext>
                    </a:extLst>
                  </p:cNvPr>
                  <p:cNvSpPr/>
                  <p:nvPr/>
                </p:nvSpPr>
                <p:spPr>
                  <a:xfrm>
                    <a:off x="767145" y="4046839"/>
                    <a:ext cx="72087" cy="67206"/>
                  </a:xfrm>
                  <a:custGeom>
                    <a:avLst/>
                    <a:gdLst>
                      <a:gd name="connsiteX0" fmla="*/ 158 w 72087"/>
                      <a:gd name="connsiteY0" fmla="*/ 67207 h 67206"/>
                      <a:gd name="connsiteX1" fmla="*/ 0 w 72087"/>
                      <a:gd name="connsiteY1" fmla="*/ 18240 h 67206"/>
                      <a:gd name="connsiteX2" fmla="*/ 16930 w 72087"/>
                      <a:gd name="connsiteY2" fmla="*/ 14943 h 67206"/>
                      <a:gd name="connsiteX3" fmla="*/ 20658 w 72087"/>
                      <a:gd name="connsiteY3" fmla="*/ 20927 h 67206"/>
                      <a:gd name="connsiteX4" fmla="*/ 22606 w 72087"/>
                      <a:gd name="connsiteY4" fmla="*/ 12560 h 67206"/>
                      <a:gd name="connsiteX5" fmla="*/ 66891 w 72087"/>
                      <a:gd name="connsiteY5" fmla="*/ 0 h 67206"/>
                      <a:gd name="connsiteX6" fmla="*/ 72087 w 72087"/>
                      <a:gd name="connsiteY6" fmla="*/ 49594 h 67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087" h="67206">
                        <a:moveTo>
                          <a:pt x="158" y="67207"/>
                        </a:moveTo>
                        <a:lnTo>
                          <a:pt x="0" y="18240"/>
                        </a:lnTo>
                        <a:lnTo>
                          <a:pt x="16930" y="14943"/>
                        </a:lnTo>
                        <a:lnTo>
                          <a:pt x="20658" y="20927"/>
                        </a:lnTo>
                        <a:lnTo>
                          <a:pt x="22606" y="12560"/>
                        </a:lnTo>
                        <a:lnTo>
                          <a:pt x="66891" y="0"/>
                        </a:lnTo>
                        <a:lnTo>
                          <a:pt x="72087" y="49594"/>
                        </a:lnTo>
                        <a:close/>
                      </a:path>
                    </a:pathLst>
                  </a:custGeom>
                  <a:solidFill>
                    <a:srgbClr val="CDEEFF">
                      <a:alpha val="50000"/>
                    </a:srgb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" name="任意多边形: 形状 531">
                    <a:extLst>
                      <a:ext uri="{FF2B5EF4-FFF2-40B4-BE49-F238E27FC236}">
                        <a16:creationId xmlns:a16="http://schemas.microsoft.com/office/drawing/2014/main" id="{72CA412E-5184-4190-FD29-A3C2AFF7EA3E}"/>
                      </a:ext>
                    </a:extLst>
                  </p:cNvPr>
                  <p:cNvSpPr/>
                  <p:nvPr/>
                </p:nvSpPr>
                <p:spPr>
                  <a:xfrm>
                    <a:off x="343248" y="3783840"/>
                    <a:ext cx="292979" cy="362098"/>
                  </a:xfrm>
                  <a:custGeom>
                    <a:avLst/>
                    <a:gdLst>
                      <a:gd name="connsiteX0" fmla="*/ 0 w 292979"/>
                      <a:gd name="connsiteY0" fmla="*/ 0 h 362098"/>
                      <a:gd name="connsiteX1" fmla="*/ 9014 w 292979"/>
                      <a:gd name="connsiteY1" fmla="*/ 322430 h 362098"/>
                      <a:gd name="connsiteX2" fmla="*/ 292980 w 292979"/>
                      <a:gd name="connsiteY2" fmla="*/ 362098 h 362098"/>
                      <a:gd name="connsiteX3" fmla="*/ 284392 w 292979"/>
                      <a:gd name="connsiteY3" fmla="*/ 40392 h 362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979" h="362098">
                        <a:moveTo>
                          <a:pt x="0" y="0"/>
                        </a:moveTo>
                        <a:lnTo>
                          <a:pt x="9014" y="322430"/>
                        </a:lnTo>
                        <a:lnTo>
                          <a:pt x="292980" y="362098"/>
                        </a:lnTo>
                        <a:lnTo>
                          <a:pt x="284392" y="4039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33" name="任意多边形: 形状 532">
                  <a:extLst>
                    <a:ext uri="{FF2B5EF4-FFF2-40B4-BE49-F238E27FC236}">
                      <a16:creationId xmlns:a16="http://schemas.microsoft.com/office/drawing/2014/main" id="{5AFCDA5F-FB72-8B41-550C-C06C7A0D0160}"/>
                    </a:ext>
                  </a:extLst>
                </p:cNvPr>
                <p:cNvSpPr/>
                <p:nvPr/>
              </p:nvSpPr>
              <p:spPr>
                <a:xfrm>
                  <a:off x="343248" y="3783840"/>
                  <a:ext cx="284392" cy="45031"/>
                </a:xfrm>
                <a:custGeom>
                  <a:avLst/>
                  <a:gdLst>
                    <a:gd name="connsiteX0" fmla="*/ 0 w 284392"/>
                    <a:gd name="connsiteY0" fmla="*/ 0 h 45031"/>
                    <a:gd name="connsiteX1" fmla="*/ 284392 w 284392"/>
                    <a:gd name="connsiteY1" fmla="*/ 40392 h 45031"/>
                    <a:gd name="connsiteX2" fmla="*/ 136739 w 284392"/>
                    <a:gd name="connsiteY2" fmla="*/ 40392 h 45031"/>
                    <a:gd name="connsiteX3" fmla="*/ 0 w 284392"/>
                    <a:gd name="connsiteY3" fmla="*/ 0 h 45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4392" h="45031">
                      <a:moveTo>
                        <a:pt x="0" y="0"/>
                      </a:moveTo>
                      <a:lnTo>
                        <a:pt x="284392" y="40392"/>
                      </a:lnTo>
                      <a:cubicBezTo>
                        <a:pt x="284392" y="40392"/>
                        <a:pt x="195664" y="50830"/>
                        <a:pt x="136739" y="40392"/>
                      </a:cubicBezTo>
                      <a:cubicBezTo>
                        <a:pt x="77813" y="29954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FECADAA-E124-E42D-64B7-D068A24865FA}"/>
                  </a:ext>
                </a:extLst>
              </p:cNvPr>
              <p:cNvSpPr/>
              <p:nvPr/>
            </p:nvSpPr>
            <p:spPr>
              <a:xfrm>
                <a:off x="688364" y="3872024"/>
                <a:ext cx="772290" cy="307789"/>
              </a:xfrm>
              <a:custGeom>
                <a:avLst/>
                <a:gdLst>
                  <a:gd name="connsiteX0" fmla="*/ 654815 w 772290"/>
                  <a:gd name="connsiteY0" fmla="*/ 0 h 307789"/>
                  <a:gd name="connsiteX1" fmla="*/ 467690 w 772290"/>
                  <a:gd name="connsiteY1" fmla="*/ 150771 h 307789"/>
                  <a:gd name="connsiteX2" fmla="*/ 31722 w 772290"/>
                  <a:gd name="connsiteY2" fmla="*/ 112026 h 307789"/>
                  <a:gd name="connsiteX3" fmla="*/ 0 w 772290"/>
                  <a:gd name="connsiteY3" fmla="*/ 199667 h 307789"/>
                  <a:gd name="connsiteX4" fmla="*/ 507844 w 772290"/>
                  <a:gd name="connsiteY4" fmla="*/ 307186 h 307789"/>
                  <a:gd name="connsiteX5" fmla="*/ 772291 w 772290"/>
                  <a:gd name="connsiteY5" fmla="*/ 159515 h 307789"/>
                  <a:gd name="connsiteX6" fmla="*/ 654815 w 772290"/>
                  <a:gd name="connsiteY6" fmla="*/ 0 h 30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290" h="307789">
                    <a:moveTo>
                      <a:pt x="654815" y="0"/>
                    </a:moveTo>
                    <a:lnTo>
                      <a:pt x="467690" y="150771"/>
                    </a:lnTo>
                    <a:lnTo>
                      <a:pt x="31722" y="112026"/>
                    </a:lnTo>
                    <a:lnTo>
                      <a:pt x="0" y="199667"/>
                    </a:lnTo>
                    <a:cubicBezTo>
                      <a:pt x="0" y="199667"/>
                      <a:pt x="462297" y="317184"/>
                      <a:pt x="507844" y="307186"/>
                    </a:cubicBezTo>
                    <a:cubicBezTo>
                      <a:pt x="553392" y="297189"/>
                      <a:pt x="772291" y="159515"/>
                      <a:pt x="772291" y="159515"/>
                    </a:cubicBezTo>
                    <a:lnTo>
                      <a:pt x="654815" y="0"/>
                    </a:lnTo>
                    <a:close/>
                  </a:path>
                </a:pathLst>
              </a:custGeom>
              <a:solidFill>
                <a:srgbClr val="D7A28E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C6D8772D-C2FC-AC61-46CD-A9E901A1D1FB}"/>
                  </a:ext>
                </a:extLst>
              </p:cNvPr>
              <p:cNvSpPr/>
              <p:nvPr/>
            </p:nvSpPr>
            <p:spPr>
              <a:xfrm>
                <a:off x="1258747" y="3659828"/>
                <a:ext cx="377296" cy="418645"/>
              </a:xfrm>
              <a:custGeom>
                <a:avLst/>
                <a:gdLst>
                  <a:gd name="connsiteX0" fmla="*/ 253060 w 377296"/>
                  <a:gd name="connsiteY0" fmla="*/ 953 h 418645"/>
                  <a:gd name="connsiteX1" fmla="*/ 726 w 377296"/>
                  <a:gd name="connsiteY1" fmla="*/ 234318 h 418645"/>
                  <a:gd name="connsiteX2" fmla="*/ 161538 w 377296"/>
                  <a:gd name="connsiteY2" fmla="*/ 418617 h 418645"/>
                  <a:gd name="connsiteX3" fmla="*/ 346975 w 377296"/>
                  <a:gd name="connsiteY3" fmla="*/ 235884 h 418645"/>
                  <a:gd name="connsiteX4" fmla="*/ 372614 w 377296"/>
                  <a:gd name="connsiteY4" fmla="*/ 52629 h 418645"/>
                  <a:gd name="connsiteX5" fmla="*/ 253060 w 377296"/>
                  <a:gd name="connsiteY5" fmla="*/ 953 h 418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296" h="418645">
                    <a:moveTo>
                      <a:pt x="253060" y="953"/>
                    </a:moveTo>
                    <a:cubicBezTo>
                      <a:pt x="253060" y="953"/>
                      <a:pt x="99809" y="169045"/>
                      <a:pt x="726" y="234318"/>
                    </a:cubicBezTo>
                    <a:cubicBezTo>
                      <a:pt x="-9712" y="241195"/>
                      <a:pt x="94792" y="415894"/>
                      <a:pt x="161538" y="418617"/>
                    </a:cubicBezTo>
                    <a:cubicBezTo>
                      <a:pt x="226571" y="421269"/>
                      <a:pt x="346975" y="235884"/>
                      <a:pt x="346975" y="235884"/>
                    </a:cubicBezTo>
                    <a:cubicBezTo>
                      <a:pt x="346975" y="235884"/>
                      <a:pt x="391542" y="94842"/>
                      <a:pt x="372614" y="52629"/>
                    </a:cubicBezTo>
                    <a:cubicBezTo>
                      <a:pt x="343917" y="-11374"/>
                      <a:pt x="253060" y="953"/>
                      <a:pt x="253060" y="9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536" name="图形 1">
                <a:extLst>
                  <a:ext uri="{FF2B5EF4-FFF2-40B4-BE49-F238E27FC236}">
                    <a16:creationId xmlns:a16="http://schemas.microsoft.com/office/drawing/2014/main" id="{EA6FCE9C-0C3E-6BEC-38FC-D1313D0B7022}"/>
                  </a:ext>
                </a:extLst>
              </p:cNvPr>
              <p:cNvGrpSpPr/>
              <p:nvPr/>
            </p:nvGrpSpPr>
            <p:grpSpPr>
              <a:xfrm>
                <a:off x="504524" y="3890767"/>
                <a:ext cx="267679" cy="189667"/>
                <a:chOff x="504524" y="3890767"/>
                <a:chExt cx="267679" cy="189667"/>
              </a:xfrm>
            </p:grpSpPr>
            <p:sp>
              <p:nvSpPr>
                <p:cNvPr id="537" name="任意多边形: 形状 536">
                  <a:extLst>
                    <a:ext uri="{FF2B5EF4-FFF2-40B4-BE49-F238E27FC236}">
                      <a16:creationId xmlns:a16="http://schemas.microsoft.com/office/drawing/2014/main" id="{27EB51D3-2F78-F062-5200-5B4853BF4567}"/>
                    </a:ext>
                  </a:extLst>
                </p:cNvPr>
                <p:cNvSpPr/>
                <p:nvPr/>
              </p:nvSpPr>
              <p:spPr>
                <a:xfrm>
                  <a:off x="504524" y="3890767"/>
                  <a:ext cx="267679" cy="189667"/>
                </a:xfrm>
                <a:custGeom>
                  <a:avLst/>
                  <a:gdLst>
                    <a:gd name="connsiteX0" fmla="*/ 144021 w 267679"/>
                    <a:gd name="connsiteY0" fmla="*/ 0 h 189667"/>
                    <a:gd name="connsiteX1" fmla="*/ 132806 w 267679"/>
                    <a:gd name="connsiteY1" fmla="*/ 19549 h 189667"/>
                    <a:gd name="connsiteX2" fmla="*/ 145275 w 267679"/>
                    <a:gd name="connsiteY2" fmla="*/ 67140 h 189667"/>
                    <a:gd name="connsiteX3" fmla="*/ 21972 w 267679"/>
                    <a:gd name="connsiteY3" fmla="*/ 50038 h 189667"/>
                    <a:gd name="connsiteX4" fmla="*/ 21796 w 267679"/>
                    <a:gd name="connsiteY4" fmla="*/ 67470 h 189667"/>
                    <a:gd name="connsiteX5" fmla="*/ 84719 w 267679"/>
                    <a:gd name="connsiteY5" fmla="*/ 84831 h 189667"/>
                    <a:gd name="connsiteX6" fmla="*/ 2371 w 267679"/>
                    <a:gd name="connsiteY6" fmla="*/ 73467 h 189667"/>
                    <a:gd name="connsiteX7" fmla="*/ 4068 w 267679"/>
                    <a:gd name="connsiteY7" fmla="*/ 89961 h 189667"/>
                    <a:gd name="connsiteX8" fmla="*/ 81293 w 267679"/>
                    <a:gd name="connsiteY8" fmla="*/ 114076 h 189667"/>
                    <a:gd name="connsiteX9" fmla="*/ 4895 w 267679"/>
                    <a:gd name="connsiteY9" fmla="*/ 102053 h 189667"/>
                    <a:gd name="connsiteX10" fmla="*/ 8785 w 267679"/>
                    <a:gd name="connsiteY10" fmla="*/ 119236 h 189667"/>
                    <a:gd name="connsiteX11" fmla="*/ 80310 w 267679"/>
                    <a:gd name="connsiteY11" fmla="*/ 142241 h 189667"/>
                    <a:gd name="connsiteX12" fmla="*/ 24896 w 267679"/>
                    <a:gd name="connsiteY12" fmla="*/ 131276 h 189667"/>
                    <a:gd name="connsiteX13" fmla="*/ 32011 w 267679"/>
                    <a:gd name="connsiteY13" fmla="*/ 147097 h 189667"/>
                    <a:gd name="connsiteX14" fmla="*/ 133304 w 267679"/>
                    <a:gd name="connsiteY14" fmla="*/ 173309 h 189667"/>
                    <a:gd name="connsiteX15" fmla="*/ 246613 w 267679"/>
                    <a:gd name="connsiteY15" fmla="*/ 189667 h 189667"/>
                    <a:gd name="connsiteX16" fmla="*/ 267680 w 267679"/>
                    <a:gd name="connsiteY16" fmla="*/ 104383 h 189667"/>
                    <a:gd name="connsiteX17" fmla="*/ 215565 w 267679"/>
                    <a:gd name="connsiteY17" fmla="*/ 93285 h 189667"/>
                    <a:gd name="connsiteX18" fmla="*/ 144021 w 267679"/>
                    <a:gd name="connsiteY18" fmla="*/ 0 h 189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67679" h="189667">
                      <a:moveTo>
                        <a:pt x="144021" y="0"/>
                      </a:moveTo>
                      <a:cubicBezTo>
                        <a:pt x="128725" y="3988"/>
                        <a:pt x="132806" y="19549"/>
                        <a:pt x="132806" y="19549"/>
                      </a:cubicBezTo>
                      <a:lnTo>
                        <a:pt x="145275" y="67140"/>
                      </a:lnTo>
                      <a:lnTo>
                        <a:pt x="21972" y="50038"/>
                      </a:lnTo>
                      <a:cubicBezTo>
                        <a:pt x="21972" y="50038"/>
                        <a:pt x="14468" y="61369"/>
                        <a:pt x="21796" y="67470"/>
                      </a:cubicBezTo>
                      <a:cubicBezTo>
                        <a:pt x="25149" y="70261"/>
                        <a:pt x="84719" y="84831"/>
                        <a:pt x="84719" y="84831"/>
                      </a:cubicBezTo>
                      <a:lnTo>
                        <a:pt x="2371" y="73467"/>
                      </a:lnTo>
                      <a:cubicBezTo>
                        <a:pt x="2371" y="73467"/>
                        <a:pt x="-3959" y="86738"/>
                        <a:pt x="4068" y="89961"/>
                      </a:cubicBezTo>
                      <a:cubicBezTo>
                        <a:pt x="7905" y="91504"/>
                        <a:pt x="81293" y="114076"/>
                        <a:pt x="81293" y="114076"/>
                      </a:cubicBezTo>
                      <a:lnTo>
                        <a:pt x="4895" y="102053"/>
                      </a:lnTo>
                      <a:cubicBezTo>
                        <a:pt x="4895" y="102053"/>
                        <a:pt x="5820" y="118035"/>
                        <a:pt x="8785" y="119236"/>
                      </a:cubicBezTo>
                      <a:cubicBezTo>
                        <a:pt x="24075" y="125453"/>
                        <a:pt x="80310" y="142241"/>
                        <a:pt x="80310" y="142241"/>
                      </a:cubicBezTo>
                      <a:lnTo>
                        <a:pt x="24896" y="131276"/>
                      </a:lnTo>
                      <a:cubicBezTo>
                        <a:pt x="24896" y="131276"/>
                        <a:pt x="20436" y="144499"/>
                        <a:pt x="32011" y="147097"/>
                      </a:cubicBezTo>
                      <a:cubicBezTo>
                        <a:pt x="45866" y="150196"/>
                        <a:pt x="110992" y="172628"/>
                        <a:pt x="133304" y="173309"/>
                      </a:cubicBezTo>
                      <a:cubicBezTo>
                        <a:pt x="162532" y="174223"/>
                        <a:pt x="246613" y="189667"/>
                        <a:pt x="246613" y="189667"/>
                      </a:cubicBezTo>
                      <a:cubicBezTo>
                        <a:pt x="246613" y="189667"/>
                        <a:pt x="265508" y="112140"/>
                        <a:pt x="267680" y="104383"/>
                      </a:cubicBezTo>
                      <a:cubicBezTo>
                        <a:pt x="256249" y="102075"/>
                        <a:pt x="215565" y="93285"/>
                        <a:pt x="215565" y="93285"/>
                      </a:cubicBezTo>
                      <a:cubicBezTo>
                        <a:pt x="188727" y="69880"/>
                        <a:pt x="179079" y="35329"/>
                        <a:pt x="144021" y="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1873064D-8965-657D-7D31-A25E9D176C72}"/>
                    </a:ext>
                  </a:extLst>
                </p:cNvPr>
                <p:cNvSpPr/>
                <p:nvPr/>
              </p:nvSpPr>
              <p:spPr>
                <a:xfrm>
                  <a:off x="564698" y="3970139"/>
                  <a:ext cx="36130" cy="7442"/>
                </a:xfrm>
                <a:custGeom>
                  <a:avLst/>
                  <a:gdLst>
                    <a:gd name="connsiteX0" fmla="*/ 36126 w 36130"/>
                    <a:gd name="connsiteY0" fmla="*/ 6616 h 7442"/>
                    <a:gd name="connsiteX1" fmla="*/ 17690 w 36130"/>
                    <a:gd name="connsiteY1" fmla="*/ 6057 h 7442"/>
                    <a:gd name="connsiteX2" fmla="*/ 4 w 36130"/>
                    <a:gd name="connsiteY2" fmla="*/ 825 h 7442"/>
                    <a:gd name="connsiteX3" fmla="*/ 18441 w 36130"/>
                    <a:gd name="connsiteY3" fmla="*/ 1383 h 7442"/>
                    <a:gd name="connsiteX4" fmla="*/ 36126 w 36130"/>
                    <a:gd name="connsiteY4" fmla="*/ 6616 h 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30" h="7442">
                      <a:moveTo>
                        <a:pt x="36126" y="6616"/>
                      </a:moveTo>
                      <a:cubicBezTo>
                        <a:pt x="35919" y="7908"/>
                        <a:pt x="27666" y="7657"/>
                        <a:pt x="17690" y="6057"/>
                      </a:cubicBezTo>
                      <a:cubicBezTo>
                        <a:pt x="7715" y="4459"/>
                        <a:pt x="-202" y="2116"/>
                        <a:pt x="4" y="825"/>
                      </a:cubicBezTo>
                      <a:cubicBezTo>
                        <a:pt x="210" y="-464"/>
                        <a:pt x="8466" y="-215"/>
                        <a:pt x="18441" y="1383"/>
                      </a:cubicBezTo>
                      <a:cubicBezTo>
                        <a:pt x="28415" y="2983"/>
                        <a:pt x="36334" y="5326"/>
                        <a:pt x="36126" y="6616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A4A056CC-7009-C482-3443-31ACCC42A94E}"/>
                    </a:ext>
                  </a:extLst>
                </p:cNvPr>
                <p:cNvSpPr/>
                <p:nvPr/>
              </p:nvSpPr>
              <p:spPr>
                <a:xfrm>
                  <a:off x="565178" y="3999027"/>
                  <a:ext cx="33644" cy="8369"/>
                </a:xfrm>
                <a:custGeom>
                  <a:avLst/>
                  <a:gdLst>
                    <a:gd name="connsiteX0" fmla="*/ 33637 w 33644"/>
                    <a:gd name="connsiteY0" fmla="*/ 7661 h 8369"/>
                    <a:gd name="connsiteX1" fmla="*/ 16342 w 33644"/>
                    <a:gd name="connsiteY1" fmla="*/ 6496 h 8369"/>
                    <a:gd name="connsiteX2" fmla="*/ 7 w 33644"/>
                    <a:gd name="connsiteY2" fmla="*/ 709 h 8369"/>
                    <a:gd name="connsiteX3" fmla="*/ 17302 w 33644"/>
                    <a:gd name="connsiteY3" fmla="*/ 1873 h 8369"/>
                    <a:gd name="connsiteX4" fmla="*/ 33637 w 33644"/>
                    <a:gd name="connsiteY4" fmla="*/ 7661 h 8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44" h="8369">
                      <a:moveTo>
                        <a:pt x="33637" y="7661"/>
                      </a:moveTo>
                      <a:cubicBezTo>
                        <a:pt x="33372" y="8951"/>
                        <a:pt x="25628" y="8431"/>
                        <a:pt x="16342" y="6496"/>
                      </a:cubicBezTo>
                      <a:cubicBezTo>
                        <a:pt x="7056" y="4579"/>
                        <a:pt x="-260" y="1981"/>
                        <a:pt x="7" y="709"/>
                      </a:cubicBezTo>
                      <a:cubicBezTo>
                        <a:pt x="272" y="-581"/>
                        <a:pt x="8016" y="-62"/>
                        <a:pt x="17302" y="1873"/>
                      </a:cubicBezTo>
                      <a:cubicBezTo>
                        <a:pt x="26589" y="3790"/>
                        <a:pt x="33902" y="6388"/>
                        <a:pt x="33637" y="7661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06CA5BF4-0F1C-7178-64EF-4DA61F610F33}"/>
                    </a:ext>
                  </a:extLst>
                </p:cNvPr>
                <p:cNvSpPr/>
                <p:nvPr/>
              </p:nvSpPr>
              <p:spPr>
                <a:xfrm>
                  <a:off x="571155" y="4028932"/>
                  <a:ext cx="28132" cy="6825"/>
                </a:xfrm>
                <a:custGeom>
                  <a:avLst/>
                  <a:gdLst>
                    <a:gd name="connsiteX0" fmla="*/ 28127 w 28132"/>
                    <a:gd name="connsiteY0" fmla="*/ 5903 h 6825"/>
                    <a:gd name="connsiteX1" fmla="*/ 13654 w 28132"/>
                    <a:gd name="connsiteY1" fmla="*/ 5742 h 6825"/>
                    <a:gd name="connsiteX2" fmla="*/ 6 w 28132"/>
                    <a:gd name="connsiteY2" fmla="*/ 922 h 6825"/>
                    <a:gd name="connsiteX3" fmla="*/ 14479 w 28132"/>
                    <a:gd name="connsiteY3" fmla="*/ 1084 h 6825"/>
                    <a:gd name="connsiteX4" fmla="*/ 28127 w 28132"/>
                    <a:gd name="connsiteY4" fmla="*/ 5903 h 6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32" h="6825">
                      <a:moveTo>
                        <a:pt x="28127" y="5903"/>
                      </a:moveTo>
                      <a:cubicBezTo>
                        <a:pt x="27897" y="7193"/>
                        <a:pt x="21417" y="7122"/>
                        <a:pt x="13654" y="5742"/>
                      </a:cubicBezTo>
                      <a:cubicBezTo>
                        <a:pt x="5890" y="4362"/>
                        <a:pt x="-221" y="2212"/>
                        <a:pt x="6" y="922"/>
                      </a:cubicBezTo>
                      <a:cubicBezTo>
                        <a:pt x="235" y="-368"/>
                        <a:pt x="6712" y="-296"/>
                        <a:pt x="14479" y="1084"/>
                      </a:cubicBezTo>
                      <a:cubicBezTo>
                        <a:pt x="22243" y="2463"/>
                        <a:pt x="28353" y="4613"/>
                        <a:pt x="28127" y="5903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" name="任意多边形: 形状 540">
                  <a:extLst>
                    <a:ext uri="{FF2B5EF4-FFF2-40B4-BE49-F238E27FC236}">
                      <a16:creationId xmlns:a16="http://schemas.microsoft.com/office/drawing/2014/main" id="{B092A38D-F09B-BA1E-6373-A8EF8A97AC8F}"/>
                    </a:ext>
                  </a:extLst>
                </p:cNvPr>
                <p:cNvSpPr/>
                <p:nvPr/>
              </p:nvSpPr>
              <p:spPr>
                <a:xfrm>
                  <a:off x="594856" y="4023150"/>
                  <a:ext cx="5653" cy="18579"/>
                </a:xfrm>
                <a:custGeom>
                  <a:avLst/>
                  <a:gdLst>
                    <a:gd name="connsiteX0" fmla="*/ 5185 w 5653"/>
                    <a:gd name="connsiteY0" fmla="*/ 93 h 18579"/>
                    <a:gd name="connsiteX1" fmla="*/ 4746 w 5653"/>
                    <a:gd name="connsiteY1" fmla="*/ 9320 h 18579"/>
                    <a:gd name="connsiteX2" fmla="*/ 4605 w 5653"/>
                    <a:gd name="connsiteY2" fmla="*/ 18458 h 18579"/>
                    <a:gd name="connsiteX3" fmla="*/ 16 w 5653"/>
                    <a:gd name="connsiteY3" fmla="*/ 9105 h 18579"/>
                    <a:gd name="connsiteX4" fmla="*/ 5185 w 5653"/>
                    <a:gd name="connsiteY4" fmla="*/ 93 h 18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3" h="18579">
                      <a:moveTo>
                        <a:pt x="5185" y="93"/>
                      </a:moveTo>
                      <a:cubicBezTo>
                        <a:pt x="6393" y="845"/>
                        <a:pt x="4900" y="4751"/>
                        <a:pt x="4746" y="9320"/>
                      </a:cubicBezTo>
                      <a:cubicBezTo>
                        <a:pt x="4474" y="13907"/>
                        <a:pt x="5664" y="17723"/>
                        <a:pt x="4605" y="18458"/>
                      </a:cubicBezTo>
                      <a:cubicBezTo>
                        <a:pt x="3587" y="19336"/>
                        <a:pt x="-280" y="15376"/>
                        <a:pt x="16" y="9105"/>
                      </a:cubicBezTo>
                      <a:cubicBezTo>
                        <a:pt x="349" y="2852"/>
                        <a:pt x="4264" y="-624"/>
                        <a:pt x="5185" y="93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" name="任意多边形: 形状 541">
                  <a:extLst>
                    <a:ext uri="{FF2B5EF4-FFF2-40B4-BE49-F238E27FC236}">
                      <a16:creationId xmlns:a16="http://schemas.microsoft.com/office/drawing/2014/main" id="{021F83A5-22AB-70D4-95E5-2467DFBC8C82}"/>
                    </a:ext>
                  </a:extLst>
                </p:cNvPr>
                <p:cNvSpPr/>
                <p:nvPr/>
              </p:nvSpPr>
              <p:spPr>
                <a:xfrm>
                  <a:off x="594650" y="3996701"/>
                  <a:ext cx="5653" cy="18565"/>
                </a:xfrm>
                <a:custGeom>
                  <a:avLst/>
                  <a:gdLst>
                    <a:gd name="connsiteX0" fmla="*/ 5185 w 5653"/>
                    <a:gd name="connsiteY0" fmla="*/ 97 h 18565"/>
                    <a:gd name="connsiteX1" fmla="*/ 4746 w 5653"/>
                    <a:gd name="connsiteY1" fmla="*/ 9324 h 18565"/>
                    <a:gd name="connsiteX2" fmla="*/ 4603 w 5653"/>
                    <a:gd name="connsiteY2" fmla="*/ 18444 h 18565"/>
                    <a:gd name="connsiteX3" fmla="*/ 16 w 5653"/>
                    <a:gd name="connsiteY3" fmla="*/ 9091 h 18565"/>
                    <a:gd name="connsiteX4" fmla="*/ 5185 w 5653"/>
                    <a:gd name="connsiteY4" fmla="*/ 97 h 18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3" h="18565">
                      <a:moveTo>
                        <a:pt x="5185" y="97"/>
                      </a:moveTo>
                      <a:cubicBezTo>
                        <a:pt x="6393" y="831"/>
                        <a:pt x="4899" y="4755"/>
                        <a:pt x="4746" y="9324"/>
                      </a:cubicBezTo>
                      <a:cubicBezTo>
                        <a:pt x="4472" y="13911"/>
                        <a:pt x="5664" y="17709"/>
                        <a:pt x="4603" y="18444"/>
                      </a:cubicBezTo>
                      <a:cubicBezTo>
                        <a:pt x="3585" y="19322"/>
                        <a:pt x="-281" y="15362"/>
                        <a:pt x="16" y="9091"/>
                      </a:cubicBezTo>
                      <a:cubicBezTo>
                        <a:pt x="350" y="2856"/>
                        <a:pt x="4266" y="-638"/>
                        <a:pt x="5185" y="97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" name="任意多边形: 形状 542">
                  <a:extLst>
                    <a:ext uri="{FF2B5EF4-FFF2-40B4-BE49-F238E27FC236}">
                      <a16:creationId xmlns:a16="http://schemas.microsoft.com/office/drawing/2014/main" id="{4847C1DC-FB2E-3F7B-7D9E-1A47760887D1}"/>
                    </a:ext>
                  </a:extLst>
                </p:cNvPr>
                <p:cNvSpPr/>
                <p:nvPr/>
              </p:nvSpPr>
              <p:spPr>
                <a:xfrm>
                  <a:off x="596316" y="3968413"/>
                  <a:ext cx="5651" cy="18568"/>
                </a:xfrm>
                <a:custGeom>
                  <a:avLst/>
                  <a:gdLst>
                    <a:gd name="connsiteX0" fmla="*/ 5184 w 5651"/>
                    <a:gd name="connsiteY0" fmla="*/ 95 h 18568"/>
                    <a:gd name="connsiteX1" fmla="*/ 4745 w 5651"/>
                    <a:gd name="connsiteY1" fmla="*/ 9321 h 18568"/>
                    <a:gd name="connsiteX2" fmla="*/ 4603 w 5651"/>
                    <a:gd name="connsiteY2" fmla="*/ 18446 h 18568"/>
                    <a:gd name="connsiteX3" fmla="*/ 16 w 5651"/>
                    <a:gd name="connsiteY3" fmla="*/ 9107 h 18568"/>
                    <a:gd name="connsiteX4" fmla="*/ 5184 w 5651"/>
                    <a:gd name="connsiteY4" fmla="*/ 95 h 18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1" h="18568">
                      <a:moveTo>
                        <a:pt x="5184" y="95"/>
                      </a:moveTo>
                      <a:cubicBezTo>
                        <a:pt x="6391" y="835"/>
                        <a:pt x="4899" y="4757"/>
                        <a:pt x="4745" y="9321"/>
                      </a:cubicBezTo>
                      <a:cubicBezTo>
                        <a:pt x="4472" y="13909"/>
                        <a:pt x="5662" y="17713"/>
                        <a:pt x="4603" y="18446"/>
                      </a:cubicBezTo>
                      <a:cubicBezTo>
                        <a:pt x="3585" y="19331"/>
                        <a:pt x="-281" y="15371"/>
                        <a:pt x="16" y="9107"/>
                      </a:cubicBezTo>
                      <a:cubicBezTo>
                        <a:pt x="346" y="2854"/>
                        <a:pt x="4263" y="-632"/>
                        <a:pt x="5184" y="95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44" name="图形 1">
              <a:extLst>
                <a:ext uri="{FF2B5EF4-FFF2-40B4-BE49-F238E27FC236}">
                  <a16:creationId xmlns:a16="http://schemas.microsoft.com/office/drawing/2014/main" id="{D1117060-DCC4-D19E-849C-32EFB57C115B}"/>
                </a:ext>
              </a:extLst>
            </p:cNvPr>
            <p:cNvGrpSpPr/>
            <p:nvPr/>
          </p:nvGrpSpPr>
          <p:grpSpPr>
            <a:xfrm>
              <a:off x="-776228" y="3318275"/>
              <a:ext cx="1427930" cy="3031018"/>
              <a:chOff x="-776228" y="3318275"/>
              <a:chExt cx="1427930" cy="3031018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2F918C96-6914-3F14-80C2-9FC2B0A1D7BD}"/>
                  </a:ext>
                </a:extLst>
              </p:cNvPr>
              <p:cNvSpPr/>
              <p:nvPr/>
            </p:nvSpPr>
            <p:spPr>
              <a:xfrm>
                <a:off x="-684035" y="3726877"/>
                <a:ext cx="306293" cy="381184"/>
              </a:xfrm>
              <a:custGeom>
                <a:avLst/>
                <a:gdLst>
                  <a:gd name="connsiteX0" fmla="*/ 160092 w 306293"/>
                  <a:gd name="connsiteY0" fmla="*/ 33470 h 381184"/>
                  <a:gd name="connsiteX1" fmla="*/ 0 w 306293"/>
                  <a:gd name="connsiteY1" fmla="*/ 276818 h 381184"/>
                  <a:gd name="connsiteX2" fmla="*/ 108507 w 306293"/>
                  <a:gd name="connsiteY2" fmla="*/ 381185 h 381184"/>
                  <a:gd name="connsiteX3" fmla="*/ 180952 w 306293"/>
                  <a:gd name="connsiteY3" fmla="*/ 358054 h 381184"/>
                  <a:gd name="connsiteX4" fmla="*/ 305654 w 306293"/>
                  <a:gd name="connsiteY4" fmla="*/ 7002 h 381184"/>
                  <a:gd name="connsiteX5" fmla="*/ 160092 w 306293"/>
                  <a:gd name="connsiteY5" fmla="*/ 33470 h 381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293" h="381184">
                    <a:moveTo>
                      <a:pt x="160092" y="33470"/>
                    </a:moveTo>
                    <a:cubicBezTo>
                      <a:pt x="160092" y="33470"/>
                      <a:pt x="0" y="215417"/>
                      <a:pt x="0" y="276818"/>
                    </a:cubicBezTo>
                    <a:cubicBezTo>
                      <a:pt x="0" y="338238"/>
                      <a:pt x="108507" y="381185"/>
                      <a:pt x="108507" y="381185"/>
                    </a:cubicBezTo>
                    <a:lnTo>
                      <a:pt x="180952" y="358054"/>
                    </a:lnTo>
                    <a:cubicBezTo>
                      <a:pt x="180952" y="358054"/>
                      <a:pt x="316697" y="32397"/>
                      <a:pt x="305654" y="7002"/>
                    </a:cubicBezTo>
                    <a:cubicBezTo>
                      <a:pt x="294614" y="-18396"/>
                      <a:pt x="160092" y="33470"/>
                      <a:pt x="160092" y="3347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B6AF016E-42E2-8596-C52F-3DED05ABC681}"/>
                  </a:ext>
                </a:extLst>
              </p:cNvPr>
              <p:cNvSpPr/>
              <p:nvPr/>
            </p:nvSpPr>
            <p:spPr>
              <a:xfrm>
                <a:off x="-727313" y="3968053"/>
                <a:ext cx="517495" cy="572327"/>
              </a:xfrm>
              <a:custGeom>
                <a:avLst/>
                <a:gdLst>
                  <a:gd name="connsiteX0" fmla="*/ 87854 w 517495"/>
                  <a:gd name="connsiteY0" fmla="*/ 0 h 572327"/>
                  <a:gd name="connsiteX1" fmla="*/ 0 w 517495"/>
                  <a:gd name="connsiteY1" fmla="*/ 213540 h 572327"/>
                  <a:gd name="connsiteX2" fmla="*/ 486209 w 517495"/>
                  <a:gd name="connsiteY2" fmla="*/ 572327 h 572327"/>
                  <a:gd name="connsiteX3" fmla="*/ 517496 w 517495"/>
                  <a:gd name="connsiteY3" fmla="*/ 481936 h 572327"/>
                  <a:gd name="connsiteX4" fmla="*/ 199038 w 517495"/>
                  <a:gd name="connsiteY4" fmla="*/ 192505 h 572327"/>
                  <a:gd name="connsiteX5" fmla="*/ 252231 w 517495"/>
                  <a:gd name="connsiteY5" fmla="*/ 71763 h 572327"/>
                  <a:gd name="connsiteX6" fmla="*/ 87854 w 517495"/>
                  <a:gd name="connsiteY6" fmla="*/ 0 h 57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7495" h="572327">
                    <a:moveTo>
                      <a:pt x="87854" y="0"/>
                    </a:moveTo>
                    <a:cubicBezTo>
                      <a:pt x="87854" y="0"/>
                      <a:pt x="0" y="171524"/>
                      <a:pt x="0" y="213540"/>
                    </a:cubicBezTo>
                    <a:cubicBezTo>
                      <a:pt x="0" y="255537"/>
                      <a:pt x="486209" y="572327"/>
                      <a:pt x="486209" y="572327"/>
                    </a:cubicBezTo>
                    <a:lnTo>
                      <a:pt x="517496" y="481936"/>
                    </a:lnTo>
                    <a:lnTo>
                      <a:pt x="199038" y="192505"/>
                    </a:lnTo>
                    <a:lnTo>
                      <a:pt x="252231" y="71763"/>
                    </a:lnTo>
                    <a:lnTo>
                      <a:pt x="87854" y="0"/>
                    </a:lnTo>
                    <a:close/>
                  </a:path>
                </a:pathLst>
              </a:custGeom>
              <a:solidFill>
                <a:srgbClr val="D7A28E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C83819A-9BD2-F297-05AA-CAA88B9ED437}"/>
                  </a:ext>
                </a:extLst>
              </p:cNvPr>
              <p:cNvSpPr/>
              <p:nvPr/>
            </p:nvSpPr>
            <p:spPr>
              <a:xfrm>
                <a:off x="-684035" y="3801716"/>
                <a:ext cx="189559" cy="306345"/>
              </a:xfrm>
              <a:custGeom>
                <a:avLst/>
                <a:gdLst>
                  <a:gd name="connsiteX0" fmla="*/ 183615 w 189559"/>
                  <a:gd name="connsiteY0" fmla="*/ 1214 h 306345"/>
                  <a:gd name="connsiteX1" fmla="*/ 0 w 189559"/>
                  <a:gd name="connsiteY1" fmla="*/ 201979 h 306345"/>
                  <a:gd name="connsiteX2" fmla="*/ 108509 w 189559"/>
                  <a:gd name="connsiteY2" fmla="*/ 306345 h 306345"/>
                  <a:gd name="connsiteX3" fmla="*/ 180954 w 189559"/>
                  <a:gd name="connsiteY3" fmla="*/ 283215 h 306345"/>
                  <a:gd name="connsiteX4" fmla="*/ 183615 w 189559"/>
                  <a:gd name="connsiteY4" fmla="*/ 1214 h 3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559" h="306345">
                    <a:moveTo>
                      <a:pt x="183615" y="1214"/>
                    </a:moveTo>
                    <a:cubicBezTo>
                      <a:pt x="59923" y="191684"/>
                      <a:pt x="0" y="186793"/>
                      <a:pt x="0" y="201979"/>
                    </a:cubicBezTo>
                    <a:cubicBezTo>
                      <a:pt x="0" y="263399"/>
                      <a:pt x="108509" y="306345"/>
                      <a:pt x="108509" y="306345"/>
                    </a:cubicBezTo>
                    <a:lnTo>
                      <a:pt x="180954" y="283215"/>
                    </a:lnTo>
                    <a:cubicBezTo>
                      <a:pt x="180954" y="283215"/>
                      <a:pt x="198396" y="-21546"/>
                      <a:pt x="183615" y="121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548" name="图形 1">
                <a:extLst>
                  <a:ext uri="{FF2B5EF4-FFF2-40B4-BE49-F238E27FC236}">
                    <a16:creationId xmlns:a16="http://schemas.microsoft.com/office/drawing/2014/main" id="{90625684-3E78-1DBF-AA47-C14E516808B4}"/>
                  </a:ext>
                </a:extLst>
              </p:cNvPr>
              <p:cNvGrpSpPr/>
              <p:nvPr/>
            </p:nvGrpSpPr>
            <p:grpSpPr>
              <a:xfrm>
                <a:off x="-612611" y="3318275"/>
                <a:ext cx="465576" cy="457355"/>
                <a:chOff x="-612611" y="3318275"/>
                <a:chExt cx="465576" cy="457355"/>
              </a:xfrm>
            </p:grpSpPr>
            <p:grpSp>
              <p:nvGrpSpPr>
                <p:cNvPr id="549" name="图形 1">
                  <a:extLst>
                    <a:ext uri="{FF2B5EF4-FFF2-40B4-BE49-F238E27FC236}">
                      <a16:creationId xmlns:a16="http://schemas.microsoft.com/office/drawing/2014/main" id="{D952E1E5-6C46-D118-E547-F1928FFB72D6}"/>
                    </a:ext>
                  </a:extLst>
                </p:cNvPr>
                <p:cNvGrpSpPr/>
                <p:nvPr/>
              </p:nvGrpSpPr>
              <p:grpSpPr>
                <a:xfrm>
                  <a:off x="-433958" y="3610628"/>
                  <a:ext cx="170422" cy="165002"/>
                  <a:chOff x="-433958" y="3610628"/>
                  <a:chExt cx="170422" cy="165002"/>
                </a:xfrm>
              </p:grpSpPr>
              <p:sp>
                <p:nvSpPr>
                  <p:cNvPr id="550" name="任意多边形: 形状 549">
                    <a:extLst>
                      <a:ext uri="{FF2B5EF4-FFF2-40B4-BE49-F238E27FC236}">
                        <a16:creationId xmlns:a16="http://schemas.microsoft.com/office/drawing/2014/main" id="{FE3D12BD-52A6-377E-4239-E66FD9EFA708}"/>
                      </a:ext>
                    </a:extLst>
                  </p:cNvPr>
                  <p:cNvSpPr/>
                  <p:nvPr/>
                </p:nvSpPr>
                <p:spPr>
                  <a:xfrm>
                    <a:off x="-410027" y="3610628"/>
                    <a:ext cx="144331" cy="165002"/>
                  </a:xfrm>
                  <a:custGeom>
                    <a:avLst/>
                    <a:gdLst>
                      <a:gd name="connsiteX0" fmla="*/ 42354 w 144331"/>
                      <a:gd name="connsiteY0" fmla="*/ 0 h 165002"/>
                      <a:gd name="connsiteX1" fmla="*/ 0 w 144331"/>
                      <a:gd name="connsiteY1" fmla="*/ 118284 h 165002"/>
                      <a:gd name="connsiteX2" fmla="*/ 119449 w 144331"/>
                      <a:gd name="connsiteY2" fmla="*/ 165003 h 165002"/>
                      <a:gd name="connsiteX3" fmla="*/ 144332 w 144331"/>
                      <a:gd name="connsiteY3" fmla="*/ 55756 h 165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331" h="165002">
                        <a:moveTo>
                          <a:pt x="42354" y="0"/>
                        </a:moveTo>
                        <a:lnTo>
                          <a:pt x="0" y="118284"/>
                        </a:lnTo>
                        <a:lnTo>
                          <a:pt x="119449" y="165003"/>
                        </a:lnTo>
                        <a:lnTo>
                          <a:pt x="144332" y="55756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" name="任意多边形: 形状 550">
                    <a:extLst>
                      <a:ext uri="{FF2B5EF4-FFF2-40B4-BE49-F238E27FC236}">
                        <a16:creationId xmlns:a16="http://schemas.microsoft.com/office/drawing/2014/main" id="{6B09D8E8-C66A-CB85-340E-72DDDC9774FE}"/>
                      </a:ext>
                    </a:extLst>
                  </p:cNvPr>
                  <p:cNvSpPr/>
                  <p:nvPr/>
                </p:nvSpPr>
                <p:spPr>
                  <a:xfrm>
                    <a:off x="-433958" y="3683404"/>
                    <a:ext cx="170422" cy="79887"/>
                  </a:xfrm>
                  <a:custGeom>
                    <a:avLst/>
                    <a:gdLst>
                      <a:gd name="connsiteX0" fmla="*/ 0 w 170422"/>
                      <a:gd name="connsiteY0" fmla="*/ 63649 h 79887"/>
                      <a:gd name="connsiteX1" fmla="*/ 26619 w 170422"/>
                      <a:gd name="connsiteY1" fmla="*/ 986 h 79887"/>
                      <a:gd name="connsiteX2" fmla="*/ 168265 w 170422"/>
                      <a:gd name="connsiteY2" fmla="*/ 29005 h 79887"/>
                      <a:gd name="connsiteX3" fmla="*/ 161609 w 170422"/>
                      <a:gd name="connsiteY3" fmla="*/ 79887 h 79887"/>
                      <a:gd name="connsiteX4" fmla="*/ 0 w 170422"/>
                      <a:gd name="connsiteY4" fmla="*/ 63649 h 7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422" h="79887">
                        <a:moveTo>
                          <a:pt x="0" y="63649"/>
                        </a:moveTo>
                        <a:cubicBezTo>
                          <a:pt x="1552" y="43967"/>
                          <a:pt x="8752" y="6094"/>
                          <a:pt x="26619" y="986"/>
                        </a:cubicBezTo>
                        <a:cubicBezTo>
                          <a:pt x="44484" y="-4120"/>
                          <a:pt x="160851" y="11407"/>
                          <a:pt x="168265" y="29005"/>
                        </a:cubicBezTo>
                        <a:cubicBezTo>
                          <a:pt x="175678" y="46603"/>
                          <a:pt x="161609" y="79887"/>
                          <a:pt x="161609" y="79887"/>
                        </a:cubicBezTo>
                        <a:lnTo>
                          <a:pt x="0" y="63649"/>
                        </a:lnTo>
                        <a:close/>
                      </a:path>
                    </a:pathLst>
                  </a:custGeom>
                  <a:solidFill>
                    <a:srgbClr val="DBA12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52" name="图形 1">
                  <a:extLst>
                    <a:ext uri="{FF2B5EF4-FFF2-40B4-BE49-F238E27FC236}">
                      <a16:creationId xmlns:a16="http://schemas.microsoft.com/office/drawing/2014/main" id="{3CC6AA14-BA52-A707-2B61-2C3B8D247E08}"/>
                    </a:ext>
                  </a:extLst>
                </p:cNvPr>
                <p:cNvGrpSpPr/>
                <p:nvPr/>
              </p:nvGrpSpPr>
              <p:grpSpPr>
                <a:xfrm>
                  <a:off x="-373516" y="3449055"/>
                  <a:ext cx="223599" cy="244039"/>
                  <a:chOff x="-373516" y="3449055"/>
                  <a:chExt cx="223599" cy="244039"/>
                </a:xfrm>
              </p:grpSpPr>
              <p:sp>
                <p:nvSpPr>
                  <p:cNvPr id="553" name="任意多边形: 形状 552">
                    <a:extLst>
                      <a:ext uri="{FF2B5EF4-FFF2-40B4-BE49-F238E27FC236}">
                        <a16:creationId xmlns:a16="http://schemas.microsoft.com/office/drawing/2014/main" id="{44B20DA8-AB73-4D5E-D12F-8E9D9927DDF3}"/>
                      </a:ext>
                    </a:extLst>
                  </p:cNvPr>
                  <p:cNvSpPr/>
                  <p:nvPr/>
                </p:nvSpPr>
                <p:spPr>
                  <a:xfrm>
                    <a:off x="-373516" y="3449055"/>
                    <a:ext cx="223599" cy="240445"/>
                  </a:xfrm>
                  <a:custGeom>
                    <a:avLst/>
                    <a:gdLst>
                      <a:gd name="connsiteX0" fmla="*/ 3925 w 223599"/>
                      <a:gd name="connsiteY0" fmla="*/ 183318 h 240445"/>
                      <a:gd name="connsiteX1" fmla="*/ 58046 w 223599"/>
                      <a:gd name="connsiteY1" fmla="*/ 21587 h 240445"/>
                      <a:gd name="connsiteX2" fmla="*/ 193337 w 223599"/>
                      <a:gd name="connsiteY2" fmla="*/ 61044 h 240445"/>
                      <a:gd name="connsiteX3" fmla="*/ 223599 w 223599"/>
                      <a:gd name="connsiteY3" fmla="*/ 140997 h 240445"/>
                      <a:gd name="connsiteX4" fmla="*/ 211161 w 223599"/>
                      <a:gd name="connsiteY4" fmla="*/ 154239 h 240445"/>
                      <a:gd name="connsiteX5" fmla="*/ 197263 w 223599"/>
                      <a:gd name="connsiteY5" fmla="*/ 232803 h 240445"/>
                      <a:gd name="connsiteX6" fmla="*/ 101262 w 223599"/>
                      <a:gd name="connsiteY6" fmla="*/ 225649 h 240445"/>
                      <a:gd name="connsiteX7" fmla="*/ 3925 w 223599"/>
                      <a:gd name="connsiteY7" fmla="*/ 183318 h 240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3599" h="240445">
                        <a:moveTo>
                          <a:pt x="3925" y="183318"/>
                        </a:moveTo>
                        <a:cubicBezTo>
                          <a:pt x="3925" y="183318"/>
                          <a:pt x="-21709" y="76413"/>
                          <a:pt x="58046" y="21587"/>
                        </a:cubicBezTo>
                        <a:cubicBezTo>
                          <a:pt x="137802" y="-33240"/>
                          <a:pt x="194941" y="29996"/>
                          <a:pt x="193337" y="61044"/>
                        </a:cubicBezTo>
                        <a:cubicBezTo>
                          <a:pt x="191083" y="104650"/>
                          <a:pt x="223599" y="140997"/>
                          <a:pt x="223599" y="140997"/>
                        </a:cubicBezTo>
                        <a:lnTo>
                          <a:pt x="211161" y="154239"/>
                        </a:lnTo>
                        <a:cubicBezTo>
                          <a:pt x="211161" y="154239"/>
                          <a:pt x="222725" y="212125"/>
                          <a:pt x="197263" y="232803"/>
                        </a:cubicBezTo>
                        <a:cubicBezTo>
                          <a:pt x="171799" y="253481"/>
                          <a:pt x="101262" y="225649"/>
                          <a:pt x="101262" y="225649"/>
                        </a:cubicBezTo>
                        <a:lnTo>
                          <a:pt x="3925" y="183318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54" name="图形 1">
                    <a:extLst>
                      <a:ext uri="{FF2B5EF4-FFF2-40B4-BE49-F238E27FC236}">
                        <a16:creationId xmlns:a16="http://schemas.microsoft.com/office/drawing/2014/main" id="{61DB752D-B973-968B-AB1A-16DEF278F23D}"/>
                      </a:ext>
                    </a:extLst>
                  </p:cNvPr>
                  <p:cNvGrpSpPr/>
                  <p:nvPr/>
                </p:nvGrpSpPr>
                <p:grpSpPr>
                  <a:xfrm>
                    <a:off x="-199193" y="3508601"/>
                    <a:ext cx="28176" cy="42971"/>
                    <a:chOff x="-199193" y="3508601"/>
                    <a:chExt cx="28176" cy="42971"/>
                  </a:xfrm>
                </p:grpSpPr>
                <p:sp>
                  <p:nvSpPr>
                    <p:cNvPr id="555" name="任意多边形: 形状 554">
                      <a:extLst>
                        <a:ext uri="{FF2B5EF4-FFF2-40B4-BE49-F238E27FC236}">
                          <a16:creationId xmlns:a16="http://schemas.microsoft.com/office/drawing/2014/main" id="{9A034A9B-3963-914B-BA2A-AEF8F232BE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187120" y="3528621"/>
                      <a:ext cx="14918" cy="22950"/>
                    </a:xfrm>
                    <a:custGeom>
                      <a:avLst/>
                      <a:gdLst>
                        <a:gd name="connsiteX0" fmla="*/ 9 w 14918"/>
                        <a:gd name="connsiteY0" fmla="*/ 11247 h 22950"/>
                        <a:gd name="connsiteX1" fmla="*/ 7105 w 14918"/>
                        <a:gd name="connsiteY1" fmla="*/ 22949 h 22950"/>
                        <a:gd name="connsiteX2" fmla="*/ 14910 w 14918"/>
                        <a:gd name="connsiteY2" fmla="*/ 11706 h 22950"/>
                        <a:gd name="connsiteX3" fmla="*/ 7813 w 14918"/>
                        <a:gd name="connsiteY3" fmla="*/ 2 h 22950"/>
                        <a:gd name="connsiteX4" fmla="*/ 9 w 14918"/>
                        <a:gd name="connsiteY4" fmla="*/ 11247 h 229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918" h="22950">
                          <a:moveTo>
                            <a:pt x="9" y="11247"/>
                          </a:moveTo>
                          <a:cubicBezTo>
                            <a:pt x="-187" y="17582"/>
                            <a:pt x="2990" y="22823"/>
                            <a:pt x="7105" y="22949"/>
                          </a:cubicBezTo>
                          <a:cubicBezTo>
                            <a:pt x="11221" y="23076"/>
                            <a:pt x="14713" y="18043"/>
                            <a:pt x="14910" y="11706"/>
                          </a:cubicBezTo>
                          <a:cubicBezTo>
                            <a:pt x="15105" y="5370"/>
                            <a:pt x="11929" y="131"/>
                            <a:pt x="7813" y="2"/>
                          </a:cubicBezTo>
                          <a:cubicBezTo>
                            <a:pt x="3698" y="-123"/>
                            <a:pt x="204" y="4912"/>
                            <a:pt x="9" y="11247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6" name="任意多边形: 形状 555">
                      <a:extLst>
                        <a:ext uri="{FF2B5EF4-FFF2-40B4-BE49-F238E27FC236}">
                          <a16:creationId xmlns:a16="http://schemas.microsoft.com/office/drawing/2014/main" id="{8EDEB9A2-1A7E-58C6-FCD4-0D4887D2D5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199193" y="3508601"/>
                      <a:ext cx="26115" cy="17607"/>
                    </a:xfrm>
                    <a:custGeom>
                      <a:avLst/>
                      <a:gdLst>
                        <a:gd name="connsiteX0" fmla="*/ 25412 w 26115"/>
                        <a:gd name="connsiteY0" fmla="*/ 1561 h 17607"/>
                        <a:gd name="connsiteX1" fmla="*/ 25747 w 26115"/>
                        <a:gd name="connsiteY1" fmla="*/ 7906 h 17607"/>
                        <a:gd name="connsiteX2" fmla="*/ 13524 w 26115"/>
                        <a:gd name="connsiteY2" fmla="*/ 11290 h 17607"/>
                        <a:gd name="connsiteX3" fmla="*/ 2749 w 26115"/>
                        <a:gd name="connsiteY3" fmla="*/ 17608 h 17607"/>
                        <a:gd name="connsiteX4" fmla="*/ 1294 w 26115"/>
                        <a:gd name="connsiteY4" fmla="*/ 7642 h 17607"/>
                        <a:gd name="connsiteX5" fmla="*/ 25412 w 26115"/>
                        <a:gd name="connsiteY5" fmla="*/ 1561 h 176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6115" h="17607">
                          <a:moveTo>
                            <a:pt x="25412" y="1561"/>
                          </a:moveTo>
                          <a:cubicBezTo>
                            <a:pt x="25412" y="1561"/>
                            <a:pt x="26741" y="6485"/>
                            <a:pt x="25747" y="7906"/>
                          </a:cubicBezTo>
                          <a:cubicBezTo>
                            <a:pt x="24754" y="9328"/>
                            <a:pt x="19245" y="7703"/>
                            <a:pt x="13524" y="11290"/>
                          </a:cubicBezTo>
                          <a:cubicBezTo>
                            <a:pt x="7803" y="14877"/>
                            <a:pt x="2749" y="17608"/>
                            <a:pt x="2749" y="17608"/>
                          </a:cubicBezTo>
                          <a:cubicBezTo>
                            <a:pt x="2749" y="17608"/>
                            <a:pt x="-2306" y="12213"/>
                            <a:pt x="1294" y="7642"/>
                          </a:cubicBezTo>
                          <a:cubicBezTo>
                            <a:pt x="4897" y="3072"/>
                            <a:pt x="24711" y="-2868"/>
                            <a:pt x="25412" y="1561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7" name="任意多边形: 形状 556">
                      <a:extLst>
                        <a:ext uri="{FF2B5EF4-FFF2-40B4-BE49-F238E27FC236}">
                          <a16:creationId xmlns:a16="http://schemas.microsoft.com/office/drawing/2014/main" id="{02C0300C-3B1B-75E1-A2B0-A1F6799C31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178780" y="3533078"/>
                      <a:ext cx="7763" cy="7763"/>
                    </a:xfrm>
                    <a:custGeom>
                      <a:avLst/>
                      <a:gdLst>
                        <a:gd name="connsiteX0" fmla="*/ 5 w 7763"/>
                        <a:gd name="connsiteY0" fmla="*/ 4089 h 7763"/>
                        <a:gd name="connsiteX1" fmla="*/ 4087 w 7763"/>
                        <a:gd name="connsiteY1" fmla="*/ 7758 h 7763"/>
                        <a:gd name="connsiteX2" fmla="*/ 7758 w 7763"/>
                        <a:gd name="connsiteY2" fmla="*/ 3677 h 7763"/>
                        <a:gd name="connsiteX3" fmla="*/ 3677 w 7763"/>
                        <a:gd name="connsiteY3" fmla="*/ 5 h 7763"/>
                        <a:gd name="connsiteX4" fmla="*/ 5 w 7763"/>
                        <a:gd name="connsiteY4" fmla="*/ 4089 h 77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763" h="7763">
                          <a:moveTo>
                            <a:pt x="5" y="4089"/>
                          </a:moveTo>
                          <a:cubicBezTo>
                            <a:pt x="118" y="6230"/>
                            <a:pt x="1946" y="7873"/>
                            <a:pt x="4087" y="7758"/>
                          </a:cubicBezTo>
                          <a:cubicBezTo>
                            <a:pt x="6228" y="7645"/>
                            <a:pt x="7871" y="5820"/>
                            <a:pt x="7758" y="3677"/>
                          </a:cubicBezTo>
                          <a:cubicBezTo>
                            <a:pt x="7643" y="1537"/>
                            <a:pt x="5818" y="-107"/>
                            <a:pt x="3677" y="5"/>
                          </a:cubicBezTo>
                          <a:cubicBezTo>
                            <a:pt x="1537" y="120"/>
                            <a:pt x="-107" y="1948"/>
                            <a:pt x="5" y="4089"/>
                          </a:cubicBezTo>
                          <a:close/>
                        </a:path>
                      </a:pathLst>
                    </a:custGeom>
                    <a:solidFill>
                      <a:srgbClr val="DCF4E6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8" name="任意多边形: 形状 557">
                    <a:extLst>
                      <a:ext uri="{FF2B5EF4-FFF2-40B4-BE49-F238E27FC236}">
                        <a16:creationId xmlns:a16="http://schemas.microsoft.com/office/drawing/2014/main" id="{8BCFC96C-FFDE-FF15-216F-F83F55E6C031}"/>
                      </a:ext>
                    </a:extLst>
                  </p:cNvPr>
                  <p:cNvSpPr/>
                  <p:nvPr/>
                </p:nvSpPr>
                <p:spPr>
                  <a:xfrm>
                    <a:off x="-223018" y="3570093"/>
                    <a:ext cx="31127" cy="37858"/>
                  </a:xfrm>
                  <a:custGeom>
                    <a:avLst/>
                    <a:gdLst>
                      <a:gd name="connsiteX0" fmla="*/ 28686 w 31127"/>
                      <a:gd name="connsiteY0" fmla="*/ 12799 h 37858"/>
                      <a:gd name="connsiteX1" fmla="*/ 23929 w 31127"/>
                      <a:gd name="connsiteY1" fmla="*/ 36833 h 37858"/>
                      <a:gd name="connsiteX2" fmla="*/ 2441 w 31127"/>
                      <a:gd name="connsiteY2" fmla="*/ 25060 h 37858"/>
                      <a:gd name="connsiteX3" fmla="*/ 7198 w 31127"/>
                      <a:gd name="connsiteY3" fmla="*/ 1026 h 37858"/>
                      <a:gd name="connsiteX4" fmla="*/ 28686 w 31127"/>
                      <a:gd name="connsiteY4" fmla="*/ 12799 h 3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127" h="37858">
                        <a:moveTo>
                          <a:pt x="28686" y="12799"/>
                        </a:moveTo>
                        <a:cubicBezTo>
                          <a:pt x="33305" y="22687"/>
                          <a:pt x="31176" y="33448"/>
                          <a:pt x="23929" y="36833"/>
                        </a:cubicBezTo>
                        <a:cubicBezTo>
                          <a:pt x="16682" y="40219"/>
                          <a:pt x="7062" y="34948"/>
                          <a:pt x="2441" y="25060"/>
                        </a:cubicBezTo>
                        <a:cubicBezTo>
                          <a:pt x="-2178" y="15171"/>
                          <a:pt x="-49" y="4410"/>
                          <a:pt x="7198" y="1026"/>
                        </a:cubicBezTo>
                        <a:cubicBezTo>
                          <a:pt x="14446" y="-2360"/>
                          <a:pt x="24065" y="2911"/>
                          <a:pt x="28686" y="12799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" name="任意多边形: 形状 558">
                    <a:extLst>
                      <a:ext uri="{FF2B5EF4-FFF2-40B4-BE49-F238E27FC236}">
                        <a16:creationId xmlns:a16="http://schemas.microsoft.com/office/drawing/2014/main" id="{2E81ED03-3AF4-C763-B5DF-2FF796CEB066}"/>
                      </a:ext>
                    </a:extLst>
                  </p:cNvPr>
                  <p:cNvSpPr/>
                  <p:nvPr/>
                </p:nvSpPr>
                <p:spPr>
                  <a:xfrm>
                    <a:off x="-302970" y="3518237"/>
                    <a:ext cx="15189" cy="39498"/>
                  </a:xfrm>
                  <a:custGeom>
                    <a:avLst/>
                    <a:gdLst>
                      <a:gd name="connsiteX0" fmla="*/ 1017 w 15189"/>
                      <a:gd name="connsiteY0" fmla="*/ 127 h 39498"/>
                      <a:gd name="connsiteX1" fmla="*/ 8819 w 15189"/>
                      <a:gd name="connsiteY1" fmla="*/ 19392 h 39498"/>
                      <a:gd name="connsiteX2" fmla="*/ 9180 w 15189"/>
                      <a:gd name="connsiteY2" fmla="*/ 21051 h 39498"/>
                      <a:gd name="connsiteX3" fmla="*/ 7379 w 15189"/>
                      <a:gd name="connsiteY3" fmla="*/ 19994 h 39498"/>
                      <a:gd name="connsiteX4" fmla="*/ 381 w 15189"/>
                      <a:gd name="connsiteY4" fmla="*/ 16249 h 39498"/>
                      <a:gd name="connsiteX5" fmla="*/ 4763 w 15189"/>
                      <a:gd name="connsiteY5" fmla="*/ 24030 h 39498"/>
                      <a:gd name="connsiteX6" fmla="*/ 9848 w 15189"/>
                      <a:gd name="connsiteY6" fmla="*/ 25510 h 39498"/>
                      <a:gd name="connsiteX7" fmla="*/ 9006 w 15189"/>
                      <a:gd name="connsiteY7" fmla="*/ 39455 h 39498"/>
                      <a:gd name="connsiteX8" fmla="*/ 13370 w 15189"/>
                      <a:gd name="connsiteY8" fmla="*/ 34241 h 39498"/>
                      <a:gd name="connsiteX9" fmla="*/ 14259 w 15189"/>
                      <a:gd name="connsiteY9" fmla="*/ 17942 h 39498"/>
                      <a:gd name="connsiteX10" fmla="*/ 1017 w 15189"/>
                      <a:gd name="connsiteY10" fmla="*/ 127 h 39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189" h="39498">
                        <a:moveTo>
                          <a:pt x="1017" y="127"/>
                        </a:moveTo>
                        <a:cubicBezTo>
                          <a:pt x="-204" y="1188"/>
                          <a:pt x="5835" y="8803"/>
                          <a:pt x="8819" y="19392"/>
                        </a:cubicBezTo>
                        <a:cubicBezTo>
                          <a:pt x="8986" y="19960"/>
                          <a:pt x="9054" y="20495"/>
                          <a:pt x="9180" y="21051"/>
                        </a:cubicBezTo>
                        <a:cubicBezTo>
                          <a:pt x="8608" y="20794"/>
                          <a:pt x="8017" y="20492"/>
                          <a:pt x="7379" y="19994"/>
                        </a:cubicBezTo>
                        <a:cubicBezTo>
                          <a:pt x="4279" y="17924"/>
                          <a:pt x="1490" y="15462"/>
                          <a:pt x="381" y="16249"/>
                        </a:cubicBezTo>
                        <a:cubicBezTo>
                          <a:pt x="-675" y="16912"/>
                          <a:pt x="364" y="20988"/>
                          <a:pt x="4763" y="24030"/>
                        </a:cubicBezTo>
                        <a:cubicBezTo>
                          <a:pt x="6263" y="25087"/>
                          <a:pt x="8187" y="25589"/>
                          <a:pt x="9848" y="25510"/>
                        </a:cubicBezTo>
                        <a:cubicBezTo>
                          <a:pt x="10346" y="33145"/>
                          <a:pt x="7823" y="38763"/>
                          <a:pt x="9006" y="39455"/>
                        </a:cubicBezTo>
                        <a:cubicBezTo>
                          <a:pt x="9527" y="39795"/>
                          <a:pt x="11693" y="38142"/>
                          <a:pt x="13370" y="34241"/>
                        </a:cubicBezTo>
                        <a:cubicBezTo>
                          <a:pt x="15150" y="30428"/>
                          <a:pt x="15947" y="24199"/>
                          <a:pt x="14259" y="17942"/>
                        </a:cubicBezTo>
                        <a:cubicBezTo>
                          <a:pt x="10608" y="5373"/>
                          <a:pt x="1929" y="-998"/>
                          <a:pt x="1017" y="127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" name="任意多边形: 形状 559">
                    <a:extLst>
                      <a:ext uri="{FF2B5EF4-FFF2-40B4-BE49-F238E27FC236}">
                        <a16:creationId xmlns:a16="http://schemas.microsoft.com/office/drawing/2014/main" id="{9ABA56B1-BB9E-1A60-6375-1C60006F12EA}"/>
                      </a:ext>
                    </a:extLst>
                  </p:cNvPr>
                  <p:cNvSpPr/>
                  <p:nvPr/>
                </p:nvSpPr>
                <p:spPr>
                  <a:xfrm>
                    <a:off x="-197947" y="3628707"/>
                    <a:ext cx="38582" cy="15305"/>
                  </a:xfrm>
                  <a:custGeom>
                    <a:avLst/>
                    <a:gdLst>
                      <a:gd name="connsiteX0" fmla="*/ 38109 w 38582"/>
                      <a:gd name="connsiteY0" fmla="*/ 3052 h 15305"/>
                      <a:gd name="connsiteX1" fmla="*/ 35139 w 38582"/>
                      <a:gd name="connsiteY1" fmla="*/ 10344 h 15305"/>
                      <a:gd name="connsiteX2" fmla="*/ 18469 w 38582"/>
                      <a:gd name="connsiteY2" fmla="*/ 15168 h 15305"/>
                      <a:gd name="connsiteX3" fmla="*/ 462 w 38582"/>
                      <a:gd name="connsiteY3" fmla="*/ 1201 h 15305"/>
                      <a:gd name="connsiteX4" fmla="*/ 19791 w 38582"/>
                      <a:gd name="connsiteY4" fmla="*/ 2274 h 15305"/>
                      <a:gd name="connsiteX5" fmla="*/ 38109 w 38582"/>
                      <a:gd name="connsiteY5" fmla="*/ 3052 h 15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582" h="15305">
                        <a:moveTo>
                          <a:pt x="38109" y="3052"/>
                        </a:moveTo>
                        <a:cubicBezTo>
                          <a:pt x="39179" y="4304"/>
                          <a:pt x="38534" y="7331"/>
                          <a:pt x="35139" y="10344"/>
                        </a:cubicBezTo>
                        <a:cubicBezTo>
                          <a:pt x="31898" y="13428"/>
                          <a:pt x="25367" y="15929"/>
                          <a:pt x="18469" y="15168"/>
                        </a:cubicBezTo>
                        <a:cubicBezTo>
                          <a:pt x="4515" y="13333"/>
                          <a:pt x="-1842" y="3726"/>
                          <a:pt x="462" y="1201"/>
                        </a:cubicBezTo>
                        <a:cubicBezTo>
                          <a:pt x="2641" y="-1655"/>
                          <a:pt x="11058" y="1359"/>
                          <a:pt x="19791" y="2274"/>
                        </a:cubicBezTo>
                        <a:cubicBezTo>
                          <a:pt x="28155" y="3496"/>
                          <a:pt x="35431" y="352"/>
                          <a:pt x="38109" y="3052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" name="任意多边形: 形状 560">
                    <a:extLst>
                      <a:ext uri="{FF2B5EF4-FFF2-40B4-BE49-F238E27FC236}">
                        <a16:creationId xmlns:a16="http://schemas.microsoft.com/office/drawing/2014/main" id="{57003B77-842D-DE88-27BD-EF16EA740993}"/>
                      </a:ext>
                    </a:extLst>
                  </p:cNvPr>
                  <p:cNvSpPr/>
                  <p:nvPr/>
                </p:nvSpPr>
                <p:spPr>
                  <a:xfrm>
                    <a:off x="-272353" y="3673808"/>
                    <a:ext cx="98383" cy="19286"/>
                  </a:xfrm>
                  <a:custGeom>
                    <a:avLst/>
                    <a:gdLst>
                      <a:gd name="connsiteX0" fmla="*/ 98336 w 98383"/>
                      <a:gd name="connsiteY0" fmla="*/ 6331 h 19286"/>
                      <a:gd name="connsiteX1" fmla="*/ 85117 w 98383"/>
                      <a:gd name="connsiteY1" fmla="*/ 14762 h 19286"/>
                      <a:gd name="connsiteX2" fmla="*/ 48328 w 98383"/>
                      <a:gd name="connsiteY2" fmla="*/ 18994 h 19286"/>
                      <a:gd name="connsiteX3" fmla="*/ 97 w 98383"/>
                      <a:gd name="connsiteY3" fmla="*/ 896 h 19286"/>
                      <a:gd name="connsiteX4" fmla="*/ 49266 w 98383"/>
                      <a:gd name="connsiteY4" fmla="*/ 6067 h 19286"/>
                      <a:gd name="connsiteX5" fmla="*/ 98336 w 98383"/>
                      <a:gd name="connsiteY5" fmla="*/ 6331 h 19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383" h="19286">
                        <a:moveTo>
                          <a:pt x="98336" y="6331"/>
                        </a:moveTo>
                        <a:cubicBezTo>
                          <a:pt x="98914" y="7805"/>
                          <a:pt x="94177" y="11689"/>
                          <a:pt x="85117" y="14762"/>
                        </a:cubicBezTo>
                        <a:cubicBezTo>
                          <a:pt x="76138" y="17966"/>
                          <a:pt x="62824" y="20092"/>
                          <a:pt x="48328" y="18994"/>
                        </a:cubicBezTo>
                        <a:cubicBezTo>
                          <a:pt x="19073" y="16880"/>
                          <a:pt x="-1596" y="4037"/>
                          <a:pt x="97" y="896"/>
                        </a:cubicBezTo>
                        <a:cubicBezTo>
                          <a:pt x="1557" y="-2374"/>
                          <a:pt x="22744" y="4218"/>
                          <a:pt x="49266" y="6067"/>
                        </a:cubicBezTo>
                        <a:cubicBezTo>
                          <a:pt x="75760" y="8452"/>
                          <a:pt x="96908" y="2795"/>
                          <a:pt x="98336" y="6331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62" name="图形 1">
                  <a:extLst>
                    <a:ext uri="{FF2B5EF4-FFF2-40B4-BE49-F238E27FC236}">
                      <a16:creationId xmlns:a16="http://schemas.microsoft.com/office/drawing/2014/main" id="{E4AB918A-77E2-313B-993B-E8D3863A5FF6}"/>
                    </a:ext>
                  </a:extLst>
                </p:cNvPr>
                <p:cNvGrpSpPr/>
                <p:nvPr/>
              </p:nvGrpSpPr>
              <p:grpSpPr>
                <a:xfrm>
                  <a:off x="-612611" y="3318275"/>
                  <a:ext cx="454455" cy="337964"/>
                  <a:chOff x="-612611" y="3318275"/>
                  <a:chExt cx="454455" cy="337964"/>
                </a:xfrm>
              </p:grpSpPr>
              <p:sp>
                <p:nvSpPr>
                  <p:cNvPr id="563" name="任意多边形: 形状 562">
                    <a:extLst>
                      <a:ext uri="{FF2B5EF4-FFF2-40B4-BE49-F238E27FC236}">
                        <a16:creationId xmlns:a16="http://schemas.microsoft.com/office/drawing/2014/main" id="{3B536B5A-8EC4-6842-54E3-D2D8A9F560F2}"/>
                      </a:ext>
                    </a:extLst>
                  </p:cNvPr>
                  <p:cNvSpPr/>
                  <p:nvPr/>
                </p:nvSpPr>
                <p:spPr>
                  <a:xfrm>
                    <a:off x="-612611" y="3318275"/>
                    <a:ext cx="454455" cy="337964"/>
                  </a:xfrm>
                  <a:custGeom>
                    <a:avLst/>
                    <a:gdLst>
                      <a:gd name="connsiteX0" fmla="*/ 334082 w 454455"/>
                      <a:gd name="connsiteY0" fmla="*/ 209746 h 337964"/>
                      <a:gd name="connsiteX1" fmla="*/ 413164 w 454455"/>
                      <a:gd name="connsiteY1" fmla="*/ 175160 h 337964"/>
                      <a:gd name="connsiteX2" fmla="*/ 421315 w 454455"/>
                      <a:gd name="connsiteY2" fmla="*/ 53820 h 337964"/>
                      <a:gd name="connsiteX3" fmla="*/ 325043 w 454455"/>
                      <a:gd name="connsiteY3" fmla="*/ 50169 h 337964"/>
                      <a:gd name="connsiteX4" fmla="*/ 243469 w 454455"/>
                      <a:gd name="connsiteY4" fmla="*/ 8578 h 337964"/>
                      <a:gd name="connsiteX5" fmla="*/ 201117 w 454455"/>
                      <a:gd name="connsiteY5" fmla="*/ 109422 h 337964"/>
                      <a:gd name="connsiteX6" fmla="*/ 47920 w 454455"/>
                      <a:gd name="connsiteY6" fmla="*/ 52663 h 337964"/>
                      <a:gd name="connsiteX7" fmla="*/ 67718 w 454455"/>
                      <a:gd name="connsiteY7" fmla="*/ 173103 h 337964"/>
                      <a:gd name="connsiteX8" fmla="*/ 17622 w 454455"/>
                      <a:gd name="connsiteY8" fmla="*/ 245143 h 337964"/>
                      <a:gd name="connsiteX9" fmla="*/ 174693 w 454455"/>
                      <a:gd name="connsiteY9" fmla="*/ 217010 h 337964"/>
                      <a:gd name="connsiteX10" fmla="*/ 208630 w 454455"/>
                      <a:gd name="connsiteY10" fmla="*/ 289640 h 337964"/>
                      <a:gd name="connsiteX11" fmla="*/ 244410 w 454455"/>
                      <a:gd name="connsiteY11" fmla="*/ 337767 h 337964"/>
                      <a:gd name="connsiteX12" fmla="*/ 316439 w 454455"/>
                      <a:gd name="connsiteY12" fmla="*/ 302085 h 337964"/>
                      <a:gd name="connsiteX13" fmla="*/ 311487 w 454455"/>
                      <a:gd name="connsiteY13" fmla="*/ 255548 h 337964"/>
                      <a:gd name="connsiteX14" fmla="*/ 302095 w 454455"/>
                      <a:gd name="connsiteY14" fmla="*/ 187540 h 337964"/>
                      <a:gd name="connsiteX15" fmla="*/ 334082 w 454455"/>
                      <a:gd name="connsiteY15" fmla="*/ 209746 h 3379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54455" h="337964">
                        <a:moveTo>
                          <a:pt x="334082" y="209746"/>
                        </a:moveTo>
                        <a:cubicBezTo>
                          <a:pt x="381629" y="213199"/>
                          <a:pt x="371090" y="171854"/>
                          <a:pt x="413164" y="175160"/>
                        </a:cubicBezTo>
                        <a:cubicBezTo>
                          <a:pt x="455239" y="178465"/>
                          <a:pt x="476339" y="84849"/>
                          <a:pt x="421315" y="53820"/>
                        </a:cubicBezTo>
                        <a:cubicBezTo>
                          <a:pt x="366288" y="22792"/>
                          <a:pt x="332651" y="29222"/>
                          <a:pt x="325043" y="50169"/>
                        </a:cubicBezTo>
                        <a:cubicBezTo>
                          <a:pt x="323862" y="35354"/>
                          <a:pt x="292993" y="-21316"/>
                          <a:pt x="243469" y="8578"/>
                        </a:cubicBezTo>
                        <a:cubicBezTo>
                          <a:pt x="179004" y="47490"/>
                          <a:pt x="201117" y="109422"/>
                          <a:pt x="201117" y="109422"/>
                        </a:cubicBezTo>
                        <a:cubicBezTo>
                          <a:pt x="201117" y="109422"/>
                          <a:pt x="121248" y="12998"/>
                          <a:pt x="47920" y="52663"/>
                        </a:cubicBezTo>
                        <a:cubicBezTo>
                          <a:pt x="-25411" y="92329"/>
                          <a:pt x="67718" y="173103"/>
                          <a:pt x="67718" y="173103"/>
                        </a:cubicBezTo>
                        <a:cubicBezTo>
                          <a:pt x="67718" y="173103"/>
                          <a:pt x="-41685" y="230974"/>
                          <a:pt x="17622" y="245143"/>
                        </a:cubicBezTo>
                        <a:cubicBezTo>
                          <a:pt x="76929" y="259312"/>
                          <a:pt x="174693" y="217010"/>
                          <a:pt x="174693" y="217010"/>
                        </a:cubicBezTo>
                        <a:cubicBezTo>
                          <a:pt x="174693" y="217010"/>
                          <a:pt x="144146" y="274511"/>
                          <a:pt x="208630" y="289640"/>
                        </a:cubicBezTo>
                        <a:cubicBezTo>
                          <a:pt x="208630" y="289640"/>
                          <a:pt x="195751" y="335192"/>
                          <a:pt x="244410" y="337767"/>
                        </a:cubicBezTo>
                        <a:cubicBezTo>
                          <a:pt x="306743" y="341065"/>
                          <a:pt x="316439" y="302085"/>
                          <a:pt x="316439" y="302085"/>
                        </a:cubicBezTo>
                        <a:cubicBezTo>
                          <a:pt x="316439" y="302085"/>
                          <a:pt x="332918" y="263445"/>
                          <a:pt x="311487" y="255548"/>
                        </a:cubicBezTo>
                        <a:cubicBezTo>
                          <a:pt x="284266" y="245518"/>
                          <a:pt x="289170" y="192539"/>
                          <a:pt x="302095" y="187540"/>
                        </a:cubicBezTo>
                        <a:cubicBezTo>
                          <a:pt x="327265" y="177806"/>
                          <a:pt x="334082" y="209746"/>
                          <a:pt x="334082" y="209746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" name="任意多边形: 形状 563">
                    <a:extLst>
                      <a:ext uri="{FF2B5EF4-FFF2-40B4-BE49-F238E27FC236}">
                        <a16:creationId xmlns:a16="http://schemas.microsoft.com/office/drawing/2014/main" id="{48A55F86-C5CE-D630-C917-E09683054B18}"/>
                      </a:ext>
                    </a:extLst>
                  </p:cNvPr>
                  <p:cNvSpPr/>
                  <p:nvPr/>
                </p:nvSpPr>
                <p:spPr>
                  <a:xfrm>
                    <a:off x="-438261" y="3426919"/>
                    <a:ext cx="59882" cy="110216"/>
                  </a:xfrm>
                  <a:custGeom>
                    <a:avLst/>
                    <a:gdLst>
                      <a:gd name="connsiteX0" fmla="*/ 339 w 59882"/>
                      <a:gd name="connsiteY0" fmla="*/ 108367 h 110216"/>
                      <a:gd name="connsiteX1" fmla="*/ 11553 w 59882"/>
                      <a:gd name="connsiteY1" fmla="*/ 90673 h 110216"/>
                      <a:gd name="connsiteX2" fmla="*/ 32857 w 59882"/>
                      <a:gd name="connsiteY2" fmla="*/ 58261 h 110216"/>
                      <a:gd name="connsiteX3" fmla="*/ 34199 w 59882"/>
                      <a:gd name="connsiteY3" fmla="*/ 38767 h 110216"/>
                      <a:gd name="connsiteX4" fmla="*/ 30194 w 59882"/>
                      <a:gd name="connsiteY4" fmla="*/ 21042 h 110216"/>
                      <a:gd name="connsiteX5" fmla="*/ 26763 w 59882"/>
                      <a:gd name="connsiteY5" fmla="*/ 780 h 110216"/>
                      <a:gd name="connsiteX6" fmla="*/ 46153 w 59882"/>
                      <a:gd name="connsiteY6" fmla="*/ 12026 h 110216"/>
                      <a:gd name="connsiteX7" fmla="*/ 57509 w 59882"/>
                      <a:gd name="connsiteY7" fmla="*/ 33564 h 110216"/>
                      <a:gd name="connsiteX8" fmla="*/ 57802 w 59882"/>
                      <a:gd name="connsiteY8" fmla="*/ 65308 h 110216"/>
                      <a:gd name="connsiteX9" fmla="*/ 41634 w 59882"/>
                      <a:gd name="connsiteY9" fmla="*/ 91920 h 110216"/>
                      <a:gd name="connsiteX10" fmla="*/ 22244 w 59882"/>
                      <a:gd name="connsiteY10" fmla="*/ 105562 h 110216"/>
                      <a:gd name="connsiteX11" fmla="*/ 339 w 59882"/>
                      <a:gd name="connsiteY11" fmla="*/ 108367 h 110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9882" h="110216">
                        <a:moveTo>
                          <a:pt x="339" y="108367"/>
                        </a:moveTo>
                        <a:cubicBezTo>
                          <a:pt x="-1390" y="105092"/>
                          <a:pt x="3665" y="98760"/>
                          <a:pt x="11553" y="90673"/>
                        </a:cubicBezTo>
                        <a:cubicBezTo>
                          <a:pt x="19188" y="82343"/>
                          <a:pt x="29110" y="71276"/>
                          <a:pt x="32857" y="58261"/>
                        </a:cubicBezTo>
                        <a:cubicBezTo>
                          <a:pt x="34824" y="51748"/>
                          <a:pt x="34718" y="45147"/>
                          <a:pt x="34199" y="38767"/>
                        </a:cubicBezTo>
                        <a:cubicBezTo>
                          <a:pt x="33498" y="32360"/>
                          <a:pt x="31644" y="26347"/>
                          <a:pt x="30194" y="21042"/>
                        </a:cubicBezTo>
                        <a:cubicBezTo>
                          <a:pt x="26808" y="10550"/>
                          <a:pt x="24176" y="3274"/>
                          <a:pt x="26763" y="780"/>
                        </a:cubicBezTo>
                        <a:cubicBezTo>
                          <a:pt x="29261" y="-1702"/>
                          <a:pt x="37381" y="1659"/>
                          <a:pt x="46153" y="12026"/>
                        </a:cubicBezTo>
                        <a:cubicBezTo>
                          <a:pt x="50281" y="17353"/>
                          <a:pt x="54810" y="24348"/>
                          <a:pt x="57509" y="33564"/>
                        </a:cubicBezTo>
                        <a:cubicBezTo>
                          <a:pt x="60030" y="42696"/>
                          <a:pt x="61137" y="54057"/>
                          <a:pt x="57802" y="65308"/>
                        </a:cubicBezTo>
                        <a:cubicBezTo>
                          <a:pt x="54434" y="76359"/>
                          <a:pt x="48332" y="85629"/>
                          <a:pt x="41634" y="91920"/>
                        </a:cubicBezTo>
                        <a:cubicBezTo>
                          <a:pt x="35087" y="98606"/>
                          <a:pt x="28105" y="102514"/>
                          <a:pt x="22244" y="105562"/>
                        </a:cubicBezTo>
                        <a:cubicBezTo>
                          <a:pt x="10152" y="110842"/>
                          <a:pt x="1912" y="111413"/>
                          <a:pt x="339" y="10836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0B1FE179-A608-313C-621C-55897763C223}"/>
                    </a:ext>
                  </a:extLst>
                </p:cNvPr>
                <p:cNvSpPr/>
                <p:nvPr/>
              </p:nvSpPr>
              <p:spPr>
                <a:xfrm>
                  <a:off x="-193165" y="3500254"/>
                  <a:ext cx="46129" cy="74701"/>
                </a:xfrm>
                <a:custGeom>
                  <a:avLst/>
                  <a:gdLst>
                    <a:gd name="connsiteX0" fmla="*/ 17155 w 46129"/>
                    <a:gd name="connsiteY0" fmla="*/ 188 h 74701"/>
                    <a:gd name="connsiteX1" fmla="*/ 851 w 46129"/>
                    <a:gd name="connsiteY1" fmla="*/ 40876 h 74701"/>
                    <a:gd name="connsiteX2" fmla="*/ 29050 w 46129"/>
                    <a:gd name="connsiteY2" fmla="*/ 74511 h 74701"/>
                    <a:gd name="connsiteX3" fmla="*/ 45274 w 46129"/>
                    <a:gd name="connsiteY3" fmla="*/ 33764 h 74701"/>
                    <a:gd name="connsiteX4" fmla="*/ 17155 w 46129"/>
                    <a:gd name="connsiteY4" fmla="*/ 188 h 74701"/>
                    <a:gd name="connsiteX5" fmla="*/ 27916 w 46129"/>
                    <a:gd name="connsiteY5" fmla="*/ 67427 h 74701"/>
                    <a:gd name="connsiteX6" fmla="*/ 7935 w 46129"/>
                    <a:gd name="connsiteY6" fmla="*/ 39742 h 74701"/>
                    <a:gd name="connsiteX7" fmla="*/ 18288 w 46129"/>
                    <a:gd name="connsiteY7" fmla="*/ 7274 h 74701"/>
                    <a:gd name="connsiteX8" fmla="*/ 38188 w 46129"/>
                    <a:gd name="connsiteY8" fmla="*/ 34899 h 74701"/>
                    <a:gd name="connsiteX9" fmla="*/ 27916 w 46129"/>
                    <a:gd name="connsiteY9" fmla="*/ 67427 h 74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129" h="74701">
                      <a:moveTo>
                        <a:pt x="17155" y="188"/>
                      </a:moveTo>
                      <a:cubicBezTo>
                        <a:pt x="4474" y="2218"/>
                        <a:pt x="-2541" y="19691"/>
                        <a:pt x="851" y="40876"/>
                      </a:cubicBezTo>
                      <a:cubicBezTo>
                        <a:pt x="4253" y="62131"/>
                        <a:pt x="16369" y="76541"/>
                        <a:pt x="29050" y="74511"/>
                      </a:cubicBezTo>
                      <a:cubicBezTo>
                        <a:pt x="41662" y="72494"/>
                        <a:pt x="48677" y="55019"/>
                        <a:pt x="45274" y="33764"/>
                      </a:cubicBezTo>
                      <a:cubicBezTo>
                        <a:pt x="41884" y="12581"/>
                        <a:pt x="29767" y="-1829"/>
                        <a:pt x="17155" y="188"/>
                      </a:cubicBezTo>
                      <a:close/>
                      <a:moveTo>
                        <a:pt x="27916" y="67427"/>
                      </a:moveTo>
                      <a:cubicBezTo>
                        <a:pt x="19486" y="68776"/>
                        <a:pt x="10599" y="56392"/>
                        <a:pt x="7935" y="39742"/>
                      </a:cubicBezTo>
                      <a:cubicBezTo>
                        <a:pt x="5282" y="23163"/>
                        <a:pt x="9858" y="8623"/>
                        <a:pt x="18288" y="7274"/>
                      </a:cubicBezTo>
                      <a:cubicBezTo>
                        <a:pt x="26648" y="5936"/>
                        <a:pt x="35534" y="18320"/>
                        <a:pt x="38188" y="34899"/>
                      </a:cubicBezTo>
                      <a:cubicBezTo>
                        <a:pt x="40854" y="51551"/>
                        <a:pt x="36276" y="66089"/>
                        <a:pt x="27916" y="67427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66" name="图形 1">
                <a:extLst>
                  <a:ext uri="{FF2B5EF4-FFF2-40B4-BE49-F238E27FC236}">
                    <a16:creationId xmlns:a16="http://schemas.microsoft.com/office/drawing/2014/main" id="{DF592991-A704-1735-F685-A788ED2A93FD}"/>
                  </a:ext>
                </a:extLst>
              </p:cNvPr>
              <p:cNvGrpSpPr/>
              <p:nvPr/>
            </p:nvGrpSpPr>
            <p:grpSpPr>
              <a:xfrm>
                <a:off x="-739218" y="4402676"/>
                <a:ext cx="792196" cy="1946617"/>
                <a:chOff x="-739218" y="4402676"/>
                <a:chExt cx="792196" cy="1946617"/>
              </a:xfrm>
            </p:grpSpPr>
            <p:grpSp>
              <p:nvGrpSpPr>
                <p:cNvPr id="567" name="图形 1">
                  <a:extLst>
                    <a:ext uri="{FF2B5EF4-FFF2-40B4-BE49-F238E27FC236}">
                      <a16:creationId xmlns:a16="http://schemas.microsoft.com/office/drawing/2014/main" id="{6B41AD71-1DAF-6D8B-2B53-6F3BA7101A16}"/>
                    </a:ext>
                  </a:extLst>
                </p:cNvPr>
                <p:cNvGrpSpPr/>
                <p:nvPr/>
              </p:nvGrpSpPr>
              <p:grpSpPr>
                <a:xfrm>
                  <a:off x="-601943" y="4402676"/>
                  <a:ext cx="654921" cy="1929231"/>
                  <a:chOff x="-601943" y="4402676"/>
                  <a:chExt cx="654921" cy="1929231"/>
                </a:xfrm>
              </p:grpSpPr>
              <p:sp>
                <p:nvSpPr>
                  <p:cNvPr id="568" name="任意多边形: 形状 567">
                    <a:extLst>
                      <a:ext uri="{FF2B5EF4-FFF2-40B4-BE49-F238E27FC236}">
                        <a16:creationId xmlns:a16="http://schemas.microsoft.com/office/drawing/2014/main" id="{E53ED33E-C3E3-A62B-2B0E-DC1EC263B693}"/>
                      </a:ext>
                    </a:extLst>
                  </p:cNvPr>
                  <p:cNvSpPr/>
                  <p:nvPr/>
                </p:nvSpPr>
                <p:spPr>
                  <a:xfrm>
                    <a:off x="-196457" y="6056119"/>
                    <a:ext cx="96301" cy="183595"/>
                  </a:xfrm>
                  <a:custGeom>
                    <a:avLst/>
                    <a:gdLst>
                      <a:gd name="connsiteX0" fmla="*/ 94480 w 96301"/>
                      <a:gd name="connsiteY0" fmla="*/ 0 h 183595"/>
                      <a:gd name="connsiteX1" fmla="*/ 0 w 96301"/>
                      <a:gd name="connsiteY1" fmla="*/ 0 h 183595"/>
                      <a:gd name="connsiteX2" fmla="*/ 0 w 96301"/>
                      <a:gd name="connsiteY2" fmla="*/ 93634 h 183595"/>
                      <a:gd name="connsiteX3" fmla="*/ 0 w 96301"/>
                      <a:gd name="connsiteY3" fmla="*/ 151560 h 183595"/>
                      <a:gd name="connsiteX4" fmla="*/ 96302 w 96301"/>
                      <a:gd name="connsiteY4" fmla="*/ 183596 h 183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301" h="183595">
                        <a:moveTo>
                          <a:pt x="94480" y="0"/>
                        </a:moveTo>
                        <a:lnTo>
                          <a:pt x="0" y="0"/>
                        </a:lnTo>
                        <a:lnTo>
                          <a:pt x="0" y="93634"/>
                        </a:lnTo>
                        <a:lnTo>
                          <a:pt x="0" y="151560"/>
                        </a:lnTo>
                        <a:lnTo>
                          <a:pt x="96302" y="183596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9" name="任意多边形: 形状 568">
                    <a:extLst>
                      <a:ext uri="{FF2B5EF4-FFF2-40B4-BE49-F238E27FC236}">
                        <a16:creationId xmlns:a16="http://schemas.microsoft.com/office/drawing/2014/main" id="{87A0E405-FA15-ACAF-C73E-F3CAAE5F7271}"/>
                      </a:ext>
                    </a:extLst>
                  </p:cNvPr>
                  <p:cNvSpPr/>
                  <p:nvPr/>
                </p:nvSpPr>
                <p:spPr>
                  <a:xfrm>
                    <a:off x="-221159" y="6174615"/>
                    <a:ext cx="274137" cy="157293"/>
                  </a:xfrm>
                  <a:custGeom>
                    <a:avLst/>
                    <a:gdLst>
                      <a:gd name="connsiteX0" fmla="*/ 27173 w 274137"/>
                      <a:gd name="connsiteY0" fmla="*/ 115 h 157293"/>
                      <a:gd name="connsiteX1" fmla="*/ 5909 w 274137"/>
                      <a:gd name="connsiteY1" fmla="*/ 86546 h 157293"/>
                      <a:gd name="connsiteX2" fmla="*/ 14611 w 274137"/>
                      <a:gd name="connsiteY2" fmla="*/ 154863 h 157293"/>
                      <a:gd name="connsiteX3" fmla="*/ 52746 w 274137"/>
                      <a:gd name="connsiteY3" fmla="*/ 154863 h 157293"/>
                      <a:gd name="connsiteX4" fmla="*/ 49257 w 274137"/>
                      <a:gd name="connsiteY4" fmla="*/ 107348 h 157293"/>
                      <a:gd name="connsiteX5" fmla="*/ 95578 w 274137"/>
                      <a:gd name="connsiteY5" fmla="*/ 152355 h 157293"/>
                      <a:gd name="connsiteX6" fmla="*/ 211712 w 274137"/>
                      <a:gd name="connsiteY6" fmla="*/ 155204 h 157293"/>
                      <a:gd name="connsiteX7" fmla="*/ 273974 w 274137"/>
                      <a:gd name="connsiteY7" fmla="*/ 104463 h 157293"/>
                      <a:gd name="connsiteX8" fmla="*/ 193675 w 274137"/>
                      <a:gd name="connsiteY8" fmla="*/ 85543 h 157293"/>
                      <a:gd name="connsiteX9" fmla="*/ 121004 w 274137"/>
                      <a:gd name="connsiteY9" fmla="*/ 12334 h 157293"/>
                      <a:gd name="connsiteX10" fmla="*/ 27173 w 274137"/>
                      <a:gd name="connsiteY10" fmla="*/ 115 h 157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74137" h="157293">
                        <a:moveTo>
                          <a:pt x="27173" y="115"/>
                        </a:moveTo>
                        <a:cubicBezTo>
                          <a:pt x="22724" y="-2161"/>
                          <a:pt x="-14090" y="29463"/>
                          <a:pt x="5909" y="86546"/>
                        </a:cubicBezTo>
                        <a:cubicBezTo>
                          <a:pt x="35230" y="170218"/>
                          <a:pt x="14611" y="154863"/>
                          <a:pt x="14611" y="154863"/>
                        </a:cubicBezTo>
                        <a:lnTo>
                          <a:pt x="52746" y="154863"/>
                        </a:lnTo>
                        <a:lnTo>
                          <a:pt x="49257" y="107348"/>
                        </a:lnTo>
                        <a:cubicBezTo>
                          <a:pt x="49257" y="107348"/>
                          <a:pt x="69018" y="116933"/>
                          <a:pt x="95578" y="152355"/>
                        </a:cubicBezTo>
                        <a:cubicBezTo>
                          <a:pt x="124937" y="159307"/>
                          <a:pt x="176874" y="157587"/>
                          <a:pt x="211712" y="155204"/>
                        </a:cubicBezTo>
                        <a:cubicBezTo>
                          <a:pt x="241187" y="153251"/>
                          <a:pt x="267473" y="133309"/>
                          <a:pt x="273974" y="104463"/>
                        </a:cubicBezTo>
                        <a:cubicBezTo>
                          <a:pt x="277792" y="87460"/>
                          <a:pt x="213744" y="98998"/>
                          <a:pt x="193675" y="85543"/>
                        </a:cubicBezTo>
                        <a:cubicBezTo>
                          <a:pt x="143669" y="52146"/>
                          <a:pt x="121004" y="12334"/>
                          <a:pt x="121004" y="12334"/>
                        </a:cubicBezTo>
                        <a:cubicBezTo>
                          <a:pt x="121004" y="12334"/>
                          <a:pt x="47645" y="10722"/>
                          <a:pt x="27173" y="1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0" name="任意多边形: 形状 569">
                    <a:extLst>
                      <a:ext uri="{FF2B5EF4-FFF2-40B4-BE49-F238E27FC236}">
                        <a16:creationId xmlns:a16="http://schemas.microsoft.com/office/drawing/2014/main" id="{87F623BA-B6A7-E68E-5E64-F47B47E1EB83}"/>
                      </a:ext>
                    </a:extLst>
                  </p:cNvPr>
                  <p:cNvSpPr/>
                  <p:nvPr/>
                </p:nvSpPr>
                <p:spPr>
                  <a:xfrm>
                    <a:off x="-115693" y="6194960"/>
                    <a:ext cx="130100" cy="100408"/>
                  </a:xfrm>
                  <a:custGeom>
                    <a:avLst/>
                    <a:gdLst>
                      <a:gd name="connsiteX0" fmla="*/ 1282 w 130100"/>
                      <a:gd name="connsiteY0" fmla="*/ 607 h 100408"/>
                      <a:gd name="connsiteX1" fmla="*/ 75910 w 130100"/>
                      <a:gd name="connsiteY1" fmla="*/ 76109 h 100408"/>
                      <a:gd name="connsiteX2" fmla="*/ 129999 w 130100"/>
                      <a:gd name="connsiteY2" fmla="*/ 93506 h 100408"/>
                      <a:gd name="connsiteX3" fmla="*/ 47194 w 130100"/>
                      <a:gd name="connsiteY3" fmla="*/ 86608 h 100408"/>
                      <a:gd name="connsiteX4" fmla="*/ 1282 w 130100"/>
                      <a:gd name="connsiteY4" fmla="*/ 607 h 100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100" h="100408">
                        <a:moveTo>
                          <a:pt x="1282" y="607"/>
                        </a:moveTo>
                        <a:cubicBezTo>
                          <a:pt x="21364" y="22483"/>
                          <a:pt x="57893" y="66237"/>
                          <a:pt x="75910" y="76109"/>
                        </a:cubicBezTo>
                        <a:cubicBezTo>
                          <a:pt x="93925" y="85999"/>
                          <a:pt x="132323" y="83616"/>
                          <a:pt x="129999" y="93506"/>
                        </a:cubicBezTo>
                        <a:cubicBezTo>
                          <a:pt x="127676" y="103379"/>
                          <a:pt x="78277" y="103970"/>
                          <a:pt x="47194" y="86608"/>
                        </a:cubicBezTo>
                        <a:cubicBezTo>
                          <a:pt x="21501" y="72257"/>
                          <a:pt x="-6349" y="-7725"/>
                          <a:pt x="1282" y="60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1" name="任意多边形: 形状 570">
                    <a:extLst>
                      <a:ext uri="{FF2B5EF4-FFF2-40B4-BE49-F238E27FC236}">
                        <a16:creationId xmlns:a16="http://schemas.microsoft.com/office/drawing/2014/main" id="{B15AF07A-4307-185A-85FD-905A8494F75D}"/>
                      </a:ext>
                    </a:extLst>
                  </p:cNvPr>
                  <p:cNvSpPr/>
                  <p:nvPr/>
                </p:nvSpPr>
                <p:spPr>
                  <a:xfrm>
                    <a:off x="-601943" y="4402676"/>
                    <a:ext cx="517854" cy="1734588"/>
                  </a:xfrm>
                  <a:custGeom>
                    <a:avLst/>
                    <a:gdLst>
                      <a:gd name="connsiteX0" fmla="*/ 26309 w 517854"/>
                      <a:gd name="connsiteY0" fmla="*/ 12231 h 1734588"/>
                      <a:gd name="connsiteX1" fmla="*/ 398499 w 517854"/>
                      <a:gd name="connsiteY1" fmla="*/ 12231 h 1734588"/>
                      <a:gd name="connsiteX2" fmla="*/ 517854 w 517854"/>
                      <a:gd name="connsiteY2" fmla="*/ 819570 h 1734588"/>
                      <a:gd name="connsiteX3" fmla="*/ 512567 w 517854"/>
                      <a:gd name="connsiteY3" fmla="*/ 1734589 h 1734588"/>
                      <a:gd name="connsiteX4" fmla="*/ 394010 w 517854"/>
                      <a:gd name="connsiteY4" fmla="*/ 1734589 h 1734588"/>
                      <a:gd name="connsiteX5" fmla="*/ 279537 w 517854"/>
                      <a:gd name="connsiteY5" fmla="*/ 816076 h 1734588"/>
                      <a:gd name="connsiteX6" fmla="*/ 64440 w 517854"/>
                      <a:gd name="connsiteY6" fmla="*/ 329917 h 1734588"/>
                      <a:gd name="connsiteX7" fmla="*/ 26309 w 517854"/>
                      <a:gd name="connsiteY7" fmla="*/ 12231 h 1734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7854" h="1734588">
                        <a:moveTo>
                          <a:pt x="26309" y="12231"/>
                        </a:moveTo>
                        <a:cubicBezTo>
                          <a:pt x="26309" y="12231"/>
                          <a:pt x="364630" y="-15289"/>
                          <a:pt x="398499" y="12231"/>
                        </a:cubicBezTo>
                        <a:cubicBezTo>
                          <a:pt x="432367" y="39770"/>
                          <a:pt x="517854" y="819570"/>
                          <a:pt x="517854" y="819570"/>
                        </a:cubicBezTo>
                        <a:lnTo>
                          <a:pt x="512567" y="1734589"/>
                        </a:lnTo>
                        <a:lnTo>
                          <a:pt x="394010" y="1734589"/>
                        </a:lnTo>
                        <a:lnTo>
                          <a:pt x="279537" y="816076"/>
                        </a:lnTo>
                        <a:lnTo>
                          <a:pt x="64440" y="329917"/>
                        </a:lnTo>
                        <a:cubicBezTo>
                          <a:pt x="64440" y="329917"/>
                          <a:pt x="-50176" y="187477"/>
                          <a:pt x="26309" y="12231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72" name="图形 1">
                  <a:extLst>
                    <a:ext uri="{FF2B5EF4-FFF2-40B4-BE49-F238E27FC236}">
                      <a16:creationId xmlns:a16="http://schemas.microsoft.com/office/drawing/2014/main" id="{17BE7DBB-4086-0C43-D741-9F907EAEBB16}"/>
                    </a:ext>
                  </a:extLst>
                </p:cNvPr>
                <p:cNvGrpSpPr/>
                <p:nvPr/>
              </p:nvGrpSpPr>
              <p:grpSpPr>
                <a:xfrm>
                  <a:off x="-739218" y="4410554"/>
                  <a:ext cx="405689" cy="1938740"/>
                  <a:chOff x="-739218" y="4410554"/>
                  <a:chExt cx="405689" cy="1938740"/>
                </a:xfrm>
              </p:grpSpPr>
              <p:sp>
                <p:nvSpPr>
                  <p:cNvPr id="573" name="任意多边形: 形状 572">
                    <a:extLst>
                      <a:ext uri="{FF2B5EF4-FFF2-40B4-BE49-F238E27FC236}">
                        <a16:creationId xmlns:a16="http://schemas.microsoft.com/office/drawing/2014/main" id="{73E7F0D6-80D1-0071-98F3-190115B9F608}"/>
                      </a:ext>
                    </a:extLst>
                  </p:cNvPr>
                  <p:cNvSpPr/>
                  <p:nvPr/>
                </p:nvSpPr>
                <p:spPr>
                  <a:xfrm>
                    <a:off x="-597601" y="6060294"/>
                    <a:ext cx="107353" cy="191317"/>
                  </a:xfrm>
                  <a:custGeom>
                    <a:avLst/>
                    <a:gdLst>
                      <a:gd name="connsiteX0" fmla="*/ 107353 w 107353"/>
                      <a:gd name="connsiteY0" fmla="*/ 8260 h 191317"/>
                      <a:gd name="connsiteX1" fmla="*/ 13233 w 107353"/>
                      <a:gd name="connsiteY1" fmla="*/ 0 h 191317"/>
                      <a:gd name="connsiteX2" fmla="*/ 5058 w 107353"/>
                      <a:gd name="connsiteY2" fmla="*/ 93276 h 191317"/>
                      <a:gd name="connsiteX3" fmla="*/ 0 w 107353"/>
                      <a:gd name="connsiteY3" fmla="*/ 150986 h 191317"/>
                      <a:gd name="connsiteX4" fmla="*/ 93134 w 107353"/>
                      <a:gd name="connsiteY4" fmla="*/ 191317 h 191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353" h="191317">
                        <a:moveTo>
                          <a:pt x="107353" y="8260"/>
                        </a:moveTo>
                        <a:lnTo>
                          <a:pt x="13233" y="0"/>
                        </a:lnTo>
                        <a:lnTo>
                          <a:pt x="5058" y="93276"/>
                        </a:lnTo>
                        <a:lnTo>
                          <a:pt x="0" y="150986"/>
                        </a:lnTo>
                        <a:lnTo>
                          <a:pt x="93134" y="191317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062D7CE4-1662-6070-FECD-BD89A3408E13}"/>
                      </a:ext>
                    </a:extLst>
                  </p:cNvPr>
                  <p:cNvSpPr/>
                  <p:nvPr/>
                </p:nvSpPr>
                <p:spPr>
                  <a:xfrm>
                    <a:off x="-624355" y="6178501"/>
                    <a:ext cx="269142" cy="170792"/>
                  </a:xfrm>
                  <a:custGeom>
                    <a:avLst/>
                    <a:gdLst>
                      <a:gd name="connsiteX0" fmla="*/ 32091 w 269142"/>
                      <a:gd name="connsiteY0" fmla="*/ 170 h 170792"/>
                      <a:gd name="connsiteX1" fmla="*/ 3361 w 269142"/>
                      <a:gd name="connsiteY1" fmla="*/ 84416 h 170792"/>
                      <a:gd name="connsiteX2" fmla="*/ 6065 w 269142"/>
                      <a:gd name="connsiteY2" fmla="*/ 153235 h 170792"/>
                      <a:gd name="connsiteX3" fmla="*/ 44053 w 269142"/>
                      <a:gd name="connsiteY3" fmla="*/ 156550 h 170792"/>
                      <a:gd name="connsiteX4" fmla="*/ 44728 w 269142"/>
                      <a:gd name="connsiteY4" fmla="*/ 108926 h 170792"/>
                      <a:gd name="connsiteX5" fmla="*/ 86941 w 269142"/>
                      <a:gd name="connsiteY5" fmla="*/ 157804 h 170792"/>
                      <a:gd name="connsiteX6" fmla="*/ 202383 w 269142"/>
                      <a:gd name="connsiteY6" fmla="*/ 170776 h 170792"/>
                      <a:gd name="connsiteX7" fmla="*/ 268837 w 269142"/>
                      <a:gd name="connsiteY7" fmla="*/ 125679 h 170792"/>
                      <a:gd name="connsiteX8" fmla="*/ 190497 w 269142"/>
                      <a:gd name="connsiteY8" fmla="*/ 99824 h 170792"/>
                      <a:gd name="connsiteX9" fmla="*/ 124498 w 269142"/>
                      <a:gd name="connsiteY9" fmla="*/ 20524 h 170792"/>
                      <a:gd name="connsiteX10" fmla="*/ 32091 w 269142"/>
                      <a:gd name="connsiteY10" fmla="*/ 170 h 170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9142" h="170792">
                        <a:moveTo>
                          <a:pt x="32091" y="170"/>
                        </a:moveTo>
                        <a:cubicBezTo>
                          <a:pt x="27861" y="-2481"/>
                          <a:pt x="-11576" y="25810"/>
                          <a:pt x="3361" y="84416"/>
                        </a:cubicBezTo>
                        <a:cubicBezTo>
                          <a:pt x="25263" y="170346"/>
                          <a:pt x="6065" y="153235"/>
                          <a:pt x="6065" y="153235"/>
                        </a:cubicBezTo>
                        <a:lnTo>
                          <a:pt x="44053" y="156550"/>
                        </a:lnTo>
                        <a:lnTo>
                          <a:pt x="44728" y="108926"/>
                        </a:lnTo>
                        <a:cubicBezTo>
                          <a:pt x="44728" y="108926"/>
                          <a:pt x="63575" y="120196"/>
                          <a:pt x="86941" y="157804"/>
                        </a:cubicBezTo>
                        <a:cubicBezTo>
                          <a:pt x="115581" y="167300"/>
                          <a:pt x="167470" y="170131"/>
                          <a:pt x="202383" y="170776"/>
                        </a:cubicBezTo>
                        <a:cubicBezTo>
                          <a:pt x="231914" y="171421"/>
                          <a:pt x="259841" y="153844"/>
                          <a:pt x="268837" y="125679"/>
                        </a:cubicBezTo>
                        <a:cubicBezTo>
                          <a:pt x="274123" y="109070"/>
                          <a:pt x="209313" y="114983"/>
                          <a:pt x="190497" y="99824"/>
                        </a:cubicBezTo>
                        <a:cubicBezTo>
                          <a:pt x="143599" y="62181"/>
                          <a:pt x="124498" y="20524"/>
                          <a:pt x="124498" y="20524"/>
                        </a:cubicBezTo>
                        <a:cubicBezTo>
                          <a:pt x="124498" y="20524"/>
                          <a:pt x="51558" y="12533"/>
                          <a:pt x="32091" y="17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A4C08628-55D0-236E-46C1-7827AA1150EE}"/>
                      </a:ext>
                    </a:extLst>
                  </p:cNvPr>
                  <p:cNvSpPr/>
                  <p:nvPr/>
                </p:nvSpPr>
                <p:spPr>
                  <a:xfrm>
                    <a:off x="-511610" y="6213561"/>
                    <a:ext cx="130100" cy="100417"/>
                  </a:xfrm>
                  <a:custGeom>
                    <a:avLst/>
                    <a:gdLst>
                      <a:gd name="connsiteX0" fmla="*/ 1282 w 130100"/>
                      <a:gd name="connsiteY0" fmla="*/ 604 h 100417"/>
                      <a:gd name="connsiteX1" fmla="*/ 75910 w 130100"/>
                      <a:gd name="connsiteY1" fmla="*/ 76124 h 100417"/>
                      <a:gd name="connsiteX2" fmla="*/ 130000 w 130100"/>
                      <a:gd name="connsiteY2" fmla="*/ 93521 h 100417"/>
                      <a:gd name="connsiteX3" fmla="*/ 47194 w 130100"/>
                      <a:gd name="connsiteY3" fmla="*/ 86624 h 100417"/>
                      <a:gd name="connsiteX4" fmla="*/ 1282 w 130100"/>
                      <a:gd name="connsiteY4" fmla="*/ 604 h 100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100" h="100417">
                        <a:moveTo>
                          <a:pt x="1282" y="604"/>
                        </a:moveTo>
                        <a:cubicBezTo>
                          <a:pt x="21364" y="22481"/>
                          <a:pt x="57894" y="66234"/>
                          <a:pt x="75910" y="76124"/>
                        </a:cubicBezTo>
                        <a:cubicBezTo>
                          <a:pt x="93926" y="85996"/>
                          <a:pt x="132325" y="83631"/>
                          <a:pt x="130000" y="93521"/>
                        </a:cubicBezTo>
                        <a:cubicBezTo>
                          <a:pt x="127676" y="103394"/>
                          <a:pt x="78277" y="103967"/>
                          <a:pt x="47194" y="86624"/>
                        </a:cubicBezTo>
                        <a:cubicBezTo>
                          <a:pt x="21500" y="72272"/>
                          <a:pt x="-6349" y="-7709"/>
                          <a:pt x="1282" y="6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CFADFCD1-3F65-83EB-5440-2603EF7DC255}"/>
                      </a:ext>
                    </a:extLst>
                  </p:cNvPr>
                  <p:cNvSpPr/>
                  <p:nvPr/>
                </p:nvSpPr>
                <p:spPr>
                  <a:xfrm>
                    <a:off x="-739218" y="4410554"/>
                    <a:ext cx="404429" cy="1739934"/>
                  </a:xfrm>
                  <a:custGeom>
                    <a:avLst/>
                    <a:gdLst>
                      <a:gd name="connsiteX0" fmla="*/ 26346 w 404429"/>
                      <a:gd name="connsiteY0" fmla="*/ 11646 h 1739934"/>
                      <a:gd name="connsiteX1" fmla="*/ 291209 w 404429"/>
                      <a:gd name="connsiteY1" fmla="*/ 14190 h 1739934"/>
                      <a:gd name="connsiteX2" fmla="*/ 404430 w 404429"/>
                      <a:gd name="connsiteY2" fmla="*/ 827459 h 1739934"/>
                      <a:gd name="connsiteX3" fmla="*/ 254436 w 404429"/>
                      <a:gd name="connsiteY3" fmla="*/ 1739934 h 1739934"/>
                      <a:gd name="connsiteX4" fmla="*/ 136333 w 404429"/>
                      <a:gd name="connsiteY4" fmla="*/ 1729578 h 1739934"/>
                      <a:gd name="connsiteX5" fmla="*/ 162339 w 404429"/>
                      <a:gd name="connsiteY5" fmla="*/ 858294 h 1739934"/>
                      <a:gd name="connsiteX6" fmla="*/ 26348 w 404429"/>
                      <a:gd name="connsiteY6" fmla="*/ 322649 h 1739934"/>
                      <a:gd name="connsiteX7" fmla="*/ 26346 w 404429"/>
                      <a:gd name="connsiteY7" fmla="*/ 11646 h 1739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04429" h="1739934">
                        <a:moveTo>
                          <a:pt x="26346" y="11646"/>
                        </a:moveTo>
                        <a:cubicBezTo>
                          <a:pt x="26346" y="11646"/>
                          <a:pt x="259874" y="-16179"/>
                          <a:pt x="291209" y="14190"/>
                        </a:cubicBezTo>
                        <a:cubicBezTo>
                          <a:pt x="322544" y="44577"/>
                          <a:pt x="404430" y="827459"/>
                          <a:pt x="404430" y="827459"/>
                        </a:cubicBezTo>
                        <a:lnTo>
                          <a:pt x="254436" y="1739934"/>
                        </a:lnTo>
                        <a:lnTo>
                          <a:pt x="136333" y="1729578"/>
                        </a:lnTo>
                        <a:lnTo>
                          <a:pt x="162339" y="858294"/>
                        </a:lnTo>
                        <a:lnTo>
                          <a:pt x="26348" y="322649"/>
                        </a:lnTo>
                        <a:cubicBezTo>
                          <a:pt x="26346" y="322649"/>
                          <a:pt x="-32932" y="196692"/>
                          <a:pt x="26346" y="1164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任意多边形: 形状 256">
                    <a:extLst>
                      <a:ext uri="{FF2B5EF4-FFF2-40B4-BE49-F238E27FC236}">
                        <a16:creationId xmlns:a16="http://schemas.microsoft.com/office/drawing/2014/main" id="{9E301A60-9DFF-7A08-6DFF-5BC8CAAACD63}"/>
                      </a:ext>
                    </a:extLst>
                  </p:cNvPr>
                  <p:cNvSpPr/>
                  <p:nvPr/>
                </p:nvSpPr>
                <p:spPr>
                  <a:xfrm>
                    <a:off x="-562932" y="4765130"/>
                    <a:ext cx="229403" cy="1129753"/>
                  </a:xfrm>
                  <a:custGeom>
                    <a:avLst/>
                    <a:gdLst>
                      <a:gd name="connsiteX0" fmla="*/ 229403 w 229403"/>
                      <a:gd name="connsiteY0" fmla="*/ 465214 h 1129753"/>
                      <a:gd name="connsiteX1" fmla="*/ 213425 w 229403"/>
                      <a:gd name="connsiteY1" fmla="*/ 337144 h 1129753"/>
                      <a:gd name="connsiteX2" fmla="*/ 0 w 229403"/>
                      <a:gd name="connsiteY2" fmla="*/ 0 h 1129753"/>
                      <a:gd name="connsiteX3" fmla="*/ 142965 w 229403"/>
                      <a:gd name="connsiteY3" fmla="*/ 506154 h 1129753"/>
                      <a:gd name="connsiteX4" fmla="*/ 88917 w 229403"/>
                      <a:gd name="connsiteY4" fmla="*/ 549603 h 1129753"/>
                      <a:gd name="connsiteX5" fmla="*/ 125530 w 229403"/>
                      <a:gd name="connsiteY5" fmla="*/ 597226 h 1129753"/>
                      <a:gd name="connsiteX6" fmla="*/ 80198 w 229403"/>
                      <a:gd name="connsiteY6" fmla="*/ 624173 h 1129753"/>
                      <a:gd name="connsiteX7" fmla="*/ 166590 w 229403"/>
                      <a:gd name="connsiteY7" fmla="*/ 667747 h 1129753"/>
                      <a:gd name="connsiteX8" fmla="*/ 120165 w 229403"/>
                      <a:gd name="connsiteY8" fmla="*/ 1129754 h 1129753"/>
                      <a:gd name="connsiteX9" fmla="*/ 229403 w 229403"/>
                      <a:gd name="connsiteY9" fmla="*/ 465214 h 1129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9403" h="1129753">
                        <a:moveTo>
                          <a:pt x="229403" y="465214"/>
                        </a:moveTo>
                        <a:lnTo>
                          <a:pt x="213425" y="337144"/>
                        </a:lnTo>
                        <a:lnTo>
                          <a:pt x="0" y="0"/>
                        </a:lnTo>
                        <a:lnTo>
                          <a:pt x="142965" y="506154"/>
                        </a:lnTo>
                        <a:cubicBezTo>
                          <a:pt x="142965" y="506154"/>
                          <a:pt x="129016" y="536040"/>
                          <a:pt x="88917" y="549603"/>
                        </a:cubicBezTo>
                        <a:cubicBezTo>
                          <a:pt x="48817" y="563148"/>
                          <a:pt x="94147" y="582480"/>
                          <a:pt x="125530" y="597226"/>
                        </a:cubicBezTo>
                        <a:cubicBezTo>
                          <a:pt x="156911" y="611972"/>
                          <a:pt x="78455" y="603246"/>
                          <a:pt x="80198" y="624173"/>
                        </a:cubicBezTo>
                        <a:cubicBezTo>
                          <a:pt x="81941" y="645082"/>
                          <a:pt x="171037" y="662516"/>
                          <a:pt x="166590" y="667747"/>
                        </a:cubicBezTo>
                        <a:cubicBezTo>
                          <a:pt x="162141" y="672979"/>
                          <a:pt x="120165" y="1129754"/>
                          <a:pt x="120165" y="1129754"/>
                        </a:cubicBezTo>
                        <a:lnTo>
                          <a:pt x="229403" y="465214"/>
                        </a:ln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FC2D1984-B3B7-11FB-8BEE-17A2E61B4D69}"/>
                  </a:ext>
                </a:extLst>
              </p:cNvPr>
              <p:cNvSpPr/>
              <p:nvPr/>
            </p:nvSpPr>
            <p:spPr>
              <a:xfrm>
                <a:off x="-776228" y="3712408"/>
                <a:ext cx="649734" cy="829682"/>
              </a:xfrm>
              <a:custGeom>
                <a:avLst/>
                <a:gdLst>
                  <a:gd name="connsiteX0" fmla="*/ 142 w 649734"/>
                  <a:gd name="connsiteY0" fmla="*/ 775440 h 829682"/>
                  <a:gd name="connsiteX1" fmla="*/ 644183 w 649734"/>
                  <a:gd name="connsiteY1" fmla="*/ 807977 h 829682"/>
                  <a:gd name="connsiteX2" fmla="*/ 620848 w 649734"/>
                  <a:gd name="connsiteY2" fmla="*/ 712139 h 829682"/>
                  <a:gd name="connsiteX3" fmla="*/ 583513 w 649734"/>
                  <a:gd name="connsiteY3" fmla="*/ 420989 h 829682"/>
                  <a:gd name="connsiteX4" fmla="*/ 629194 w 649734"/>
                  <a:gd name="connsiteY4" fmla="*/ 299834 h 829682"/>
                  <a:gd name="connsiteX5" fmla="*/ 616182 w 649734"/>
                  <a:gd name="connsiteY5" fmla="*/ 213034 h 829682"/>
                  <a:gd name="connsiteX6" fmla="*/ 506334 w 649734"/>
                  <a:gd name="connsiteY6" fmla="*/ 6881 h 829682"/>
                  <a:gd name="connsiteX7" fmla="*/ 310498 w 649734"/>
                  <a:gd name="connsiteY7" fmla="*/ 39431 h 829682"/>
                  <a:gd name="connsiteX8" fmla="*/ 142 w 649734"/>
                  <a:gd name="connsiteY8" fmla="*/ 775440 h 82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734" h="829682">
                    <a:moveTo>
                      <a:pt x="142" y="775440"/>
                    </a:moveTo>
                    <a:cubicBezTo>
                      <a:pt x="2534" y="827345"/>
                      <a:pt x="627848" y="849580"/>
                      <a:pt x="644183" y="807977"/>
                    </a:cubicBezTo>
                    <a:cubicBezTo>
                      <a:pt x="660518" y="766392"/>
                      <a:pt x="637183" y="733837"/>
                      <a:pt x="620848" y="712139"/>
                    </a:cubicBezTo>
                    <a:cubicBezTo>
                      <a:pt x="604513" y="690442"/>
                      <a:pt x="553178" y="440894"/>
                      <a:pt x="583513" y="420989"/>
                    </a:cubicBezTo>
                    <a:cubicBezTo>
                      <a:pt x="613848" y="401101"/>
                      <a:pt x="647749" y="317912"/>
                      <a:pt x="629194" y="299834"/>
                    </a:cubicBezTo>
                    <a:cubicBezTo>
                      <a:pt x="610639" y="281750"/>
                      <a:pt x="616182" y="213034"/>
                      <a:pt x="616182" y="213034"/>
                    </a:cubicBezTo>
                    <a:cubicBezTo>
                      <a:pt x="616182" y="213034"/>
                      <a:pt x="550492" y="17730"/>
                      <a:pt x="506334" y="6881"/>
                    </a:cubicBezTo>
                    <a:cubicBezTo>
                      <a:pt x="462174" y="-3970"/>
                      <a:pt x="373501" y="-7585"/>
                      <a:pt x="310498" y="39431"/>
                    </a:cubicBezTo>
                    <a:cubicBezTo>
                      <a:pt x="247491" y="86448"/>
                      <a:pt x="-6858" y="623540"/>
                      <a:pt x="142" y="77544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11EBBC0-B534-C2F9-1E25-3B7555D98CD5}"/>
                  </a:ext>
                </a:extLst>
              </p:cNvPr>
              <p:cNvSpPr/>
              <p:nvPr/>
            </p:nvSpPr>
            <p:spPr>
              <a:xfrm>
                <a:off x="-316513" y="4039368"/>
                <a:ext cx="80328" cy="455863"/>
              </a:xfrm>
              <a:custGeom>
                <a:avLst/>
                <a:gdLst>
                  <a:gd name="connsiteX0" fmla="*/ 64755 w 80328"/>
                  <a:gd name="connsiteY0" fmla="*/ 0 h 455863"/>
                  <a:gd name="connsiteX1" fmla="*/ 21542 w 80328"/>
                  <a:gd name="connsiteY1" fmla="*/ 115278 h 455863"/>
                  <a:gd name="connsiteX2" fmla="*/ 79868 w 80328"/>
                  <a:gd name="connsiteY2" fmla="*/ 455700 h 455863"/>
                  <a:gd name="connsiteX3" fmla="*/ 0 w 80328"/>
                  <a:gd name="connsiteY3" fmla="*/ 113934 h 455863"/>
                  <a:gd name="connsiteX4" fmla="*/ 64755 w 80328"/>
                  <a:gd name="connsiteY4" fmla="*/ 0 h 45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28" h="455863">
                    <a:moveTo>
                      <a:pt x="64755" y="0"/>
                    </a:moveTo>
                    <a:cubicBezTo>
                      <a:pt x="64755" y="0"/>
                      <a:pt x="18582" y="65092"/>
                      <a:pt x="21542" y="115278"/>
                    </a:cubicBezTo>
                    <a:cubicBezTo>
                      <a:pt x="24501" y="165463"/>
                      <a:pt x="86231" y="463852"/>
                      <a:pt x="79868" y="455700"/>
                    </a:cubicBezTo>
                    <a:cubicBezTo>
                      <a:pt x="73506" y="447566"/>
                      <a:pt x="0" y="127497"/>
                      <a:pt x="0" y="113934"/>
                    </a:cubicBezTo>
                    <a:cubicBezTo>
                      <a:pt x="2" y="48824"/>
                      <a:pt x="64755" y="0"/>
                      <a:pt x="6475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56C58B-07A9-5BA2-C32D-4FF6AFBAA55C}"/>
                  </a:ext>
                </a:extLst>
              </p:cNvPr>
              <p:cNvSpPr/>
              <p:nvPr/>
            </p:nvSpPr>
            <p:spPr>
              <a:xfrm>
                <a:off x="-225461" y="3914524"/>
                <a:ext cx="695690" cy="396572"/>
              </a:xfrm>
              <a:custGeom>
                <a:avLst/>
                <a:gdLst>
                  <a:gd name="connsiteX0" fmla="*/ 120022 w 695690"/>
                  <a:gd name="connsiteY0" fmla="*/ 0 h 396572"/>
                  <a:gd name="connsiteX1" fmla="*/ 284502 w 695690"/>
                  <a:gd name="connsiteY1" fmla="*/ 146756 h 396572"/>
                  <a:gd name="connsiteX2" fmla="*/ 695691 w 695690"/>
                  <a:gd name="connsiteY2" fmla="*/ 312596 h 396572"/>
                  <a:gd name="connsiteX3" fmla="*/ 659217 w 695690"/>
                  <a:gd name="connsiteY3" fmla="*/ 396572 h 396572"/>
                  <a:gd name="connsiteX4" fmla="*/ 209992 w 695690"/>
                  <a:gd name="connsiteY4" fmla="*/ 292439 h 396572"/>
                  <a:gd name="connsiteX5" fmla="*/ 0 w 695690"/>
                  <a:gd name="connsiteY5" fmla="*/ 138299 h 39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5690" h="396572">
                    <a:moveTo>
                      <a:pt x="120022" y="0"/>
                    </a:moveTo>
                    <a:lnTo>
                      <a:pt x="284502" y="146756"/>
                    </a:lnTo>
                    <a:lnTo>
                      <a:pt x="695691" y="312596"/>
                    </a:lnTo>
                    <a:lnTo>
                      <a:pt x="659217" y="396572"/>
                    </a:lnTo>
                    <a:lnTo>
                      <a:pt x="209992" y="292439"/>
                    </a:lnTo>
                    <a:lnTo>
                      <a:pt x="0" y="138299"/>
                    </a:lnTo>
                    <a:close/>
                  </a:path>
                </a:pathLst>
              </a:custGeom>
              <a:solidFill>
                <a:srgbClr val="D7A28E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1" name="图形 1">
                <a:extLst>
                  <a:ext uri="{FF2B5EF4-FFF2-40B4-BE49-F238E27FC236}">
                    <a16:creationId xmlns:a16="http://schemas.microsoft.com/office/drawing/2014/main" id="{6AB9A471-8732-E649-B8E4-E79F07BA5D03}"/>
                  </a:ext>
                </a:extLst>
              </p:cNvPr>
              <p:cNvGrpSpPr/>
              <p:nvPr/>
            </p:nvGrpSpPr>
            <p:grpSpPr>
              <a:xfrm>
                <a:off x="388132" y="4184352"/>
                <a:ext cx="263569" cy="176519"/>
                <a:chOff x="388132" y="4184352"/>
                <a:chExt cx="263569" cy="176519"/>
              </a:xfrm>
            </p:grpSpPr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91C6AC90-F987-007C-7BEA-24F2DE1CBA2D}"/>
                    </a:ext>
                  </a:extLst>
                </p:cNvPr>
                <p:cNvSpPr/>
                <p:nvPr/>
              </p:nvSpPr>
              <p:spPr>
                <a:xfrm>
                  <a:off x="388132" y="4184352"/>
                  <a:ext cx="263569" cy="176519"/>
                </a:xfrm>
                <a:custGeom>
                  <a:avLst/>
                  <a:gdLst>
                    <a:gd name="connsiteX0" fmla="*/ 182431 w 263569"/>
                    <a:gd name="connsiteY0" fmla="*/ 0 h 176519"/>
                    <a:gd name="connsiteX1" fmla="*/ 182167 w 263569"/>
                    <a:gd name="connsiteY1" fmla="*/ 21590 h 176519"/>
                    <a:gd name="connsiteX2" fmla="*/ 148705 w 263569"/>
                    <a:gd name="connsiteY2" fmla="*/ 54790 h 176519"/>
                    <a:gd name="connsiteX3" fmla="*/ 258796 w 263569"/>
                    <a:gd name="connsiteY3" fmla="*/ 100711 h 176519"/>
                    <a:gd name="connsiteX4" fmla="*/ 250456 w 263569"/>
                    <a:gd name="connsiteY4" fmla="*/ 115188 h 176519"/>
                    <a:gd name="connsiteX5" fmla="*/ 190072 w 263569"/>
                    <a:gd name="connsiteY5" fmla="*/ 98884 h 176519"/>
                    <a:gd name="connsiteX6" fmla="*/ 263569 w 263569"/>
                    <a:gd name="connsiteY6" fmla="*/ 129594 h 176519"/>
                    <a:gd name="connsiteX7" fmla="*/ 254138 w 263569"/>
                    <a:gd name="connsiteY7" fmla="*/ 142386 h 176519"/>
                    <a:gd name="connsiteX8" fmla="*/ 178661 w 263569"/>
                    <a:gd name="connsiteY8" fmla="*/ 124684 h 176519"/>
                    <a:gd name="connsiteX9" fmla="*/ 247569 w 263569"/>
                    <a:gd name="connsiteY9" fmla="*/ 151954 h 176519"/>
                    <a:gd name="connsiteX10" fmla="*/ 235992 w 263569"/>
                    <a:gd name="connsiteY10" fmla="*/ 164245 h 176519"/>
                    <a:gd name="connsiteX11" fmla="*/ 165762 w 263569"/>
                    <a:gd name="connsiteY11" fmla="*/ 148406 h 176519"/>
                    <a:gd name="connsiteX12" fmla="*/ 216835 w 263569"/>
                    <a:gd name="connsiteY12" fmla="*/ 166341 h 176519"/>
                    <a:gd name="connsiteX13" fmla="*/ 203264 w 263569"/>
                    <a:gd name="connsiteY13" fmla="*/ 175927 h 176519"/>
                    <a:gd name="connsiteX14" fmla="*/ 106898 w 263569"/>
                    <a:gd name="connsiteY14" fmla="*/ 148245 h 176519"/>
                    <a:gd name="connsiteX15" fmla="*/ 0 w 263569"/>
                    <a:gd name="connsiteY15" fmla="*/ 114561 h 176519"/>
                    <a:gd name="connsiteX16" fmla="*/ 29561 w 263569"/>
                    <a:gd name="connsiteY16" fmla="*/ 25926 h 176519"/>
                    <a:gd name="connsiteX17" fmla="*/ 77975 w 263569"/>
                    <a:gd name="connsiteY17" fmla="*/ 42141 h 176519"/>
                    <a:gd name="connsiteX18" fmla="*/ 182431 w 263569"/>
                    <a:gd name="connsiteY18" fmla="*/ 0 h 17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63569" h="176519">
                      <a:moveTo>
                        <a:pt x="182431" y="0"/>
                      </a:moveTo>
                      <a:cubicBezTo>
                        <a:pt x="193113" y="10732"/>
                        <a:pt x="182167" y="21590"/>
                        <a:pt x="182167" y="21590"/>
                      </a:cubicBezTo>
                      <a:lnTo>
                        <a:pt x="148705" y="54790"/>
                      </a:lnTo>
                      <a:lnTo>
                        <a:pt x="258796" y="100711"/>
                      </a:lnTo>
                      <a:cubicBezTo>
                        <a:pt x="258796" y="100711"/>
                        <a:pt x="259472" y="113719"/>
                        <a:pt x="250456" y="115188"/>
                      </a:cubicBezTo>
                      <a:cubicBezTo>
                        <a:pt x="246330" y="115851"/>
                        <a:pt x="190072" y="98884"/>
                        <a:pt x="190072" y="98884"/>
                      </a:cubicBezTo>
                      <a:lnTo>
                        <a:pt x="263569" y="129594"/>
                      </a:lnTo>
                      <a:cubicBezTo>
                        <a:pt x="263569" y="129594"/>
                        <a:pt x="262331" y="143622"/>
                        <a:pt x="254138" y="142386"/>
                      </a:cubicBezTo>
                      <a:cubicBezTo>
                        <a:pt x="250221" y="141777"/>
                        <a:pt x="178661" y="124684"/>
                        <a:pt x="178661" y="124684"/>
                      </a:cubicBezTo>
                      <a:lnTo>
                        <a:pt x="247569" y="151954"/>
                      </a:lnTo>
                      <a:cubicBezTo>
                        <a:pt x="247569" y="151954"/>
                        <a:pt x="239025" y="164693"/>
                        <a:pt x="235992" y="164245"/>
                      </a:cubicBezTo>
                      <a:cubicBezTo>
                        <a:pt x="220350" y="161934"/>
                        <a:pt x="165762" y="148406"/>
                        <a:pt x="165762" y="148406"/>
                      </a:cubicBezTo>
                      <a:lnTo>
                        <a:pt x="216835" y="166341"/>
                      </a:lnTo>
                      <a:cubicBezTo>
                        <a:pt x="216835" y="166341"/>
                        <a:pt x="214075" y="179421"/>
                        <a:pt x="203264" y="175927"/>
                      </a:cubicBezTo>
                      <a:cubicBezTo>
                        <a:pt x="190319" y="171734"/>
                        <a:pt x="125650" y="158547"/>
                        <a:pt x="106898" y="148245"/>
                      </a:cubicBezTo>
                      <a:cubicBezTo>
                        <a:pt x="82336" y="134772"/>
                        <a:pt x="0" y="114561"/>
                        <a:pt x="0" y="114561"/>
                      </a:cubicBezTo>
                      <a:cubicBezTo>
                        <a:pt x="0" y="114561"/>
                        <a:pt x="27574" y="33397"/>
                        <a:pt x="29561" y="25926"/>
                      </a:cubicBezTo>
                      <a:cubicBezTo>
                        <a:pt x="40118" y="29599"/>
                        <a:pt x="77975" y="42141"/>
                        <a:pt x="77975" y="42141"/>
                      </a:cubicBezTo>
                      <a:cubicBezTo>
                        <a:pt x="111510" y="35888"/>
                        <a:pt x="136294" y="12076"/>
                        <a:pt x="182431" y="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314721E7-06B0-5D5D-AD89-C833D68C607E}"/>
                    </a:ext>
                  </a:extLst>
                </p:cNvPr>
                <p:cNvSpPr/>
                <p:nvPr/>
              </p:nvSpPr>
              <p:spPr>
                <a:xfrm>
                  <a:off x="568056" y="4278201"/>
                  <a:ext cx="32673" cy="13492"/>
                </a:xfrm>
                <a:custGeom>
                  <a:avLst/>
                  <a:gdLst>
                    <a:gd name="connsiteX0" fmla="*/ 21 w 32673"/>
                    <a:gd name="connsiteY0" fmla="*/ 341 h 13492"/>
                    <a:gd name="connsiteX1" fmla="*/ 15509 w 32673"/>
                    <a:gd name="connsiteY1" fmla="*/ 8869 h 13492"/>
                    <a:gd name="connsiteX2" fmla="*/ 32652 w 32673"/>
                    <a:gd name="connsiteY2" fmla="*/ 13151 h 13492"/>
                    <a:gd name="connsiteX3" fmla="*/ 17166 w 32673"/>
                    <a:gd name="connsiteY3" fmla="*/ 4641 h 13492"/>
                    <a:gd name="connsiteX4" fmla="*/ 21 w 32673"/>
                    <a:gd name="connsiteY4" fmla="*/ 341 h 13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673" h="13492">
                      <a:moveTo>
                        <a:pt x="21" y="341"/>
                      </a:moveTo>
                      <a:cubicBezTo>
                        <a:pt x="-436" y="1505"/>
                        <a:pt x="6498" y="5322"/>
                        <a:pt x="15509" y="8869"/>
                      </a:cubicBezTo>
                      <a:cubicBezTo>
                        <a:pt x="24519" y="12399"/>
                        <a:pt x="32195" y="14316"/>
                        <a:pt x="32652" y="13151"/>
                      </a:cubicBezTo>
                      <a:cubicBezTo>
                        <a:pt x="33110" y="11987"/>
                        <a:pt x="26177" y="8170"/>
                        <a:pt x="17166" y="4641"/>
                      </a:cubicBezTo>
                      <a:cubicBezTo>
                        <a:pt x="8156" y="1093"/>
                        <a:pt x="482" y="-824"/>
                        <a:pt x="21" y="341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0731F35F-5B65-6EC6-F714-6D5C8EAE00E7}"/>
                    </a:ext>
                  </a:extLst>
                </p:cNvPr>
                <p:cNvSpPr/>
                <p:nvPr/>
              </p:nvSpPr>
              <p:spPr>
                <a:xfrm>
                  <a:off x="555141" y="4303817"/>
                  <a:ext cx="31185" cy="11459"/>
                </a:xfrm>
                <a:custGeom>
                  <a:avLst/>
                  <a:gdLst>
                    <a:gd name="connsiteX0" fmla="*/ 18 w 31185"/>
                    <a:gd name="connsiteY0" fmla="*/ 418 h 11459"/>
                    <a:gd name="connsiteX1" fmla="*/ 14860 w 31185"/>
                    <a:gd name="connsiteY1" fmla="*/ 7871 h 11459"/>
                    <a:gd name="connsiteX2" fmla="*/ 31168 w 31185"/>
                    <a:gd name="connsiteY2" fmla="*/ 11042 h 11459"/>
                    <a:gd name="connsiteX3" fmla="*/ 16326 w 31185"/>
                    <a:gd name="connsiteY3" fmla="*/ 3571 h 11459"/>
                    <a:gd name="connsiteX4" fmla="*/ 18 w 31185"/>
                    <a:gd name="connsiteY4" fmla="*/ 418 h 11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85" h="11459">
                      <a:moveTo>
                        <a:pt x="18" y="418"/>
                      </a:moveTo>
                      <a:cubicBezTo>
                        <a:pt x="-387" y="1600"/>
                        <a:pt x="6258" y="4933"/>
                        <a:pt x="14860" y="7871"/>
                      </a:cubicBezTo>
                      <a:cubicBezTo>
                        <a:pt x="23462" y="10810"/>
                        <a:pt x="30763" y="12225"/>
                        <a:pt x="31168" y="11042"/>
                      </a:cubicBezTo>
                      <a:cubicBezTo>
                        <a:pt x="31573" y="9860"/>
                        <a:pt x="24927" y="6509"/>
                        <a:pt x="16326" y="3571"/>
                      </a:cubicBezTo>
                      <a:cubicBezTo>
                        <a:pt x="7722" y="651"/>
                        <a:pt x="421" y="-765"/>
                        <a:pt x="18" y="41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E00B84CF-B18A-868F-1AED-B05E960F6F59}"/>
                    </a:ext>
                  </a:extLst>
                </p:cNvPr>
                <p:cNvSpPr/>
                <p:nvPr/>
              </p:nvSpPr>
              <p:spPr>
                <a:xfrm>
                  <a:off x="541051" y="4326774"/>
                  <a:ext cx="25683" cy="10488"/>
                </a:xfrm>
                <a:custGeom>
                  <a:avLst/>
                  <a:gdLst>
                    <a:gd name="connsiteX0" fmla="*/ 25 w 25683"/>
                    <a:gd name="connsiteY0" fmla="*/ 448 h 10488"/>
                    <a:gd name="connsiteX1" fmla="*/ 12047 w 25683"/>
                    <a:gd name="connsiteY1" fmla="*/ 7364 h 10488"/>
                    <a:gd name="connsiteX2" fmla="*/ 25659 w 25683"/>
                    <a:gd name="connsiteY2" fmla="*/ 10033 h 10488"/>
                    <a:gd name="connsiteX3" fmla="*/ 13636 w 25683"/>
                    <a:gd name="connsiteY3" fmla="*/ 3117 h 10488"/>
                    <a:gd name="connsiteX4" fmla="*/ 25 w 25683"/>
                    <a:gd name="connsiteY4" fmla="*/ 448 h 1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83" h="10488">
                      <a:moveTo>
                        <a:pt x="25" y="448"/>
                      </a:moveTo>
                      <a:cubicBezTo>
                        <a:pt x="-412" y="1630"/>
                        <a:pt x="4970" y="4730"/>
                        <a:pt x="12047" y="7364"/>
                      </a:cubicBezTo>
                      <a:cubicBezTo>
                        <a:pt x="19124" y="10015"/>
                        <a:pt x="25220" y="11216"/>
                        <a:pt x="25659" y="10033"/>
                      </a:cubicBezTo>
                      <a:cubicBezTo>
                        <a:pt x="26096" y="8869"/>
                        <a:pt x="20715" y="5769"/>
                        <a:pt x="13636" y="3117"/>
                      </a:cubicBezTo>
                      <a:cubicBezTo>
                        <a:pt x="6559" y="466"/>
                        <a:pt x="464" y="-717"/>
                        <a:pt x="25" y="44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5DAF6213-C652-EBB6-BFD8-F36E5C73B530}"/>
                    </a:ext>
                  </a:extLst>
                </p:cNvPr>
                <p:cNvSpPr/>
                <p:nvPr/>
              </p:nvSpPr>
              <p:spPr>
                <a:xfrm>
                  <a:off x="537571" y="4317293"/>
                  <a:ext cx="9958" cy="15849"/>
                </a:xfrm>
                <a:custGeom>
                  <a:avLst/>
                  <a:gdLst>
                    <a:gd name="connsiteX0" fmla="*/ 8517 w 9958"/>
                    <a:gd name="connsiteY0" fmla="*/ 3 h 15849"/>
                    <a:gd name="connsiteX1" fmla="*/ 4387 w 9958"/>
                    <a:gd name="connsiteY1" fmla="*/ 7833 h 15849"/>
                    <a:gd name="connsiteX2" fmla="*/ 62 w 9958"/>
                    <a:gd name="connsiteY2" fmla="*/ 15430 h 15849"/>
                    <a:gd name="connsiteX3" fmla="*/ 8395 w 9958"/>
                    <a:gd name="connsiteY3" fmla="*/ 9965 h 15849"/>
                    <a:gd name="connsiteX4" fmla="*/ 8517 w 9958"/>
                    <a:gd name="connsiteY4" fmla="*/ 3 h 15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8" h="15849">
                      <a:moveTo>
                        <a:pt x="8517" y="3"/>
                      </a:moveTo>
                      <a:cubicBezTo>
                        <a:pt x="7161" y="21"/>
                        <a:pt x="6483" y="3999"/>
                        <a:pt x="4387" y="7833"/>
                      </a:cubicBezTo>
                      <a:cubicBezTo>
                        <a:pt x="2380" y="11757"/>
                        <a:pt x="-456" y="14319"/>
                        <a:pt x="62" y="15430"/>
                      </a:cubicBezTo>
                      <a:cubicBezTo>
                        <a:pt x="471" y="16666"/>
                        <a:pt x="5589" y="15268"/>
                        <a:pt x="8395" y="9965"/>
                      </a:cubicBezTo>
                      <a:cubicBezTo>
                        <a:pt x="11167" y="4644"/>
                        <a:pt x="9631" y="-140"/>
                        <a:pt x="8517" y="3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8D00AAB5-7809-69DD-D7B5-64EA8EA47C4E}"/>
                    </a:ext>
                  </a:extLst>
                </p:cNvPr>
                <p:cNvSpPr/>
                <p:nvPr/>
              </p:nvSpPr>
              <p:spPr>
                <a:xfrm>
                  <a:off x="550626" y="4295559"/>
                  <a:ext cx="9954" cy="15843"/>
                </a:xfrm>
                <a:custGeom>
                  <a:avLst/>
                  <a:gdLst>
                    <a:gd name="connsiteX0" fmla="*/ 8514 w 9954"/>
                    <a:gd name="connsiteY0" fmla="*/ 4 h 15843"/>
                    <a:gd name="connsiteX1" fmla="*/ 4386 w 9954"/>
                    <a:gd name="connsiteY1" fmla="*/ 7834 h 15843"/>
                    <a:gd name="connsiteX2" fmla="*/ 62 w 9954"/>
                    <a:gd name="connsiteY2" fmla="*/ 15430 h 15843"/>
                    <a:gd name="connsiteX3" fmla="*/ 8394 w 9954"/>
                    <a:gd name="connsiteY3" fmla="*/ 9948 h 15843"/>
                    <a:gd name="connsiteX4" fmla="*/ 8514 w 9954"/>
                    <a:gd name="connsiteY4" fmla="*/ 4 h 15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4" h="15843">
                      <a:moveTo>
                        <a:pt x="8514" y="4"/>
                      </a:moveTo>
                      <a:cubicBezTo>
                        <a:pt x="7158" y="22"/>
                        <a:pt x="6480" y="3981"/>
                        <a:pt x="4386" y="7834"/>
                      </a:cubicBezTo>
                      <a:cubicBezTo>
                        <a:pt x="2379" y="11740"/>
                        <a:pt x="-457" y="14302"/>
                        <a:pt x="62" y="15430"/>
                      </a:cubicBezTo>
                      <a:cubicBezTo>
                        <a:pt x="471" y="16649"/>
                        <a:pt x="5590" y="15269"/>
                        <a:pt x="8394" y="9948"/>
                      </a:cubicBezTo>
                      <a:cubicBezTo>
                        <a:pt x="11162" y="4626"/>
                        <a:pt x="9626" y="-157"/>
                        <a:pt x="8514" y="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66EC71D1-FA41-3133-66BC-6721C02AA0FB}"/>
                    </a:ext>
                  </a:extLst>
                </p:cNvPr>
                <p:cNvSpPr/>
                <p:nvPr/>
              </p:nvSpPr>
              <p:spPr>
                <a:xfrm>
                  <a:off x="563022" y="4271407"/>
                  <a:ext cx="9957" cy="15843"/>
                </a:xfrm>
                <a:custGeom>
                  <a:avLst/>
                  <a:gdLst>
                    <a:gd name="connsiteX0" fmla="*/ 8515 w 9957"/>
                    <a:gd name="connsiteY0" fmla="*/ 4 h 15843"/>
                    <a:gd name="connsiteX1" fmla="*/ 4387 w 9957"/>
                    <a:gd name="connsiteY1" fmla="*/ 7834 h 15843"/>
                    <a:gd name="connsiteX2" fmla="*/ 62 w 9957"/>
                    <a:gd name="connsiteY2" fmla="*/ 15430 h 15843"/>
                    <a:gd name="connsiteX3" fmla="*/ 8395 w 9957"/>
                    <a:gd name="connsiteY3" fmla="*/ 9948 h 15843"/>
                    <a:gd name="connsiteX4" fmla="*/ 8515 w 9957"/>
                    <a:gd name="connsiteY4" fmla="*/ 4 h 15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7" h="15843">
                      <a:moveTo>
                        <a:pt x="8515" y="4"/>
                      </a:moveTo>
                      <a:cubicBezTo>
                        <a:pt x="7159" y="22"/>
                        <a:pt x="6482" y="3981"/>
                        <a:pt x="4387" y="7834"/>
                      </a:cubicBezTo>
                      <a:cubicBezTo>
                        <a:pt x="2379" y="11739"/>
                        <a:pt x="-456" y="14302"/>
                        <a:pt x="62" y="15430"/>
                      </a:cubicBezTo>
                      <a:cubicBezTo>
                        <a:pt x="471" y="16649"/>
                        <a:pt x="5589" y="15269"/>
                        <a:pt x="8395" y="9948"/>
                      </a:cubicBezTo>
                      <a:cubicBezTo>
                        <a:pt x="11165" y="4626"/>
                        <a:pt x="9630" y="-157"/>
                        <a:pt x="8515" y="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2E26937-8FDA-CDF5-BFCF-744B5F7E215B}"/>
                  </a:ext>
                </a:extLst>
              </p:cNvPr>
              <p:cNvSpPr/>
              <p:nvPr/>
            </p:nvSpPr>
            <p:spPr>
              <a:xfrm>
                <a:off x="-373877" y="3745092"/>
                <a:ext cx="367720" cy="401472"/>
              </a:xfrm>
              <a:custGeom>
                <a:avLst/>
                <a:gdLst>
                  <a:gd name="connsiteX0" fmla="*/ 127199 w 367720"/>
                  <a:gd name="connsiteY0" fmla="*/ 437 h 401472"/>
                  <a:gd name="connsiteX1" fmla="*/ 367720 w 367720"/>
                  <a:gd name="connsiteY1" fmla="*/ 221816 h 401472"/>
                  <a:gd name="connsiteX2" fmla="*/ 235878 w 367720"/>
                  <a:gd name="connsiteY2" fmla="*/ 401473 h 401472"/>
                  <a:gd name="connsiteX3" fmla="*/ 70908 w 367720"/>
                  <a:gd name="connsiteY3" fmla="*/ 267884 h 401472"/>
                  <a:gd name="connsiteX4" fmla="*/ 362 w 367720"/>
                  <a:gd name="connsiteY4" fmla="*/ 97537 h 401472"/>
                  <a:gd name="connsiteX5" fmla="*/ 127199 w 367720"/>
                  <a:gd name="connsiteY5" fmla="*/ 437 h 40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720" h="401472">
                    <a:moveTo>
                      <a:pt x="127199" y="437"/>
                    </a:moveTo>
                    <a:cubicBezTo>
                      <a:pt x="127199" y="437"/>
                      <a:pt x="367720" y="178084"/>
                      <a:pt x="367720" y="221816"/>
                    </a:cubicBezTo>
                    <a:cubicBezTo>
                      <a:pt x="367720" y="265555"/>
                      <a:pt x="263012" y="399144"/>
                      <a:pt x="235878" y="401473"/>
                    </a:cubicBezTo>
                    <a:cubicBezTo>
                      <a:pt x="207268" y="383592"/>
                      <a:pt x="70908" y="267884"/>
                      <a:pt x="70908" y="267884"/>
                    </a:cubicBezTo>
                    <a:cubicBezTo>
                      <a:pt x="70908" y="267884"/>
                      <a:pt x="-5886" y="143205"/>
                      <a:pt x="362" y="97537"/>
                    </a:cubicBezTo>
                    <a:cubicBezTo>
                      <a:pt x="15363" y="-12137"/>
                      <a:pt x="127199" y="437"/>
                      <a:pt x="127199" y="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BD045394-8625-EFB6-0FC0-9078325EFB2D}"/>
                  </a:ext>
                </a:extLst>
              </p:cNvPr>
              <p:cNvSpPr/>
              <p:nvPr/>
            </p:nvSpPr>
            <p:spPr>
              <a:xfrm>
                <a:off x="-358514" y="3742640"/>
                <a:ext cx="125440" cy="35416"/>
              </a:xfrm>
              <a:custGeom>
                <a:avLst/>
                <a:gdLst>
                  <a:gd name="connsiteX0" fmla="*/ 0 w 125440"/>
                  <a:gd name="connsiteY0" fmla="*/ 32991 h 35416"/>
                  <a:gd name="connsiteX1" fmla="*/ 115140 w 125440"/>
                  <a:gd name="connsiteY1" fmla="*/ 2598 h 35416"/>
                  <a:gd name="connsiteX2" fmla="*/ 123890 w 125440"/>
                  <a:gd name="connsiteY2" fmla="*/ 20099 h 35416"/>
                  <a:gd name="connsiteX3" fmla="*/ 0 w 125440"/>
                  <a:gd name="connsiteY3" fmla="*/ 32991 h 3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440" h="35416">
                    <a:moveTo>
                      <a:pt x="0" y="32991"/>
                    </a:moveTo>
                    <a:cubicBezTo>
                      <a:pt x="0" y="32991"/>
                      <a:pt x="99389" y="-10965"/>
                      <a:pt x="115140" y="2598"/>
                    </a:cubicBezTo>
                    <a:cubicBezTo>
                      <a:pt x="130891" y="16161"/>
                      <a:pt x="123890" y="20099"/>
                      <a:pt x="123890" y="20099"/>
                    </a:cubicBezTo>
                    <a:cubicBezTo>
                      <a:pt x="123890" y="20099"/>
                      <a:pt x="10501" y="42705"/>
                      <a:pt x="0" y="3299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1D57517F-2433-0B05-08E8-4C07777EB401}"/>
                  </a:ext>
                </a:extLst>
              </p:cNvPr>
              <p:cNvSpPr/>
              <p:nvPr/>
            </p:nvSpPr>
            <p:spPr>
              <a:xfrm>
                <a:off x="-348749" y="3904174"/>
                <a:ext cx="210748" cy="242391"/>
              </a:xfrm>
              <a:custGeom>
                <a:avLst/>
                <a:gdLst>
                  <a:gd name="connsiteX0" fmla="*/ 0 w 210748"/>
                  <a:gd name="connsiteY0" fmla="*/ 0 h 242391"/>
                  <a:gd name="connsiteX1" fmla="*/ 83052 w 210748"/>
                  <a:gd name="connsiteY1" fmla="*/ 128637 h 242391"/>
                  <a:gd name="connsiteX2" fmla="*/ 210748 w 210748"/>
                  <a:gd name="connsiteY2" fmla="*/ 242391 h 242391"/>
                  <a:gd name="connsiteX3" fmla="*/ 76396 w 210748"/>
                  <a:gd name="connsiteY3" fmla="*/ 154007 h 242391"/>
                  <a:gd name="connsiteX4" fmla="*/ 0 w 210748"/>
                  <a:gd name="connsiteY4" fmla="*/ 0 h 242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48" h="242391">
                    <a:moveTo>
                      <a:pt x="0" y="0"/>
                    </a:moveTo>
                    <a:cubicBezTo>
                      <a:pt x="0" y="0"/>
                      <a:pt x="76115" y="117259"/>
                      <a:pt x="83052" y="128637"/>
                    </a:cubicBezTo>
                    <a:cubicBezTo>
                      <a:pt x="89990" y="140014"/>
                      <a:pt x="210748" y="242391"/>
                      <a:pt x="210748" y="242391"/>
                    </a:cubicBezTo>
                    <a:cubicBezTo>
                      <a:pt x="210748" y="242391"/>
                      <a:pt x="86428" y="165384"/>
                      <a:pt x="76396" y="154007"/>
                    </a:cubicBezTo>
                    <a:cubicBezTo>
                      <a:pt x="66364" y="14263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2" name="图形 1">
              <a:extLst>
                <a:ext uri="{FF2B5EF4-FFF2-40B4-BE49-F238E27FC236}">
                  <a16:creationId xmlns:a16="http://schemas.microsoft.com/office/drawing/2014/main" id="{ED4603C8-8748-F9B4-939A-3A26F50716EA}"/>
                </a:ext>
              </a:extLst>
            </p:cNvPr>
            <p:cNvGrpSpPr/>
            <p:nvPr/>
          </p:nvGrpSpPr>
          <p:grpSpPr>
            <a:xfrm>
              <a:off x="850610" y="5242528"/>
              <a:ext cx="1497800" cy="1157865"/>
              <a:chOff x="850610" y="5242528"/>
              <a:chExt cx="1497800" cy="1157865"/>
            </a:xfrm>
          </p:grpSpPr>
          <p:grpSp>
            <p:nvGrpSpPr>
              <p:cNvPr id="273" name="图形 1">
                <a:extLst>
                  <a:ext uri="{FF2B5EF4-FFF2-40B4-BE49-F238E27FC236}">
                    <a16:creationId xmlns:a16="http://schemas.microsoft.com/office/drawing/2014/main" id="{AAA3E551-6354-4A60-E1B7-905A2FE7D63A}"/>
                  </a:ext>
                </a:extLst>
              </p:cNvPr>
              <p:cNvGrpSpPr/>
              <p:nvPr/>
            </p:nvGrpSpPr>
            <p:grpSpPr>
              <a:xfrm>
                <a:off x="1303941" y="5242528"/>
                <a:ext cx="748086" cy="999408"/>
                <a:chOff x="1303941" y="5242528"/>
                <a:chExt cx="748086" cy="999408"/>
              </a:xfrm>
            </p:grpSpPr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8C71AB23-C438-42EE-DF36-906B7B8943F1}"/>
                    </a:ext>
                  </a:extLst>
                </p:cNvPr>
                <p:cNvSpPr/>
                <p:nvPr/>
              </p:nvSpPr>
              <p:spPr>
                <a:xfrm>
                  <a:off x="1303941" y="5242528"/>
                  <a:ext cx="657086" cy="999408"/>
                </a:xfrm>
                <a:custGeom>
                  <a:avLst/>
                  <a:gdLst>
                    <a:gd name="connsiteX0" fmla="*/ 616917 w 657086"/>
                    <a:gd name="connsiteY0" fmla="*/ 999408 h 999408"/>
                    <a:gd name="connsiteX1" fmla="*/ 0 w 657086"/>
                    <a:gd name="connsiteY1" fmla="*/ 889434 h 999408"/>
                    <a:gd name="connsiteX2" fmla="*/ 117682 w 657086"/>
                    <a:gd name="connsiteY2" fmla="*/ 0 h 999408"/>
                    <a:gd name="connsiteX3" fmla="*/ 657087 w 657086"/>
                    <a:gd name="connsiteY3" fmla="*/ 46960 h 999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7086" h="999408">
                      <a:moveTo>
                        <a:pt x="616917" y="999408"/>
                      </a:moveTo>
                      <a:lnTo>
                        <a:pt x="0" y="889434"/>
                      </a:lnTo>
                      <a:lnTo>
                        <a:pt x="117682" y="0"/>
                      </a:lnTo>
                      <a:lnTo>
                        <a:pt x="657087" y="4696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20E7A422-BE51-9CAA-7BF1-BC7DA14D20D2}"/>
                    </a:ext>
                  </a:extLst>
                </p:cNvPr>
                <p:cNvSpPr/>
                <p:nvPr/>
              </p:nvSpPr>
              <p:spPr>
                <a:xfrm>
                  <a:off x="1920858" y="5289488"/>
                  <a:ext cx="131170" cy="952448"/>
                </a:xfrm>
                <a:custGeom>
                  <a:avLst/>
                  <a:gdLst>
                    <a:gd name="connsiteX0" fmla="*/ 40170 w 131170"/>
                    <a:gd name="connsiteY0" fmla="*/ 0 h 952448"/>
                    <a:gd name="connsiteX1" fmla="*/ 64662 w 131170"/>
                    <a:gd name="connsiteY1" fmla="*/ 20981 h 952448"/>
                    <a:gd name="connsiteX2" fmla="*/ 82597 w 131170"/>
                    <a:gd name="connsiteY2" fmla="*/ 3691 h 952448"/>
                    <a:gd name="connsiteX3" fmla="*/ 131170 w 131170"/>
                    <a:gd name="connsiteY3" fmla="*/ 895006 h 952448"/>
                    <a:gd name="connsiteX4" fmla="*/ 83439 w 131170"/>
                    <a:gd name="connsiteY4" fmla="*/ 905918 h 952448"/>
                    <a:gd name="connsiteX5" fmla="*/ 0 w 131170"/>
                    <a:gd name="connsiteY5" fmla="*/ 952448 h 952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170" h="952448">
                      <a:moveTo>
                        <a:pt x="40170" y="0"/>
                      </a:moveTo>
                      <a:lnTo>
                        <a:pt x="64662" y="20981"/>
                      </a:lnTo>
                      <a:lnTo>
                        <a:pt x="82597" y="3691"/>
                      </a:lnTo>
                      <a:lnTo>
                        <a:pt x="131170" y="895006"/>
                      </a:lnTo>
                      <a:lnTo>
                        <a:pt x="83439" y="905918"/>
                      </a:lnTo>
                      <a:lnTo>
                        <a:pt x="0" y="952448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3AF6AFFD-3AA4-0142-A431-94A97D6E2A94}"/>
                    </a:ext>
                  </a:extLst>
                </p:cNvPr>
                <p:cNvSpPr/>
                <p:nvPr/>
              </p:nvSpPr>
              <p:spPr>
                <a:xfrm>
                  <a:off x="1526396" y="5359902"/>
                  <a:ext cx="33320" cy="46655"/>
                </a:xfrm>
                <a:custGeom>
                  <a:avLst/>
                  <a:gdLst>
                    <a:gd name="connsiteX0" fmla="*/ 33320 w 33320"/>
                    <a:gd name="connsiteY0" fmla="*/ 23328 h 46655"/>
                    <a:gd name="connsiteX1" fmla="*/ 16661 w 33320"/>
                    <a:gd name="connsiteY1" fmla="*/ 46656 h 46655"/>
                    <a:gd name="connsiteX2" fmla="*/ 0 w 33320"/>
                    <a:gd name="connsiteY2" fmla="*/ 23328 h 46655"/>
                    <a:gd name="connsiteX3" fmla="*/ 16661 w 33320"/>
                    <a:gd name="connsiteY3" fmla="*/ 0 h 46655"/>
                    <a:gd name="connsiteX4" fmla="*/ 33320 w 33320"/>
                    <a:gd name="connsiteY4" fmla="*/ 23328 h 46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20" h="46655">
                      <a:moveTo>
                        <a:pt x="33320" y="23328"/>
                      </a:moveTo>
                      <a:cubicBezTo>
                        <a:pt x="33320" y="36210"/>
                        <a:pt x="25861" y="46656"/>
                        <a:pt x="16661" y="46656"/>
                      </a:cubicBezTo>
                      <a:cubicBezTo>
                        <a:pt x="7459" y="46656"/>
                        <a:pt x="0" y="36210"/>
                        <a:pt x="0" y="23328"/>
                      </a:cubicBezTo>
                      <a:cubicBezTo>
                        <a:pt x="0" y="10446"/>
                        <a:pt x="7459" y="0"/>
                        <a:pt x="16661" y="0"/>
                      </a:cubicBezTo>
                      <a:cubicBezTo>
                        <a:pt x="25861" y="0"/>
                        <a:pt x="33320" y="10446"/>
                        <a:pt x="33320" y="23328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D36F4320-4965-1D19-976E-E73212EF006B}"/>
                    </a:ext>
                  </a:extLst>
                </p:cNvPr>
                <p:cNvSpPr/>
                <p:nvPr/>
              </p:nvSpPr>
              <p:spPr>
                <a:xfrm>
                  <a:off x="1736417" y="5370706"/>
                  <a:ext cx="32309" cy="45240"/>
                </a:xfrm>
                <a:custGeom>
                  <a:avLst/>
                  <a:gdLst>
                    <a:gd name="connsiteX0" fmla="*/ 32310 w 32309"/>
                    <a:gd name="connsiteY0" fmla="*/ 22611 h 45240"/>
                    <a:gd name="connsiteX1" fmla="*/ 16154 w 32309"/>
                    <a:gd name="connsiteY1" fmla="*/ 45240 h 45240"/>
                    <a:gd name="connsiteX2" fmla="*/ 0 w 32309"/>
                    <a:gd name="connsiteY2" fmla="*/ 22611 h 45240"/>
                    <a:gd name="connsiteX3" fmla="*/ 16154 w 32309"/>
                    <a:gd name="connsiteY3" fmla="*/ 0 h 45240"/>
                    <a:gd name="connsiteX4" fmla="*/ 32310 w 32309"/>
                    <a:gd name="connsiteY4" fmla="*/ 22611 h 4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09" h="45240">
                      <a:moveTo>
                        <a:pt x="32310" y="22611"/>
                      </a:moveTo>
                      <a:cubicBezTo>
                        <a:pt x="32310" y="35117"/>
                        <a:pt x="25077" y="45240"/>
                        <a:pt x="16154" y="45240"/>
                      </a:cubicBezTo>
                      <a:cubicBezTo>
                        <a:pt x="7231" y="45240"/>
                        <a:pt x="0" y="35117"/>
                        <a:pt x="0" y="22611"/>
                      </a:cubicBezTo>
                      <a:cubicBezTo>
                        <a:pt x="0" y="10123"/>
                        <a:pt x="7233" y="0"/>
                        <a:pt x="16154" y="0"/>
                      </a:cubicBezTo>
                      <a:cubicBezTo>
                        <a:pt x="25077" y="0"/>
                        <a:pt x="32310" y="10123"/>
                        <a:pt x="32310" y="22611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6A3315C0-9ACA-7D95-4B49-DC621BDD2FB7}"/>
                    </a:ext>
                  </a:extLst>
                </p:cNvPr>
                <p:cNvSpPr/>
                <p:nvPr/>
              </p:nvSpPr>
              <p:spPr>
                <a:xfrm>
                  <a:off x="1501827" y="5378046"/>
                  <a:ext cx="256037" cy="352558"/>
                </a:xfrm>
                <a:custGeom>
                  <a:avLst/>
                  <a:gdLst>
                    <a:gd name="connsiteX0" fmla="*/ 32010 w 256037"/>
                    <a:gd name="connsiteY0" fmla="*/ 4611 h 352558"/>
                    <a:gd name="connsiteX1" fmla="*/ 13445 w 256037"/>
                    <a:gd name="connsiteY1" fmla="*/ 113671 h 352558"/>
                    <a:gd name="connsiteX2" fmla="*/ 107 w 256037"/>
                    <a:gd name="connsiteY2" fmla="*/ 208165 h 352558"/>
                    <a:gd name="connsiteX3" fmla="*/ 78526 w 256037"/>
                    <a:gd name="connsiteY3" fmla="*/ 336809 h 352558"/>
                    <a:gd name="connsiteX4" fmla="*/ 164089 w 256037"/>
                    <a:gd name="connsiteY4" fmla="*/ 352540 h 352558"/>
                    <a:gd name="connsiteX5" fmla="*/ 225420 w 256037"/>
                    <a:gd name="connsiteY5" fmla="*/ 331022 h 352558"/>
                    <a:gd name="connsiteX6" fmla="*/ 210021 w 256037"/>
                    <a:gd name="connsiteY6" fmla="*/ 269961 h 352558"/>
                    <a:gd name="connsiteX7" fmla="*/ 151294 w 256037"/>
                    <a:gd name="connsiteY7" fmla="*/ 202647 h 352558"/>
                    <a:gd name="connsiteX8" fmla="*/ 182308 w 256037"/>
                    <a:gd name="connsiteY8" fmla="*/ 151261 h 352558"/>
                    <a:gd name="connsiteX9" fmla="*/ 213663 w 256037"/>
                    <a:gd name="connsiteY9" fmla="*/ 114029 h 352558"/>
                    <a:gd name="connsiteX10" fmla="*/ 255743 w 256037"/>
                    <a:gd name="connsiteY10" fmla="*/ 23835 h 352558"/>
                    <a:gd name="connsiteX11" fmla="*/ 242997 w 256037"/>
                    <a:gd name="connsiteY11" fmla="*/ 23835 h 352558"/>
                    <a:gd name="connsiteX12" fmla="*/ 206152 w 256037"/>
                    <a:gd name="connsiteY12" fmla="*/ 102796 h 352558"/>
                    <a:gd name="connsiteX13" fmla="*/ 154455 w 256037"/>
                    <a:gd name="connsiteY13" fmla="*/ 163498 h 352558"/>
                    <a:gd name="connsiteX14" fmla="*/ 141133 w 256037"/>
                    <a:gd name="connsiteY14" fmla="*/ 220402 h 352558"/>
                    <a:gd name="connsiteX15" fmla="*/ 183901 w 256037"/>
                    <a:gd name="connsiteY15" fmla="*/ 262776 h 352558"/>
                    <a:gd name="connsiteX16" fmla="*/ 212798 w 256037"/>
                    <a:gd name="connsiteY16" fmla="*/ 293808 h 352558"/>
                    <a:gd name="connsiteX17" fmla="*/ 194275 w 256037"/>
                    <a:gd name="connsiteY17" fmla="*/ 336773 h 352558"/>
                    <a:gd name="connsiteX18" fmla="*/ 108114 w 256037"/>
                    <a:gd name="connsiteY18" fmla="*/ 333602 h 352558"/>
                    <a:gd name="connsiteX19" fmla="*/ 12748 w 256037"/>
                    <a:gd name="connsiteY19" fmla="*/ 211139 h 352558"/>
                    <a:gd name="connsiteX20" fmla="*/ 26302 w 256037"/>
                    <a:gd name="connsiteY20" fmla="*/ 113761 h 352558"/>
                    <a:gd name="connsiteX21" fmla="*/ 44305 w 256037"/>
                    <a:gd name="connsiteY21" fmla="*/ 7997 h 352558"/>
                    <a:gd name="connsiteX22" fmla="*/ 32010 w 256037"/>
                    <a:gd name="connsiteY22" fmla="*/ 4611 h 352558"/>
                    <a:gd name="connsiteX23" fmla="*/ 32010 w 256037"/>
                    <a:gd name="connsiteY23" fmla="*/ 4611 h 352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6037" h="352558">
                      <a:moveTo>
                        <a:pt x="32010" y="4611"/>
                      </a:moveTo>
                      <a:cubicBezTo>
                        <a:pt x="25822" y="40964"/>
                        <a:pt x="19633" y="77318"/>
                        <a:pt x="13445" y="113671"/>
                      </a:cubicBezTo>
                      <a:cubicBezTo>
                        <a:pt x="8127" y="144901"/>
                        <a:pt x="1252" y="176416"/>
                        <a:pt x="107" y="208165"/>
                      </a:cubicBezTo>
                      <a:cubicBezTo>
                        <a:pt x="-1951" y="265249"/>
                        <a:pt x="25703" y="313427"/>
                        <a:pt x="78526" y="336809"/>
                      </a:cubicBezTo>
                      <a:cubicBezTo>
                        <a:pt x="105323" y="348670"/>
                        <a:pt x="134956" y="352881"/>
                        <a:pt x="164089" y="352540"/>
                      </a:cubicBezTo>
                      <a:cubicBezTo>
                        <a:pt x="185910" y="352307"/>
                        <a:pt x="211586" y="350408"/>
                        <a:pt x="225420" y="331022"/>
                      </a:cubicBezTo>
                      <a:cubicBezTo>
                        <a:pt x="241101" y="309056"/>
                        <a:pt x="225451" y="286964"/>
                        <a:pt x="210021" y="269961"/>
                      </a:cubicBezTo>
                      <a:cubicBezTo>
                        <a:pt x="191969" y="250055"/>
                        <a:pt x="149653" y="233446"/>
                        <a:pt x="151294" y="202647"/>
                      </a:cubicBezTo>
                      <a:cubicBezTo>
                        <a:pt x="152416" y="181541"/>
                        <a:pt x="168781" y="165648"/>
                        <a:pt x="182308" y="151261"/>
                      </a:cubicBezTo>
                      <a:cubicBezTo>
                        <a:pt x="193438" y="139400"/>
                        <a:pt x="203984" y="127091"/>
                        <a:pt x="213663" y="114029"/>
                      </a:cubicBezTo>
                      <a:cubicBezTo>
                        <a:pt x="231094" y="90504"/>
                        <a:pt x="259219" y="55047"/>
                        <a:pt x="255743" y="23835"/>
                      </a:cubicBezTo>
                      <a:cubicBezTo>
                        <a:pt x="254845" y="15773"/>
                        <a:pt x="242087" y="15683"/>
                        <a:pt x="242997" y="23835"/>
                      </a:cubicBezTo>
                      <a:cubicBezTo>
                        <a:pt x="245948" y="50335"/>
                        <a:pt x="221016" y="82119"/>
                        <a:pt x="206152" y="102796"/>
                      </a:cubicBezTo>
                      <a:cubicBezTo>
                        <a:pt x="190532" y="124547"/>
                        <a:pt x="170478" y="142249"/>
                        <a:pt x="154455" y="163498"/>
                      </a:cubicBezTo>
                      <a:cubicBezTo>
                        <a:pt x="142398" y="179498"/>
                        <a:pt x="134033" y="200497"/>
                        <a:pt x="141133" y="220402"/>
                      </a:cubicBezTo>
                      <a:cubicBezTo>
                        <a:pt x="148236" y="240326"/>
                        <a:pt x="168507" y="250252"/>
                        <a:pt x="183901" y="262776"/>
                      </a:cubicBezTo>
                      <a:cubicBezTo>
                        <a:pt x="194734" y="271591"/>
                        <a:pt x="205215" y="282037"/>
                        <a:pt x="212798" y="293808"/>
                      </a:cubicBezTo>
                      <a:cubicBezTo>
                        <a:pt x="225469" y="313481"/>
                        <a:pt x="215152" y="330592"/>
                        <a:pt x="194275" y="336773"/>
                      </a:cubicBezTo>
                      <a:cubicBezTo>
                        <a:pt x="168158" y="344477"/>
                        <a:pt x="133913" y="340285"/>
                        <a:pt x="108114" y="333602"/>
                      </a:cubicBezTo>
                      <a:cubicBezTo>
                        <a:pt x="49155" y="318319"/>
                        <a:pt x="11395" y="272666"/>
                        <a:pt x="12748" y="211139"/>
                      </a:cubicBezTo>
                      <a:cubicBezTo>
                        <a:pt x="13466" y="178441"/>
                        <a:pt x="20832" y="145886"/>
                        <a:pt x="26302" y="113761"/>
                      </a:cubicBezTo>
                      <a:cubicBezTo>
                        <a:pt x="32302" y="78500"/>
                        <a:pt x="38303" y="43257"/>
                        <a:pt x="44305" y="7997"/>
                      </a:cubicBezTo>
                      <a:cubicBezTo>
                        <a:pt x="45670" y="-30"/>
                        <a:pt x="33386" y="-3470"/>
                        <a:pt x="32010" y="4611"/>
                      </a:cubicBezTo>
                      <a:lnTo>
                        <a:pt x="32010" y="4611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9" name="图形 1">
                <a:extLst>
                  <a:ext uri="{FF2B5EF4-FFF2-40B4-BE49-F238E27FC236}">
                    <a16:creationId xmlns:a16="http://schemas.microsoft.com/office/drawing/2014/main" id="{0107D25D-A808-135A-EBAB-4D5AB35CED38}"/>
                  </a:ext>
                </a:extLst>
              </p:cNvPr>
              <p:cNvGrpSpPr/>
              <p:nvPr/>
            </p:nvGrpSpPr>
            <p:grpSpPr>
              <a:xfrm>
                <a:off x="850610" y="5649368"/>
                <a:ext cx="1497800" cy="751025"/>
                <a:chOff x="850610" y="5649368"/>
                <a:chExt cx="1497800" cy="751025"/>
              </a:xfrm>
            </p:grpSpPr>
            <p:grpSp>
              <p:nvGrpSpPr>
                <p:cNvPr id="280" name="图形 1">
                  <a:extLst>
                    <a:ext uri="{FF2B5EF4-FFF2-40B4-BE49-F238E27FC236}">
                      <a16:creationId xmlns:a16="http://schemas.microsoft.com/office/drawing/2014/main" id="{254D7C6E-2426-9899-D883-51267336FA86}"/>
                    </a:ext>
                  </a:extLst>
                </p:cNvPr>
                <p:cNvGrpSpPr/>
                <p:nvPr/>
              </p:nvGrpSpPr>
              <p:grpSpPr>
                <a:xfrm>
                  <a:off x="850610" y="5649368"/>
                  <a:ext cx="1007897" cy="751025"/>
                  <a:chOff x="850610" y="5649368"/>
                  <a:chExt cx="1007897" cy="751025"/>
                </a:xfrm>
              </p:grpSpPr>
              <p:grpSp>
                <p:nvGrpSpPr>
                  <p:cNvPr id="281" name="图形 1">
                    <a:extLst>
                      <a:ext uri="{FF2B5EF4-FFF2-40B4-BE49-F238E27FC236}">
                        <a16:creationId xmlns:a16="http://schemas.microsoft.com/office/drawing/2014/main" id="{B7E2BF3F-D27D-28A7-A08C-BC7E410E75D8}"/>
                      </a:ext>
                    </a:extLst>
                  </p:cNvPr>
                  <p:cNvGrpSpPr/>
                  <p:nvPr/>
                </p:nvGrpSpPr>
                <p:grpSpPr>
                  <a:xfrm>
                    <a:off x="850610" y="5649368"/>
                    <a:ext cx="1007897" cy="751025"/>
                    <a:chOff x="850610" y="5649368"/>
                    <a:chExt cx="1007897" cy="751025"/>
                  </a:xfrm>
                </p:grpSpPr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3BF7B5E8-E526-4D2E-5D5F-551EF78397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610" y="5649368"/>
                      <a:ext cx="998885" cy="242488"/>
                    </a:xfrm>
                    <a:custGeom>
                      <a:avLst/>
                      <a:gdLst>
                        <a:gd name="connsiteX0" fmla="*/ 0 w 998885"/>
                        <a:gd name="connsiteY0" fmla="*/ 106122 h 242488"/>
                        <a:gd name="connsiteX1" fmla="*/ 499444 w 998885"/>
                        <a:gd name="connsiteY1" fmla="*/ 0 h 242488"/>
                        <a:gd name="connsiteX2" fmla="*/ 998885 w 998885"/>
                        <a:gd name="connsiteY2" fmla="*/ 73298 h 242488"/>
                        <a:gd name="connsiteX3" fmla="*/ 508238 w 998885"/>
                        <a:gd name="connsiteY3" fmla="*/ 242488 h 242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98885" h="242488">
                          <a:moveTo>
                            <a:pt x="0" y="106122"/>
                          </a:moveTo>
                          <a:lnTo>
                            <a:pt x="499444" y="0"/>
                          </a:lnTo>
                          <a:lnTo>
                            <a:pt x="998885" y="73298"/>
                          </a:lnTo>
                          <a:lnTo>
                            <a:pt x="508238" y="24248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F06F0184-A20F-5EAD-6B4D-3DBB728983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7128" y="5722667"/>
                      <a:ext cx="501379" cy="677727"/>
                    </a:xfrm>
                    <a:custGeom>
                      <a:avLst/>
                      <a:gdLst>
                        <a:gd name="connsiteX0" fmla="*/ 15298 w 501379"/>
                        <a:gd name="connsiteY0" fmla="*/ 677727 h 677727"/>
                        <a:gd name="connsiteX1" fmla="*/ 501379 w 501379"/>
                        <a:gd name="connsiteY1" fmla="*/ 559045 h 677727"/>
                        <a:gd name="connsiteX2" fmla="*/ 492367 w 501379"/>
                        <a:gd name="connsiteY2" fmla="*/ 0 h 677727"/>
                        <a:gd name="connsiteX3" fmla="*/ 0 w 501379"/>
                        <a:gd name="connsiteY3" fmla="*/ 104760 h 6777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01379" h="677727">
                          <a:moveTo>
                            <a:pt x="15298" y="677727"/>
                          </a:moveTo>
                          <a:lnTo>
                            <a:pt x="501379" y="559045"/>
                          </a:lnTo>
                          <a:lnTo>
                            <a:pt x="492367" y="0"/>
                          </a:lnTo>
                          <a:lnTo>
                            <a:pt x="0" y="10476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A0EB7257-9884-A942-8F62-F6340506B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4092" y="5675724"/>
                      <a:ext cx="604262" cy="236826"/>
                    </a:xfrm>
                    <a:custGeom>
                      <a:avLst/>
                      <a:gdLst>
                        <a:gd name="connsiteX0" fmla="*/ 0 w 604262"/>
                        <a:gd name="connsiteY0" fmla="*/ 32286 h 236826"/>
                        <a:gd name="connsiteX1" fmla="*/ 156266 w 604262"/>
                        <a:gd name="connsiteY1" fmla="*/ 0 h 236826"/>
                        <a:gd name="connsiteX2" fmla="*/ 598887 w 604262"/>
                        <a:gd name="connsiteY2" fmla="*/ 81594 h 236826"/>
                        <a:gd name="connsiteX3" fmla="*/ 604262 w 604262"/>
                        <a:gd name="connsiteY3" fmla="*/ 193933 h 236826"/>
                        <a:gd name="connsiteX4" fmla="*/ 542750 w 604262"/>
                        <a:gd name="connsiteY4" fmla="*/ 212943 h 236826"/>
                        <a:gd name="connsiteX5" fmla="*/ 531344 w 604262"/>
                        <a:gd name="connsiteY5" fmla="*/ 194614 h 236826"/>
                        <a:gd name="connsiteX6" fmla="*/ 525374 w 604262"/>
                        <a:gd name="connsiteY6" fmla="*/ 220576 h 236826"/>
                        <a:gd name="connsiteX7" fmla="*/ 478408 w 604262"/>
                        <a:gd name="connsiteY7" fmla="*/ 236827 h 236826"/>
                        <a:gd name="connsiteX8" fmla="*/ 476842 w 604262"/>
                        <a:gd name="connsiteY8" fmla="*/ 116514 h 236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04262" h="236826">
                          <a:moveTo>
                            <a:pt x="0" y="32286"/>
                          </a:moveTo>
                          <a:lnTo>
                            <a:pt x="156266" y="0"/>
                          </a:lnTo>
                          <a:lnTo>
                            <a:pt x="598887" y="81594"/>
                          </a:lnTo>
                          <a:lnTo>
                            <a:pt x="604262" y="193933"/>
                          </a:lnTo>
                          <a:lnTo>
                            <a:pt x="542750" y="212943"/>
                          </a:lnTo>
                          <a:lnTo>
                            <a:pt x="531344" y="194614"/>
                          </a:lnTo>
                          <a:lnTo>
                            <a:pt x="525374" y="220576"/>
                          </a:lnTo>
                          <a:lnTo>
                            <a:pt x="478408" y="236827"/>
                          </a:lnTo>
                          <a:lnTo>
                            <a:pt x="476842" y="116514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474469B8-AE29-7BF7-8A4E-072C0F4354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5595" y="6223894"/>
                      <a:ext cx="128391" cy="119703"/>
                    </a:xfrm>
                    <a:custGeom>
                      <a:avLst/>
                      <a:gdLst>
                        <a:gd name="connsiteX0" fmla="*/ 280 w 128391"/>
                        <a:gd name="connsiteY0" fmla="*/ 119703 h 119703"/>
                        <a:gd name="connsiteX1" fmla="*/ 0 w 128391"/>
                        <a:gd name="connsiteY1" fmla="*/ 32483 h 119703"/>
                        <a:gd name="connsiteX2" fmla="*/ 30152 w 128391"/>
                        <a:gd name="connsiteY2" fmla="*/ 26642 h 119703"/>
                        <a:gd name="connsiteX3" fmla="*/ 36792 w 128391"/>
                        <a:gd name="connsiteY3" fmla="*/ 37285 h 119703"/>
                        <a:gd name="connsiteX4" fmla="*/ 40265 w 128391"/>
                        <a:gd name="connsiteY4" fmla="*/ 22378 h 119703"/>
                        <a:gd name="connsiteX5" fmla="*/ 119139 w 128391"/>
                        <a:gd name="connsiteY5" fmla="*/ 0 h 119703"/>
                        <a:gd name="connsiteX6" fmla="*/ 128391 w 128391"/>
                        <a:gd name="connsiteY6" fmla="*/ 88349 h 1197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391" h="119703">
                          <a:moveTo>
                            <a:pt x="280" y="119703"/>
                          </a:moveTo>
                          <a:lnTo>
                            <a:pt x="0" y="32483"/>
                          </a:lnTo>
                          <a:lnTo>
                            <a:pt x="30152" y="26642"/>
                          </a:lnTo>
                          <a:lnTo>
                            <a:pt x="36792" y="37285"/>
                          </a:lnTo>
                          <a:lnTo>
                            <a:pt x="40265" y="22378"/>
                          </a:lnTo>
                          <a:lnTo>
                            <a:pt x="119139" y="0"/>
                          </a:lnTo>
                          <a:lnTo>
                            <a:pt x="128391" y="88349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1CDC3972-299F-D788-E00D-1E2325222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610" y="5755491"/>
                      <a:ext cx="521815" cy="644903"/>
                    </a:xfrm>
                    <a:custGeom>
                      <a:avLst/>
                      <a:gdLst>
                        <a:gd name="connsiteX0" fmla="*/ 0 w 521815"/>
                        <a:gd name="connsiteY0" fmla="*/ 0 h 644903"/>
                        <a:gd name="connsiteX1" fmla="*/ 16054 w 521815"/>
                        <a:gd name="connsiteY1" fmla="*/ 574257 h 644903"/>
                        <a:gd name="connsiteX2" fmla="*/ 521815 w 521815"/>
                        <a:gd name="connsiteY2" fmla="*/ 644903 h 644903"/>
                        <a:gd name="connsiteX3" fmla="*/ 506518 w 521815"/>
                        <a:gd name="connsiteY3" fmla="*/ 71937 h 64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21815" h="644903">
                          <a:moveTo>
                            <a:pt x="0" y="0"/>
                          </a:moveTo>
                          <a:lnTo>
                            <a:pt x="16054" y="574257"/>
                          </a:lnTo>
                          <a:lnTo>
                            <a:pt x="521815" y="644903"/>
                          </a:lnTo>
                          <a:lnTo>
                            <a:pt x="506518" y="71937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AF1F2936-6776-4957-9D24-FAD87DDB1D6E}"/>
                      </a:ext>
                    </a:extLst>
                  </p:cNvPr>
                  <p:cNvSpPr/>
                  <p:nvPr/>
                </p:nvSpPr>
                <p:spPr>
                  <a:xfrm>
                    <a:off x="850610" y="5755491"/>
                    <a:ext cx="506517" cy="80202"/>
                  </a:xfrm>
                  <a:custGeom>
                    <a:avLst/>
                    <a:gdLst>
                      <a:gd name="connsiteX0" fmla="*/ 0 w 506517"/>
                      <a:gd name="connsiteY0" fmla="*/ 0 h 80202"/>
                      <a:gd name="connsiteX1" fmla="*/ 506518 w 506517"/>
                      <a:gd name="connsiteY1" fmla="*/ 71937 h 80202"/>
                      <a:gd name="connsiteX2" fmla="*/ 243540 w 506517"/>
                      <a:gd name="connsiteY2" fmla="*/ 71937 h 80202"/>
                      <a:gd name="connsiteX3" fmla="*/ 0 w 506517"/>
                      <a:gd name="connsiteY3" fmla="*/ 0 h 80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6517" h="80202">
                        <a:moveTo>
                          <a:pt x="0" y="0"/>
                        </a:moveTo>
                        <a:lnTo>
                          <a:pt x="506518" y="71937"/>
                        </a:lnTo>
                        <a:cubicBezTo>
                          <a:pt x="506518" y="71937"/>
                          <a:pt x="348489" y="90534"/>
                          <a:pt x="243540" y="71937"/>
                        </a:cubicBezTo>
                        <a:cubicBezTo>
                          <a:pt x="138591" y="5333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8" name="图形 1">
                  <a:extLst>
                    <a:ext uri="{FF2B5EF4-FFF2-40B4-BE49-F238E27FC236}">
                      <a16:creationId xmlns:a16="http://schemas.microsoft.com/office/drawing/2014/main" id="{31A1C1F3-CCC1-E0C9-53DB-DCA06FC1201C}"/>
                    </a:ext>
                  </a:extLst>
                </p:cNvPr>
                <p:cNvGrpSpPr/>
                <p:nvPr/>
              </p:nvGrpSpPr>
              <p:grpSpPr>
                <a:xfrm>
                  <a:off x="1550934" y="5806178"/>
                  <a:ext cx="797476" cy="594216"/>
                  <a:chOff x="1550934" y="5806178"/>
                  <a:chExt cx="797476" cy="594216"/>
                </a:xfrm>
              </p:grpSpPr>
              <p:grpSp>
                <p:nvGrpSpPr>
                  <p:cNvPr id="289" name="图形 1">
                    <a:extLst>
                      <a:ext uri="{FF2B5EF4-FFF2-40B4-BE49-F238E27FC236}">
                        <a16:creationId xmlns:a16="http://schemas.microsoft.com/office/drawing/2014/main" id="{51603709-5728-6817-32A0-A460E14D0B92}"/>
                      </a:ext>
                    </a:extLst>
                  </p:cNvPr>
                  <p:cNvGrpSpPr/>
                  <p:nvPr/>
                </p:nvGrpSpPr>
                <p:grpSpPr>
                  <a:xfrm>
                    <a:off x="1550934" y="5806178"/>
                    <a:ext cx="797476" cy="594216"/>
                    <a:chOff x="1550934" y="5806178"/>
                    <a:chExt cx="797476" cy="594216"/>
                  </a:xfrm>
                </p:grpSpPr>
                <p:sp>
                  <p:nvSpPr>
                    <p:cNvPr id="290" name="任意多边形: 形状 289">
                      <a:extLst>
                        <a:ext uri="{FF2B5EF4-FFF2-40B4-BE49-F238E27FC236}">
                          <a16:creationId xmlns:a16="http://schemas.microsoft.com/office/drawing/2014/main" id="{CBAC16D8-9735-F6E5-E87F-7301521C45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0934" y="5806178"/>
                      <a:ext cx="790345" cy="191854"/>
                    </a:xfrm>
                    <a:custGeom>
                      <a:avLst/>
                      <a:gdLst>
                        <a:gd name="connsiteX0" fmla="*/ 0 w 790345"/>
                        <a:gd name="connsiteY0" fmla="*/ 83941 h 191854"/>
                        <a:gd name="connsiteX1" fmla="*/ 395169 w 790345"/>
                        <a:gd name="connsiteY1" fmla="*/ 0 h 191854"/>
                        <a:gd name="connsiteX2" fmla="*/ 790346 w 790345"/>
                        <a:gd name="connsiteY2" fmla="*/ 57979 h 191854"/>
                        <a:gd name="connsiteX3" fmla="*/ 402139 w 790345"/>
                        <a:gd name="connsiteY3" fmla="*/ 191855 h 1918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90345" h="191854">
                          <a:moveTo>
                            <a:pt x="0" y="83941"/>
                          </a:moveTo>
                          <a:lnTo>
                            <a:pt x="395169" y="0"/>
                          </a:lnTo>
                          <a:lnTo>
                            <a:pt x="790346" y="57979"/>
                          </a:lnTo>
                          <a:lnTo>
                            <a:pt x="402139" y="19185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1" name="任意多边形: 形状 290">
                      <a:extLst>
                        <a:ext uri="{FF2B5EF4-FFF2-40B4-BE49-F238E27FC236}">
                          <a16:creationId xmlns:a16="http://schemas.microsoft.com/office/drawing/2014/main" id="{B9581C41-3730-4718-8391-1A3C96C92D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1711" y="5864157"/>
                      <a:ext cx="396699" cy="536236"/>
                    </a:xfrm>
                    <a:custGeom>
                      <a:avLst/>
                      <a:gdLst>
                        <a:gd name="connsiteX0" fmla="*/ 12094 w 396699"/>
                        <a:gd name="connsiteY0" fmla="*/ 536237 h 536236"/>
                        <a:gd name="connsiteX1" fmla="*/ 396700 w 396699"/>
                        <a:gd name="connsiteY1" fmla="*/ 442334 h 536236"/>
                        <a:gd name="connsiteX2" fmla="*/ 389569 w 396699"/>
                        <a:gd name="connsiteY2" fmla="*/ 0 h 536236"/>
                        <a:gd name="connsiteX3" fmla="*/ 0 w 396699"/>
                        <a:gd name="connsiteY3" fmla="*/ 82884 h 5362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6699" h="536236">
                          <a:moveTo>
                            <a:pt x="12094" y="536237"/>
                          </a:moveTo>
                          <a:lnTo>
                            <a:pt x="396700" y="442334"/>
                          </a:lnTo>
                          <a:lnTo>
                            <a:pt x="389569" y="0"/>
                          </a:lnTo>
                          <a:lnTo>
                            <a:pt x="0" y="82884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2" name="任意多边形: 形状 291">
                      <a:extLst>
                        <a:ext uri="{FF2B5EF4-FFF2-40B4-BE49-F238E27FC236}">
                          <a16:creationId xmlns:a16="http://schemas.microsoft.com/office/drawing/2014/main" id="{5D6478AE-DB65-5245-938A-0CD6EFEC1C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27758" y="5827015"/>
                      <a:ext cx="478105" cy="187375"/>
                    </a:xfrm>
                    <a:custGeom>
                      <a:avLst/>
                      <a:gdLst>
                        <a:gd name="connsiteX0" fmla="*/ 0 w 478105"/>
                        <a:gd name="connsiteY0" fmla="*/ 25550 h 187375"/>
                        <a:gd name="connsiteX1" fmla="*/ 123645 w 478105"/>
                        <a:gd name="connsiteY1" fmla="*/ 0 h 187375"/>
                        <a:gd name="connsiteX2" fmla="*/ 473859 w 478105"/>
                        <a:gd name="connsiteY2" fmla="*/ 64555 h 187375"/>
                        <a:gd name="connsiteX3" fmla="*/ 478105 w 478105"/>
                        <a:gd name="connsiteY3" fmla="*/ 153441 h 187375"/>
                        <a:gd name="connsiteX4" fmla="*/ 429443 w 478105"/>
                        <a:gd name="connsiteY4" fmla="*/ 168473 h 187375"/>
                        <a:gd name="connsiteX5" fmla="*/ 420413 w 478105"/>
                        <a:gd name="connsiteY5" fmla="*/ 153996 h 187375"/>
                        <a:gd name="connsiteX6" fmla="*/ 415700 w 478105"/>
                        <a:gd name="connsiteY6" fmla="*/ 174529 h 187375"/>
                        <a:gd name="connsiteX7" fmla="*/ 378541 w 478105"/>
                        <a:gd name="connsiteY7" fmla="*/ 187376 h 187375"/>
                        <a:gd name="connsiteX8" fmla="*/ 377286 w 478105"/>
                        <a:gd name="connsiteY8" fmla="*/ 92201 h 187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78105" h="187375">
                          <a:moveTo>
                            <a:pt x="0" y="25550"/>
                          </a:moveTo>
                          <a:lnTo>
                            <a:pt x="123645" y="0"/>
                          </a:lnTo>
                          <a:lnTo>
                            <a:pt x="473859" y="64555"/>
                          </a:lnTo>
                          <a:lnTo>
                            <a:pt x="478105" y="153441"/>
                          </a:lnTo>
                          <a:lnTo>
                            <a:pt x="429443" y="168473"/>
                          </a:lnTo>
                          <a:lnTo>
                            <a:pt x="420413" y="153996"/>
                          </a:lnTo>
                          <a:lnTo>
                            <a:pt x="415700" y="174529"/>
                          </a:lnTo>
                          <a:lnTo>
                            <a:pt x="378541" y="187376"/>
                          </a:lnTo>
                          <a:lnTo>
                            <a:pt x="377286" y="92201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3" name="任意多边形: 形状 292">
                      <a:extLst>
                        <a:ext uri="{FF2B5EF4-FFF2-40B4-BE49-F238E27FC236}">
                          <a16:creationId xmlns:a16="http://schemas.microsoft.com/office/drawing/2014/main" id="{478F2A4E-ABD6-E393-943E-8818926508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48296" y="6260749"/>
                      <a:ext cx="101589" cy="94708"/>
                    </a:xfrm>
                    <a:custGeom>
                      <a:avLst/>
                      <a:gdLst>
                        <a:gd name="connsiteX0" fmla="*/ 215 w 101589"/>
                        <a:gd name="connsiteY0" fmla="*/ 94709 h 94708"/>
                        <a:gd name="connsiteX1" fmla="*/ 0 w 101589"/>
                        <a:gd name="connsiteY1" fmla="*/ 25711 h 94708"/>
                        <a:gd name="connsiteX2" fmla="*/ 23866 w 101589"/>
                        <a:gd name="connsiteY2" fmla="*/ 21070 h 94708"/>
                        <a:gd name="connsiteX3" fmla="*/ 29115 w 101589"/>
                        <a:gd name="connsiteY3" fmla="*/ 29491 h 94708"/>
                        <a:gd name="connsiteX4" fmla="*/ 31856 w 101589"/>
                        <a:gd name="connsiteY4" fmla="*/ 17702 h 94708"/>
                        <a:gd name="connsiteX5" fmla="*/ 94261 w 101589"/>
                        <a:gd name="connsiteY5" fmla="*/ 0 h 94708"/>
                        <a:gd name="connsiteX6" fmla="*/ 101589 w 101589"/>
                        <a:gd name="connsiteY6" fmla="*/ 69894 h 947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1589" h="94708">
                          <a:moveTo>
                            <a:pt x="215" y="94709"/>
                          </a:moveTo>
                          <a:lnTo>
                            <a:pt x="0" y="25711"/>
                          </a:lnTo>
                          <a:lnTo>
                            <a:pt x="23866" y="21070"/>
                          </a:lnTo>
                          <a:lnTo>
                            <a:pt x="29115" y="29491"/>
                          </a:lnTo>
                          <a:lnTo>
                            <a:pt x="31856" y="17702"/>
                          </a:lnTo>
                          <a:lnTo>
                            <a:pt x="94261" y="0"/>
                          </a:lnTo>
                          <a:lnTo>
                            <a:pt x="101589" y="69894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4" name="任意多边形: 形状 293">
                      <a:extLst>
                        <a:ext uri="{FF2B5EF4-FFF2-40B4-BE49-F238E27FC236}">
                          <a16:creationId xmlns:a16="http://schemas.microsoft.com/office/drawing/2014/main" id="{371C5938-51A1-71F2-648B-C890F88E61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0934" y="5890119"/>
                      <a:ext cx="412871" cy="510275"/>
                    </a:xfrm>
                    <a:custGeom>
                      <a:avLst/>
                      <a:gdLst>
                        <a:gd name="connsiteX0" fmla="*/ 0 w 412871"/>
                        <a:gd name="connsiteY0" fmla="*/ 0 h 510275"/>
                        <a:gd name="connsiteX1" fmla="*/ 12701 w 412871"/>
                        <a:gd name="connsiteY1" fmla="*/ 454374 h 510275"/>
                        <a:gd name="connsiteX2" fmla="*/ 412871 w 412871"/>
                        <a:gd name="connsiteY2" fmla="*/ 510275 h 510275"/>
                        <a:gd name="connsiteX3" fmla="*/ 400777 w 412871"/>
                        <a:gd name="connsiteY3" fmla="*/ 56922 h 510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2871" h="510275">
                          <a:moveTo>
                            <a:pt x="0" y="0"/>
                          </a:moveTo>
                          <a:lnTo>
                            <a:pt x="12701" y="454374"/>
                          </a:lnTo>
                          <a:lnTo>
                            <a:pt x="412871" y="510275"/>
                          </a:lnTo>
                          <a:lnTo>
                            <a:pt x="400777" y="56922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45EF3490-2F81-D5A0-6A4E-B32533445AAE}"/>
                      </a:ext>
                    </a:extLst>
                  </p:cNvPr>
                  <p:cNvSpPr/>
                  <p:nvPr/>
                </p:nvSpPr>
                <p:spPr>
                  <a:xfrm>
                    <a:off x="1550934" y="5890119"/>
                    <a:ext cx="400777" cy="63459"/>
                  </a:xfrm>
                  <a:custGeom>
                    <a:avLst/>
                    <a:gdLst>
                      <a:gd name="connsiteX0" fmla="*/ 0 w 400777"/>
                      <a:gd name="connsiteY0" fmla="*/ 0 h 63459"/>
                      <a:gd name="connsiteX1" fmla="*/ 400777 w 400777"/>
                      <a:gd name="connsiteY1" fmla="*/ 56922 h 63459"/>
                      <a:gd name="connsiteX2" fmla="*/ 192695 w 400777"/>
                      <a:gd name="connsiteY2" fmla="*/ 56922 h 63459"/>
                      <a:gd name="connsiteX3" fmla="*/ 0 w 400777"/>
                      <a:gd name="connsiteY3" fmla="*/ 0 h 6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777" h="63459">
                        <a:moveTo>
                          <a:pt x="0" y="0"/>
                        </a:moveTo>
                        <a:lnTo>
                          <a:pt x="400777" y="56922"/>
                        </a:lnTo>
                        <a:cubicBezTo>
                          <a:pt x="400777" y="56922"/>
                          <a:pt x="275733" y="71632"/>
                          <a:pt x="192695" y="56922"/>
                        </a:cubicBezTo>
                        <a:cubicBezTo>
                          <a:pt x="109657" y="4221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96" name="图形 1">
              <a:extLst>
                <a:ext uri="{FF2B5EF4-FFF2-40B4-BE49-F238E27FC236}">
                  <a16:creationId xmlns:a16="http://schemas.microsoft.com/office/drawing/2014/main" id="{31E47241-6DC4-D01F-3A63-B54A52C4C094}"/>
                </a:ext>
              </a:extLst>
            </p:cNvPr>
            <p:cNvGrpSpPr/>
            <p:nvPr/>
          </p:nvGrpSpPr>
          <p:grpSpPr>
            <a:xfrm>
              <a:off x="120334" y="2960362"/>
              <a:ext cx="2051184" cy="1949394"/>
              <a:chOff x="120334" y="2960362"/>
              <a:chExt cx="2051184" cy="1949394"/>
            </a:xfrm>
          </p:grpSpPr>
          <p:grpSp>
            <p:nvGrpSpPr>
              <p:cNvPr id="297" name="图形 1">
                <a:extLst>
                  <a:ext uri="{FF2B5EF4-FFF2-40B4-BE49-F238E27FC236}">
                    <a16:creationId xmlns:a16="http://schemas.microsoft.com/office/drawing/2014/main" id="{79BFE9FD-3141-5F92-5588-E4AF1C4C1C46}"/>
                  </a:ext>
                </a:extLst>
              </p:cNvPr>
              <p:cNvGrpSpPr/>
              <p:nvPr/>
            </p:nvGrpSpPr>
            <p:grpSpPr>
              <a:xfrm>
                <a:off x="1178230" y="4479660"/>
                <a:ext cx="328903" cy="430096"/>
                <a:chOff x="1178230" y="4479660"/>
                <a:chExt cx="328903" cy="430096"/>
              </a:xfrm>
            </p:grpSpPr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B3960998-63A9-2B50-AB78-9E1AC571AF1A}"/>
                    </a:ext>
                  </a:extLst>
                </p:cNvPr>
                <p:cNvSpPr/>
                <p:nvPr/>
              </p:nvSpPr>
              <p:spPr>
                <a:xfrm>
                  <a:off x="1178230" y="4479660"/>
                  <a:ext cx="328903" cy="430096"/>
                </a:xfrm>
                <a:custGeom>
                  <a:avLst/>
                  <a:gdLst>
                    <a:gd name="connsiteX0" fmla="*/ 151724 w 328903"/>
                    <a:gd name="connsiteY0" fmla="*/ 0 h 430096"/>
                    <a:gd name="connsiteX1" fmla="*/ 0 w 328903"/>
                    <a:gd name="connsiteY1" fmla="*/ 67207 h 430096"/>
                    <a:gd name="connsiteX2" fmla="*/ 7950 w 328903"/>
                    <a:gd name="connsiteY2" fmla="*/ 140541 h 430096"/>
                    <a:gd name="connsiteX3" fmla="*/ 136146 w 328903"/>
                    <a:gd name="connsiteY3" fmla="*/ 430097 h 430096"/>
                    <a:gd name="connsiteX4" fmla="*/ 156723 w 328903"/>
                    <a:gd name="connsiteY4" fmla="*/ 421067 h 430096"/>
                    <a:gd name="connsiteX5" fmla="*/ 308387 w 328903"/>
                    <a:gd name="connsiteY5" fmla="*/ 353860 h 430096"/>
                    <a:gd name="connsiteX6" fmla="*/ 328904 w 328903"/>
                    <a:gd name="connsiteY6" fmla="*/ 344758 h 430096"/>
                    <a:gd name="connsiteX7" fmla="*/ 200629 w 328903"/>
                    <a:gd name="connsiteY7" fmla="*/ 55274 h 430096"/>
                    <a:gd name="connsiteX8" fmla="*/ 151724 w 328903"/>
                    <a:gd name="connsiteY8" fmla="*/ 0 h 430096"/>
                    <a:gd name="connsiteX9" fmla="*/ 97117 w 328903"/>
                    <a:gd name="connsiteY9" fmla="*/ 81755 h 430096"/>
                    <a:gd name="connsiteX10" fmla="*/ 73854 w 328903"/>
                    <a:gd name="connsiteY10" fmla="*/ 72743 h 430096"/>
                    <a:gd name="connsiteX11" fmla="*/ 82866 w 328903"/>
                    <a:gd name="connsiteY11" fmla="*/ 49325 h 430096"/>
                    <a:gd name="connsiteX12" fmla="*/ 106269 w 328903"/>
                    <a:gd name="connsiteY12" fmla="*/ 58355 h 430096"/>
                    <a:gd name="connsiteX13" fmla="*/ 97117 w 328903"/>
                    <a:gd name="connsiteY13" fmla="*/ 81755 h 4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8903" h="430096">
                      <a:moveTo>
                        <a:pt x="151724" y="0"/>
                      </a:moveTo>
                      <a:lnTo>
                        <a:pt x="0" y="67207"/>
                      </a:lnTo>
                      <a:lnTo>
                        <a:pt x="7950" y="140541"/>
                      </a:lnTo>
                      <a:lnTo>
                        <a:pt x="136146" y="430097"/>
                      </a:lnTo>
                      <a:lnTo>
                        <a:pt x="156723" y="421067"/>
                      </a:lnTo>
                      <a:lnTo>
                        <a:pt x="308387" y="353860"/>
                      </a:lnTo>
                      <a:lnTo>
                        <a:pt x="328904" y="344758"/>
                      </a:lnTo>
                      <a:lnTo>
                        <a:pt x="200629" y="55274"/>
                      </a:lnTo>
                      <a:lnTo>
                        <a:pt x="151724" y="0"/>
                      </a:lnTo>
                      <a:close/>
                      <a:moveTo>
                        <a:pt x="97117" y="81755"/>
                      </a:moveTo>
                      <a:cubicBezTo>
                        <a:pt x="88220" y="85697"/>
                        <a:pt x="77828" y="81594"/>
                        <a:pt x="73854" y="72743"/>
                      </a:cubicBezTo>
                      <a:cubicBezTo>
                        <a:pt x="69919" y="63784"/>
                        <a:pt x="73875" y="53303"/>
                        <a:pt x="82866" y="49325"/>
                      </a:cubicBezTo>
                      <a:cubicBezTo>
                        <a:pt x="91724" y="45419"/>
                        <a:pt x="102275" y="49397"/>
                        <a:pt x="106269" y="58355"/>
                      </a:cubicBezTo>
                      <a:cubicBezTo>
                        <a:pt x="110146" y="67314"/>
                        <a:pt x="106108" y="77778"/>
                        <a:pt x="97117" y="81755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EB5B995F-DE46-7E6D-1436-66AF97B217C0}"/>
                    </a:ext>
                  </a:extLst>
                </p:cNvPr>
                <p:cNvSpPr/>
                <p:nvPr/>
              </p:nvSpPr>
              <p:spPr>
                <a:xfrm>
                  <a:off x="1285560" y="4624446"/>
                  <a:ext cx="120332" cy="190314"/>
                </a:xfrm>
                <a:custGeom>
                  <a:avLst/>
                  <a:gdLst>
                    <a:gd name="connsiteX0" fmla="*/ 14747 w 120332"/>
                    <a:gd name="connsiteY0" fmla="*/ 20963 h 190314"/>
                    <a:gd name="connsiteX1" fmla="*/ 9467 w 120332"/>
                    <a:gd name="connsiteY1" fmla="*/ 9084 h 190314"/>
                    <a:gd name="connsiteX2" fmla="*/ 30065 w 120332"/>
                    <a:gd name="connsiteY2" fmla="*/ 0 h 190314"/>
                    <a:gd name="connsiteX3" fmla="*/ 35424 w 120332"/>
                    <a:gd name="connsiteY3" fmla="*/ 11825 h 190314"/>
                    <a:gd name="connsiteX4" fmla="*/ 79783 w 120332"/>
                    <a:gd name="connsiteY4" fmla="*/ 39113 h 190314"/>
                    <a:gd name="connsiteX5" fmla="*/ 82051 w 120332"/>
                    <a:gd name="connsiteY5" fmla="*/ 44094 h 190314"/>
                    <a:gd name="connsiteX6" fmla="*/ 58153 w 120332"/>
                    <a:gd name="connsiteY6" fmla="*/ 54718 h 190314"/>
                    <a:gd name="connsiteX7" fmla="*/ 55168 w 120332"/>
                    <a:gd name="connsiteY7" fmla="*/ 48089 h 190314"/>
                    <a:gd name="connsiteX8" fmla="*/ 35610 w 120332"/>
                    <a:gd name="connsiteY8" fmla="*/ 37823 h 190314"/>
                    <a:gd name="connsiteX9" fmla="*/ 29966 w 120332"/>
                    <a:gd name="connsiteY9" fmla="*/ 59216 h 190314"/>
                    <a:gd name="connsiteX10" fmla="*/ 114966 w 120332"/>
                    <a:gd name="connsiteY10" fmla="*/ 117948 h 190314"/>
                    <a:gd name="connsiteX11" fmla="*/ 105090 w 120332"/>
                    <a:gd name="connsiteY11" fmla="*/ 169423 h 190314"/>
                    <a:gd name="connsiteX12" fmla="*/ 110308 w 120332"/>
                    <a:gd name="connsiteY12" fmla="*/ 181141 h 190314"/>
                    <a:gd name="connsiteX13" fmla="*/ 89651 w 120332"/>
                    <a:gd name="connsiteY13" fmla="*/ 190314 h 190314"/>
                    <a:gd name="connsiteX14" fmla="*/ 84414 w 120332"/>
                    <a:gd name="connsiteY14" fmla="*/ 178561 h 190314"/>
                    <a:gd name="connsiteX15" fmla="*/ 39733 w 120332"/>
                    <a:gd name="connsiteY15" fmla="*/ 151183 h 190314"/>
                    <a:gd name="connsiteX16" fmla="*/ 34933 w 120332"/>
                    <a:gd name="connsiteY16" fmla="*/ 140147 h 190314"/>
                    <a:gd name="connsiteX17" fmla="*/ 58691 w 120332"/>
                    <a:gd name="connsiteY17" fmla="*/ 129683 h 190314"/>
                    <a:gd name="connsiteX18" fmla="*/ 64245 w 120332"/>
                    <a:gd name="connsiteY18" fmla="*/ 142243 h 190314"/>
                    <a:gd name="connsiteX19" fmla="*/ 84213 w 120332"/>
                    <a:gd name="connsiteY19" fmla="*/ 152061 h 190314"/>
                    <a:gd name="connsiteX20" fmla="*/ 90438 w 120332"/>
                    <a:gd name="connsiteY20" fmla="*/ 130669 h 190314"/>
                    <a:gd name="connsiteX21" fmla="*/ 5499 w 120332"/>
                    <a:gd name="connsiteY21" fmla="*/ 72026 h 190314"/>
                    <a:gd name="connsiteX22" fmla="*/ 14747 w 120332"/>
                    <a:gd name="connsiteY22" fmla="*/ 20963 h 190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0332" h="190314">
                      <a:moveTo>
                        <a:pt x="14747" y="20963"/>
                      </a:moveTo>
                      <a:lnTo>
                        <a:pt x="9467" y="9084"/>
                      </a:lnTo>
                      <a:lnTo>
                        <a:pt x="30065" y="0"/>
                      </a:lnTo>
                      <a:lnTo>
                        <a:pt x="35424" y="11825"/>
                      </a:lnTo>
                      <a:cubicBezTo>
                        <a:pt x="54933" y="7651"/>
                        <a:pt x="70206" y="17308"/>
                        <a:pt x="79783" y="39113"/>
                      </a:cubicBezTo>
                      <a:lnTo>
                        <a:pt x="82051" y="44094"/>
                      </a:lnTo>
                      <a:lnTo>
                        <a:pt x="58153" y="54718"/>
                      </a:lnTo>
                      <a:lnTo>
                        <a:pt x="55168" y="48089"/>
                      </a:lnTo>
                      <a:cubicBezTo>
                        <a:pt x="50116" y="36569"/>
                        <a:pt x="43574" y="34222"/>
                        <a:pt x="35610" y="37823"/>
                      </a:cubicBezTo>
                      <a:cubicBezTo>
                        <a:pt x="27583" y="41335"/>
                        <a:pt x="24933" y="47731"/>
                        <a:pt x="29966" y="59216"/>
                      </a:cubicBezTo>
                      <a:cubicBezTo>
                        <a:pt x="44588" y="92201"/>
                        <a:pt x="94679" y="71955"/>
                        <a:pt x="114966" y="117948"/>
                      </a:cubicBezTo>
                      <a:cubicBezTo>
                        <a:pt x="124539" y="139663"/>
                        <a:pt x="121339" y="157884"/>
                        <a:pt x="105090" y="169423"/>
                      </a:cubicBezTo>
                      <a:lnTo>
                        <a:pt x="110308" y="181141"/>
                      </a:lnTo>
                      <a:lnTo>
                        <a:pt x="89651" y="190314"/>
                      </a:lnTo>
                      <a:lnTo>
                        <a:pt x="84414" y="178561"/>
                      </a:lnTo>
                      <a:cubicBezTo>
                        <a:pt x="64668" y="182914"/>
                        <a:pt x="49370" y="172970"/>
                        <a:pt x="39733" y="151183"/>
                      </a:cubicBezTo>
                      <a:lnTo>
                        <a:pt x="34933" y="140147"/>
                      </a:lnTo>
                      <a:lnTo>
                        <a:pt x="58691" y="129683"/>
                      </a:lnTo>
                      <a:lnTo>
                        <a:pt x="64245" y="142243"/>
                      </a:lnTo>
                      <a:cubicBezTo>
                        <a:pt x="69375" y="153692"/>
                        <a:pt x="76247" y="155663"/>
                        <a:pt x="84213" y="152061"/>
                      </a:cubicBezTo>
                      <a:cubicBezTo>
                        <a:pt x="92278" y="148514"/>
                        <a:pt x="95528" y="142153"/>
                        <a:pt x="90438" y="130669"/>
                      </a:cubicBezTo>
                      <a:cubicBezTo>
                        <a:pt x="75814" y="97612"/>
                        <a:pt x="25743" y="117876"/>
                        <a:pt x="5499" y="72026"/>
                      </a:cubicBezTo>
                      <a:cubicBezTo>
                        <a:pt x="-4090" y="50454"/>
                        <a:pt x="-1218" y="32716"/>
                        <a:pt x="14747" y="20963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0" name="图形 1">
                <a:extLst>
                  <a:ext uri="{FF2B5EF4-FFF2-40B4-BE49-F238E27FC236}">
                    <a16:creationId xmlns:a16="http://schemas.microsoft.com/office/drawing/2014/main" id="{11A3FD8D-E0DB-1518-F56F-BEFFC77FE112}"/>
                  </a:ext>
                </a:extLst>
              </p:cNvPr>
              <p:cNvGrpSpPr/>
              <p:nvPr/>
            </p:nvGrpSpPr>
            <p:grpSpPr>
              <a:xfrm>
                <a:off x="120334" y="3191668"/>
                <a:ext cx="313597" cy="379253"/>
                <a:chOff x="120334" y="3191668"/>
                <a:chExt cx="313597" cy="379253"/>
              </a:xfrm>
            </p:grpSpPr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440ADB97-F022-4A7F-7082-CC5FA263AD48}"/>
                    </a:ext>
                  </a:extLst>
                </p:cNvPr>
                <p:cNvSpPr/>
                <p:nvPr/>
              </p:nvSpPr>
              <p:spPr>
                <a:xfrm>
                  <a:off x="120334" y="3191668"/>
                  <a:ext cx="313597" cy="379253"/>
                </a:xfrm>
                <a:custGeom>
                  <a:avLst/>
                  <a:gdLst>
                    <a:gd name="connsiteX0" fmla="*/ 56815 w 313597"/>
                    <a:gd name="connsiteY0" fmla="*/ 0 h 379253"/>
                    <a:gd name="connsiteX1" fmla="*/ 0 w 313597"/>
                    <a:gd name="connsiteY1" fmla="*/ 292543 h 379253"/>
                    <a:gd name="connsiteX2" fmla="*/ 190726 w 313597"/>
                    <a:gd name="connsiteY2" fmla="*/ 378904 h 379253"/>
                    <a:gd name="connsiteX3" fmla="*/ 313597 w 313597"/>
                    <a:gd name="connsiteY3" fmla="*/ 95537 h 379253"/>
                    <a:gd name="connsiteX4" fmla="*/ 56815 w 313597"/>
                    <a:gd name="connsiteY4" fmla="*/ 0 h 379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597" h="379253">
                      <a:moveTo>
                        <a:pt x="56815" y="0"/>
                      </a:moveTo>
                      <a:lnTo>
                        <a:pt x="0" y="292543"/>
                      </a:lnTo>
                      <a:cubicBezTo>
                        <a:pt x="0" y="292543"/>
                        <a:pt x="184020" y="385641"/>
                        <a:pt x="190726" y="378904"/>
                      </a:cubicBezTo>
                      <a:cubicBezTo>
                        <a:pt x="197432" y="372168"/>
                        <a:pt x="313597" y="95537"/>
                        <a:pt x="313597" y="95537"/>
                      </a:cubicBezTo>
                      <a:lnTo>
                        <a:pt x="56815" y="0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ED434CF4-226E-EE25-4472-CE9068A49AA5}"/>
                    </a:ext>
                  </a:extLst>
                </p:cNvPr>
                <p:cNvSpPr/>
                <p:nvPr/>
              </p:nvSpPr>
              <p:spPr>
                <a:xfrm>
                  <a:off x="203822" y="3318103"/>
                  <a:ext cx="132112" cy="119977"/>
                </a:xfrm>
                <a:custGeom>
                  <a:avLst/>
                  <a:gdLst>
                    <a:gd name="connsiteX0" fmla="*/ 67513 w 132112"/>
                    <a:gd name="connsiteY0" fmla="*/ 2639 h 119977"/>
                    <a:gd name="connsiteX1" fmla="*/ 76133 w 132112"/>
                    <a:gd name="connsiteY1" fmla="*/ 33283 h 119977"/>
                    <a:gd name="connsiteX2" fmla="*/ 40037 w 132112"/>
                    <a:gd name="connsiteY2" fmla="*/ 44497 h 119977"/>
                    <a:gd name="connsiteX3" fmla="*/ 31149 w 132112"/>
                    <a:gd name="connsiteY3" fmla="*/ 13735 h 119977"/>
                    <a:gd name="connsiteX4" fmla="*/ 67513 w 132112"/>
                    <a:gd name="connsiteY4" fmla="*/ 2639 h 119977"/>
                    <a:gd name="connsiteX5" fmla="*/ 109890 w 132112"/>
                    <a:gd name="connsiteY5" fmla="*/ 22654 h 119977"/>
                    <a:gd name="connsiteX6" fmla="*/ 132113 w 132112"/>
                    <a:gd name="connsiteY6" fmla="*/ 32312 h 119977"/>
                    <a:gd name="connsiteX7" fmla="*/ 22222 w 132112"/>
                    <a:gd name="connsiteY7" fmla="*/ 97279 h 119977"/>
                    <a:gd name="connsiteX8" fmla="*/ 0 w 132112"/>
                    <a:gd name="connsiteY8" fmla="*/ 87621 h 119977"/>
                    <a:gd name="connsiteX9" fmla="*/ 109890 w 132112"/>
                    <a:gd name="connsiteY9" fmla="*/ 22654 h 119977"/>
                    <a:gd name="connsiteX10" fmla="*/ 47174 w 132112"/>
                    <a:gd name="connsiteY10" fmla="*/ 20700 h 119977"/>
                    <a:gd name="connsiteX11" fmla="*/ 48102 w 132112"/>
                    <a:gd name="connsiteY11" fmla="*/ 31831 h 119977"/>
                    <a:gd name="connsiteX12" fmla="*/ 60239 w 132112"/>
                    <a:gd name="connsiteY12" fmla="*/ 26377 h 119977"/>
                    <a:gd name="connsiteX13" fmla="*/ 59178 w 132112"/>
                    <a:gd name="connsiteY13" fmla="*/ 15188 h 119977"/>
                    <a:gd name="connsiteX14" fmla="*/ 47174 w 132112"/>
                    <a:gd name="connsiteY14" fmla="*/ 20700 h 119977"/>
                    <a:gd name="connsiteX15" fmla="*/ 92346 w 132112"/>
                    <a:gd name="connsiteY15" fmla="*/ 75554 h 119977"/>
                    <a:gd name="connsiteX16" fmla="*/ 100830 w 132112"/>
                    <a:gd name="connsiteY16" fmla="*/ 106140 h 119977"/>
                    <a:gd name="connsiteX17" fmla="*/ 64734 w 132112"/>
                    <a:gd name="connsiteY17" fmla="*/ 117354 h 119977"/>
                    <a:gd name="connsiteX18" fmla="*/ 56116 w 132112"/>
                    <a:gd name="connsiteY18" fmla="*/ 86709 h 119977"/>
                    <a:gd name="connsiteX19" fmla="*/ 92346 w 132112"/>
                    <a:gd name="connsiteY19" fmla="*/ 75554 h 119977"/>
                    <a:gd name="connsiteX20" fmla="*/ 71874 w 132112"/>
                    <a:gd name="connsiteY20" fmla="*/ 93557 h 119977"/>
                    <a:gd name="connsiteX21" fmla="*/ 72936 w 132112"/>
                    <a:gd name="connsiteY21" fmla="*/ 104746 h 119977"/>
                    <a:gd name="connsiteX22" fmla="*/ 84937 w 132112"/>
                    <a:gd name="connsiteY22" fmla="*/ 99235 h 119977"/>
                    <a:gd name="connsiteX23" fmla="*/ 84011 w 132112"/>
                    <a:gd name="connsiteY23" fmla="*/ 88105 h 119977"/>
                    <a:gd name="connsiteX24" fmla="*/ 71874 w 132112"/>
                    <a:gd name="connsiteY24" fmla="*/ 93557 h 119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2112" h="119977">
                      <a:moveTo>
                        <a:pt x="67513" y="2639"/>
                      </a:moveTo>
                      <a:cubicBezTo>
                        <a:pt x="80307" y="8199"/>
                        <a:pt x="85263" y="19639"/>
                        <a:pt x="76133" y="33283"/>
                      </a:cubicBezTo>
                      <a:cubicBezTo>
                        <a:pt x="67135" y="46986"/>
                        <a:pt x="52832" y="50057"/>
                        <a:pt x="40037" y="44497"/>
                      </a:cubicBezTo>
                      <a:cubicBezTo>
                        <a:pt x="27107" y="38878"/>
                        <a:pt x="22153" y="27438"/>
                        <a:pt x="31149" y="13735"/>
                      </a:cubicBezTo>
                      <a:cubicBezTo>
                        <a:pt x="40279" y="90"/>
                        <a:pt x="54717" y="-2922"/>
                        <a:pt x="67513" y="2639"/>
                      </a:cubicBezTo>
                      <a:close/>
                      <a:moveTo>
                        <a:pt x="109890" y="22654"/>
                      </a:moveTo>
                      <a:lnTo>
                        <a:pt x="132113" y="32312"/>
                      </a:lnTo>
                      <a:lnTo>
                        <a:pt x="22222" y="97279"/>
                      </a:lnTo>
                      <a:lnTo>
                        <a:pt x="0" y="87621"/>
                      </a:lnTo>
                      <a:lnTo>
                        <a:pt x="109890" y="22654"/>
                      </a:lnTo>
                      <a:close/>
                      <a:moveTo>
                        <a:pt x="47174" y="20700"/>
                      </a:moveTo>
                      <a:cubicBezTo>
                        <a:pt x="43404" y="26428"/>
                        <a:pt x="44060" y="30075"/>
                        <a:pt x="48102" y="31831"/>
                      </a:cubicBezTo>
                      <a:cubicBezTo>
                        <a:pt x="52142" y="33587"/>
                        <a:pt x="56469" y="32106"/>
                        <a:pt x="60239" y="26377"/>
                      </a:cubicBezTo>
                      <a:cubicBezTo>
                        <a:pt x="64008" y="20651"/>
                        <a:pt x="63216" y="16944"/>
                        <a:pt x="59178" y="15188"/>
                      </a:cubicBezTo>
                      <a:cubicBezTo>
                        <a:pt x="55136" y="13432"/>
                        <a:pt x="50945" y="14973"/>
                        <a:pt x="47174" y="20700"/>
                      </a:cubicBezTo>
                      <a:close/>
                      <a:moveTo>
                        <a:pt x="92346" y="75554"/>
                      </a:moveTo>
                      <a:cubicBezTo>
                        <a:pt x="105140" y="81114"/>
                        <a:pt x="109962" y="92496"/>
                        <a:pt x="100830" y="106140"/>
                      </a:cubicBezTo>
                      <a:cubicBezTo>
                        <a:pt x="91832" y="119843"/>
                        <a:pt x="77529" y="122914"/>
                        <a:pt x="64734" y="117354"/>
                      </a:cubicBezTo>
                      <a:cubicBezTo>
                        <a:pt x="51939" y="111795"/>
                        <a:pt x="46984" y="100355"/>
                        <a:pt x="56116" y="86709"/>
                      </a:cubicBezTo>
                      <a:cubicBezTo>
                        <a:pt x="65114" y="73008"/>
                        <a:pt x="79551" y="69995"/>
                        <a:pt x="92346" y="75554"/>
                      </a:cubicBezTo>
                      <a:close/>
                      <a:moveTo>
                        <a:pt x="71874" y="93557"/>
                      </a:moveTo>
                      <a:cubicBezTo>
                        <a:pt x="68104" y="99285"/>
                        <a:pt x="68762" y="102933"/>
                        <a:pt x="72936" y="104746"/>
                      </a:cubicBezTo>
                      <a:cubicBezTo>
                        <a:pt x="76842" y="106443"/>
                        <a:pt x="81167" y="104963"/>
                        <a:pt x="84937" y="99235"/>
                      </a:cubicBezTo>
                      <a:cubicBezTo>
                        <a:pt x="88709" y="93507"/>
                        <a:pt x="87917" y="89802"/>
                        <a:pt x="84011" y="88105"/>
                      </a:cubicBezTo>
                      <a:cubicBezTo>
                        <a:pt x="79971" y="86349"/>
                        <a:pt x="75644" y="87831"/>
                        <a:pt x="71874" y="93557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3" name="图形 1">
                <a:extLst>
                  <a:ext uri="{FF2B5EF4-FFF2-40B4-BE49-F238E27FC236}">
                    <a16:creationId xmlns:a16="http://schemas.microsoft.com/office/drawing/2014/main" id="{AA0A620C-D8E6-B0B1-166B-531424450BBA}"/>
                  </a:ext>
                </a:extLst>
              </p:cNvPr>
              <p:cNvGrpSpPr/>
              <p:nvPr/>
            </p:nvGrpSpPr>
            <p:grpSpPr>
              <a:xfrm>
                <a:off x="1786871" y="2960362"/>
                <a:ext cx="384647" cy="404575"/>
                <a:chOff x="1786871" y="2960362"/>
                <a:chExt cx="384647" cy="404575"/>
              </a:xfrm>
            </p:grpSpPr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8368744F-B97F-4556-7698-F5DBF612C79A}"/>
                    </a:ext>
                  </a:extLst>
                </p:cNvPr>
                <p:cNvSpPr/>
                <p:nvPr/>
              </p:nvSpPr>
              <p:spPr>
                <a:xfrm>
                  <a:off x="1786871" y="2960362"/>
                  <a:ext cx="384647" cy="404575"/>
                </a:xfrm>
                <a:custGeom>
                  <a:avLst/>
                  <a:gdLst>
                    <a:gd name="connsiteX0" fmla="*/ 0 w 384647"/>
                    <a:gd name="connsiteY0" fmla="*/ 74117 h 404575"/>
                    <a:gd name="connsiteX1" fmla="*/ 136531 w 384647"/>
                    <a:gd name="connsiteY1" fmla="*/ 404576 h 404575"/>
                    <a:gd name="connsiteX2" fmla="*/ 384591 w 384647"/>
                    <a:gd name="connsiteY2" fmla="*/ 364943 h 404575"/>
                    <a:gd name="connsiteX3" fmla="*/ 320251 w 384647"/>
                    <a:gd name="connsiteY3" fmla="*/ 0 h 404575"/>
                    <a:gd name="connsiteX4" fmla="*/ 0 w 384647"/>
                    <a:gd name="connsiteY4" fmla="*/ 74117 h 404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647" h="404575">
                      <a:moveTo>
                        <a:pt x="0" y="74117"/>
                      </a:moveTo>
                      <a:lnTo>
                        <a:pt x="136531" y="404576"/>
                      </a:lnTo>
                      <a:cubicBezTo>
                        <a:pt x="136531" y="404576"/>
                        <a:pt x="382316" y="376122"/>
                        <a:pt x="384591" y="364943"/>
                      </a:cubicBezTo>
                      <a:cubicBezTo>
                        <a:pt x="386849" y="353763"/>
                        <a:pt x="320251" y="0"/>
                        <a:pt x="320251" y="0"/>
                      </a:cubicBezTo>
                      <a:lnTo>
                        <a:pt x="0" y="74117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4E711447-7417-AB94-00EE-DE16009AA158}"/>
                    </a:ext>
                  </a:extLst>
                </p:cNvPr>
                <p:cNvSpPr/>
                <p:nvPr/>
              </p:nvSpPr>
              <p:spPr>
                <a:xfrm>
                  <a:off x="1937431" y="3088434"/>
                  <a:ext cx="130866" cy="142722"/>
                </a:xfrm>
                <a:custGeom>
                  <a:avLst/>
                  <a:gdLst>
                    <a:gd name="connsiteX0" fmla="*/ 29079 w 130866"/>
                    <a:gd name="connsiteY0" fmla="*/ 13002 h 142722"/>
                    <a:gd name="connsiteX1" fmla="*/ 57961 w 130866"/>
                    <a:gd name="connsiteY1" fmla="*/ 37986 h 142722"/>
                    <a:gd name="connsiteX2" fmla="*/ 29240 w 130866"/>
                    <a:gd name="connsiteY2" fmla="*/ 73078 h 142722"/>
                    <a:gd name="connsiteX3" fmla="*/ 0 w 130866"/>
                    <a:gd name="connsiteY3" fmla="*/ 48155 h 142722"/>
                    <a:gd name="connsiteX4" fmla="*/ 29079 w 130866"/>
                    <a:gd name="connsiteY4" fmla="*/ 13002 h 142722"/>
                    <a:gd name="connsiteX5" fmla="*/ 84747 w 130866"/>
                    <a:gd name="connsiteY5" fmla="*/ 5024 h 142722"/>
                    <a:gd name="connsiteX6" fmla="*/ 113379 w 130866"/>
                    <a:gd name="connsiteY6" fmla="*/ 0 h 142722"/>
                    <a:gd name="connsiteX7" fmla="*/ 46297 w 130866"/>
                    <a:gd name="connsiteY7" fmla="*/ 137699 h 142722"/>
                    <a:gd name="connsiteX8" fmla="*/ 17666 w 130866"/>
                    <a:gd name="connsiteY8" fmla="*/ 142723 h 142722"/>
                    <a:gd name="connsiteX9" fmla="*/ 84747 w 130866"/>
                    <a:gd name="connsiteY9" fmla="*/ 5024 h 142722"/>
                    <a:gd name="connsiteX10" fmla="*/ 20658 w 130866"/>
                    <a:gd name="connsiteY10" fmla="*/ 44533 h 142722"/>
                    <a:gd name="connsiteX11" fmla="*/ 28936 w 130866"/>
                    <a:gd name="connsiteY11" fmla="*/ 55062 h 142722"/>
                    <a:gd name="connsiteX12" fmla="*/ 37482 w 130866"/>
                    <a:gd name="connsiteY12" fmla="*/ 41578 h 142722"/>
                    <a:gd name="connsiteX13" fmla="*/ 29025 w 130866"/>
                    <a:gd name="connsiteY13" fmla="*/ 31079 h 142722"/>
                    <a:gd name="connsiteX14" fmla="*/ 20658 w 130866"/>
                    <a:gd name="connsiteY14" fmla="*/ 44533 h 142722"/>
                    <a:gd name="connsiteX15" fmla="*/ 102145 w 130866"/>
                    <a:gd name="connsiteY15" fmla="*/ 69588 h 142722"/>
                    <a:gd name="connsiteX16" fmla="*/ 130866 w 130866"/>
                    <a:gd name="connsiteY16" fmla="*/ 94602 h 142722"/>
                    <a:gd name="connsiteX17" fmla="*/ 102145 w 130866"/>
                    <a:gd name="connsiteY17" fmla="*/ 129694 h 142722"/>
                    <a:gd name="connsiteX18" fmla="*/ 73245 w 130866"/>
                    <a:gd name="connsiteY18" fmla="*/ 104710 h 142722"/>
                    <a:gd name="connsiteX19" fmla="*/ 102145 w 130866"/>
                    <a:gd name="connsiteY19" fmla="*/ 69588 h 142722"/>
                    <a:gd name="connsiteX20" fmla="*/ 93544 w 130866"/>
                    <a:gd name="connsiteY20" fmla="*/ 101147 h 142722"/>
                    <a:gd name="connsiteX21" fmla="*/ 102019 w 130866"/>
                    <a:gd name="connsiteY21" fmla="*/ 111646 h 142722"/>
                    <a:gd name="connsiteX22" fmla="*/ 110386 w 130866"/>
                    <a:gd name="connsiteY22" fmla="*/ 98192 h 142722"/>
                    <a:gd name="connsiteX23" fmla="*/ 102109 w 130866"/>
                    <a:gd name="connsiteY23" fmla="*/ 87662 h 142722"/>
                    <a:gd name="connsiteX24" fmla="*/ 93544 w 130866"/>
                    <a:gd name="connsiteY24" fmla="*/ 101147 h 14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0866" h="142722">
                      <a:moveTo>
                        <a:pt x="29079" y="13002"/>
                      </a:moveTo>
                      <a:cubicBezTo>
                        <a:pt x="45563" y="10111"/>
                        <a:pt x="58087" y="18288"/>
                        <a:pt x="57961" y="37986"/>
                      </a:cubicBezTo>
                      <a:cubicBezTo>
                        <a:pt x="58015" y="57653"/>
                        <a:pt x="45724" y="70184"/>
                        <a:pt x="29240" y="73078"/>
                      </a:cubicBezTo>
                      <a:cubicBezTo>
                        <a:pt x="12578" y="76000"/>
                        <a:pt x="54" y="67823"/>
                        <a:pt x="0" y="48155"/>
                      </a:cubicBezTo>
                      <a:cubicBezTo>
                        <a:pt x="125" y="28456"/>
                        <a:pt x="12596" y="15894"/>
                        <a:pt x="29079" y="13002"/>
                      </a:cubicBezTo>
                      <a:close/>
                      <a:moveTo>
                        <a:pt x="84747" y="5024"/>
                      </a:moveTo>
                      <a:lnTo>
                        <a:pt x="113379" y="0"/>
                      </a:lnTo>
                      <a:lnTo>
                        <a:pt x="46297" y="137699"/>
                      </a:lnTo>
                      <a:lnTo>
                        <a:pt x="17666" y="142723"/>
                      </a:lnTo>
                      <a:lnTo>
                        <a:pt x="84747" y="5024"/>
                      </a:lnTo>
                      <a:close/>
                      <a:moveTo>
                        <a:pt x="20658" y="44533"/>
                      </a:moveTo>
                      <a:cubicBezTo>
                        <a:pt x="20676" y="52758"/>
                        <a:pt x="23740" y="55976"/>
                        <a:pt x="28936" y="55062"/>
                      </a:cubicBezTo>
                      <a:cubicBezTo>
                        <a:pt x="34150" y="54149"/>
                        <a:pt x="37500" y="49806"/>
                        <a:pt x="37482" y="41578"/>
                      </a:cubicBezTo>
                      <a:cubicBezTo>
                        <a:pt x="37482" y="33351"/>
                        <a:pt x="34239" y="30165"/>
                        <a:pt x="29025" y="31079"/>
                      </a:cubicBezTo>
                      <a:cubicBezTo>
                        <a:pt x="23829" y="31991"/>
                        <a:pt x="20640" y="36305"/>
                        <a:pt x="20658" y="44533"/>
                      </a:cubicBezTo>
                      <a:close/>
                      <a:moveTo>
                        <a:pt x="102145" y="69588"/>
                      </a:moveTo>
                      <a:cubicBezTo>
                        <a:pt x="118628" y="66696"/>
                        <a:pt x="130991" y="74904"/>
                        <a:pt x="130866" y="94602"/>
                      </a:cubicBezTo>
                      <a:cubicBezTo>
                        <a:pt x="130919" y="114271"/>
                        <a:pt x="118628" y="126800"/>
                        <a:pt x="102145" y="129694"/>
                      </a:cubicBezTo>
                      <a:cubicBezTo>
                        <a:pt x="85661" y="132586"/>
                        <a:pt x="73119" y="124408"/>
                        <a:pt x="73245" y="104710"/>
                      </a:cubicBezTo>
                      <a:cubicBezTo>
                        <a:pt x="73191" y="85041"/>
                        <a:pt x="85661" y="72480"/>
                        <a:pt x="102145" y="69588"/>
                      </a:cubicBezTo>
                      <a:close/>
                      <a:moveTo>
                        <a:pt x="93544" y="101147"/>
                      </a:moveTo>
                      <a:cubicBezTo>
                        <a:pt x="93562" y="109374"/>
                        <a:pt x="96626" y="112590"/>
                        <a:pt x="102019" y="111646"/>
                      </a:cubicBezTo>
                      <a:cubicBezTo>
                        <a:pt x="107054" y="110763"/>
                        <a:pt x="110404" y="106420"/>
                        <a:pt x="110386" y="98192"/>
                      </a:cubicBezTo>
                      <a:cubicBezTo>
                        <a:pt x="110368" y="89966"/>
                        <a:pt x="107126" y="86779"/>
                        <a:pt x="102109" y="87662"/>
                      </a:cubicBezTo>
                      <a:cubicBezTo>
                        <a:pt x="96895" y="88576"/>
                        <a:pt x="93544" y="92919"/>
                        <a:pt x="93544" y="101147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9B37089C-6D7A-6B7B-817A-5FFA6DF10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实施方案</a:t>
            </a:r>
          </a:p>
        </p:txBody>
      </p:sp>
    </p:spTree>
    <p:extLst>
      <p:ext uri="{BB962C8B-B14F-4D97-AF65-F5344CB8AC3E}">
        <p14:creationId xmlns:p14="http://schemas.microsoft.com/office/powerpoint/2010/main" val="700376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3D7A39AA-FA91-2627-CB8D-FBD2BCBF2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实施方案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A2CC256-FA35-8A29-0362-31A3FB42932A}"/>
              </a:ext>
            </a:extLst>
          </p:cNvPr>
          <p:cNvGrpSpPr/>
          <p:nvPr/>
        </p:nvGrpSpPr>
        <p:grpSpPr>
          <a:xfrm>
            <a:off x="794726" y="2140145"/>
            <a:ext cx="2319964" cy="2903511"/>
            <a:chOff x="794726" y="2140145"/>
            <a:chExt cx="2319964" cy="290351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8C54DC8-8654-F38E-23EE-C0D68B85D35A}"/>
                </a:ext>
              </a:extLst>
            </p:cNvPr>
            <p:cNvGrpSpPr/>
            <p:nvPr/>
          </p:nvGrpSpPr>
          <p:grpSpPr>
            <a:xfrm>
              <a:off x="1157783" y="2140145"/>
              <a:ext cx="1593850" cy="1609725"/>
              <a:chOff x="1130300" y="2140145"/>
              <a:chExt cx="1593850" cy="1609725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F60CA8BD-0685-5B2A-4C8C-DD5FC0B330FA}"/>
                  </a:ext>
                </a:extLst>
              </p:cNvPr>
              <p:cNvGrpSpPr/>
              <p:nvPr/>
            </p:nvGrpSpPr>
            <p:grpSpPr>
              <a:xfrm>
                <a:off x="1130300" y="2140145"/>
                <a:ext cx="1593850" cy="1609725"/>
                <a:chOff x="998722" y="2077464"/>
                <a:chExt cx="1800000" cy="1808561"/>
              </a:xfrm>
            </p:grpSpPr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A369F560-16AC-8343-3595-02FBC947FD14}"/>
                    </a:ext>
                  </a:extLst>
                </p:cNvPr>
                <p:cNvSpPr/>
                <p:nvPr/>
              </p:nvSpPr>
              <p:spPr>
                <a:xfrm>
                  <a:off x="998722" y="2077464"/>
                  <a:ext cx="1800000" cy="1800000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rgbClr val="FF9900">
                    <a:shade val="50000"/>
                  </a:srgbClr>
                </a:lnRef>
                <a:fillRef idx="1">
                  <a:srgbClr val="FF9900"/>
                </a:fillRef>
                <a:effectRef idx="0">
                  <a:srgbClr val="FF9900"/>
                </a:effectRef>
                <a:fontRef idx="minor">
                  <a:sysClr val="window" lastClr="FFFFFF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  <p:sp>
              <p:nvSpPr>
                <p:cNvPr id="15" name="弧形 14">
                  <a:extLst>
                    <a:ext uri="{FF2B5EF4-FFF2-40B4-BE49-F238E27FC236}">
                      <a16:creationId xmlns:a16="http://schemas.microsoft.com/office/drawing/2014/main" id="{AF870A13-9766-0740-740B-BB73C02883EC}"/>
                    </a:ext>
                  </a:extLst>
                </p:cNvPr>
                <p:cNvSpPr/>
                <p:nvPr/>
              </p:nvSpPr>
              <p:spPr>
                <a:xfrm>
                  <a:off x="998722" y="2086025"/>
                  <a:ext cx="1800000" cy="1800000"/>
                </a:xfrm>
                <a:prstGeom prst="arc">
                  <a:avLst>
                    <a:gd name="adj1" fmla="val 16339725"/>
                    <a:gd name="adj2" fmla="val 5432753"/>
                  </a:avLst>
                </a:prstGeom>
                <a:ln w="1270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1">
                  <a:srgbClr val="FF9900"/>
                </a:lnRef>
                <a:fillRef idx="0">
                  <a:srgbClr val="FF9900"/>
                </a:fillRef>
                <a:effectRef idx="0">
                  <a:srgbClr val="FF9900"/>
                </a:effectRef>
                <a:fontRef idx="minor">
                  <a:sysClr val="windowText" lastClr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</p:grp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A3D6BBF-64F7-A574-5A3F-7BF432CD8F45}"/>
                  </a:ext>
                </a:extLst>
              </p:cNvPr>
              <p:cNvSpPr/>
              <p:nvPr/>
            </p:nvSpPr>
            <p:spPr>
              <a:xfrm>
                <a:off x="1367790" y="2361125"/>
                <a:ext cx="1119505" cy="116078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 w="19050">
                <a:noFill/>
              </a:ln>
            </p:spPr>
            <p:style>
              <a:lnRef idx="2">
                <a:srgbClr val="FF9900">
                  <a:shade val="50000"/>
                </a:srgbClr>
              </a:lnRef>
              <a:fillRef idx="1">
                <a:srgbClr val="FF9900"/>
              </a:fillRef>
              <a:effectRef idx="0">
                <a:srgbClr val="FF9900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50%</a:t>
                </a:r>
                <a:endParaRPr lang="zh-CN" altLang="en-US" b="1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3AB2EDD-F2C2-90C2-6DC6-17D6CC8B9BA4}"/>
                </a:ext>
              </a:extLst>
            </p:cNvPr>
            <p:cNvSpPr txBox="1"/>
            <p:nvPr/>
          </p:nvSpPr>
          <p:spPr>
            <a:xfrm>
              <a:off x="1493043" y="4021484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订单量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F3AABE-EFE8-8E47-90B5-48B2B9C0FC04}"/>
                </a:ext>
              </a:extLst>
            </p:cNvPr>
            <p:cNvSpPr txBox="1"/>
            <p:nvPr/>
          </p:nvSpPr>
          <p:spPr>
            <a:xfrm>
              <a:off x="794726" y="4506265"/>
              <a:ext cx="2319964" cy="5373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本次活动期间，共完成订单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4000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单，比上期高出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50%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5AD0070-1522-8D38-17DE-CC49A8F81B6F}"/>
              </a:ext>
            </a:extLst>
          </p:cNvPr>
          <p:cNvGrpSpPr/>
          <p:nvPr/>
        </p:nvGrpSpPr>
        <p:grpSpPr>
          <a:xfrm>
            <a:off x="3496651" y="2139828"/>
            <a:ext cx="2319964" cy="2903828"/>
            <a:chOff x="3496651" y="2139828"/>
            <a:chExt cx="2319964" cy="290382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D897FCE-7FAA-4453-D14D-4C0FD44938DC}"/>
                </a:ext>
              </a:extLst>
            </p:cNvPr>
            <p:cNvGrpSpPr/>
            <p:nvPr/>
          </p:nvGrpSpPr>
          <p:grpSpPr>
            <a:xfrm>
              <a:off x="3859708" y="2139828"/>
              <a:ext cx="1593850" cy="1601928"/>
              <a:chOff x="3832225" y="2139828"/>
              <a:chExt cx="1593850" cy="1601928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DF39E348-1247-9090-F99D-6C5B012E8240}"/>
                  </a:ext>
                </a:extLst>
              </p:cNvPr>
              <p:cNvGrpSpPr/>
              <p:nvPr/>
            </p:nvGrpSpPr>
            <p:grpSpPr>
              <a:xfrm>
                <a:off x="3832225" y="2139828"/>
                <a:ext cx="1593850" cy="1601928"/>
                <a:chOff x="998722" y="2077464"/>
                <a:chExt cx="1800000" cy="1800000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E56D2918-F356-4013-8194-69AA81598DFF}"/>
                    </a:ext>
                  </a:extLst>
                </p:cNvPr>
                <p:cNvSpPr/>
                <p:nvPr/>
              </p:nvSpPr>
              <p:spPr>
                <a:xfrm>
                  <a:off x="998722" y="2077464"/>
                  <a:ext cx="1800000" cy="1800000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rgbClr val="FF9900">
                    <a:shade val="50000"/>
                  </a:srgbClr>
                </a:lnRef>
                <a:fillRef idx="1">
                  <a:srgbClr val="FF9900"/>
                </a:fillRef>
                <a:effectRef idx="0">
                  <a:srgbClr val="FF9900"/>
                </a:effectRef>
                <a:fontRef idx="minor">
                  <a:sysClr val="window" lastClr="FFFFFF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  <p:sp>
              <p:nvSpPr>
                <p:cNvPr id="22" name="弧形 21">
                  <a:extLst>
                    <a:ext uri="{FF2B5EF4-FFF2-40B4-BE49-F238E27FC236}">
                      <a16:creationId xmlns:a16="http://schemas.microsoft.com/office/drawing/2014/main" id="{0C24FFA3-8C91-6B95-268B-60FACC664DCE}"/>
                    </a:ext>
                  </a:extLst>
                </p:cNvPr>
                <p:cNvSpPr/>
                <p:nvPr/>
              </p:nvSpPr>
              <p:spPr>
                <a:xfrm>
                  <a:off x="998722" y="2077464"/>
                  <a:ext cx="1800000" cy="1800000"/>
                </a:xfrm>
                <a:prstGeom prst="arc">
                  <a:avLst>
                    <a:gd name="adj1" fmla="val 17735815"/>
                    <a:gd name="adj2" fmla="val 2328656"/>
                  </a:avLst>
                </a:prstGeom>
                <a:ln w="1270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1">
                  <a:srgbClr val="FF9900"/>
                </a:lnRef>
                <a:fillRef idx="0">
                  <a:srgbClr val="FF9900"/>
                </a:fillRef>
                <a:effectRef idx="0">
                  <a:srgbClr val="FF9900"/>
                </a:effectRef>
                <a:fontRef idx="minor">
                  <a:sysClr val="windowText" lastClr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</p:grp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18A2BE1F-0076-A467-C900-535A081FAC12}"/>
                  </a:ext>
                </a:extLst>
              </p:cNvPr>
              <p:cNvSpPr/>
              <p:nvPr/>
            </p:nvSpPr>
            <p:spPr>
              <a:xfrm>
                <a:off x="4069715" y="2360784"/>
                <a:ext cx="1119505" cy="116065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 w="19050">
                <a:noFill/>
              </a:ln>
            </p:spPr>
            <p:style>
              <a:lnRef idx="2">
                <a:srgbClr val="FF9900">
                  <a:shade val="50000"/>
                </a:srgbClr>
              </a:lnRef>
              <a:fillRef idx="1">
                <a:srgbClr val="FF9900"/>
              </a:fillRef>
              <a:effectRef idx="0">
                <a:srgbClr val="FF9900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40%</a:t>
                </a:r>
                <a:endParaRPr lang="zh-CN" altLang="en-US" b="1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DB637EC-446B-2676-AF11-0617B0C424CC}"/>
                </a:ext>
              </a:extLst>
            </p:cNvPr>
            <p:cNvSpPr txBox="1"/>
            <p:nvPr/>
          </p:nvSpPr>
          <p:spPr>
            <a:xfrm>
              <a:off x="4194968" y="4021484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交易额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3AB403E-7B65-C11D-9E24-D11E52F0566C}"/>
                </a:ext>
              </a:extLst>
            </p:cNvPr>
            <p:cNvSpPr txBox="1"/>
            <p:nvPr/>
          </p:nvSpPr>
          <p:spPr>
            <a:xfrm>
              <a:off x="3496651" y="4506265"/>
              <a:ext cx="2319964" cy="5373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本次活动期间，共实现交易额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120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万元，比上期高出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40%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0402DD6-A9CF-338C-2442-389E7567A50D}"/>
              </a:ext>
            </a:extLst>
          </p:cNvPr>
          <p:cNvGrpSpPr/>
          <p:nvPr/>
        </p:nvGrpSpPr>
        <p:grpSpPr>
          <a:xfrm>
            <a:off x="6301398" y="2147448"/>
            <a:ext cx="2319964" cy="2896208"/>
            <a:chOff x="6301398" y="2147448"/>
            <a:chExt cx="2319964" cy="289620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75407A2-6A35-CE70-9A6C-3F9C7F01DDC4}"/>
                </a:ext>
              </a:extLst>
            </p:cNvPr>
            <p:cNvGrpSpPr/>
            <p:nvPr/>
          </p:nvGrpSpPr>
          <p:grpSpPr>
            <a:xfrm>
              <a:off x="6664455" y="2147448"/>
              <a:ext cx="1593850" cy="1602105"/>
              <a:chOff x="6562090" y="2147448"/>
              <a:chExt cx="1593850" cy="1602105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7B4B111A-890F-4D46-E769-46C9A54FEC9A}"/>
                  </a:ext>
                </a:extLst>
              </p:cNvPr>
              <p:cNvGrpSpPr/>
              <p:nvPr/>
            </p:nvGrpSpPr>
            <p:grpSpPr>
              <a:xfrm>
                <a:off x="6562090" y="2147448"/>
                <a:ext cx="1593850" cy="1602105"/>
                <a:chOff x="998722" y="2077464"/>
                <a:chExt cx="1800000" cy="1800000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48D8E76B-9574-55AE-107E-4C7F97B81BF1}"/>
                    </a:ext>
                  </a:extLst>
                </p:cNvPr>
                <p:cNvSpPr/>
                <p:nvPr/>
              </p:nvSpPr>
              <p:spPr>
                <a:xfrm>
                  <a:off x="998722" y="2077464"/>
                  <a:ext cx="1800000" cy="1800000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rgbClr val="FF9900">
                    <a:shade val="50000"/>
                  </a:srgbClr>
                </a:lnRef>
                <a:fillRef idx="1">
                  <a:srgbClr val="FF9900"/>
                </a:fillRef>
                <a:effectRef idx="0">
                  <a:srgbClr val="FF9900"/>
                </a:effectRef>
                <a:fontRef idx="minor">
                  <a:sysClr val="window" lastClr="FFFFFF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  <p:sp>
              <p:nvSpPr>
                <p:cNvPr id="29" name="弧形 28">
                  <a:extLst>
                    <a:ext uri="{FF2B5EF4-FFF2-40B4-BE49-F238E27FC236}">
                      <a16:creationId xmlns:a16="http://schemas.microsoft.com/office/drawing/2014/main" id="{FFAE65B7-EF30-12CB-D29A-AB28AAA52D24}"/>
                    </a:ext>
                  </a:extLst>
                </p:cNvPr>
                <p:cNvSpPr/>
                <p:nvPr/>
              </p:nvSpPr>
              <p:spPr>
                <a:xfrm>
                  <a:off x="998722" y="2077464"/>
                  <a:ext cx="1800000" cy="1800000"/>
                </a:xfrm>
                <a:prstGeom prst="arc">
                  <a:avLst>
                    <a:gd name="adj1" fmla="val 16932189"/>
                    <a:gd name="adj2" fmla="val 18353041"/>
                  </a:avLst>
                </a:prstGeom>
                <a:ln w="1270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1">
                  <a:srgbClr val="FF9900"/>
                </a:lnRef>
                <a:fillRef idx="0">
                  <a:srgbClr val="FF9900"/>
                </a:fillRef>
                <a:effectRef idx="0">
                  <a:srgbClr val="FF9900"/>
                </a:effectRef>
                <a:fontRef idx="minor">
                  <a:sysClr val="windowText" lastClr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</p:grp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BE32681-0478-7D57-4F20-621DE6DE783B}"/>
                  </a:ext>
                </a:extLst>
              </p:cNvPr>
              <p:cNvSpPr/>
              <p:nvPr/>
            </p:nvSpPr>
            <p:spPr>
              <a:xfrm>
                <a:off x="6795135" y="2361443"/>
                <a:ext cx="1119505" cy="116078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 w="19050">
                <a:noFill/>
              </a:ln>
            </p:spPr>
            <p:style>
              <a:lnRef idx="2">
                <a:srgbClr val="FF9900">
                  <a:shade val="50000"/>
                </a:srgbClr>
              </a:lnRef>
              <a:fillRef idx="1">
                <a:srgbClr val="FF9900"/>
              </a:fillRef>
              <a:effectRef idx="0">
                <a:srgbClr val="FF9900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10%</a:t>
                </a:r>
                <a:endParaRPr lang="zh-CN" altLang="en-US" b="1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A5FC4BA-B562-7175-340F-BA7E27D6B1ED}"/>
                </a:ext>
              </a:extLst>
            </p:cNvPr>
            <p:cNvSpPr txBox="1"/>
            <p:nvPr/>
          </p:nvSpPr>
          <p:spPr>
            <a:xfrm>
              <a:off x="6999715" y="4021484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活跃度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7851217-DF0B-D978-63DF-ECFFEF72EF41}"/>
                </a:ext>
              </a:extLst>
            </p:cNvPr>
            <p:cNvSpPr txBox="1"/>
            <p:nvPr/>
          </p:nvSpPr>
          <p:spPr>
            <a:xfrm>
              <a:off x="6301398" y="4506265"/>
              <a:ext cx="2319964" cy="5373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本次活动期间，平均每个用户的访问时长增加了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10%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C1470F-B82C-F618-3013-776F19A3474B}"/>
              </a:ext>
            </a:extLst>
          </p:cNvPr>
          <p:cNvGrpSpPr/>
          <p:nvPr/>
        </p:nvGrpSpPr>
        <p:grpSpPr>
          <a:xfrm>
            <a:off x="9077309" y="2143320"/>
            <a:ext cx="2319964" cy="2900336"/>
            <a:chOff x="9077309" y="2143320"/>
            <a:chExt cx="2319964" cy="290033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B8D6B9E-6F65-E926-4628-7D7E38D92B5E}"/>
                </a:ext>
              </a:extLst>
            </p:cNvPr>
            <p:cNvGrpSpPr/>
            <p:nvPr/>
          </p:nvGrpSpPr>
          <p:grpSpPr>
            <a:xfrm>
              <a:off x="9350196" y="2143320"/>
              <a:ext cx="1593850" cy="1602105"/>
              <a:chOff x="9287510" y="2143320"/>
              <a:chExt cx="1593850" cy="1602105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191F9581-B06E-C394-632F-45191459392B}"/>
                  </a:ext>
                </a:extLst>
              </p:cNvPr>
              <p:cNvGrpSpPr/>
              <p:nvPr/>
            </p:nvGrpSpPr>
            <p:grpSpPr>
              <a:xfrm>
                <a:off x="9287510" y="2143320"/>
                <a:ext cx="1593850" cy="1602105"/>
                <a:chOff x="998722" y="2077464"/>
                <a:chExt cx="1800000" cy="1800000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77433B80-3D99-712E-31ED-26DB12AEF5DA}"/>
                    </a:ext>
                  </a:extLst>
                </p:cNvPr>
                <p:cNvSpPr/>
                <p:nvPr/>
              </p:nvSpPr>
              <p:spPr>
                <a:xfrm>
                  <a:off x="998722" y="2077464"/>
                  <a:ext cx="1800000" cy="1800000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rgbClr val="FF9900">
                    <a:shade val="50000"/>
                  </a:srgbClr>
                </a:lnRef>
                <a:fillRef idx="1">
                  <a:srgbClr val="FF9900"/>
                </a:fillRef>
                <a:effectRef idx="0">
                  <a:srgbClr val="FF9900"/>
                </a:effectRef>
                <a:fontRef idx="minor">
                  <a:sysClr val="window" lastClr="FFFFFF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84D96E67-D100-35BB-94FA-6E32617AEA32}"/>
                    </a:ext>
                  </a:extLst>
                </p:cNvPr>
                <p:cNvSpPr/>
                <p:nvPr/>
              </p:nvSpPr>
              <p:spPr>
                <a:xfrm>
                  <a:off x="998722" y="2077464"/>
                  <a:ext cx="1800000" cy="1800000"/>
                </a:xfrm>
                <a:prstGeom prst="arc">
                  <a:avLst>
                    <a:gd name="adj1" fmla="val 16224840"/>
                    <a:gd name="adj2" fmla="val 16848908"/>
                  </a:avLst>
                </a:prstGeom>
                <a:ln w="127000" cap="rnd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1">
                  <a:srgbClr val="FF9900"/>
                </a:lnRef>
                <a:fillRef idx="0">
                  <a:srgbClr val="FF9900"/>
                </a:fillRef>
                <a:effectRef idx="0">
                  <a:srgbClr val="FF9900"/>
                </a:effectRef>
                <a:fontRef idx="minor">
                  <a:sysClr val="windowText" lastClr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Heavy" panose="020B0A00000000000000" charset="-122"/>
                    <a:ea typeface="思源黑体 CN Heavy" panose="020B0A00000000000000" charset="-122"/>
                  </a:endParaRPr>
                </a:p>
              </p:txBody>
            </p:sp>
          </p:grp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70420F6-9A9B-9A38-554A-08288F2C1035}"/>
                  </a:ext>
                </a:extLst>
              </p:cNvPr>
              <p:cNvSpPr/>
              <p:nvPr/>
            </p:nvSpPr>
            <p:spPr>
              <a:xfrm>
                <a:off x="9520555" y="2357315"/>
                <a:ext cx="1119505" cy="116078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 w="19050">
                <a:noFill/>
              </a:ln>
            </p:spPr>
            <p:style>
              <a:lnRef idx="2">
                <a:srgbClr val="FF9900">
                  <a:shade val="50000"/>
                </a:srgbClr>
              </a:lnRef>
              <a:fillRef idx="1">
                <a:srgbClr val="FF9900"/>
              </a:fillRef>
              <a:effectRef idx="0">
                <a:srgbClr val="FF9900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5%</a:t>
                </a:r>
                <a:endParaRPr lang="zh-CN" altLang="en-US" b="1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ACC8C55-17F5-78A1-643F-3AE802D8BF00}"/>
                </a:ext>
              </a:extLst>
            </p:cNvPr>
            <p:cNvSpPr txBox="1"/>
            <p:nvPr/>
          </p:nvSpPr>
          <p:spPr>
            <a:xfrm>
              <a:off x="9377680" y="4021484"/>
              <a:ext cx="153888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促销效果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DA409FA-572C-E415-EE56-7F9E459B1BCF}"/>
                </a:ext>
              </a:extLst>
            </p:cNvPr>
            <p:cNvSpPr txBox="1"/>
            <p:nvPr/>
          </p:nvSpPr>
          <p:spPr>
            <a:xfrm>
              <a:off x="9077309" y="4506265"/>
              <a:ext cx="2319964" cy="5373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满减活动共计吸引了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3000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个订单，用户回购率提高了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5%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1BB0766-DDC2-E2B9-DD30-730B5804A96F}"/>
              </a:ext>
            </a:extLst>
          </p:cNvPr>
          <p:cNvGrpSpPr/>
          <p:nvPr/>
        </p:nvGrpSpPr>
        <p:grpSpPr>
          <a:xfrm>
            <a:off x="0" y="6241402"/>
            <a:ext cx="12192000" cy="616599"/>
            <a:chOff x="0" y="6241402"/>
            <a:chExt cx="12192000" cy="61659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6E59AFF-3A32-70EC-A2EA-0D2145506ADC}"/>
                </a:ext>
              </a:extLst>
            </p:cNvPr>
            <p:cNvSpPr/>
            <p:nvPr/>
          </p:nvSpPr>
          <p:spPr>
            <a:xfrm>
              <a:off x="0" y="6310604"/>
              <a:ext cx="12192000" cy="547397"/>
            </a:xfrm>
            <a:custGeom>
              <a:avLst/>
              <a:gdLst>
                <a:gd name="connsiteX0" fmla="*/ 0 w 12192000"/>
                <a:gd name="connsiteY0" fmla="*/ 319950 h 547397"/>
                <a:gd name="connsiteX1" fmla="*/ 146179 w 12192000"/>
                <a:gd name="connsiteY1" fmla="*/ 351951 h 547397"/>
                <a:gd name="connsiteX2" fmla="*/ 855625 w 12192000"/>
                <a:gd name="connsiteY2" fmla="*/ 528549 h 547397"/>
                <a:gd name="connsiteX3" fmla="*/ 983547 w 12192000"/>
                <a:gd name="connsiteY3" fmla="*/ 547397 h 547397"/>
                <a:gd name="connsiteX4" fmla="*/ 0 w 12192000"/>
                <a:gd name="connsiteY4" fmla="*/ 547397 h 547397"/>
                <a:gd name="connsiteX5" fmla="*/ 4473915 w 12192000"/>
                <a:gd name="connsiteY5" fmla="*/ 159925 h 547397"/>
                <a:gd name="connsiteX6" fmla="*/ 5932431 w 12192000"/>
                <a:gd name="connsiteY6" fmla="*/ 364117 h 547397"/>
                <a:gd name="connsiteX7" fmla="*/ 6931749 w 12192000"/>
                <a:gd name="connsiteY7" fmla="*/ 535704 h 547397"/>
                <a:gd name="connsiteX8" fmla="*/ 7022241 w 12192000"/>
                <a:gd name="connsiteY8" fmla="*/ 547397 h 547397"/>
                <a:gd name="connsiteX9" fmla="*/ 1623379 w 12192000"/>
                <a:gd name="connsiteY9" fmla="*/ 547397 h 547397"/>
                <a:gd name="connsiteX10" fmla="*/ 1665453 w 12192000"/>
                <a:gd name="connsiteY10" fmla="*/ 543343 h 547397"/>
                <a:gd name="connsiteX11" fmla="*/ 4179830 w 12192000"/>
                <a:gd name="connsiteY11" fmla="*/ 160917 h 547397"/>
                <a:gd name="connsiteX12" fmla="*/ 4473915 w 12192000"/>
                <a:gd name="connsiteY12" fmla="*/ 159925 h 547397"/>
                <a:gd name="connsiteX13" fmla="*/ 11222538 w 12192000"/>
                <a:gd name="connsiteY13" fmla="*/ 20 h 547397"/>
                <a:gd name="connsiteX14" fmla="*/ 12167572 w 12192000"/>
                <a:gd name="connsiteY14" fmla="*/ 284420 h 547397"/>
                <a:gd name="connsiteX15" fmla="*/ 12192000 w 12192000"/>
                <a:gd name="connsiteY15" fmla="*/ 304071 h 547397"/>
                <a:gd name="connsiteX16" fmla="*/ 12192000 w 12192000"/>
                <a:gd name="connsiteY16" fmla="*/ 547397 h 547397"/>
                <a:gd name="connsiteX17" fmla="*/ 7947752 w 12192000"/>
                <a:gd name="connsiteY17" fmla="*/ 547397 h 547397"/>
                <a:gd name="connsiteX18" fmla="*/ 7994842 w 12192000"/>
                <a:gd name="connsiteY18" fmla="*/ 542164 h 547397"/>
                <a:gd name="connsiteX19" fmla="*/ 9361430 w 12192000"/>
                <a:gd name="connsiteY19" fmla="*/ 287917 h 547397"/>
                <a:gd name="connsiteX20" fmla="*/ 10760497 w 12192000"/>
                <a:gd name="connsiteY20" fmla="*/ 19150 h 547397"/>
                <a:gd name="connsiteX21" fmla="*/ 11222538 w 12192000"/>
                <a:gd name="connsiteY21" fmla="*/ 20 h 54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92000" h="547397">
                  <a:moveTo>
                    <a:pt x="0" y="319950"/>
                  </a:moveTo>
                  <a:lnTo>
                    <a:pt x="146179" y="351951"/>
                  </a:lnTo>
                  <a:cubicBezTo>
                    <a:pt x="348118" y="403666"/>
                    <a:pt x="589016" y="481583"/>
                    <a:pt x="855625" y="528549"/>
                  </a:cubicBezTo>
                  <a:lnTo>
                    <a:pt x="983547" y="547397"/>
                  </a:lnTo>
                  <a:lnTo>
                    <a:pt x="0" y="547397"/>
                  </a:lnTo>
                  <a:close/>
                  <a:moveTo>
                    <a:pt x="4473915" y="159925"/>
                  </a:moveTo>
                  <a:cubicBezTo>
                    <a:pt x="5174003" y="182613"/>
                    <a:pt x="5932431" y="364117"/>
                    <a:pt x="5932431" y="364117"/>
                  </a:cubicBezTo>
                  <a:cubicBezTo>
                    <a:pt x="6283004" y="407773"/>
                    <a:pt x="6602157" y="486156"/>
                    <a:pt x="6931749" y="535704"/>
                  </a:cubicBezTo>
                  <a:lnTo>
                    <a:pt x="7022241" y="547397"/>
                  </a:lnTo>
                  <a:lnTo>
                    <a:pt x="1623379" y="547397"/>
                  </a:lnTo>
                  <a:lnTo>
                    <a:pt x="1665453" y="543343"/>
                  </a:lnTo>
                  <a:cubicBezTo>
                    <a:pt x="2428223" y="458408"/>
                    <a:pt x="3513080" y="190551"/>
                    <a:pt x="4179830" y="160917"/>
                  </a:cubicBezTo>
                  <a:cubicBezTo>
                    <a:pt x="4275081" y="156684"/>
                    <a:pt x="4373903" y="156684"/>
                    <a:pt x="4473915" y="159925"/>
                  </a:cubicBezTo>
                  <a:close/>
                  <a:moveTo>
                    <a:pt x="11222538" y="20"/>
                  </a:moveTo>
                  <a:cubicBezTo>
                    <a:pt x="11780608" y="1836"/>
                    <a:pt x="11908203" y="124768"/>
                    <a:pt x="12167572" y="284420"/>
                  </a:cubicBezTo>
                  <a:lnTo>
                    <a:pt x="12192000" y="304071"/>
                  </a:lnTo>
                  <a:lnTo>
                    <a:pt x="12192000" y="547397"/>
                  </a:lnTo>
                  <a:lnTo>
                    <a:pt x="7947752" y="547397"/>
                  </a:lnTo>
                  <a:lnTo>
                    <a:pt x="7994842" y="542164"/>
                  </a:lnTo>
                  <a:cubicBezTo>
                    <a:pt x="8460395" y="480134"/>
                    <a:pt x="8959534" y="358026"/>
                    <a:pt x="9361430" y="287917"/>
                  </a:cubicBezTo>
                  <a:cubicBezTo>
                    <a:pt x="9897291" y="194439"/>
                    <a:pt x="9792258" y="91246"/>
                    <a:pt x="10760497" y="19150"/>
                  </a:cubicBezTo>
                  <a:cubicBezTo>
                    <a:pt x="10942042" y="5632"/>
                    <a:pt x="11093752" y="-399"/>
                    <a:pt x="11222538" y="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F0BC63D-F7DE-E95D-8E41-90AFE0F1C21F}"/>
                </a:ext>
              </a:extLst>
            </p:cNvPr>
            <p:cNvSpPr/>
            <p:nvPr/>
          </p:nvSpPr>
          <p:spPr>
            <a:xfrm>
              <a:off x="0" y="6241402"/>
              <a:ext cx="12192000" cy="616598"/>
            </a:xfrm>
            <a:custGeom>
              <a:avLst/>
              <a:gdLst>
                <a:gd name="connsiteX0" fmla="*/ 7218286 w 12192000"/>
                <a:gd name="connsiteY0" fmla="*/ 2073 h 616598"/>
                <a:gd name="connsiteX1" fmla="*/ 8650583 w 12192000"/>
                <a:gd name="connsiteY1" fmla="*/ 243943 h 616598"/>
                <a:gd name="connsiteX2" fmla="*/ 10428583 w 12192000"/>
                <a:gd name="connsiteY2" fmla="*/ 447143 h 616598"/>
                <a:gd name="connsiteX3" fmla="*/ 11876383 w 12192000"/>
                <a:gd name="connsiteY3" fmla="*/ 243943 h 616598"/>
                <a:gd name="connsiteX4" fmla="*/ 12143976 w 12192000"/>
                <a:gd name="connsiteY4" fmla="*/ 199394 h 616598"/>
                <a:gd name="connsiteX5" fmla="*/ 12192000 w 12192000"/>
                <a:gd name="connsiteY5" fmla="*/ 188842 h 616598"/>
                <a:gd name="connsiteX6" fmla="*/ 12192000 w 12192000"/>
                <a:gd name="connsiteY6" fmla="*/ 616598 h 616598"/>
                <a:gd name="connsiteX7" fmla="*/ 0 w 12192000"/>
                <a:gd name="connsiteY7" fmla="*/ 616598 h 616598"/>
                <a:gd name="connsiteX8" fmla="*/ 0 w 12192000"/>
                <a:gd name="connsiteY8" fmla="*/ 124461 h 616598"/>
                <a:gd name="connsiteX9" fmla="*/ 53365 w 12192000"/>
                <a:gd name="connsiteY9" fmla="*/ 111623 h 616598"/>
                <a:gd name="connsiteX10" fmla="*/ 713083 w 12192000"/>
                <a:gd name="connsiteY10" fmla="*/ 40743 h 616598"/>
                <a:gd name="connsiteX11" fmla="*/ 3113383 w 12192000"/>
                <a:gd name="connsiteY11" fmla="*/ 345543 h 616598"/>
                <a:gd name="connsiteX12" fmla="*/ 4510384 w 12192000"/>
                <a:gd name="connsiteY12" fmla="*/ 497943 h 616598"/>
                <a:gd name="connsiteX13" fmla="*/ 5704184 w 12192000"/>
                <a:gd name="connsiteY13" fmla="*/ 256643 h 616598"/>
                <a:gd name="connsiteX14" fmla="*/ 6974183 w 12192000"/>
                <a:gd name="connsiteY14" fmla="*/ 2643 h 616598"/>
                <a:gd name="connsiteX15" fmla="*/ 7218286 w 12192000"/>
                <a:gd name="connsiteY15" fmla="*/ 2073 h 6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2000" h="616598">
                  <a:moveTo>
                    <a:pt x="7218286" y="2073"/>
                  </a:moveTo>
                  <a:cubicBezTo>
                    <a:pt x="7762973" y="21925"/>
                    <a:pt x="8146817" y="179121"/>
                    <a:pt x="8650583" y="243943"/>
                  </a:cubicBezTo>
                  <a:cubicBezTo>
                    <a:pt x="9226316" y="318026"/>
                    <a:pt x="9586150" y="472543"/>
                    <a:pt x="10428583" y="447143"/>
                  </a:cubicBezTo>
                  <a:cubicBezTo>
                    <a:pt x="11271016" y="421743"/>
                    <a:pt x="11501733" y="279926"/>
                    <a:pt x="11876383" y="243943"/>
                  </a:cubicBezTo>
                  <a:cubicBezTo>
                    <a:pt x="11970045" y="234948"/>
                    <a:pt x="12060004" y="217485"/>
                    <a:pt x="12143976" y="199394"/>
                  </a:cubicBezTo>
                  <a:lnTo>
                    <a:pt x="12192000" y="188842"/>
                  </a:lnTo>
                  <a:lnTo>
                    <a:pt x="12192000" y="616598"/>
                  </a:lnTo>
                  <a:lnTo>
                    <a:pt x="0" y="616598"/>
                  </a:lnTo>
                  <a:lnTo>
                    <a:pt x="0" y="124461"/>
                  </a:lnTo>
                  <a:lnTo>
                    <a:pt x="53365" y="111623"/>
                  </a:lnTo>
                  <a:cubicBezTo>
                    <a:pt x="251914" y="70807"/>
                    <a:pt x="474164" y="45506"/>
                    <a:pt x="713083" y="40743"/>
                  </a:cubicBezTo>
                  <a:cubicBezTo>
                    <a:pt x="1350200" y="28043"/>
                    <a:pt x="2480500" y="269343"/>
                    <a:pt x="3113383" y="345543"/>
                  </a:cubicBezTo>
                  <a:cubicBezTo>
                    <a:pt x="3746266" y="421743"/>
                    <a:pt x="4078583" y="512760"/>
                    <a:pt x="4510384" y="497943"/>
                  </a:cubicBezTo>
                  <a:cubicBezTo>
                    <a:pt x="4942184" y="483126"/>
                    <a:pt x="5293551" y="339193"/>
                    <a:pt x="5704184" y="256643"/>
                  </a:cubicBezTo>
                  <a:cubicBezTo>
                    <a:pt x="6114816" y="174093"/>
                    <a:pt x="6292616" y="30160"/>
                    <a:pt x="6974183" y="2643"/>
                  </a:cubicBezTo>
                  <a:cubicBezTo>
                    <a:pt x="7059379" y="-797"/>
                    <a:pt x="7140474" y="-764"/>
                    <a:pt x="7218286" y="207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36957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A6D8C583-CB4A-AC4F-88EA-B7D9A5610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效果评估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9D3960-7DD3-0A1F-A61D-3C7C6149D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FOUR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1476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F71EE9CF-DF52-B978-3C2F-3B96DEC4EEB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0216" y="1500187"/>
            <a:ext cx="6209680" cy="1581150"/>
          </a:xfrm>
          <a:prstGeom prst="round2DiagRect">
            <a:avLst/>
          </a:prstGeom>
          <a:gradFill flip="none" rotWithShape="1">
            <a:gsLst>
              <a:gs pos="75000">
                <a:schemeClr val="accent1">
                  <a:lumMod val="75000"/>
                </a:schemeClr>
              </a:gs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52400" dist="1143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/>
          </a:p>
        </p:txBody>
      </p:sp>
      <p:grpSp>
        <p:nvGrpSpPr>
          <p:cNvPr id="989" name="组合 988">
            <a:extLst>
              <a:ext uri="{FF2B5EF4-FFF2-40B4-BE49-F238E27FC236}">
                <a16:creationId xmlns:a16="http://schemas.microsoft.com/office/drawing/2014/main" id="{80E98DEB-B12F-5060-5CCE-C910CBDFD9DE}"/>
              </a:ext>
            </a:extLst>
          </p:cNvPr>
          <p:cNvGrpSpPr/>
          <p:nvPr/>
        </p:nvGrpSpPr>
        <p:grpSpPr>
          <a:xfrm>
            <a:off x="981202" y="1804455"/>
            <a:ext cx="5607709" cy="1027333"/>
            <a:chOff x="1055898" y="1804455"/>
            <a:chExt cx="5607709" cy="102733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EA7270B-F68B-061A-AE5B-C09841C333AC}"/>
                </a:ext>
              </a:extLst>
            </p:cNvPr>
            <p:cNvSpPr txBox="1"/>
            <p:nvPr/>
          </p:nvSpPr>
          <p:spPr>
            <a:xfrm>
              <a:off x="1073049" y="1804455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rgbClr val="FAFAFA"/>
                  </a:solidFill>
                  <a:latin typeface="+mj-ea"/>
                  <a:ea typeface="+mj-ea"/>
                </a:rPr>
                <a:t>用户反馈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62C711-659D-E4C4-B949-B483BCBBD0EA}"/>
                </a:ext>
              </a:extLst>
            </p:cNvPr>
            <p:cNvSpPr txBox="1"/>
            <p:nvPr/>
          </p:nvSpPr>
          <p:spPr>
            <a:xfrm>
              <a:off x="1055898" y="2297475"/>
              <a:ext cx="5607709" cy="5343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电商活动是促销和服务的综合体现，用户在活动中的反馈对于提升活动体验和未来改进至关重要。因此收集用户反馈是一项非常重要的工作。</a:t>
              </a:r>
              <a:endParaRPr lang="zh-CN" altLang="en-US" sz="1400" b="0" dirty="0">
                <a:solidFill>
                  <a:srgbClr val="FFFFFF"/>
                </a:solidFill>
                <a:effectLst/>
                <a:latin typeface="+mn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9E93A03-5657-276F-6011-585B22F35726}"/>
              </a:ext>
            </a:extLst>
          </p:cNvPr>
          <p:cNvGrpSpPr/>
          <p:nvPr/>
        </p:nvGrpSpPr>
        <p:grpSpPr>
          <a:xfrm>
            <a:off x="722746" y="3667131"/>
            <a:ext cx="5940862" cy="947306"/>
            <a:chOff x="722746" y="3667131"/>
            <a:chExt cx="5940862" cy="94730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26F3B8F-1D48-BA52-510F-BBA78D628AD5}"/>
                </a:ext>
              </a:extLst>
            </p:cNvPr>
            <p:cNvSpPr txBox="1"/>
            <p:nvPr/>
          </p:nvSpPr>
          <p:spPr>
            <a:xfrm>
              <a:off x="1741870" y="3667131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97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多项收集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FEC626A-93F9-69BB-0C0F-A909FA640682}"/>
                </a:ext>
              </a:extLst>
            </p:cNvPr>
            <p:cNvSpPr txBox="1"/>
            <p:nvPr/>
          </p:nvSpPr>
          <p:spPr>
            <a:xfrm>
              <a:off x="1741869" y="4072237"/>
              <a:ext cx="4921739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用户反馈可以采用不同的形式进行收集，如用户调查、在线留言、咨询热线、社交媒体等渠道。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0E4D5E9-FA00-C3D4-743C-E2F502B9CA36}"/>
                </a:ext>
              </a:extLst>
            </p:cNvPr>
            <p:cNvGrpSpPr/>
            <p:nvPr/>
          </p:nvGrpSpPr>
          <p:grpSpPr>
            <a:xfrm>
              <a:off x="722746" y="3667131"/>
              <a:ext cx="695325" cy="695325"/>
              <a:chOff x="722746" y="3667131"/>
              <a:chExt cx="695325" cy="695325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570E76EF-013E-DE3B-88FE-F209F7E993A4}"/>
                  </a:ext>
                </a:extLst>
              </p:cNvPr>
              <p:cNvSpPr/>
              <p:nvPr/>
            </p:nvSpPr>
            <p:spPr>
              <a:xfrm>
                <a:off x="722746" y="3667131"/>
                <a:ext cx="695325" cy="6953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DA90A04-17CF-4847-86AC-FFFCC9ACB3CB}"/>
                  </a:ext>
                </a:extLst>
              </p:cNvPr>
              <p:cNvSpPr/>
              <p:nvPr/>
            </p:nvSpPr>
            <p:spPr>
              <a:xfrm>
                <a:off x="885637" y="3830080"/>
                <a:ext cx="369543" cy="369427"/>
              </a:xfrm>
              <a:custGeom>
                <a:avLst/>
                <a:gdLst>
                  <a:gd name="connsiteX0" fmla="*/ 366248 w 455927"/>
                  <a:gd name="connsiteY0" fmla="*/ -282 h 455784"/>
                  <a:gd name="connsiteX1" fmla="*/ 88312 w 455927"/>
                  <a:gd name="connsiteY1" fmla="*/ -282 h 455784"/>
                  <a:gd name="connsiteX2" fmla="*/ -725 w 455927"/>
                  <a:gd name="connsiteY2" fmla="*/ 88612 h 455784"/>
                  <a:gd name="connsiteX3" fmla="*/ -725 w 455927"/>
                  <a:gd name="connsiteY3" fmla="*/ 88672 h 455784"/>
                  <a:gd name="connsiteX4" fmla="*/ -725 w 455927"/>
                  <a:gd name="connsiteY4" fmla="*/ 366549 h 455784"/>
                  <a:gd name="connsiteX5" fmla="*/ 88312 w 455927"/>
                  <a:gd name="connsiteY5" fmla="*/ 455503 h 455784"/>
                  <a:gd name="connsiteX6" fmla="*/ 366248 w 455927"/>
                  <a:gd name="connsiteY6" fmla="*/ 455503 h 455784"/>
                  <a:gd name="connsiteX7" fmla="*/ 455202 w 455927"/>
                  <a:gd name="connsiteY7" fmla="*/ 366549 h 455784"/>
                  <a:gd name="connsiteX8" fmla="*/ 455202 w 455927"/>
                  <a:gd name="connsiteY8" fmla="*/ 88612 h 455784"/>
                  <a:gd name="connsiteX9" fmla="*/ 366248 w 455927"/>
                  <a:gd name="connsiteY9" fmla="*/ -282 h 455784"/>
                  <a:gd name="connsiteX10" fmla="*/ 166106 w 455927"/>
                  <a:gd name="connsiteY10" fmla="*/ 222963 h 455784"/>
                  <a:gd name="connsiteX11" fmla="*/ 294580 w 455927"/>
                  <a:gd name="connsiteY11" fmla="*/ 94453 h 455784"/>
                  <a:gd name="connsiteX12" fmla="*/ 306333 w 455927"/>
                  <a:gd name="connsiteY12" fmla="*/ 94440 h 455784"/>
                  <a:gd name="connsiteX13" fmla="*/ 306345 w 455927"/>
                  <a:gd name="connsiteY13" fmla="*/ 94453 h 455784"/>
                  <a:gd name="connsiteX14" fmla="*/ 306689 w 455927"/>
                  <a:gd name="connsiteY14" fmla="*/ 94750 h 455784"/>
                  <a:gd name="connsiteX15" fmla="*/ 322810 w 455927"/>
                  <a:gd name="connsiteY15" fmla="*/ 78569 h 455784"/>
                  <a:gd name="connsiteX16" fmla="*/ 334528 w 455927"/>
                  <a:gd name="connsiteY16" fmla="*/ 78569 h 455784"/>
                  <a:gd name="connsiteX17" fmla="*/ 364931 w 455927"/>
                  <a:gd name="connsiteY17" fmla="*/ 109008 h 455784"/>
                  <a:gd name="connsiteX18" fmla="*/ 365002 w 455927"/>
                  <a:gd name="connsiteY18" fmla="*/ 120658 h 455784"/>
                  <a:gd name="connsiteX19" fmla="*/ 364931 w 455927"/>
                  <a:gd name="connsiteY19" fmla="*/ 120725 h 455784"/>
                  <a:gd name="connsiteX20" fmla="*/ 348643 w 455927"/>
                  <a:gd name="connsiteY20" fmla="*/ 136751 h 455784"/>
                  <a:gd name="connsiteX21" fmla="*/ 349308 w 455927"/>
                  <a:gd name="connsiteY21" fmla="*/ 137416 h 455784"/>
                  <a:gd name="connsiteX22" fmla="*/ 349308 w 455927"/>
                  <a:gd name="connsiteY22" fmla="*/ 149169 h 455784"/>
                  <a:gd name="connsiteX23" fmla="*/ 220774 w 455927"/>
                  <a:gd name="connsiteY23" fmla="*/ 277619 h 455784"/>
                  <a:gd name="connsiteX24" fmla="*/ 209176 w 455927"/>
                  <a:gd name="connsiteY24" fmla="*/ 277747 h 455784"/>
                  <a:gd name="connsiteX25" fmla="*/ 209045 w 455927"/>
                  <a:gd name="connsiteY25" fmla="*/ 277619 h 455784"/>
                  <a:gd name="connsiteX26" fmla="*/ 166106 w 455927"/>
                  <a:gd name="connsiteY26" fmla="*/ 234775 h 455784"/>
                  <a:gd name="connsiteX27" fmla="*/ 166106 w 455927"/>
                  <a:gd name="connsiteY27" fmla="*/ 223022 h 455784"/>
                  <a:gd name="connsiteX28" fmla="*/ 166106 w 455927"/>
                  <a:gd name="connsiteY28" fmla="*/ 223022 h 455784"/>
                  <a:gd name="connsiteX29" fmla="*/ 104374 w 455927"/>
                  <a:gd name="connsiteY29" fmla="*/ 339126 h 455784"/>
                  <a:gd name="connsiteX30" fmla="*/ 145402 w 455927"/>
                  <a:gd name="connsiteY30" fmla="*/ 254956 h 455784"/>
                  <a:gd name="connsiteX31" fmla="*/ 154899 w 455927"/>
                  <a:gd name="connsiteY31" fmla="*/ 253401 h 455784"/>
                  <a:gd name="connsiteX32" fmla="*/ 192615 w 455927"/>
                  <a:gd name="connsiteY32" fmla="*/ 291153 h 455784"/>
                  <a:gd name="connsiteX33" fmla="*/ 191119 w 455927"/>
                  <a:gd name="connsiteY33" fmla="*/ 300769 h 455784"/>
                  <a:gd name="connsiteX34" fmla="*/ 108018 w 455927"/>
                  <a:gd name="connsiteY34" fmla="*/ 342770 h 455784"/>
                  <a:gd name="connsiteX35" fmla="*/ 104291 w 455927"/>
                  <a:gd name="connsiteY35" fmla="*/ 339102 h 455784"/>
                  <a:gd name="connsiteX36" fmla="*/ 370772 w 455927"/>
                  <a:gd name="connsiteY36" fmla="*/ 379002 h 455784"/>
                  <a:gd name="connsiteX37" fmla="*/ 83955 w 455927"/>
                  <a:gd name="connsiteY37" fmla="*/ 379002 h 455784"/>
                  <a:gd name="connsiteX38" fmla="*/ 71407 w 455927"/>
                  <a:gd name="connsiteY38" fmla="*/ 366454 h 455784"/>
                  <a:gd name="connsiteX39" fmla="*/ 83955 w 455927"/>
                  <a:gd name="connsiteY39" fmla="*/ 353906 h 455784"/>
                  <a:gd name="connsiteX40" fmla="*/ 370760 w 455927"/>
                  <a:gd name="connsiteY40" fmla="*/ 353906 h 455784"/>
                  <a:gd name="connsiteX41" fmla="*/ 383308 w 455927"/>
                  <a:gd name="connsiteY41" fmla="*/ 366454 h 455784"/>
                  <a:gd name="connsiteX42" fmla="*/ 370760 w 455927"/>
                  <a:gd name="connsiteY42" fmla="*/ 379002 h 45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55927" h="455784">
                    <a:moveTo>
                      <a:pt x="366248" y="-282"/>
                    </a:moveTo>
                    <a:lnTo>
                      <a:pt x="88312" y="-282"/>
                    </a:lnTo>
                    <a:cubicBezTo>
                      <a:pt x="39175" y="-321"/>
                      <a:pt x="-689" y="39478"/>
                      <a:pt x="-725" y="88612"/>
                    </a:cubicBezTo>
                    <a:cubicBezTo>
                      <a:pt x="-725" y="88632"/>
                      <a:pt x="-725" y="88651"/>
                      <a:pt x="-725" y="88672"/>
                    </a:cubicBezTo>
                    <a:lnTo>
                      <a:pt x="-725" y="366549"/>
                    </a:lnTo>
                    <a:cubicBezTo>
                      <a:pt x="-677" y="415690"/>
                      <a:pt x="39175" y="455503"/>
                      <a:pt x="88312" y="455503"/>
                    </a:cubicBezTo>
                    <a:lnTo>
                      <a:pt x="366248" y="455503"/>
                    </a:lnTo>
                    <a:cubicBezTo>
                      <a:pt x="415373" y="455503"/>
                      <a:pt x="455202" y="415677"/>
                      <a:pt x="455202" y="366549"/>
                    </a:cubicBezTo>
                    <a:lnTo>
                      <a:pt x="455202" y="88612"/>
                    </a:lnTo>
                    <a:cubicBezTo>
                      <a:pt x="455166" y="39510"/>
                      <a:pt x="415349" y="-275"/>
                      <a:pt x="366248" y="-282"/>
                    </a:cubicBezTo>
                    <a:close/>
                    <a:moveTo>
                      <a:pt x="166106" y="222963"/>
                    </a:moveTo>
                    <a:lnTo>
                      <a:pt x="294580" y="94453"/>
                    </a:lnTo>
                    <a:cubicBezTo>
                      <a:pt x="297821" y="91204"/>
                      <a:pt x="303080" y="91199"/>
                      <a:pt x="306333" y="94440"/>
                    </a:cubicBezTo>
                    <a:cubicBezTo>
                      <a:pt x="306333" y="94445"/>
                      <a:pt x="306345" y="94448"/>
                      <a:pt x="306345" y="94453"/>
                    </a:cubicBezTo>
                    <a:lnTo>
                      <a:pt x="306689" y="94750"/>
                    </a:lnTo>
                    <a:lnTo>
                      <a:pt x="322810" y="78569"/>
                    </a:lnTo>
                    <a:cubicBezTo>
                      <a:pt x="326051" y="75347"/>
                      <a:pt x="331287" y="75347"/>
                      <a:pt x="334528" y="78569"/>
                    </a:cubicBezTo>
                    <a:lnTo>
                      <a:pt x="364931" y="109008"/>
                    </a:lnTo>
                    <a:cubicBezTo>
                      <a:pt x="368172" y="112207"/>
                      <a:pt x="368195" y="117423"/>
                      <a:pt x="365002" y="120658"/>
                    </a:cubicBezTo>
                    <a:cubicBezTo>
                      <a:pt x="364978" y="120681"/>
                      <a:pt x="364954" y="120703"/>
                      <a:pt x="364931" y="120725"/>
                    </a:cubicBezTo>
                    <a:lnTo>
                      <a:pt x="348643" y="136751"/>
                    </a:lnTo>
                    <a:lnTo>
                      <a:pt x="349308" y="137416"/>
                    </a:lnTo>
                    <a:cubicBezTo>
                      <a:pt x="352501" y="140683"/>
                      <a:pt x="352501" y="145902"/>
                      <a:pt x="349308" y="149169"/>
                    </a:cubicBezTo>
                    <a:lnTo>
                      <a:pt x="220774" y="277619"/>
                    </a:lnTo>
                    <a:cubicBezTo>
                      <a:pt x="217605" y="280858"/>
                      <a:pt x="212417" y="280916"/>
                      <a:pt x="209176" y="277747"/>
                    </a:cubicBezTo>
                    <a:cubicBezTo>
                      <a:pt x="209128" y="277706"/>
                      <a:pt x="209093" y="277663"/>
                      <a:pt x="209045" y="277619"/>
                    </a:cubicBezTo>
                    <a:lnTo>
                      <a:pt x="166106" y="234775"/>
                    </a:lnTo>
                    <a:cubicBezTo>
                      <a:pt x="162865" y="231529"/>
                      <a:pt x="162865" y="226268"/>
                      <a:pt x="166106" y="223022"/>
                    </a:cubicBezTo>
                    <a:cubicBezTo>
                      <a:pt x="166106" y="223022"/>
                      <a:pt x="166106" y="223022"/>
                      <a:pt x="166106" y="223022"/>
                    </a:cubicBezTo>
                    <a:close/>
                    <a:moveTo>
                      <a:pt x="104374" y="339126"/>
                    </a:moveTo>
                    <a:lnTo>
                      <a:pt x="145402" y="254956"/>
                    </a:lnTo>
                    <a:cubicBezTo>
                      <a:pt x="147396" y="250861"/>
                      <a:pt x="151682" y="250208"/>
                      <a:pt x="154899" y="253401"/>
                    </a:cubicBezTo>
                    <a:lnTo>
                      <a:pt x="192615" y="291153"/>
                    </a:lnTo>
                    <a:cubicBezTo>
                      <a:pt x="195868" y="294382"/>
                      <a:pt x="195203" y="298703"/>
                      <a:pt x="191119" y="300769"/>
                    </a:cubicBezTo>
                    <a:lnTo>
                      <a:pt x="108018" y="342770"/>
                    </a:lnTo>
                    <a:cubicBezTo>
                      <a:pt x="103947" y="344895"/>
                      <a:pt x="102296" y="343221"/>
                      <a:pt x="104291" y="339102"/>
                    </a:cubicBezTo>
                    <a:close/>
                    <a:moveTo>
                      <a:pt x="370772" y="379002"/>
                    </a:moveTo>
                    <a:lnTo>
                      <a:pt x="83955" y="379002"/>
                    </a:lnTo>
                    <a:cubicBezTo>
                      <a:pt x="77022" y="379002"/>
                      <a:pt x="71407" y="373385"/>
                      <a:pt x="71407" y="366454"/>
                    </a:cubicBezTo>
                    <a:cubicBezTo>
                      <a:pt x="71407" y="359523"/>
                      <a:pt x="77022" y="353906"/>
                      <a:pt x="83955" y="353906"/>
                    </a:cubicBezTo>
                    <a:lnTo>
                      <a:pt x="370760" y="353906"/>
                    </a:lnTo>
                    <a:cubicBezTo>
                      <a:pt x="377693" y="353906"/>
                      <a:pt x="383308" y="359523"/>
                      <a:pt x="383308" y="366454"/>
                    </a:cubicBezTo>
                    <a:cubicBezTo>
                      <a:pt x="383308" y="373385"/>
                      <a:pt x="377693" y="379002"/>
                      <a:pt x="370760" y="3790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A31E2E7D-F853-D15E-4492-D546B972314F}"/>
              </a:ext>
            </a:extLst>
          </p:cNvPr>
          <p:cNvGrpSpPr/>
          <p:nvPr/>
        </p:nvGrpSpPr>
        <p:grpSpPr>
          <a:xfrm>
            <a:off x="722746" y="5080431"/>
            <a:ext cx="5830454" cy="947306"/>
            <a:chOff x="722746" y="5080431"/>
            <a:chExt cx="5830454" cy="94730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BC82948-124A-EFD0-CC30-2D54D8D26E7D}"/>
                </a:ext>
              </a:extLst>
            </p:cNvPr>
            <p:cNvSpPr txBox="1"/>
            <p:nvPr/>
          </p:nvSpPr>
          <p:spPr>
            <a:xfrm>
              <a:off x="1741870" y="5080431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chemeClr val="accent1"/>
                      </a:gs>
                      <a:gs pos="97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分析整理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7A98736-5DE8-F33B-574C-902359663EC2}"/>
                </a:ext>
              </a:extLst>
            </p:cNvPr>
            <p:cNvSpPr txBox="1"/>
            <p:nvPr/>
          </p:nvSpPr>
          <p:spPr>
            <a:xfrm>
              <a:off x="1741870" y="5485537"/>
              <a:ext cx="4811330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对收集到的用户反馈进行分类、整理、分析和总结，挖掘出优化点和改进措施，为未来的活动策划提供依据和方向。</a:t>
              </a:r>
            </a:p>
          </p:txBody>
        </p:sp>
        <p:grpSp>
          <p:nvGrpSpPr>
            <p:cNvPr id="274" name="组合 273">
              <a:extLst>
                <a:ext uri="{FF2B5EF4-FFF2-40B4-BE49-F238E27FC236}">
                  <a16:creationId xmlns:a16="http://schemas.microsoft.com/office/drawing/2014/main" id="{FA215E7B-6074-85B8-1D55-338716969BB4}"/>
                </a:ext>
              </a:extLst>
            </p:cNvPr>
            <p:cNvGrpSpPr/>
            <p:nvPr/>
          </p:nvGrpSpPr>
          <p:grpSpPr>
            <a:xfrm>
              <a:off x="722746" y="5080431"/>
              <a:ext cx="695325" cy="695325"/>
              <a:chOff x="722746" y="5080431"/>
              <a:chExt cx="695325" cy="695325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5BB82B06-7D27-C00E-1163-F631FA36D10A}"/>
                  </a:ext>
                </a:extLst>
              </p:cNvPr>
              <p:cNvSpPr/>
              <p:nvPr/>
            </p:nvSpPr>
            <p:spPr>
              <a:xfrm>
                <a:off x="722746" y="5080431"/>
                <a:ext cx="695325" cy="695325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6D97C6D-9181-0FBB-ECEA-DB69175BA473}"/>
                  </a:ext>
                </a:extLst>
              </p:cNvPr>
              <p:cNvSpPr/>
              <p:nvPr/>
            </p:nvSpPr>
            <p:spPr>
              <a:xfrm>
                <a:off x="898484" y="5242336"/>
                <a:ext cx="343849" cy="371515"/>
              </a:xfrm>
              <a:custGeom>
                <a:avLst/>
                <a:gdLst>
                  <a:gd name="connsiteX0" fmla="*/ 396316 w 424226"/>
                  <a:gd name="connsiteY0" fmla="*/ 389331 h 458360"/>
                  <a:gd name="connsiteX1" fmla="*/ 423502 w 424226"/>
                  <a:gd name="connsiteY1" fmla="*/ 343031 h 458360"/>
                  <a:gd name="connsiteX2" fmla="*/ 408140 w 424226"/>
                  <a:gd name="connsiteY2" fmla="*/ 41114 h 458360"/>
                  <a:gd name="connsiteX3" fmla="*/ 364738 w 424226"/>
                  <a:gd name="connsiteY3" fmla="*/ -282 h 458360"/>
                  <a:gd name="connsiteX4" fmla="*/ 285495 w 424226"/>
                  <a:gd name="connsiteY4" fmla="*/ -282 h 458360"/>
                  <a:gd name="connsiteX5" fmla="*/ 285495 w 424226"/>
                  <a:gd name="connsiteY5" fmla="*/ 244153 h 458360"/>
                  <a:gd name="connsiteX6" fmla="*/ 224380 w 424226"/>
                  <a:gd name="connsiteY6" fmla="*/ 183051 h 458360"/>
                  <a:gd name="connsiteX7" fmla="*/ 163278 w 424226"/>
                  <a:gd name="connsiteY7" fmla="*/ 244153 h 458360"/>
                  <a:gd name="connsiteX8" fmla="*/ 163278 w 424226"/>
                  <a:gd name="connsiteY8" fmla="*/ -282 h 458360"/>
                  <a:gd name="connsiteX9" fmla="*/ 61336 w 424226"/>
                  <a:gd name="connsiteY9" fmla="*/ -282 h 458360"/>
                  <a:gd name="connsiteX10" fmla="*/ 17970 w 424226"/>
                  <a:gd name="connsiteY10" fmla="*/ 41114 h 458360"/>
                  <a:gd name="connsiteX11" fmla="*/ -657 w 424226"/>
                  <a:gd name="connsiteY11" fmla="*/ 407340 h 458360"/>
                  <a:gd name="connsiteX12" fmla="*/ 43185 w 424226"/>
                  <a:gd name="connsiteY12" fmla="*/ 458079 h 458360"/>
                  <a:gd name="connsiteX13" fmla="*/ 382961 w 424226"/>
                  <a:gd name="connsiteY13" fmla="*/ 458079 h 458360"/>
                  <a:gd name="connsiteX14" fmla="*/ 420949 w 424226"/>
                  <a:gd name="connsiteY14" fmla="*/ 434205 h 458360"/>
                  <a:gd name="connsiteX15" fmla="*/ 396316 w 424226"/>
                  <a:gd name="connsiteY15" fmla="*/ 389331 h 458360"/>
                  <a:gd name="connsiteX16" fmla="*/ 365759 w 424226"/>
                  <a:gd name="connsiteY16" fmla="*/ 381685 h 458360"/>
                  <a:gd name="connsiteX17" fmla="*/ 381037 w 424226"/>
                  <a:gd name="connsiteY17" fmla="*/ 427521 h 458360"/>
                  <a:gd name="connsiteX18" fmla="*/ 75499 w 424226"/>
                  <a:gd name="connsiteY18" fmla="*/ 427521 h 458360"/>
                  <a:gd name="connsiteX19" fmla="*/ 29663 w 424226"/>
                  <a:gd name="connsiteY19" fmla="*/ 381685 h 458360"/>
                  <a:gd name="connsiteX20" fmla="*/ 75499 w 424226"/>
                  <a:gd name="connsiteY20" fmla="*/ 335849 h 458360"/>
                  <a:gd name="connsiteX21" fmla="*/ 381037 w 424226"/>
                  <a:gd name="connsiteY21" fmla="*/ 335849 h 458360"/>
                  <a:gd name="connsiteX22" fmla="*/ 365806 w 424226"/>
                  <a:gd name="connsiteY22" fmla="*/ 381685 h 45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4226" h="458360">
                    <a:moveTo>
                      <a:pt x="396316" y="389331"/>
                    </a:moveTo>
                    <a:cubicBezTo>
                      <a:pt x="396364" y="370122"/>
                      <a:pt x="406751" y="352434"/>
                      <a:pt x="423502" y="343031"/>
                    </a:cubicBezTo>
                    <a:lnTo>
                      <a:pt x="408140" y="41114"/>
                    </a:lnTo>
                    <a:cubicBezTo>
                      <a:pt x="406858" y="18024"/>
                      <a:pt x="387863" y="-92"/>
                      <a:pt x="364738" y="-282"/>
                    </a:cubicBezTo>
                    <a:lnTo>
                      <a:pt x="285495" y="-282"/>
                    </a:lnTo>
                    <a:lnTo>
                      <a:pt x="285495" y="244153"/>
                    </a:lnTo>
                    <a:lnTo>
                      <a:pt x="224380" y="183051"/>
                    </a:lnTo>
                    <a:lnTo>
                      <a:pt x="163278" y="244153"/>
                    </a:lnTo>
                    <a:lnTo>
                      <a:pt x="163278" y="-282"/>
                    </a:lnTo>
                    <a:lnTo>
                      <a:pt x="61336" y="-282"/>
                    </a:lnTo>
                    <a:cubicBezTo>
                      <a:pt x="38228" y="-68"/>
                      <a:pt x="19252" y="18036"/>
                      <a:pt x="17970" y="41114"/>
                    </a:cubicBezTo>
                    <a:lnTo>
                      <a:pt x="-657" y="407340"/>
                    </a:lnTo>
                    <a:cubicBezTo>
                      <a:pt x="-2034" y="435226"/>
                      <a:pt x="17602" y="458079"/>
                      <a:pt x="43185" y="458079"/>
                    </a:cubicBezTo>
                    <a:lnTo>
                      <a:pt x="382961" y="458079"/>
                    </a:lnTo>
                    <a:cubicBezTo>
                      <a:pt x="399486" y="458079"/>
                      <a:pt x="413423" y="448463"/>
                      <a:pt x="420949" y="434205"/>
                    </a:cubicBezTo>
                    <a:cubicBezTo>
                      <a:pt x="405635" y="424423"/>
                      <a:pt x="396352" y="407506"/>
                      <a:pt x="396316" y="389331"/>
                    </a:cubicBezTo>
                    <a:close/>
                    <a:moveTo>
                      <a:pt x="365759" y="381685"/>
                    </a:moveTo>
                    <a:cubicBezTo>
                      <a:pt x="365759" y="395670"/>
                      <a:pt x="364417" y="419876"/>
                      <a:pt x="381037" y="427521"/>
                    </a:cubicBezTo>
                    <a:lnTo>
                      <a:pt x="75499" y="427521"/>
                    </a:lnTo>
                    <a:cubicBezTo>
                      <a:pt x="50184" y="427521"/>
                      <a:pt x="29663" y="406995"/>
                      <a:pt x="29663" y="381685"/>
                    </a:cubicBezTo>
                    <a:cubicBezTo>
                      <a:pt x="29663" y="356375"/>
                      <a:pt x="50184" y="335849"/>
                      <a:pt x="75499" y="335849"/>
                    </a:cubicBezTo>
                    <a:lnTo>
                      <a:pt x="381037" y="335849"/>
                    </a:lnTo>
                    <a:cubicBezTo>
                      <a:pt x="364405" y="346011"/>
                      <a:pt x="365806" y="367736"/>
                      <a:pt x="365806" y="3816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AEAD6507-8FD4-60D1-13CF-3870A0092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效果评估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407E5E-0163-16BF-DBFB-FCFCA52E3067}"/>
              </a:ext>
            </a:extLst>
          </p:cNvPr>
          <p:cNvGrpSpPr/>
          <p:nvPr/>
        </p:nvGrpSpPr>
        <p:grpSpPr>
          <a:xfrm>
            <a:off x="6588911" y="2102815"/>
            <a:ext cx="5439339" cy="4481043"/>
            <a:chOff x="5070094" y="1527945"/>
            <a:chExt cx="5570522" cy="4589114"/>
          </a:xfrm>
        </p:grpSpPr>
        <p:grpSp>
          <p:nvGrpSpPr>
            <p:cNvPr id="17" name="图形 1">
              <a:extLst>
                <a:ext uri="{FF2B5EF4-FFF2-40B4-BE49-F238E27FC236}">
                  <a16:creationId xmlns:a16="http://schemas.microsoft.com/office/drawing/2014/main" id="{9A2BA966-9B8A-EB7C-DBF3-E07D5B9015CB}"/>
                </a:ext>
              </a:extLst>
            </p:cNvPr>
            <p:cNvGrpSpPr/>
            <p:nvPr/>
          </p:nvGrpSpPr>
          <p:grpSpPr>
            <a:xfrm>
              <a:off x="5070094" y="3817961"/>
              <a:ext cx="5570522" cy="2260801"/>
              <a:chOff x="5070094" y="3817961"/>
              <a:chExt cx="5570522" cy="2260801"/>
            </a:xfrm>
          </p:grpSpPr>
          <p:sp>
            <p:nvSpPr>
              <p:cNvPr id="1237" name="任意多边形: 形状 1236">
                <a:extLst>
                  <a:ext uri="{FF2B5EF4-FFF2-40B4-BE49-F238E27FC236}">
                    <a16:creationId xmlns:a16="http://schemas.microsoft.com/office/drawing/2014/main" id="{8DCF9897-08A4-6563-C8D9-72F57E1A712A}"/>
                  </a:ext>
                </a:extLst>
              </p:cNvPr>
              <p:cNvSpPr/>
              <p:nvPr/>
            </p:nvSpPr>
            <p:spPr>
              <a:xfrm>
                <a:off x="5626395" y="3817961"/>
                <a:ext cx="4560417" cy="2120882"/>
              </a:xfrm>
              <a:custGeom>
                <a:avLst/>
                <a:gdLst>
                  <a:gd name="connsiteX0" fmla="*/ 4560417 w 4560417"/>
                  <a:gd name="connsiteY0" fmla="*/ 2120882 h 2120882"/>
                  <a:gd name="connsiteX1" fmla="*/ 0 w 4560417"/>
                  <a:gd name="connsiteY1" fmla="*/ 2120882 h 2120882"/>
                  <a:gd name="connsiteX2" fmla="*/ 454916 w 4560417"/>
                  <a:gd name="connsiteY2" fmla="*/ 1393134 h 2120882"/>
                  <a:gd name="connsiteX3" fmla="*/ 737285 w 4560417"/>
                  <a:gd name="connsiteY3" fmla="*/ 1294448 h 2120882"/>
                  <a:gd name="connsiteX4" fmla="*/ 1048284 w 4560417"/>
                  <a:gd name="connsiteY4" fmla="*/ 611573 h 2120882"/>
                  <a:gd name="connsiteX5" fmla="*/ 2165032 w 4560417"/>
                  <a:gd name="connsiteY5" fmla="*/ 0 h 2120882"/>
                  <a:gd name="connsiteX6" fmla="*/ 3531717 w 4560417"/>
                  <a:gd name="connsiteY6" fmla="*/ 1089530 h 2120882"/>
                  <a:gd name="connsiteX7" fmla="*/ 3619202 w 4560417"/>
                  <a:gd name="connsiteY7" fmla="*/ 1083244 h 2120882"/>
                  <a:gd name="connsiteX8" fmla="*/ 4400054 w 4560417"/>
                  <a:gd name="connsiteY8" fmla="*/ 2029602 h 2120882"/>
                  <a:gd name="connsiteX9" fmla="*/ 4399711 w 4560417"/>
                  <a:gd name="connsiteY9" fmla="*/ 2043912 h 2120882"/>
                  <a:gd name="connsiteX10" fmla="*/ 4560417 w 4560417"/>
                  <a:gd name="connsiteY10" fmla="*/ 2120882 h 212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60417" h="2120882">
                    <a:moveTo>
                      <a:pt x="4560417" y="2120882"/>
                    </a:moveTo>
                    <a:lnTo>
                      <a:pt x="0" y="2120882"/>
                    </a:lnTo>
                    <a:cubicBezTo>
                      <a:pt x="48129" y="1800408"/>
                      <a:pt x="220764" y="1532192"/>
                      <a:pt x="454916" y="1393134"/>
                    </a:cubicBezTo>
                    <a:cubicBezTo>
                      <a:pt x="541576" y="1341105"/>
                      <a:pt x="636980" y="1306952"/>
                      <a:pt x="737285" y="1294448"/>
                    </a:cubicBezTo>
                    <a:cubicBezTo>
                      <a:pt x="799279" y="1038690"/>
                      <a:pt x="906735" y="806569"/>
                      <a:pt x="1048284" y="611573"/>
                    </a:cubicBezTo>
                    <a:cubicBezTo>
                      <a:pt x="1320796" y="236487"/>
                      <a:pt x="1720094" y="0"/>
                      <a:pt x="2165032" y="0"/>
                    </a:cubicBezTo>
                    <a:cubicBezTo>
                      <a:pt x="2777588" y="0"/>
                      <a:pt x="3303368" y="448559"/>
                      <a:pt x="3531717" y="1089530"/>
                    </a:cubicBezTo>
                    <a:cubicBezTo>
                      <a:pt x="3560566" y="1085964"/>
                      <a:pt x="3589713" y="1083244"/>
                      <a:pt x="3619202" y="1083244"/>
                    </a:cubicBezTo>
                    <a:cubicBezTo>
                      <a:pt x="4050662" y="1083244"/>
                      <a:pt x="4400054" y="1507114"/>
                      <a:pt x="4400054" y="2029602"/>
                    </a:cubicBezTo>
                    <a:cubicBezTo>
                      <a:pt x="4400054" y="2034906"/>
                      <a:pt x="4400054" y="2039340"/>
                      <a:pt x="4399711" y="2043912"/>
                    </a:cubicBezTo>
                    <a:cubicBezTo>
                      <a:pt x="4457479" y="2058589"/>
                      <a:pt x="4511611" y="2085152"/>
                      <a:pt x="4560417" y="2120882"/>
                    </a:cubicBezTo>
                    <a:close/>
                  </a:path>
                </a:pathLst>
              </a:custGeom>
              <a:solidFill>
                <a:srgbClr val="DCF4E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8" name="任意多边形: 形状 1237">
                <a:extLst>
                  <a:ext uri="{FF2B5EF4-FFF2-40B4-BE49-F238E27FC236}">
                    <a16:creationId xmlns:a16="http://schemas.microsoft.com/office/drawing/2014/main" id="{45736EE6-EB27-8FF1-7905-FD6021276ACF}"/>
                  </a:ext>
                </a:extLst>
              </p:cNvPr>
              <p:cNvSpPr/>
              <p:nvPr/>
            </p:nvSpPr>
            <p:spPr>
              <a:xfrm>
                <a:off x="8972271" y="5324630"/>
                <a:ext cx="1668345" cy="754132"/>
              </a:xfrm>
              <a:custGeom>
                <a:avLst/>
                <a:gdLst>
                  <a:gd name="connsiteX0" fmla="*/ 0 w 1668345"/>
                  <a:gd name="connsiteY0" fmla="*/ 754132 h 754132"/>
                  <a:gd name="connsiteX1" fmla="*/ 1668346 w 1668345"/>
                  <a:gd name="connsiteY1" fmla="*/ 754132 h 754132"/>
                  <a:gd name="connsiteX2" fmla="*/ 1430007 w 1668345"/>
                  <a:gd name="connsiteY2" fmla="*/ 697188 h 754132"/>
                  <a:gd name="connsiteX3" fmla="*/ 1246624 w 1668345"/>
                  <a:gd name="connsiteY3" fmla="*/ 657320 h 754132"/>
                  <a:gd name="connsiteX4" fmla="*/ 1096274 w 1668345"/>
                  <a:gd name="connsiteY4" fmla="*/ 483058 h 754132"/>
                  <a:gd name="connsiteX5" fmla="*/ 875286 w 1668345"/>
                  <a:gd name="connsiteY5" fmla="*/ 941 h 754132"/>
                  <a:gd name="connsiteX6" fmla="*/ 616717 w 1668345"/>
                  <a:gd name="connsiteY6" fmla="*/ 453432 h 754132"/>
                  <a:gd name="connsiteX7" fmla="*/ 491421 w 1668345"/>
                  <a:gd name="connsiteY7" fmla="*/ 680111 h 754132"/>
                  <a:gd name="connsiteX8" fmla="*/ 0 w 1668345"/>
                  <a:gd name="connsiteY8" fmla="*/ 754132 h 75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8345" h="754132">
                    <a:moveTo>
                      <a:pt x="0" y="754132"/>
                    </a:moveTo>
                    <a:lnTo>
                      <a:pt x="1668346" y="754132"/>
                    </a:lnTo>
                    <a:cubicBezTo>
                      <a:pt x="1624317" y="674671"/>
                      <a:pt x="1530751" y="699314"/>
                      <a:pt x="1430007" y="697188"/>
                    </a:cubicBezTo>
                    <a:cubicBezTo>
                      <a:pt x="1411193" y="637774"/>
                      <a:pt x="1359027" y="639032"/>
                      <a:pt x="1246624" y="657320"/>
                    </a:cubicBezTo>
                    <a:cubicBezTo>
                      <a:pt x="1389019" y="527475"/>
                      <a:pt x="1344580" y="399894"/>
                      <a:pt x="1096274" y="483058"/>
                    </a:cubicBezTo>
                    <a:cubicBezTo>
                      <a:pt x="1379898" y="96930"/>
                      <a:pt x="940209" y="8667"/>
                      <a:pt x="875286" y="941"/>
                    </a:cubicBezTo>
                    <a:cubicBezTo>
                      <a:pt x="793471" y="-8798"/>
                      <a:pt x="417378" y="51347"/>
                      <a:pt x="616717" y="453432"/>
                    </a:cubicBezTo>
                    <a:cubicBezTo>
                      <a:pt x="375247" y="353190"/>
                      <a:pt x="309182" y="471674"/>
                      <a:pt x="491421" y="680111"/>
                    </a:cubicBezTo>
                    <a:cubicBezTo>
                      <a:pt x="317320" y="688272"/>
                      <a:pt x="108699" y="726517"/>
                      <a:pt x="0" y="754132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9" name="任意多边形: 形状 1238">
                <a:extLst>
                  <a:ext uri="{FF2B5EF4-FFF2-40B4-BE49-F238E27FC236}">
                    <a16:creationId xmlns:a16="http://schemas.microsoft.com/office/drawing/2014/main" id="{B541C053-B0C1-9733-D497-4346843AF49E}"/>
                  </a:ext>
                </a:extLst>
              </p:cNvPr>
              <p:cNvSpPr/>
              <p:nvPr/>
            </p:nvSpPr>
            <p:spPr>
              <a:xfrm>
                <a:off x="5070094" y="4759691"/>
                <a:ext cx="2913961" cy="1319070"/>
              </a:xfrm>
              <a:custGeom>
                <a:avLst/>
                <a:gdLst>
                  <a:gd name="connsiteX0" fmla="*/ 0 w 2913961"/>
                  <a:gd name="connsiteY0" fmla="*/ 1319071 h 1319070"/>
                  <a:gd name="connsiteX1" fmla="*/ 2913962 w 2913961"/>
                  <a:gd name="connsiteY1" fmla="*/ 1319071 h 1319070"/>
                  <a:gd name="connsiteX2" fmla="*/ 2157083 w 2913961"/>
                  <a:gd name="connsiteY2" fmla="*/ 1219470 h 1319070"/>
                  <a:gd name="connsiteX3" fmla="*/ 1836305 w 2913961"/>
                  <a:gd name="connsiteY3" fmla="*/ 1149724 h 1319070"/>
                  <a:gd name="connsiteX4" fmla="*/ 1573310 w 2913961"/>
                  <a:gd name="connsiteY4" fmla="*/ 844908 h 1319070"/>
                  <a:gd name="connsiteX5" fmla="*/ 1186782 w 2913961"/>
                  <a:gd name="connsiteY5" fmla="*/ 1649 h 1319070"/>
                  <a:gd name="connsiteX6" fmla="*/ 734508 w 2913961"/>
                  <a:gd name="connsiteY6" fmla="*/ 793085 h 1319070"/>
                  <a:gd name="connsiteX7" fmla="*/ 515340 w 2913961"/>
                  <a:gd name="connsiteY7" fmla="*/ 1189592 h 1319070"/>
                  <a:gd name="connsiteX8" fmla="*/ 0 w 2913961"/>
                  <a:gd name="connsiteY8" fmla="*/ 1319071 h 131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3961" h="1319070">
                    <a:moveTo>
                      <a:pt x="0" y="1319071"/>
                    </a:moveTo>
                    <a:lnTo>
                      <a:pt x="2913962" y="1319071"/>
                    </a:lnTo>
                    <a:cubicBezTo>
                      <a:pt x="2724933" y="1275157"/>
                      <a:pt x="2333279" y="1223173"/>
                      <a:pt x="2157083" y="1219470"/>
                    </a:cubicBezTo>
                    <a:cubicBezTo>
                      <a:pt x="2124151" y="1115548"/>
                      <a:pt x="2032894" y="1117720"/>
                      <a:pt x="1836305" y="1149724"/>
                    </a:cubicBezTo>
                    <a:cubicBezTo>
                      <a:pt x="2085358" y="922610"/>
                      <a:pt x="2007654" y="699473"/>
                      <a:pt x="1573310" y="844908"/>
                    </a:cubicBezTo>
                    <a:cubicBezTo>
                      <a:pt x="2069420" y="169510"/>
                      <a:pt x="1300352" y="15159"/>
                      <a:pt x="1186782" y="1649"/>
                    </a:cubicBezTo>
                    <a:cubicBezTo>
                      <a:pt x="1043678" y="-15405"/>
                      <a:pt x="385838" y="89774"/>
                      <a:pt x="734508" y="793085"/>
                    </a:cubicBezTo>
                    <a:cubicBezTo>
                      <a:pt x="312117" y="617795"/>
                      <a:pt x="196559" y="824997"/>
                      <a:pt x="515340" y="1189592"/>
                    </a:cubicBezTo>
                    <a:cubicBezTo>
                      <a:pt x="210803" y="1203879"/>
                      <a:pt x="102742" y="1239610"/>
                      <a:pt x="0" y="1319071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图形 1">
              <a:extLst>
                <a:ext uri="{FF2B5EF4-FFF2-40B4-BE49-F238E27FC236}">
                  <a16:creationId xmlns:a16="http://schemas.microsoft.com/office/drawing/2014/main" id="{7AC248A1-5519-45AB-A140-DAD71205417E}"/>
                </a:ext>
              </a:extLst>
            </p:cNvPr>
            <p:cNvGrpSpPr/>
            <p:nvPr/>
          </p:nvGrpSpPr>
          <p:grpSpPr>
            <a:xfrm>
              <a:off x="8071865" y="1659265"/>
              <a:ext cx="1720154" cy="2401825"/>
              <a:chOff x="8071865" y="1659265"/>
              <a:chExt cx="1720154" cy="2401825"/>
            </a:xfrm>
          </p:grpSpPr>
          <p:grpSp>
            <p:nvGrpSpPr>
              <p:cNvPr id="1184" name="图形 1">
                <a:extLst>
                  <a:ext uri="{FF2B5EF4-FFF2-40B4-BE49-F238E27FC236}">
                    <a16:creationId xmlns:a16="http://schemas.microsoft.com/office/drawing/2014/main" id="{A9C4CED1-BB35-4A83-FAA5-5006FC724FD0}"/>
                  </a:ext>
                </a:extLst>
              </p:cNvPr>
              <p:cNvGrpSpPr/>
              <p:nvPr/>
            </p:nvGrpSpPr>
            <p:grpSpPr>
              <a:xfrm>
                <a:off x="8359104" y="1659265"/>
                <a:ext cx="1432915" cy="2401825"/>
                <a:chOff x="8359104" y="1659265"/>
                <a:chExt cx="1432915" cy="2401825"/>
              </a:xfrm>
            </p:grpSpPr>
            <p:sp>
              <p:nvSpPr>
                <p:cNvPr id="1197" name="任意多边形: 形状 1196">
                  <a:extLst>
                    <a:ext uri="{FF2B5EF4-FFF2-40B4-BE49-F238E27FC236}">
                      <a16:creationId xmlns:a16="http://schemas.microsoft.com/office/drawing/2014/main" id="{88B1932F-4284-83B3-BB31-E3A5310AA7D9}"/>
                    </a:ext>
                  </a:extLst>
                </p:cNvPr>
                <p:cNvSpPr/>
                <p:nvPr/>
              </p:nvSpPr>
              <p:spPr>
                <a:xfrm>
                  <a:off x="8359104" y="2590706"/>
                  <a:ext cx="666693" cy="981790"/>
                </a:xfrm>
                <a:custGeom>
                  <a:avLst/>
                  <a:gdLst>
                    <a:gd name="connsiteX0" fmla="*/ 386019 w 666693"/>
                    <a:gd name="connsiteY0" fmla="*/ 299182 h 981790"/>
                    <a:gd name="connsiteX1" fmla="*/ 270301 w 666693"/>
                    <a:gd name="connsiteY1" fmla="*/ 564772 h 981790"/>
                    <a:gd name="connsiteX2" fmla="*/ 302922 w 666693"/>
                    <a:gd name="connsiteY2" fmla="*/ 14955 h 981790"/>
                    <a:gd name="connsiteX3" fmla="*/ 168094 w 666693"/>
                    <a:gd name="connsiteY3" fmla="*/ 0 h 981790"/>
                    <a:gd name="connsiteX4" fmla="*/ 15984 w 666693"/>
                    <a:gd name="connsiteY4" fmla="*/ 838704 h 981790"/>
                    <a:gd name="connsiteX5" fmla="*/ 278965 w 666693"/>
                    <a:gd name="connsiteY5" fmla="*/ 963611 h 981790"/>
                    <a:gd name="connsiteX6" fmla="*/ 666694 w 666693"/>
                    <a:gd name="connsiteY6" fmla="*/ 465766 h 981790"/>
                    <a:gd name="connsiteX7" fmla="*/ 386019 w 666693"/>
                    <a:gd name="connsiteY7" fmla="*/ 299182 h 981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6693" h="981790">
                      <a:moveTo>
                        <a:pt x="386019" y="299182"/>
                      </a:moveTo>
                      <a:lnTo>
                        <a:pt x="270301" y="564772"/>
                      </a:lnTo>
                      <a:lnTo>
                        <a:pt x="302922" y="14955"/>
                      </a:lnTo>
                      <a:lnTo>
                        <a:pt x="168094" y="0"/>
                      </a:lnTo>
                      <a:cubicBezTo>
                        <a:pt x="168094" y="0"/>
                        <a:pt x="-61534" y="625351"/>
                        <a:pt x="15984" y="838704"/>
                      </a:cubicBezTo>
                      <a:cubicBezTo>
                        <a:pt x="93479" y="1052079"/>
                        <a:pt x="278965" y="963611"/>
                        <a:pt x="278965" y="963611"/>
                      </a:cubicBezTo>
                      <a:lnTo>
                        <a:pt x="666694" y="465766"/>
                      </a:lnTo>
                      <a:lnTo>
                        <a:pt x="386019" y="299182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8" name="任意多边形: 形状 1197">
                  <a:extLst>
                    <a:ext uri="{FF2B5EF4-FFF2-40B4-BE49-F238E27FC236}">
                      <a16:creationId xmlns:a16="http://schemas.microsoft.com/office/drawing/2014/main" id="{D2EDEB03-8719-B1E0-57E3-5E39A63B5865}"/>
                    </a:ext>
                  </a:extLst>
                </p:cNvPr>
                <p:cNvSpPr/>
                <p:nvPr/>
              </p:nvSpPr>
              <p:spPr>
                <a:xfrm>
                  <a:off x="8501573" y="2590706"/>
                  <a:ext cx="160454" cy="95920"/>
                </a:xfrm>
                <a:custGeom>
                  <a:avLst/>
                  <a:gdLst>
                    <a:gd name="connsiteX0" fmla="*/ 155677 w 160454"/>
                    <a:gd name="connsiteY0" fmla="*/ 95921 h 95920"/>
                    <a:gd name="connsiteX1" fmla="*/ 0 w 160454"/>
                    <a:gd name="connsiteY1" fmla="*/ 73783 h 95920"/>
                    <a:gd name="connsiteX2" fmla="*/ 25603 w 160454"/>
                    <a:gd name="connsiteY2" fmla="*/ 0 h 95920"/>
                    <a:gd name="connsiteX3" fmla="*/ 160454 w 160454"/>
                    <a:gd name="connsiteY3" fmla="*/ 15047 h 95920"/>
                    <a:gd name="connsiteX4" fmla="*/ 155677 w 160454"/>
                    <a:gd name="connsiteY4" fmla="*/ 95921 h 95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0454" h="95920">
                      <a:moveTo>
                        <a:pt x="155677" y="95921"/>
                      </a:moveTo>
                      <a:lnTo>
                        <a:pt x="0" y="73783"/>
                      </a:lnTo>
                      <a:cubicBezTo>
                        <a:pt x="15339" y="27775"/>
                        <a:pt x="25603" y="0"/>
                        <a:pt x="25603" y="0"/>
                      </a:cubicBezTo>
                      <a:lnTo>
                        <a:pt x="160454" y="15047"/>
                      </a:lnTo>
                      <a:lnTo>
                        <a:pt x="155677" y="95921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9" name="任意多边形: 形状 1198">
                  <a:extLst>
                    <a:ext uri="{FF2B5EF4-FFF2-40B4-BE49-F238E27FC236}">
                      <a16:creationId xmlns:a16="http://schemas.microsoft.com/office/drawing/2014/main" id="{F0206DAF-E395-5585-5A6E-3F319269DAF9}"/>
                    </a:ext>
                  </a:extLst>
                </p:cNvPr>
                <p:cNvSpPr/>
                <p:nvPr/>
              </p:nvSpPr>
              <p:spPr>
                <a:xfrm>
                  <a:off x="8359126" y="2889896"/>
                  <a:ext cx="666626" cy="682674"/>
                </a:xfrm>
                <a:custGeom>
                  <a:avLst/>
                  <a:gdLst>
                    <a:gd name="connsiteX0" fmla="*/ 666627 w 666626"/>
                    <a:gd name="connsiteY0" fmla="*/ 166668 h 682674"/>
                    <a:gd name="connsiteX1" fmla="*/ 278875 w 666626"/>
                    <a:gd name="connsiteY1" fmla="*/ 664513 h 682674"/>
                    <a:gd name="connsiteX2" fmla="*/ 16008 w 666626"/>
                    <a:gd name="connsiteY2" fmla="*/ 539651 h 682674"/>
                    <a:gd name="connsiteX3" fmla="*/ 27278 w 666626"/>
                    <a:gd name="connsiteY3" fmla="*/ 193574 h 682674"/>
                    <a:gd name="connsiteX4" fmla="*/ 273526 w 666626"/>
                    <a:gd name="connsiteY4" fmla="*/ 210788 h 682674"/>
                    <a:gd name="connsiteX5" fmla="*/ 270349 w 666626"/>
                    <a:gd name="connsiteY5" fmla="*/ 265629 h 682674"/>
                    <a:gd name="connsiteX6" fmla="*/ 291174 w 666626"/>
                    <a:gd name="connsiteY6" fmla="*/ 217737 h 682674"/>
                    <a:gd name="connsiteX7" fmla="*/ 443239 w 666626"/>
                    <a:gd name="connsiteY7" fmla="*/ 191699 h 682674"/>
                    <a:gd name="connsiteX8" fmla="*/ 343844 w 666626"/>
                    <a:gd name="connsiteY8" fmla="*/ 96785 h 682674"/>
                    <a:gd name="connsiteX9" fmla="*/ 385952 w 666626"/>
                    <a:gd name="connsiteY9" fmla="*/ 0 h 682674"/>
                    <a:gd name="connsiteX10" fmla="*/ 666627 w 666626"/>
                    <a:gd name="connsiteY10" fmla="*/ 166668 h 68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626" h="682674">
                      <a:moveTo>
                        <a:pt x="666627" y="166668"/>
                      </a:moveTo>
                      <a:lnTo>
                        <a:pt x="278875" y="664513"/>
                      </a:lnTo>
                      <a:cubicBezTo>
                        <a:pt x="278875" y="664513"/>
                        <a:pt x="93412" y="752912"/>
                        <a:pt x="16008" y="539651"/>
                      </a:cubicBezTo>
                      <a:cubicBezTo>
                        <a:pt x="-12201" y="462087"/>
                        <a:pt x="235" y="330162"/>
                        <a:pt x="27278" y="193574"/>
                      </a:cubicBezTo>
                      <a:cubicBezTo>
                        <a:pt x="98464" y="196774"/>
                        <a:pt x="232287" y="203427"/>
                        <a:pt x="273526" y="210788"/>
                      </a:cubicBezTo>
                      <a:lnTo>
                        <a:pt x="270349" y="265629"/>
                      </a:lnTo>
                      <a:lnTo>
                        <a:pt x="291174" y="217737"/>
                      </a:lnTo>
                      <a:cubicBezTo>
                        <a:pt x="318812" y="223955"/>
                        <a:pt x="447857" y="209645"/>
                        <a:pt x="443239" y="191699"/>
                      </a:cubicBezTo>
                      <a:cubicBezTo>
                        <a:pt x="439467" y="177229"/>
                        <a:pt x="378134" y="125291"/>
                        <a:pt x="343844" y="96785"/>
                      </a:cubicBezTo>
                      <a:lnTo>
                        <a:pt x="385952" y="0"/>
                      </a:lnTo>
                      <a:lnTo>
                        <a:pt x="666627" y="166668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0" name="任意多边形: 形状 1199">
                  <a:extLst>
                    <a:ext uri="{FF2B5EF4-FFF2-40B4-BE49-F238E27FC236}">
                      <a16:creationId xmlns:a16="http://schemas.microsoft.com/office/drawing/2014/main" id="{A39AE7B8-F110-96D8-F34B-5929F1DDD495}"/>
                    </a:ext>
                  </a:extLst>
                </p:cNvPr>
                <p:cNvSpPr/>
                <p:nvPr/>
              </p:nvSpPr>
              <p:spPr>
                <a:xfrm>
                  <a:off x="8674210" y="2471329"/>
                  <a:ext cx="470231" cy="613672"/>
                </a:xfrm>
                <a:custGeom>
                  <a:avLst/>
                  <a:gdLst>
                    <a:gd name="connsiteX0" fmla="*/ 470231 w 470231"/>
                    <a:gd name="connsiteY0" fmla="*/ 105394 h 613672"/>
                    <a:gd name="connsiteX1" fmla="*/ 441862 w 470231"/>
                    <a:gd name="connsiteY1" fmla="*/ 0 h 613672"/>
                    <a:gd name="connsiteX2" fmla="*/ 343884 w 470231"/>
                    <a:gd name="connsiteY2" fmla="*/ 23854 h 613672"/>
                    <a:gd name="connsiteX3" fmla="*/ 6127 w 470231"/>
                    <a:gd name="connsiteY3" fmla="*/ 389340 h 613672"/>
                    <a:gd name="connsiteX4" fmla="*/ 273635 w 470231"/>
                    <a:gd name="connsiteY4" fmla="*/ 613672 h 613672"/>
                    <a:gd name="connsiteX5" fmla="*/ 470231 w 470231"/>
                    <a:gd name="connsiteY5" fmla="*/ 105394 h 613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0231" h="613672">
                      <a:moveTo>
                        <a:pt x="470231" y="105394"/>
                      </a:moveTo>
                      <a:lnTo>
                        <a:pt x="441862" y="0"/>
                      </a:lnTo>
                      <a:lnTo>
                        <a:pt x="343884" y="23854"/>
                      </a:lnTo>
                      <a:cubicBezTo>
                        <a:pt x="343884" y="23854"/>
                        <a:pt x="57700" y="350663"/>
                        <a:pt x="6127" y="389340"/>
                      </a:cubicBezTo>
                      <a:cubicBezTo>
                        <a:pt x="-45445" y="428015"/>
                        <a:pt x="244649" y="613672"/>
                        <a:pt x="273635" y="613672"/>
                      </a:cubicBezTo>
                      <a:cubicBezTo>
                        <a:pt x="302645" y="613649"/>
                        <a:pt x="470231" y="105394"/>
                        <a:pt x="470231" y="1053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1" name="任意多边形: 形状 1200">
                  <a:extLst>
                    <a:ext uri="{FF2B5EF4-FFF2-40B4-BE49-F238E27FC236}">
                      <a16:creationId xmlns:a16="http://schemas.microsoft.com/office/drawing/2014/main" id="{9AB8B312-351E-5B3C-EC7E-9D2C2A7E847E}"/>
                    </a:ext>
                  </a:extLst>
                </p:cNvPr>
                <p:cNvSpPr/>
                <p:nvPr/>
              </p:nvSpPr>
              <p:spPr>
                <a:xfrm>
                  <a:off x="8767640" y="2669987"/>
                  <a:ext cx="315239" cy="414785"/>
                </a:xfrm>
                <a:custGeom>
                  <a:avLst/>
                  <a:gdLst>
                    <a:gd name="connsiteX0" fmla="*/ 315239 w 315239"/>
                    <a:gd name="connsiteY0" fmla="*/ 0 h 414785"/>
                    <a:gd name="connsiteX1" fmla="*/ 179245 w 315239"/>
                    <a:gd name="connsiteY1" fmla="*/ 414785 h 414785"/>
                    <a:gd name="connsiteX2" fmla="*/ 0 w 315239"/>
                    <a:gd name="connsiteY2" fmla="*/ 305126 h 414785"/>
                    <a:gd name="connsiteX3" fmla="*/ 315239 w 315239"/>
                    <a:gd name="connsiteY3" fmla="*/ 0 h 414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239" h="414785">
                      <a:moveTo>
                        <a:pt x="315239" y="0"/>
                      </a:moveTo>
                      <a:lnTo>
                        <a:pt x="179245" y="414785"/>
                      </a:lnTo>
                      <a:cubicBezTo>
                        <a:pt x="161163" y="412911"/>
                        <a:pt x="71620" y="359807"/>
                        <a:pt x="0" y="305126"/>
                      </a:cubicBezTo>
                      <a:lnTo>
                        <a:pt x="315239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2" name="任意多边形: 形状 1201">
                  <a:extLst>
                    <a:ext uri="{FF2B5EF4-FFF2-40B4-BE49-F238E27FC236}">
                      <a16:creationId xmlns:a16="http://schemas.microsoft.com/office/drawing/2014/main" id="{2CCCF183-4304-4E47-8AB2-A42D8B3BEEC2}"/>
                    </a:ext>
                  </a:extLst>
                </p:cNvPr>
                <p:cNvSpPr/>
                <p:nvPr/>
              </p:nvSpPr>
              <p:spPr>
                <a:xfrm>
                  <a:off x="8657920" y="2466743"/>
                  <a:ext cx="1120991" cy="1594347"/>
                </a:xfrm>
                <a:custGeom>
                  <a:avLst/>
                  <a:gdLst>
                    <a:gd name="connsiteX0" fmla="*/ 458152 w 1120991"/>
                    <a:gd name="connsiteY0" fmla="*/ 4584 h 1594347"/>
                    <a:gd name="connsiteX1" fmla="*/ 868992 w 1120991"/>
                    <a:gd name="connsiteY1" fmla="*/ 4584 h 1594347"/>
                    <a:gd name="connsiteX2" fmla="*/ 1118555 w 1120991"/>
                    <a:gd name="connsiteY2" fmla="*/ 1469862 h 1594347"/>
                    <a:gd name="connsiteX3" fmla="*/ 61 w 1120991"/>
                    <a:gd name="connsiteY3" fmla="*/ 1436327 h 1594347"/>
                    <a:gd name="connsiteX4" fmla="*/ 458152 w 1120991"/>
                    <a:gd name="connsiteY4" fmla="*/ 4584 h 1594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0991" h="1594347">
                      <a:moveTo>
                        <a:pt x="458152" y="4584"/>
                      </a:moveTo>
                      <a:cubicBezTo>
                        <a:pt x="458152" y="4584"/>
                        <a:pt x="841492" y="-5730"/>
                        <a:pt x="868992" y="4584"/>
                      </a:cubicBezTo>
                      <a:cubicBezTo>
                        <a:pt x="896493" y="14899"/>
                        <a:pt x="1148296" y="1270180"/>
                        <a:pt x="1118555" y="1469862"/>
                      </a:cubicBezTo>
                      <a:cubicBezTo>
                        <a:pt x="1088791" y="1669544"/>
                        <a:pt x="-9403" y="1607228"/>
                        <a:pt x="61" y="1436327"/>
                      </a:cubicBezTo>
                      <a:cubicBezTo>
                        <a:pt x="9525" y="1265425"/>
                        <a:pt x="421759" y="5316"/>
                        <a:pt x="458152" y="458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3" name="任意多边形: 形状 1202">
                  <a:extLst>
                    <a:ext uri="{FF2B5EF4-FFF2-40B4-BE49-F238E27FC236}">
                      <a16:creationId xmlns:a16="http://schemas.microsoft.com/office/drawing/2014/main" id="{D80AF0A3-B79B-9528-0FCD-B90B779C6602}"/>
                    </a:ext>
                  </a:extLst>
                </p:cNvPr>
                <p:cNvSpPr/>
                <p:nvPr/>
              </p:nvSpPr>
              <p:spPr>
                <a:xfrm>
                  <a:off x="9310359" y="2700194"/>
                  <a:ext cx="481660" cy="1105925"/>
                </a:xfrm>
                <a:custGeom>
                  <a:avLst/>
                  <a:gdLst>
                    <a:gd name="connsiteX0" fmla="*/ 481660 w 481660"/>
                    <a:gd name="connsiteY0" fmla="*/ 1105926 h 1105925"/>
                    <a:gd name="connsiteX1" fmla="*/ 0 w 481660"/>
                    <a:gd name="connsiteY1" fmla="*/ 876297 h 1105925"/>
                    <a:gd name="connsiteX2" fmla="*/ 83233 w 481660"/>
                    <a:gd name="connsiteY2" fmla="*/ 598548 h 1105925"/>
                    <a:gd name="connsiteX3" fmla="*/ 302049 w 481660"/>
                    <a:gd name="connsiteY3" fmla="*/ 800082 h 1105925"/>
                    <a:gd name="connsiteX4" fmla="*/ 276515 w 481660"/>
                    <a:gd name="connsiteY4" fmla="*/ 0 h 1105925"/>
                    <a:gd name="connsiteX5" fmla="*/ 341826 w 481660"/>
                    <a:gd name="connsiteY5" fmla="*/ 321142 h 1105925"/>
                    <a:gd name="connsiteX6" fmla="*/ 481660 w 481660"/>
                    <a:gd name="connsiteY6" fmla="*/ 1105926 h 110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660" h="1105925">
                      <a:moveTo>
                        <a:pt x="481660" y="1105926"/>
                      </a:moveTo>
                      <a:cubicBezTo>
                        <a:pt x="387454" y="1059634"/>
                        <a:pt x="0" y="876297"/>
                        <a:pt x="0" y="876297"/>
                      </a:cubicBezTo>
                      <a:lnTo>
                        <a:pt x="83233" y="598548"/>
                      </a:lnTo>
                      <a:cubicBezTo>
                        <a:pt x="83233" y="598548"/>
                        <a:pt x="292654" y="822644"/>
                        <a:pt x="302049" y="800082"/>
                      </a:cubicBezTo>
                      <a:cubicBezTo>
                        <a:pt x="311445" y="777656"/>
                        <a:pt x="276515" y="0"/>
                        <a:pt x="276515" y="0"/>
                      </a:cubicBezTo>
                      <a:lnTo>
                        <a:pt x="341826" y="321142"/>
                      </a:lnTo>
                      <a:cubicBezTo>
                        <a:pt x="376550" y="502719"/>
                        <a:pt x="457475" y="938407"/>
                        <a:pt x="481660" y="110592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204" name="图形 1">
                  <a:extLst>
                    <a:ext uri="{FF2B5EF4-FFF2-40B4-BE49-F238E27FC236}">
                      <a16:creationId xmlns:a16="http://schemas.microsoft.com/office/drawing/2014/main" id="{F8AA6DBD-5CD3-AA19-72EA-C3C3AEC2E959}"/>
                    </a:ext>
                  </a:extLst>
                </p:cNvPr>
                <p:cNvGrpSpPr/>
                <p:nvPr/>
              </p:nvGrpSpPr>
              <p:grpSpPr>
                <a:xfrm>
                  <a:off x="9110334" y="2524988"/>
                  <a:ext cx="252948" cy="1523973"/>
                  <a:chOff x="9110334" y="2524988"/>
                  <a:chExt cx="252948" cy="1523973"/>
                </a:xfrm>
                <a:solidFill>
                  <a:srgbClr val="009444"/>
                </a:solidFill>
              </p:grpSpPr>
              <p:sp>
                <p:nvSpPr>
                  <p:cNvPr id="1231" name="任意多边形: 形状 1230">
                    <a:extLst>
                      <a:ext uri="{FF2B5EF4-FFF2-40B4-BE49-F238E27FC236}">
                        <a16:creationId xmlns:a16="http://schemas.microsoft.com/office/drawing/2014/main" id="{CFA39362-BE76-AE4F-908F-2F70518303A1}"/>
                      </a:ext>
                    </a:extLst>
                  </p:cNvPr>
                  <p:cNvSpPr/>
                  <p:nvPr/>
                </p:nvSpPr>
                <p:spPr>
                  <a:xfrm>
                    <a:off x="9314175" y="268785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4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" name="任意多边形: 形状 1231">
                    <a:extLst>
                      <a:ext uri="{FF2B5EF4-FFF2-40B4-BE49-F238E27FC236}">
                        <a16:creationId xmlns:a16="http://schemas.microsoft.com/office/drawing/2014/main" id="{CD50E00C-4F9E-0FE3-04CA-77159188C5FC}"/>
                      </a:ext>
                    </a:extLst>
                  </p:cNvPr>
                  <p:cNvSpPr/>
                  <p:nvPr/>
                </p:nvSpPr>
                <p:spPr>
                  <a:xfrm>
                    <a:off x="9293143" y="2961258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" name="任意多边形: 形状 1232">
                    <a:extLst>
                      <a:ext uri="{FF2B5EF4-FFF2-40B4-BE49-F238E27FC236}">
                        <a16:creationId xmlns:a16="http://schemas.microsoft.com/office/drawing/2014/main" id="{A4A0D861-04A8-B45A-81FF-E139FB022498}"/>
                      </a:ext>
                    </a:extLst>
                  </p:cNvPr>
                  <p:cNvSpPr/>
                  <p:nvPr/>
                </p:nvSpPr>
                <p:spPr>
                  <a:xfrm>
                    <a:off x="9268569" y="3256906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4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4" name="任意多边形: 形状 1233">
                    <a:extLst>
                      <a:ext uri="{FF2B5EF4-FFF2-40B4-BE49-F238E27FC236}">
                        <a16:creationId xmlns:a16="http://schemas.microsoft.com/office/drawing/2014/main" id="{366DD99F-8C5B-1429-0007-DDD559DCA394}"/>
                      </a:ext>
                    </a:extLst>
                  </p:cNvPr>
                  <p:cNvSpPr/>
                  <p:nvPr/>
                </p:nvSpPr>
                <p:spPr>
                  <a:xfrm>
                    <a:off x="9252978" y="354796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4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5" name="任意多边形: 形状 1234">
                    <a:extLst>
                      <a:ext uri="{FF2B5EF4-FFF2-40B4-BE49-F238E27FC236}">
                        <a16:creationId xmlns:a16="http://schemas.microsoft.com/office/drawing/2014/main" id="{607CEC55-2C98-A18A-E764-3F1FB227E4E8}"/>
                      </a:ext>
                    </a:extLst>
                  </p:cNvPr>
                  <p:cNvSpPr/>
                  <p:nvPr/>
                </p:nvSpPr>
                <p:spPr>
                  <a:xfrm>
                    <a:off x="9237365" y="383899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4" y="49108"/>
                          <a:pt x="24554" y="49108"/>
                        </a:cubicBezTo>
                        <a:cubicBezTo>
                          <a:pt x="10993" y="49108"/>
                          <a:pt x="0" y="38114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6" name="任意多边形: 形状 1235">
                    <a:extLst>
                      <a:ext uri="{FF2B5EF4-FFF2-40B4-BE49-F238E27FC236}">
                        <a16:creationId xmlns:a16="http://schemas.microsoft.com/office/drawing/2014/main" id="{BC7CE102-D1C0-4E81-88DA-F4BA01A23507}"/>
                      </a:ext>
                    </a:extLst>
                  </p:cNvPr>
                  <p:cNvSpPr/>
                  <p:nvPr/>
                </p:nvSpPr>
                <p:spPr>
                  <a:xfrm>
                    <a:off x="9110334" y="2524988"/>
                    <a:ext cx="189540" cy="1523973"/>
                  </a:xfrm>
                  <a:custGeom>
                    <a:avLst/>
                    <a:gdLst>
                      <a:gd name="connsiteX0" fmla="*/ 189532 w 189540"/>
                      <a:gd name="connsiteY0" fmla="*/ 97 h 1523973"/>
                      <a:gd name="connsiteX1" fmla="*/ 0 w 189540"/>
                      <a:gd name="connsiteY1" fmla="*/ 1523974 h 1523973"/>
                      <a:gd name="connsiteX2" fmla="*/ 15636 w 189540"/>
                      <a:gd name="connsiteY2" fmla="*/ 1515447 h 1523973"/>
                      <a:gd name="connsiteX3" fmla="*/ 189532 w 189540"/>
                      <a:gd name="connsiteY3" fmla="*/ 97 h 152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540" h="1523973">
                        <a:moveTo>
                          <a:pt x="189532" y="97"/>
                        </a:moveTo>
                        <a:cubicBezTo>
                          <a:pt x="190973" y="-11912"/>
                          <a:pt x="6058" y="1099190"/>
                          <a:pt x="0" y="1523974"/>
                        </a:cubicBezTo>
                        <a:lnTo>
                          <a:pt x="15636" y="1515447"/>
                        </a:lnTo>
                        <a:cubicBezTo>
                          <a:pt x="15636" y="1515447"/>
                          <a:pt x="150739" y="323568"/>
                          <a:pt x="189532" y="9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05" name="图形 1">
                  <a:extLst>
                    <a:ext uri="{FF2B5EF4-FFF2-40B4-BE49-F238E27FC236}">
                      <a16:creationId xmlns:a16="http://schemas.microsoft.com/office/drawing/2014/main" id="{9D33C725-161A-C403-A3B9-20E4C5BB3E48}"/>
                    </a:ext>
                  </a:extLst>
                </p:cNvPr>
                <p:cNvGrpSpPr/>
                <p:nvPr/>
              </p:nvGrpSpPr>
              <p:grpSpPr>
                <a:xfrm>
                  <a:off x="9035576" y="1659265"/>
                  <a:ext cx="537931" cy="927283"/>
                  <a:chOff x="9035576" y="1659265"/>
                  <a:chExt cx="537931" cy="927283"/>
                </a:xfrm>
              </p:grpSpPr>
              <p:sp>
                <p:nvSpPr>
                  <p:cNvPr id="1206" name="任意多边形: 形状 1205">
                    <a:extLst>
                      <a:ext uri="{FF2B5EF4-FFF2-40B4-BE49-F238E27FC236}">
                        <a16:creationId xmlns:a16="http://schemas.microsoft.com/office/drawing/2014/main" id="{45F51F1F-4597-571D-7DF4-407D124330AA}"/>
                      </a:ext>
                    </a:extLst>
                  </p:cNvPr>
                  <p:cNvSpPr/>
                  <p:nvPr/>
                </p:nvSpPr>
                <p:spPr>
                  <a:xfrm>
                    <a:off x="9080711" y="1898359"/>
                    <a:ext cx="446394" cy="405370"/>
                  </a:xfrm>
                  <a:custGeom>
                    <a:avLst/>
                    <a:gdLst>
                      <a:gd name="connsiteX0" fmla="*/ 423706 w 446394"/>
                      <a:gd name="connsiteY0" fmla="*/ 31213 h 405370"/>
                      <a:gd name="connsiteX1" fmla="*/ 446201 w 446394"/>
                      <a:gd name="connsiteY1" fmla="*/ 180484 h 405370"/>
                      <a:gd name="connsiteX2" fmla="*/ 410219 w 446394"/>
                      <a:gd name="connsiteY2" fmla="*/ 238501 h 405370"/>
                      <a:gd name="connsiteX3" fmla="*/ 380867 w 446394"/>
                      <a:gd name="connsiteY3" fmla="*/ 350981 h 405370"/>
                      <a:gd name="connsiteX4" fmla="*/ 308584 w 446394"/>
                      <a:gd name="connsiteY4" fmla="*/ 399835 h 405370"/>
                      <a:gd name="connsiteX5" fmla="*/ 110159 w 446394"/>
                      <a:gd name="connsiteY5" fmla="*/ 387685 h 405370"/>
                      <a:gd name="connsiteX6" fmla="*/ 71777 w 446394"/>
                      <a:gd name="connsiteY6" fmla="*/ 308555 h 405370"/>
                      <a:gd name="connsiteX7" fmla="*/ 18307 w 446394"/>
                      <a:gd name="connsiteY7" fmla="*/ 201797 h 405370"/>
                      <a:gd name="connsiteX8" fmla="*/ 5711 w 446394"/>
                      <a:gd name="connsiteY8" fmla="*/ 112995 h 405370"/>
                      <a:gd name="connsiteX9" fmla="*/ 48254 w 446394"/>
                      <a:gd name="connsiteY9" fmla="*/ 18274 h 405370"/>
                      <a:gd name="connsiteX10" fmla="*/ 423706 w 446394"/>
                      <a:gd name="connsiteY10" fmla="*/ 31213 h 405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6394" h="405370">
                        <a:moveTo>
                          <a:pt x="423706" y="31213"/>
                        </a:moveTo>
                        <a:cubicBezTo>
                          <a:pt x="423706" y="31213"/>
                          <a:pt x="441903" y="143780"/>
                          <a:pt x="446201" y="180484"/>
                        </a:cubicBezTo>
                        <a:cubicBezTo>
                          <a:pt x="450499" y="217188"/>
                          <a:pt x="381553" y="219557"/>
                          <a:pt x="410219" y="238501"/>
                        </a:cubicBezTo>
                        <a:cubicBezTo>
                          <a:pt x="438886" y="257445"/>
                          <a:pt x="436302" y="352165"/>
                          <a:pt x="380867" y="350981"/>
                        </a:cubicBezTo>
                        <a:cubicBezTo>
                          <a:pt x="325431" y="349797"/>
                          <a:pt x="344680" y="398603"/>
                          <a:pt x="308584" y="399835"/>
                        </a:cubicBezTo>
                        <a:cubicBezTo>
                          <a:pt x="272488" y="401067"/>
                          <a:pt x="126915" y="417284"/>
                          <a:pt x="110159" y="387685"/>
                        </a:cubicBezTo>
                        <a:cubicBezTo>
                          <a:pt x="93379" y="358086"/>
                          <a:pt x="153319" y="343092"/>
                          <a:pt x="71777" y="308555"/>
                        </a:cubicBezTo>
                        <a:cubicBezTo>
                          <a:pt x="-9742" y="274021"/>
                          <a:pt x="-12920" y="229027"/>
                          <a:pt x="18307" y="201797"/>
                        </a:cubicBezTo>
                        <a:cubicBezTo>
                          <a:pt x="49557" y="174564"/>
                          <a:pt x="12387" y="143652"/>
                          <a:pt x="5711" y="112995"/>
                        </a:cubicBezTo>
                        <a:cubicBezTo>
                          <a:pt x="-964" y="82340"/>
                          <a:pt x="48254" y="18274"/>
                          <a:pt x="48254" y="18274"/>
                        </a:cubicBezTo>
                        <a:cubicBezTo>
                          <a:pt x="48254" y="18274"/>
                          <a:pt x="368568" y="-30445"/>
                          <a:pt x="423706" y="31213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7" name="任意多边形: 形状 1206">
                    <a:extLst>
                      <a:ext uri="{FF2B5EF4-FFF2-40B4-BE49-F238E27FC236}">
                        <a16:creationId xmlns:a16="http://schemas.microsoft.com/office/drawing/2014/main" id="{30F66511-BF70-69D9-9020-556EE539C7B9}"/>
                      </a:ext>
                    </a:extLst>
                  </p:cNvPr>
                  <p:cNvSpPr/>
                  <p:nvPr/>
                </p:nvSpPr>
                <p:spPr>
                  <a:xfrm>
                    <a:off x="9221605" y="2234330"/>
                    <a:ext cx="202827" cy="290615"/>
                  </a:xfrm>
                  <a:custGeom>
                    <a:avLst/>
                    <a:gdLst>
                      <a:gd name="connsiteX0" fmla="*/ 12 w 202827"/>
                      <a:gd name="connsiteY0" fmla="*/ 0 h 290615"/>
                      <a:gd name="connsiteX1" fmla="*/ 1886 w 202827"/>
                      <a:gd name="connsiteY1" fmla="*/ 203648 h 290615"/>
                      <a:gd name="connsiteX2" fmla="*/ 99544 w 202827"/>
                      <a:gd name="connsiteY2" fmla="*/ 290606 h 290615"/>
                      <a:gd name="connsiteX3" fmla="*/ 201706 w 202827"/>
                      <a:gd name="connsiteY3" fmla="*/ 210230 h 290615"/>
                      <a:gd name="connsiteX4" fmla="*/ 176080 w 202827"/>
                      <a:gd name="connsiteY4" fmla="*/ 0 h 290615"/>
                      <a:gd name="connsiteX5" fmla="*/ 12 w 202827"/>
                      <a:gd name="connsiteY5" fmla="*/ 0 h 290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827" h="290615">
                        <a:moveTo>
                          <a:pt x="12" y="0"/>
                        </a:moveTo>
                        <a:lnTo>
                          <a:pt x="1886" y="203648"/>
                        </a:lnTo>
                        <a:cubicBezTo>
                          <a:pt x="1886" y="203648"/>
                          <a:pt x="-21911" y="289561"/>
                          <a:pt x="99544" y="290606"/>
                        </a:cubicBezTo>
                        <a:cubicBezTo>
                          <a:pt x="221000" y="291650"/>
                          <a:pt x="201706" y="210230"/>
                          <a:pt x="201706" y="210230"/>
                        </a:cubicBezTo>
                        <a:lnTo>
                          <a:pt x="17608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8" name="任意多边形: 形状 1207">
                    <a:extLst>
                      <a:ext uri="{FF2B5EF4-FFF2-40B4-BE49-F238E27FC236}">
                        <a16:creationId xmlns:a16="http://schemas.microsoft.com/office/drawing/2014/main" id="{803AD0D9-BDDD-A1EF-4D2C-9D67B913D596}"/>
                      </a:ext>
                    </a:extLst>
                  </p:cNvPr>
                  <p:cNvSpPr/>
                  <p:nvPr/>
                </p:nvSpPr>
                <p:spPr>
                  <a:xfrm>
                    <a:off x="9221605" y="2234330"/>
                    <a:ext cx="202827" cy="290610"/>
                  </a:xfrm>
                  <a:custGeom>
                    <a:avLst/>
                    <a:gdLst>
                      <a:gd name="connsiteX0" fmla="*/ 201706 w 202827"/>
                      <a:gd name="connsiteY0" fmla="*/ 210230 h 290610"/>
                      <a:gd name="connsiteX1" fmla="*/ 176080 w 202827"/>
                      <a:gd name="connsiteY1" fmla="*/ 0 h 290610"/>
                      <a:gd name="connsiteX2" fmla="*/ 12 w 202827"/>
                      <a:gd name="connsiteY2" fmla="*/ 0 h 290610"/>
                      <a:gd name="connsiteX3" fmla="*/ 652 w 202827"/>
                      <a:gd name="connsiteY3" fmla="*/ 68363 h 290610"/>
                      <a:gd name="connsiteX4" fmla="*/ 151528 w 202827"/>
                      <a:gd name="connsiteY4" fmla="*/ 97441 h 290610"/>
                      <a:gd name="connsiteX5" fmla="*/ 161906 w 202827"/>
                      <a:gd name="connsiteY5" fmla="*/ 97397 h 290610"/>
                      <a:gd name="connsiteX6" fmla="*/ 167690 w 202827"/>
                      <a:gd name="connsiteY6" fmla="*/ 99389 h 290610"/>
                      <a:gd name="connsiteX7" fmla="*/ 167416 w 202827"/>
                      <a:gd name="connsiteY7" fmla="*/ 112494 h 290610"/>
                      <a:gd name="connsiteX8" fmla="*/ 156054 w 202827"/>
                      <a:gd name="connsiteY8" fmla="*/ 121855 h 290610"/>
                      <a:gd name="connsiteX9" fmla="*/ 141195 w 202827"/>
                      <a:gd name="connsiteY9" fmla="*/ 127902 h 290610"/>
                      <a:gd name="connsiteX10" fmla="*/ 43674 w 202827"/>
                      <a:gd name="connsiteY10" fmla="*/ 146585 h 290610"/>
                      <a:gd name="connsiteX11" fmla="*/ 1383 w 202827"/>
                      <a:gd name="connsiteY11" fmla="*/ 149328 h 290610"/>
                      <a:gd name="connsiteX12" fmla="*/ 1886 w 202827"/>
                      <a:gd name="connsiteY12" fmla="*/ 203644 h 290610"/>
                      <a:gd name="connsiteX13" fmla="*/ 99544 w 202827"/>
                      <a:gd name="connsiteY13" fmla="*/ 290601 h 290610"/>
                      <a:gd name="connsiteX14" fmla="*/ 201706 w 202827"/>
                      <a:gd name="connsiteY14" fmla="*/ 210230 h 290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02827" h="290610">
                        <a:moveTo>
                          <a:pt x="201706" y="210230"/>
                        </a:moveTo>
                        <a:lnTo>
                          <a:pt x="176080" y="0"/>
                        </a:lnTo>
                        <a:lnTo>
                          <a:pt x="12" y="0"/>
                        </a:lnTo>
                        <a:lnTo>
                          <a:pt x="652" y="68363"/>
                        </a:lnTo>
                        <a:cubicBezTo>
                          <a:pt x="3967" y="73150"/>
                          <a:pt x="56339" y="117192"/>
                          <a:pt x="151528" y="97441"/>
                        </a:cubicBezTo>
                        <a:cubicBezTo>
                          <a:pt x="154911" y="96741"/>
                          <a:pt x="158455" y="97326"/>
                          <a:pt x="161906" y="97397"/>
                        </a:cubicBezTo>
                        <a:cubicBezTo>
                          <a:pt x="163964" y="97439"/>
                          <a:pt x="166204" y="97793"/>
                          <a:pt x="167690" y="99389"/>
                        </a:cubicBezTo>
                        <a:cubicBezTo>
                          <a:pt x="170890" y="102847"/>
                          <a:pt x="169702" y="108905"/>
                          <a:pt x="167416" y="112494"/>
                        </a:cubicBezTo>
                        <a:cubicBezTo>
                          <a:pt x="164741" y="116650"/>
                          <a:pt x="160329" y="119558"/>
                          <a:pt x="156054" y="121855"/>
                        </a:cubicBezTo>
                        <a:cubicBezTo>
                          <a:pt x="151345" y="124400"/>
                          <a:pt x="146293" y="126302"/>
                          <a:pt x="141195" y="127902"/>
                        </a:cubicBezTo>
                        <a:cubicBezTo>
                          <a:pt x="109580" y="137807"/>
                          <a:pt x="76616" y="143483"/>
                          <a:pt x="43674" y="146585"/>
                        </a:cubicBezTo>
                        <a:cubicBezTo>
                          <a:pt x="29615" y="147911"/>
                          <a:pt x="15511" y="148766"/>
                          <a:pt x="1383" y="149328"/>
                        </a:cubicBezTo>
                        <a:lnTo>
                          <a:pt x="1886" y="203644"/>
                        </a:lnTo>
                        <a:cubicBezTo>
                          <a:pt x="1886" y="203644"/>
                          <a:pt x="-21911" y="289559"/>
                          <a:pt x="99544" y="290601"/>
                        </a:cubicBezTo>
                        <a:cubicBezTo>
                          <a:pt x="221000" y="291650"/>
                          <a:pt x="201706" y="210230"/>
                          <a:pt x="201706" y="210230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" name="任意多边形: 形状 1208">
                    <a:extLst>
                      <a:ext uri="{FF2B5EF4-FFF2-40B4-BE49-F238E27FC236}">
                        <a16:creationId xmlns:a16="http://schemas.microsoft.com/office/drawing/2014/main" id="{7471F3AC-FF52-36EA-0161-CA4A0A07B692}"/>
                      </a:ext>
                    </a:extLst>
                  </p:cNvPr>
                  <p:cNvSpPr/>
                  <p:nvPr/>
                </p:nvSpPr>
                <p:spPr>
                  <a:xfrm>
                    <a:off x="9152488" y="2384298"/>
                    <a:ext cx="332950" cy="202249"/>
                  </a:xfrm>
                  <a:custGeom>
                    <a:avLst/>
                    <a:gdLst>
                      <a:gd name="connsiteX0" fmla="*/ 0 w 332950"/>
                      <a:gd name="connsiteY0" fmla="*/ 86299 h 202249"/>
                      <a:gd name="connsiteX1" fmla="*/ 41651 w 332950"/>
                      <a:gd name="connsiteY1" fmla="*/ 5718 h 202249"/>
                      <a:gd name="connsiteX2" fmla="*/ 281887 w 332950"/>
                      <a:gd name="connsiteY2" fmla="*/ 853 h 202249"/>
                      <a:gd name="connsiteX3" fmla="*/ 332910 w 332950"/>
                      <a:gd name="connsiteY3" fmla="*/ 96008 h 202249"/>
                      <a:gd name="connsiteX4" fmla="*/ 135057 w 332950"/>
                      <a:gd name="connsiteY4" fmla="*/ 202209 h 202249"/>
                      <a:gd name="connsiteX5" fmla="*/ 0 w 332950"/>
                      <a:gd name="connsiteY5" fmla="*/ 86299 h 202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950" h="202249">
                        <a:moveTo>
                          <a:pt x="0" y="86299"/>
                        </a:moveTo>
                        <a:cubicBezTo>
                          <a:pt x="960" y="58675"/>
                          <a:pt x="15408" y="-19252"/>
                          <a:pt x="41651" y="5718"/>
                        </a:cubicBezTo>
                        <a:cubicBezTo>
                          <a:pt x="67894" y="30690"/>
                          <a:pt x="242270" y="-5927"/>
                          <a:pt x="281887" y="853"/>
                        </a:cubicBezTo>
                        <a:cubicBezTo>
                          <a:pt x="321480" y="7634"/>
                          <a:pt x="330235" y="76797"/>
                          <a:pt x="332910" y="96008"/>
                        </a:cubicBezTo>
                        <a:cubicBezTo>
                          <a:pt x="335585" y="115222"/>
                          <a:pt x="204300" y="199649"/>
                          <a:pt x="135057" y="202209"/>
                        </a:cubicBezTo>
                        <a:cubicBezTo>
                          <a:pt x="65791" y="204774"/>
                          <a:pt x="0" y="86299"/>
                          <a:pt x="0" y="8629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10" name="图形 1">
                    <a:extLst>
                      <a:ext uri="{FF2B5EF4-FFF2-40B4-BE49-F238E27FC236}">
                        <a16:creationId xmlns:a16="http://schemas.microsoft.com/office/drawing/2014/main" id="{D360FC18-1A28-DD47-7EE1-0FEEF6764C49}"/>
                      </a:ext>
                    </a:extLst>
                  </p:cNvPr>
                  <p:cNvGrpSpPr/>
                  <p:nvPr/>
                </p:nvGrpSpPr>
                <p:grpSpPr>
                  <a:xfrm>
                    <a:off x="9035576" y="1772876"/>
                    <a:ext cx="537931" cy="540054"/>
                    <a:chOff x="9035576" y="1772876"/>
                    <a:chExt cx="537931" cy="540054"/>
                  </a:xfrm>
                </p:grpSpPr>
                <p:grpSp>
                  <p:nvGrpSpPr>
                    <p:cNvPr id="1214" name="图形 1">
                      <a:extLst>
                        <a:ext uri="{FF2B5EF4-FFF2-40B4-BE49-F238E27FC236}">
                          <a16:creationId xmlns:a16="http://schemas.microsoft.com/office/drawing/2014/main" id="{B94BAE92-E261-BD3E-4478-967D04FE535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5576" y="1946848"/>
                      <a:ext cx="82570" cy="127413"/>
                      <a:chOff x="9035576" y="1946848"/>
                      <a:chExt cx="82570" cy="127413"/>
                    </a:xfrm>
                  </p:grpSpPr>
                  <p:sp>
                    <p:nvSpPr>
                      <p:cNvPr id="1229" name="任意多边形: 形状 1228">
                        <a:extLst>
                          <a:ext uri="{FF2B5EF4-FFF2-40B4-BE49-F238E27FC236}">
                            <a16:creationId xmlns:a16="http://schemas.microsoft.com/office/drawing/2014/main" id="{AB5134C7-D11D-1C29-738C-0AC5BA4501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5576" y="1946848"/>
                        <a:ext cx="82570" cy="127413"/>
                      </a:xfrm>
                      <a:custGeom>
                        <a:avLst/>
                        <a:gdLst>
                          <a:gd name="connsiteX0" fmla="*/ 78988 w 82570"/>
                          <a:gd name="connsiteY0" fmla="*/ 13372 h 127413"/>
                          <a:gd name="connsiteX1" fmla="*/ 14980 w 82570"/>
                          <a:gd name="connsiteY1" fmla="*/ 5901 h 127413"/>
                          <a:gd name="connsiteX2" fmla="*/ 52790 w 82570"/>
                          <a:gd name="connsiteY2" fmla="*/ 127414 h 127413"/>
                          <a:gd name="connsiteX3" fmla="*/ 82531 w 82570"/>
                          <a:gd name="connsiteY3" fmla="*/ 93540 h 127413"/>
                          <a:gd name="connsiteX4" fmla="*/ 78988 w 82570"/>
                          <a:gd name="connsiteY4" fmla="*/ 13372 h 1274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570" h="127413">
                            <a:moveTo>
                              <a:pt x="78988" y="13372"/>
                            </a:moveTo>
                            <a:cubicBezTo>
                              <a:pt x="78988" y="13372"/>
                              <a:pt x="52195" y="-10846"/>
                              <a:pt x="14980" y="5901"/>
                            </a:cubicBezTo>
                            <a:cubicBezTo>
                              <a:pt x="-25666" y="24192"/>
                              <a:pt x="26432" y="127421"/>
                              <a:pt x="52790" y="127414"/>
                            </a:cubicBezTo>
                            <a:cubicBezTo>
                              <a:pt x="78233" y="127409"/>
                              <a:pt x="83079" y="113330"/>
                              <a:pt x="82531" y="93540"/>
                            </a:cubicBezTo>
                            <a:cubicBezTo>
                              <a:pt x="81616" y="59634"/>
                              <a:pt x="78988" y="13372"/>
                              <a:pt x="78988" y="13372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" name="任意多边形: 形状 1229">
                        <a:extLst>
                          <a:ext uri="{FF2B5EF4-FFF2-40B4-BE49-F238E27FC236}">
                            <a16:creationId xmlns:a16="http://schemas.microsoft.com/office/drawing/2014/main" id="{514EC87B-DDD9-3D90-304D-EEF4DC4464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63974" y="1972179"/>
                        <a:ext cx="34870" cy="61559"/>
                      </a:xfrm>
                      <a:custGeom>
                        <a:avLst/>
                        <a:gdLst>
                          <a:gd name="connsiteX0" fmla="*/ 8024 w 34870"/>
                          <a:gd name="connsiteY0" fmla="*/ 0 h 61559"/>
                          <a:gd name="connsiteX1" fmla="*/ 31227 w 34870"/>
                          <a:gd name="connsiteY1" fmla="*/ 61560 h 61559"/>
                          <a:gd name="connsiteX2" fmla="*/ 21443 w 34870"/>
                          <a:gd name="connsiteY2" fmla="*/ 36983 h 61559"/>
                          <a:gd name="connsiteX3" fmla="*/ 0 w 34870"/>
                          <a:gd name="connsiteY3" fmla="*/ 28749 h 61559"/>
                          <a:gd name="connsiteX4" fmla="*/ 20734 w 34870"/>
                          <a:gd name="connsiteY4" fmla="*/ 25953 h 61559"/>
                          <a:gd name="connsiteX5" fmla="*/ 8024 w 34870"/>
                          <a:gd name="connsiteY5" fmla="*/ 0 h 61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4870" h="61559">
                            <a:moveTo>
                              <a:pt x="8024" y="0"/>
                            </a:moveTo>
                            <a:cubicBezTo>
                              <a:pt x="20368" y="8250"/>
                              <a:pt x="43914" y="37477"/>
                              <a:pt x="31227" y="61560"/>
                            </a:cubicBezTo>
                            <a:cubicBezTo>
                              <a:pt x="31227" y="61560"/>
                              <a:pt x="30335" y="45953"/>
                              <a:pt x="21443" y="36983"/>
                            </a:cubicBezTo>
                            <a:lnTo>
                              <a:pt x="0" y="28749"/>
                            </a:lnTo>
                            <a:lnTo>
                              <a:pt x="20734" y="25953"/>
                            </a:lnTo>
                            <a:lnTo>
                              <a:pt x="8024" y="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15" name="图形 1">
                      <a:extLst>
                        <a:ext uri="{FF2B5EF4-FFF2-40B4-BE49-F238E27FC236}">
                          <a16:creationId xmlns:a16="http://schemas.microsoft.com/office/drawing/2014/main" id="{85431D50-585A-D837-FD08-B573D74D021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90936" y="1946848"/>
                      <a:ext cx="82571" cy="127413"/>
                      <a:chOff x="9490936" y="1946848"/>
                      <a:chExt cx="82571" cy="127413"/>
                    </a:xfrm>
                  </p:grpSpPr>
                  <p:sp>
                    <p:nvSpPr>
                      <p:cNvPr id="1227" name="任意多边形: 形状 1226">
                        <a:extLst>
                          <a:ext uri="{FF2B5EF4-FFF2-40B4-BE49-F238E27FC236}">
                            <a16:creationId xmlns:a16="http://schemas.microsoft.com/office/drawing/2014/main" id="{F7F33946-F7CA-92E4-812D-2944DCD6C2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90936" y="1946848"/>
                        <a:ext cx="82571" cy="127413"/>
                      </a:xfrm>
                      <a:custGeom>
                        <a:avLst/>
                        <a:gdLst>
                          <a:gd name="connsiteX0" fmla="*/ 3583 w 82571"/>
                          <a:gd name="connsiteY0" fmla="*/ 13372 h 127413"/>
                          <a:gd name="connsiteX1" fmla="*/ 67591 w 82571"/>
                          <a:gd name="connsiteY1" fmla="*/ 5901 h 127413"/>
                          <a:gd name="connsiteX2" fmla="*/ 29781 w 82571"/>
                          <a:gd name="connsiteY2" fmla="*/ 127414 h 127413"/>
                          <a:gd name="connsiteX3" fmla="*/ 40 w 82571"/>
                          <a:gd name="connsiteY3" fmla="*/ 93540 h 127413"/>
                          <a:gd name="connsiteX4" fmla="*/ 3583 w 82571"/>
                          <a:gd name="connsiteY4" fmla="*/ 13372 h 1274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571" h="127413">
                            <a:moveTo>
                              <a:pt x="3583" y="13372"/>
                            </a:moveTo>
                            <a:cubicBezTo>
                              <a:pt x="3583" y="13372"/>
                              <a:pt x="30375" y="-10846"/>
                              <a:pt x="67591" y="5901"/>
                            </a:cubicBezTo>
                            <a:cubicBezTo>
                              <a:pt x="108237" y="24192"/>
                              <a:pt x="56139" y="127421"/>
                              <a:pt x="29781" y="127414"/>
                            </a:cubicBezTo>
                            <a:cubicBezTo>
                              <a:pt x="4338" y="127409"/>
                              <a:pt x="-509" y="113330"/>
                              <a:pt x="40" y="93540"/>
                            </a:cubicBezTo>
                            <a:cubicBezTo>
                              <a:pt x="954" y="59634"/>
                              <a:pt x="3583" y="13372"/>
                              <a:pt x="3583" y="13372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8" name="任意多边形: 形状 1227">
                        <a:extLst>
                          <a:ext uri="{FF2B5EF4-FFF2-40B4-BE49-F238E27FC236}">
                            <a16:creationId xmlns:a16="http://schemas.microsoft.com/office/drawing/2014/main" id="{6D62AA23-2976-9D73-A0BE-7447DE5FF9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10238" y="1972179"/>
                        <a:ext cx="34870" cy="61559"/>
                      </a:xfrm>
                      <a:custGeom>
                        <a:avLst/>
                        <a:gdLst>
                          <a:gd name="connsiteX0" fmla="*/ 26847 w 34870"/>
                          <a:gd name="connsiteY0" fmla="*/ 0 h 61559"/>
                          <a:gd name="connsiteX1" fmla="*/ 3644 w 34870"/>
                          <a:gd name="connsiteY1" fmla="*/ 61560 h 61559"/>
                          <a:gd name="connsiteX2" fmla="*/ 13428 w 34870"/>
                          <a:gd name="connsiteY2" fmla="*/ 36983 h 61559"/>
                          <a:gd name="connsiteX3" fmla="*/ 34871 w 34870"/>
                          <a:gd name="connsiteY3" fmla="*/ 28749 h 61559"/>
                          <a:gd name="connsiteX4" fmla="*/ 14137 w 34870"/>
                          <a:gd name="connsiteY4" fmla="*/ 25953 h 61559"/>
                          <a:gd name="connsiteX5" fmla="*/ 26847 w 34870"/>
                          <a:gd name="connsiteY5" fmla="*/ 0 h 61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4870" h="61559">
                            <a:moveTo>
                              <a:pt x="26847" y="0"/>
                            </a:moveTo>
                            <a:cubicBezTo>
                              <a:pt x="14503" y="8250"/>
                              <a:pt x="-9043" y="37477"/>
                              <a:pt x="3644" y="61560"/>
                            </a:cubicBezTo>
                            <a:cubicBezTo>
                              <a:pt x="3644" y="61560"/>
                              <a:pt x="4536" y="45953"/>
                              <a:pt x="13428" y="36983"/>
                            </a:cubicBezTo>
                            <a:lnTo>
                              <a:pt x="34871" y="28749"/>
                            </a:lnTo>
                            <a:lnTo>
                              <a:pt x="14137" y="25953"/>
                            </a:lnTo>
                            <a:lnTo>
                              <a:pt x="26847" y="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16" name="任意多边形: 形状 1215">
                      <a:extLst>
                        <a:ext uri="{FF2B5EF4-FFF2-40B4-BE49-F238E27FC236}">
                          <a16:creationId xmlns:a16="http://schemas.microsoft.com/office/drawing/2014/main" id="{8BCBA746-E397-C89C-EA54-B41FD01065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06111" y="1835878"/>
                      <a:ext cx="410223" cy="477053"/>
                    </a:xfrm>
                    <a:custGeom>
                      <a:avLst/>
                      <a:gdLst>
                        <a:gd name="connsiteX0" fmla="*/ 406810 w 410223"/>
                        <a:gd name="connsiteY0" fmla="*/ 0 h 477053"/>
                        <a:gd name="connsiteX1" fmla="*/ 7103 w 410223"/>
                        <a:gd name="connsiteY1" fmla="*/ 0 h 477053"/>
                        <a:gd name="connsiteX2" fmla="*/ 206259 w 410223"/>
                        <a:gd name="connsiteY2" fmla="*/ 476761 h 477053"/>
                        <a:gd name="connsiteX3" fmla="*/ 406810 w 410223"/>
                        <a:gd name="connsiteY3" fmla="*/ 0 h 47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0223" h="477053">
                          <a:moveTo>
                            <a:pt x="406810" y="0"/>
                          </a:moveTo>
                          <a:lnTo>
                            <a:pt x="7103" y="0"/>
                          </a:lnTo>
                          <a:cubicBezTo>
                            <a:pt x="-8807" y="69561"/>
                            <a:pt x="-17540" y="463555"/>
                            <a:pt x="206259" y="476761"/>
                          </a:cubicBezTo>
                          <a:cubicBezTo>
                            <a:pt x="432436" y="490111"/>
                            <a:pt x="413394" y="40970"/>
                            <a:pt x="406810" y="0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17" name="图形 1">
                      <a:extLst>
                        <a:ext uri="{FF2B5EF4-FFF2-40B4-BE49-F238E27FC236}">
                          <a16:creationId xmlns:a16="http://schemas.microsoft.com/office/drawing/2014/main" id="{9AF9B256-CFED-13E7-143F-ED1FD30DA9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80959" y="1937116"/>
                      <a:ext cx="272026" cy="319851"/>
                      <a:chOff x="9180959" y="1937116"/>
                      <a:chExt cx="272026" cy="319851"/>
                    </a:xfrm>
                  </p:grpSpPr>
                  <p:sp>
                    <p:nvSpPr>
                      <p:cNvPr id="1220" name="任意多边形: 形状 1219">
                        <a:extLst>
                          <a:ext uri="{FF2B5EF4-FFF2-40B4-BE49-F238E27FC236}">
                            <a16:creationId xmlns:a16="http://schemas.microsoft.com/office/drawing/2014/main" id="{C5E04E4E-22B4-37E6-42F4-68176ABBE5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09633" y="2033000"/>
                        <a:ext cx="28059" cy="86486"/>
                      </a:xfrm>
                      <a:custGeom>
                        <a:avLst/>
                        <a:gdLst>
                          <a:gd name="connsiteX0" fmla="*/ 6213 w 28059"/>
                          <a:gd name="connsiteY0" fmla="*/ 0 h 86486"/>
                          <a:gd name="connsiteX1" fmla="*/ 750 w 28059"/>
                          <a:gd name="connsiteY1" fmla="*/ 81110 h 86486"/>
                          <a:gd name="connsiteX2" fmla="*/ 1047 w 28059"/>
                          <a:gd name="connsiteY2" fmla="*/ 84308 h 86486"/>
                          <a:gd name="connsiteX3" fmla="*/ 5436 w 28059"/>
                          <a:gd name="connsiteY3" fmla="*/ 86484 h 86486"/>
                          <a:gd name="connsiteX4" fmla="*/ 6213 w 28059"/>
                          <a:gd name="connsiteY4" fmla="*/ 0 h 864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8059" h="86486">
                            <a:moveTo>
                              <a:pt x="6213" y="0"/>
                            </a:moveTo>
                            <a:cubicBezTo>
                              <a:pt x="5939" y="30"/>
                              <a:pt x="34582" y="72608"/>
                              <a:pt x="750" y="81110"/>
                            </a:cubicBezTo>
                            <a:cubicBezTo>
                              <a:pt x="-348" y="81427"/>
                              <a:pt x="-233" y="82826"/>
                              <a:pt x="1047" y="84308"/>
                            </a:cubicBezTo>
                            <a:cubicBezTo>
                              <a:pt x="2350" y="85791"/>
                              <a:pt x="4293" y="86532"/>
                              <a:pt x="5436" y="86484"/>
                            </a:cubicBezTo>
                            <a:cubicBezTo>
                              <a:pt x="55225" y="84440"/>
                              <a:pt x="7493" y="-132"/>
                              <a:pt x="6213" y="0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1" name="任意多边形: 形状 1220">
                        <a:extLst>
                          <a:ext uri="{FF2B5EF4-FFF2-40B4-BE49-F238E27FC236}">
                            <a16:creationId xmlns:a16="http://schemas.microsoft.com/office/drawing/2014/main" id="{F2961E77-7D46-DC09-DC6F-EEAF2F69EB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80959" y="1941413"/>
                        <a:ext cx="99753" cy="22650"/>
                      </a:xfrm>
                      <a:custGeom>
                        <a:avLst/>
                        <a:gdLst>
                          <a:gd name="connsiteX0" fmla="*/ 5225 w 99753"/>
                          <a:gd name="connsiteY0" fmla="*/ 18538 h 22650"/>
                          <a:gd name="connsiteX1" fmla="*/ 356 w 99753"/>
                          <a:gd name="connsiteY1" fmla="*/ 16796 h 22650"/>
                          <a:gd name="connsiteX2" fmla="*/ 2093 w 99753"/>
                          <a:gd name="connsiteY2" fmla="*/ 11922 h 22650"/>
                          <a:gd name="connsiteX3" fmla="*/ 99728 w 99753"/>
                          <a:gd name="connsiteY3" fmla="*/ 22390 h 22650"/>
                          <a:gd name="connsiteX4" fmla="*/ 5225 w 99753"/>
                          <a:gd name="connsiteY4" fmla="*/ 18538 h 226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753" h="22650">
                            <a:moveTo>
                              <a:pt x="5225" y="18538"/>
                            </a:moveTo>
                            <a:cubicBezTo>
                              <a:pt x="3213" y="18584"/>
                              <a:pt x="1224" y="18634"/>
                              <a:pt x="356" y="16796"/>
                            </a:cubicBezTo>
                            <a:cubicBezTo>
                              <a:pt x="-513" y="14970"/>
                              <a:pt x="264" y="12784"/>
                              <a:pt x="2093" y="11922"/>
                            </a:cubicBezTo>
                            <a:cubicBezTo>
                              <a:pt x="69096" y="-19883"/>
                              <a:pt x="99431" y="21965"/>
                              <a:pt x="99728" y="22390"/>
                            </a:cubicBezTo>
                            <a:cubicBezTo>
                              <a:pt x="100871" y="24041"/>
                              <a:pt x="63289" y="17265"/>
                              <a:pt x="5225" y="18538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2" name="任意多边形: 形状 1221">
                        <a:extLst>
                          <a:ext uri="{FF2B5EF4-FFF2-40B4-BE49-F238E27FC236}">
                            <a16:creationId xmlns:a16="http://schemas.microsoft.com/office/drawing/2014/main" id="{76511A00-889A-6244-866B-118A745AA5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3242" y="1937116"/>
                        <a:ext cx="99743" cy="22649"/>
                      </a:xfrm>
                      <a:custGeom>
                        <a:avLst/>
                        <a:gdLst>
                          <a:gd name="connsiteX0" fmla="*/ 94529 w 99743"/>
                          <a:gd name="connsiteY0" fmla="*/ 18539 h 22649"/>
                          <a:gd name="connsiteX1" fmla="*/ 99398 w 99743"/>
                          <a:gd name="connsiteY1" fmla="*/ 16797 h 22649"/>
                          <a:gd name="connsiteX2" fmla="*/ 97661 w 99743"/>
                          <a:gd name="connsiteY2" fmla="*/ 11924 h 22649"/>
                          <a:gd name="connsiteX3" fmla="*/ 25 w 99743"/>
                          <a:gd name="connsiteY3" fmla="*/ 22389 h 22649"/>
                          <a:gd name="connsiteX4" fmla="*/ 94529 w 99743"/>
                          <a:gd name="connsiteY4" fmla="*/ 18539 h 2264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743" h="22649">
                            <a:moveTo>
                              <a:pt x="94529" y="18539"/>
                            </a:moveTo>
                            <a:cubicBezTo>
                              <a:pt x="96540" y="18585"/>
                              <a:pt x="98529" y="18633"/>
                              <a:pt x="99398" y="16797"/>
                            </a:cubicBezTo>
                            <a:cubicBezTo>
                              <a:pt x="100244" y="14971"/>
                              <a:pt x="99489" y="12785"/>
                              <a:pt x="97661" y="11924"/>
                            </a:cubicBezTo>
                            <a:cubicBezTo>
                              <a:pt x="30658" y="-19884"/>
                              <a:pt x="323" y="21966"/>
                              <a:pt x="25" y="22389"/>
                            </a:cubicBezTo>
                            <a:cubicBezTo>
                              <a:pt x="-1118" y="24039"/>
                              <a:pt x="36464" y="17264"/>
                              <a:pt x="94529" y="18539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3" name="任意多边形: 形状 1222">
                        <a:extLst>
                          <a:ext uri="{FF2B5EF4-FFF2-40B4-BE49-F238E27FC236}">
                            <a16:creationId xmlns:a16="http://schemas.microsoft.com/office/drawing/2014/main" id="{D9E385DC-25A7-F194-A79C-B664A9CF2F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54286" y="2166994"/>
                        <a:ext cx="137020" cy="61505"/>
                      </a:xfrm>
                      <a:custGeom>
                        <a:avLst/>
                        <a:gdLst>
                          <a:gd name="connsiteX0" fmla="*/ 137021 w 137020"/>
                          <a:gd name="connsiteY0" fmla="*/ 0 h 61505"/>
                          <a:gd name="connsiteX1" fmla="*/ 1141 w 137020"/>
                          <a:gd name="connsiteY1" fmla="*/ 12397 h 61505"/>
                          <a:gd name="connsiteX2" fmla="*/ 137021 w 137020"/>
                          <a:gd name="connsiteY2" fmla="*/ 0 h 615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37020" h="61505">
                            <a:moveTo>
                              <a:pt x="137021" y="0"/>
                            </a:moveTo>
                            <a:cubicBezTo>
                              <a:pt x="137021" y="0"/>
                              <a:pt x="76762" y="36816"/>
                              <a:pt x="1141" y="12397"/>
                            </a:cubicBezTo>
                            <a:cubicBezTo>
                              <a:pt x="-11432" y="44108"/>
                              <a:pt x="82888" y="110985"/>
                              <a:pt x="1370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CFAF7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4" name="任意多边形: 形状 1223">
                        <a:extLst>
                          <a:ext uri="{FF2B5EF4-FFF2-40B4-BE49-F238E27FC236}">
                            <a16:creationId xmlns:a16="http://schemas.microsoft.com/office/drawing/2014/main" id="{C3C6C1EA-351E-867D-8FB4-8FC7959B9F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80228" y="1986397"/>
                        <a:ext cx="43905" cy="63314"/>
                      </a:xfrm>
                      <a:custGeom>
                        <a:avLst/>
                        <a:gdLst>
                          <a:gd name="connsiteX0" fmla="*/ 43906 w 43905"/>
                          <a:gd name="connsiteY0" fmla="*/ 35406 h 63314"/>
                          <a:gd name="connsiteX1" fmla="*/ 25823 w 43905"/>
                          <a:gd name="connsiteY1" fmla="*/ 63183 h 63314"/>
                          <a:gd name="connsiteX2" fmla="*/ 357 w 43905"/>
                          <a:gd name="connsiteY2" fmla="*/ 34393 h 63314"/>
                          <a:gd name="connsiteX3" fmla="*/ 18005 w 43905"/>
                          <a:gd name="connsiteY3" fmla="*/ 105 h 63314"/>
                          <a:gd name="connsiteX4" fmla="*/ 34784 w 43905"/>
                          <a:gd name="connsiteY4" fmla="*/ 7770 h 63314"/>
                          <a:gd name="connsiteX5" fmla="*/ 26989 w 43905"/>
                          <a:gd name="connsiteY5" fmla="*/ 22963 h 63314"/>
                          <a:gd name="connsiteX6" fmla="*/ 41460 w 43905"/>
                          <a:gd name="connsiteY6" fmla="*/ 35987 h 63314"/>
                          <a:gd name="connsiteX7" fmla="*/ 43906 w 43905"/>
                          <a:gd name="connsiteY7" fmla="*/ 35406 h 6331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3905" h="63314">
                            <a:moveTo>
                              <a:pt x="43906" y="35406"/>
                            </a:moveTo>
                            <a:cubicBezTo>
                              <a:pt x="43608" y="50018"/>
                              <a:pt x="36385" y="61880"/>
                              <a:pt x="25823" y="63183"/>
                            </a:cubicBezTo>
                            <a:cubicBezTo>
                              <a:pt x="13959" y="64774"/>
                              <a:pt x="2529" y="51753"/>
                              <a:pt x="357" y="34393"/>
                            </a:cubicBezTo>
                            <a:cubicBezTo>
                              <a:pt x="-1814" y="16887"/>
                              <a:pt x="6141" y="1553"/>
                              <a:pt x="18005" y="105"/>
                            </a:cubicBezTo>
                            <a:cubicBezTo>
                              <a:pt x="24086" y="-617"/>
                              <a:pt x="30167" y="2419"/>
                              <a:pt x="34784" y="7770"/>
                            </a:cubicBezTo>
                            <a:cubicBezTo>
                              <a:pt x="29595" y="10088"/>
                              <a:pt x="26258" y="16309"/>
                              <a:pt x="26989" y="22963"/>
                            </a:cubicBezTo>
                            <a:cubicBezTo>
                              <a:pt x="27995" y="31065"/>
                              <a:pt x="34510" y="36851"/>
                              <a:pt x="41460" y="35987"/>
                            </a:cubicBezTo>
                            <a:cubicBezTo>
                              <a:pt x="42328" y="35836"/>
                              <a:pt x="43197" y="35694"/>
                              <a:pt x="43906" y="35406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5" name="任意多边形: 形状 1224">
                        <a:extLst>
                          <a:ext uri="{FF2B5EF4-FFF2-40B4-BE49-F238E27FC236}">
                            <a16:creationId xmlns:a16="http://schemas.microsoft.com/office/drawing/2014/main" id="{04BD0797-8BCE-AAB3-8520-4D09B42AF6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05024" y="1990440"/>
                        <a:ext cx="43788" cy="63445"/>
                      </a:xfrm>
                      <a:custGeom>
                        <a:avLst/>
                        <a:gdLst>
                          <a:gd name="connsiteX0" fmla="*/ 25828 w 43788"/>
                          <a:gd name="connsiteY0" fmla="*/ 63335 h 63445"/>
                          <a:gd name="connsiteX1" fmla="*/ 362 w 43788"/>
                          <a:gd name="connsiteY1" fmla="*/ 34399 h 63445"/>
                          <a:gd name="connsiteX2" fmla="*/ 18010 w 43788"/>
                          <a:gd name="connsiteY2" fmla="*/ 109 h 63445"/>
                          <a:gd name="connsiteX3" fmla="*/ 31611 w 43788"/>
                          <a:gd name="connsiteY3" fmla="*/ 4885 h 63445"/>
                          <a:gd name="connsiteX4" fmla="*/ 26102 w 43788"/>
                          <a:gd name="connsiteY4" fmla="*/ 18918 h 63445"/>
                          <a:gd name="connsiteX5" fmla="*/ 40436 w 43788"/>
                          <a:gd name="connsiteY5" fmla="*/ 31942 h 63445"/>
                          <a:gd name="connsiteX6" fmla="*/ 43613 w 43788"/>
                          <a:gd name="connsiteY6" fmla="*/ 31073 h 63445"/>
                          <a:gd name="connsiteX7" fmla="*/ 25828 w 43788"/>
                          <a:gd name="connsiteY7" fmla="*/ 63335 h 634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3788" h="63445">
                            <a:moveTo>
                              <a:pt x="25828" y="63335"/>
                            </a:moveTo>
                            <a:cubicBezTo>
                              <a:pt x="13827" y="64782"/>
                              <a:pt x="2397" y="51761"/>
                              <a:pt x="362" y="34399"/>
                            </a:cubicBezTo>
                            <a:cubicBezTo>
                              <a:pt x="-1810" y="16895"/>
                              <a:pt x="6008" y="1703"/>
                              <a:pt x="18010" y="109"/>
                            </a:cubicBezTo>
                            <a:cubicBezTo>
                              <a:pt x="22787" y="-469"/>
                              <a:pt x="27565" y="1268"/>
                              <a:pt x="31611" y="4885"/>
                            </a:cubicBezTo>
                            <a:cubicBezTo>
                              <a:pt x="27702" y="7779"/>
                              <a:pt x="25394" y="13133"/>
                              <a:pt x="26102" y="18918"/>
                            </a:cubicBezTo>
                            <a:cubicBezTo>
                              <a:pt x="26971" y="27020"/>
                              <a:pt x="33486" y="32806"/>
                              <a:pt x="40436" y="31942"/>
                            </a:cubicBezTo>
                            <a:cubicBezTo>
                              <a:pt x="41601" y="31793"/>
                              <a:pt x="42607" y="31508"/>
                              <a:pt x="43613" y="31073"/>
                            </a:cubicBezTo>
                            <a:cubicBezTo>
                              <a:pt x="45076" y="47711"/>
                              <a:pt x="37258" y="61742"/>
                              <a:pt x="25828" y="63335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6" name="任意多边形: 形状 1225">
                        <a:extLst>
                          <a:ext uri="{FF2B5EF4-FFF2-40B4-BE49-F238E27FC236}">
                            <a16:creationId xmlns:a16="http://schemas.microsoft.com/office/drawing/2014/main" id="{0C061C8E-332E-A462-1804-6CD3B30368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73219" y="2240556"/>
                        <a:ext cx="56970" cy="16411"/>
                      </a:xfrm>
                      <a:custGeom>
                        <a:avLst/>
                        <a:gdLst>
                          <a:gd name="connsiteX0" fmla="*/ 45073 w 56970"/>
                          <a:gd name="connsiteY0" fmla="*/ 15946 h 16411"/>
                          <a:gd name="connsiteX1" fmla="*/ 55132 w 56970"/>
                          <a:gd name="connsiteY1" fmla="*/ 13715 h 16411"/>
                          <a:gd name="connsiteX2" fmla="*/ 56801 w 56970"/>
                          <a:gd name="connsiteY2" fmla="*/ 10099 h 16411"/>
                          <a:gd name="connsiteX3" fmla="*/ 53166 w 56970"/>
                          <a:gd name="connsiteY3" fmla="*/ 8434 h 16411"/>
                          <a:gd name="connsiteX4" fmla="*/ 4382 w 56970"/>
                          <a:gd name="connsiteY4" fmla="*/ 458 h 16411"/>
                          <a:gd name="connsiteX5" fmla="*/ 473 w 56970"/>
                          <a:gd name="connsiteY5" fmla="*/ 1231 h 16411"/>
                          <a:gd name="connsiteX6" fmla="*/ 1251 w 56970"/>
                          <a:gd name="connsiteY6" fmla="*/ 5152 h 16411"/>
                          <a:gd name="connsiteX7" fmla="*/ 45073 w 56970"/>
                          <a:gd name="connsiteY7" fmla="*/ 15946 h 164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6970" h="16411">
                            <a:moveTo>
                              <a:pt x="45073" y="15946"/>
                            </a:moveTo>
                            <a:cubicBezTo>
                              <a:pt x="50994" y="15212"/>
                              <a:pt x="54743" y="13863"/>
                              <a:pt x="55132" y="13715"/>
                            </a:cubicBezTo>
                            <a:cubicBezTo>
                              <a:pt x="56595" y="13166"/>
                              <a:pt x="57326" y="11557"/>
                              <a:pt x="56801" y="10099"/>
                            </a:cubicBezTo>
                            <a:cubicBezTo>
                              <a:pt x="56252" y="8640"/>
                              <a:pt x="54606" y="7897"/>
                              <a:pt x="53166" y="8434"/>
                            </a:cubicBezTo>
                            <a:cubicBezTo>
                              <a:pt x="52937" y="8530"/>
                              <a:pt x="29048" y="17005"/>
                              <a:pt x="4382" y="458"/>
                            </a:cubicBezTo>
                            <a:cubicBezTo>
                              <a:pt x="3080" y="-378"/>
                              <a:pt x="1342" y="-40"/>
                              <a:pt x="473" y="1231"/>
                            </a:cubicBezTo>
                            <a:cubicBezTo>
                              <a:pt x="-395" y="2527"/>
                              <a:pt x="-29" y="4281"/>
                              <a:pt x="1251" y="5152"/>
                            </a:cubicBezTo>
                            <a:cubicBezTo>
                              <a:pt x="18396" y="16639"/>
                              <a:pt x="34946" y="17196"/>
                              <a:pt x="45073" y="15946"/>
                            </a:cubicBezTo>
                            <a:close/>
                          </a:path>
                        </a:pathLst>
                      </a:custGeom>
                      <a:solidFill>
                        <a:srgbClr val="C18C7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18" name="任意多边形: 形状 1217">
                      <a:extLst>
                        <a:ext uri="{FF2B5EF4-FFF2-40B4-BE49-F238E27FC236}">
                          <a16:creationId xmlns:a16="http://schemas.microsoft.com/office/drawing/2014/main" id="{21A9CE1F-E77D-D5C5-60C3-D32BA5ED47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56498" y="1772876"/>
                      <a:ext cx="375722" cy="206187"/>
                    </a:xfrm>
                    <a:custGeom>
                      <a:avLst/>
                      <a:gdLst>
                        <a:gd name="connsiteX0" fmla="*/ 141174 w 375722"/>
                        <a:gd name="connsiteY0" fmla="*/ 2720 h 206187"/>
                        <a:gd name="connsiteX1" fmla="*/ 2231 w 375722"/>
                        <a:gd name="connsiteY1" fmla="*/ 20416 h 206187"/>
                        <a:gd name="connsiteX2" fmla="*/ 306909 w 375722"/>
                        <a:gd name="connsiteY2" fmla="*/ 66099 h 206187"/>
                        <a:gd name="connsiteX3" fmla="*/ 358755 w 375722"/>
                        <a:gd name="connsiteY3" fmla="*/ 206188 h 206187"/>
                        <a:gd name="connsiteX4" fmla="*/ 347028 w 375722"/>
                        <a:gd name="connsiteY4" fmla="*/ 22585 h 206187"/>
                        <a:gd name="connsiteX5" fmla="*/ 141174 w 375722"/>
                        <a:gd name="connsiteY5" fmla="*/ 2720 h 206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75722" h="206187">
                          <a:moveTo>
                            <a:pt x="141174" y="2720"/>
                          </a:moveTo>
                          <a:cubicBezTo>
                            <a:pt x="73897" y="15775"/>
                            <a:pt x="69257" y="6240"/>
                            <a:pt x="2231" y="20416"/>
                          </a:cubicBezTo>
                          <a:cubicBezTo>
                            <a:pt x="-30459" y="233617"/>
                            <a:pt x="306909" y="66099"/>
                            <a:pt x="306909" y="66099"/>
                          </a:cubicBezTo>
                          <a:cubicBezTo>
                            <a:pt x="287935" y="178504"/>
                            <a:pt x="358755" y="206188"/>
                            <a:pt x="358755" y="206188"/>
                          </a:cubicBezTo>
                          <a:cubicBezTo>
                            <a:pt x="387719" y="162662"/>
                            <a:pt x="376815" y="106100"/>
                            <a:pt x="347028" y="22585"/>
                          </a:cubicBezTo>
                          <a:cubicBezTo>
                            <a:pt x="336124" y="21410"/>
                            <a:pt x="202119" y="-9110"/>
                            <a:pt x="141174" y="272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" name="任意多边形: 形状 1218">
                      <a:extLst>
                        <a:ext uri="{FF2B5EF4-FFF2-40B4-BE49-F238E27FC236}">
                          <a16:creationId xmlns:a16="http://schemas.microsoft.com/office/drawing/2014/main" id="{DDB2649E-D31A-418E-7E81-2B6A02D722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9027" y="1793380"/>
                      <a:ext cx="45254" cy="188621"/>
                    </a:xfrm>
                    <a:custGeom>
                      <a:avLst/>
                      <a:gdLst>
                        <a:gd name="connsiteX0" fmla="*/ 45255 w 45254"/>
                        <a:gd name="connsiteY0" fmla="*/ 989 h 188621"/>
                        <a:gd name="connsiteX1" fmla="*/ 8039 w 45254"/>
                        <a:gd name="connsiteY1" fmla="*/ 188622 h 188621"/>
                        <a:gd name="connsiteX2" fmla="*/ 5913 w 45254"/>
                        <a:gd name="connsiteY2" fmla="*/ 71469 h 188621"/>
                        <a:gd name="connsiteX3" fmla="*/ 45255 w 45254"/>
                        <a:gd name="connsiteY3" fmla="*/ 989 h 188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254" h="188621">
                          <a:moveTo>
                            <a:pt x="45255" y="989"/>
                          </a:moveTo>
                          <a:cubicBezTo>
                            <a:pt x="45255" y="989"/>
                            <a:pt x="41689" y="137633"/>
                            <a:pt x="8039" y="188622"/>
                          </a:cubicBezTo>
                          <a:cubicBezTo>
                            <a:pt x="8039" y="188622"/>
                            <a:pt x="-8535" y="156799"/>
                            <a:pt x="5913" y="71469"/>
                          </a:cubicBezTo>
                          <a:cubicBezTo>
                            <a:pt x="20383" y="-13856"/>
                            <a:pt x="45255" y="989"/>
                            <a:pt x="45255" y="98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11" name="图形 1">
                    <a:extLst>
                      <a:ext uri="{FF2B5EF4-FFF2-40B4-BE49-F238E27FC236}">
                        <a16:creationId xmlns:a16="http://schemas.microsoft.com/office/drawing/2014/main" id="{4C0179F6-C904-61CF-E60F-D35838666242}"/>
                      </a:ext>
                    </a:extLst>
                  </p:cNvPr>
                  <p:cNvGrpSpPr/>
                  <p:nvPr/>
                </p:nvGrpSpPr>
                <p:grpSpPr>
                  <a:xfrm>
                    <a:off x="9095483" y="1659265"/>
                    <a:ext cx="438238" cy="295023"/>
                    <a:chOff x="9095483" y="1659265"/>
                    <a:chExt cx="438238" cy="295023"/>
                  </a:xfrm>
                </p:grpSpPr>
                <p:sp>
                  <p:nvSpPr>
                    <p:cNvPr id="1212" name="任意多边形: 形状 1211">
                      <a:extLst>
                        <a:ext uri="{FF2B5EF4-FFF2-40B4-BE49-F238E27FC236}">
                          <a16:creationId xmlns:a16="http://schemas.microsoft.com/office/drawing/2014/main" id="{B5FFC24F-15AE-078B-FE2E-7ACB94CA67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5483" y="1659265"/>
                      <a:ext cx="438238" cy="293871"/>
                    </a:xfrm>
                    <a:custGeom>
                      <a:avLst/>
                      <a:gdLst>
                        <a:gd name="connsiteX0" fmla="*/ 423154 w 438238"/>
                        <a:gd name="connsiteY0" fmla="*/ 133364 h 293871"/>
                        <a:gd name="connsiteX1" fmla="*/ 214854 w 438238"/>
                        <a:gd name="connsiteY1" fmla="*/ 338 h 293871"/>
                        <a:gd name="connsiteX2" fmla="*/ 9891 w 438238"/>
                        <a:gd name="connsiteY2" fmla="*/ 141889 h 293871"/>
                        <a:gd name="connsiteX3" fmla="*/ 975 w 438238"/>
                        <a:gd name="connsiteY3" fmla="*/ 290751 h 293871"/>
                        <a:gd name="connsiteX4" fmla="*/ 437876 w 438238"/>
                        <a:gd name="connsiteY4" fmla="*/ 293871 h 293871"/>
                        <a:gd name="connsiteX5" fmla="*/ 423154 w 438238"/>
                        <a:gd name="connsiteY5" fmla="*/ 133364 h 2938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8238" h="293871">
                          <a:moveTo>
                            <a:pt x="423154" y="133364"/>
                          </a:moveTo>
                          <a:cubicBezTo>
                            <a:pt x="390898" y="60649"/>
                            <a:pt x="320741" y="-5304"/>
                            <a:pt x="214854" y="338"/>
                          </a:cubicBezTo>
                          <a:cubicBezTo>
                            <a:pt x="109332" y="5959"/>
                            <a:pt x="37117" y="73074"/>
                            <a:pt x="9891" y="141889"/>
                          </a:cubicBezTo>
                          <a:cubicBezTo>
                            <a:pt x="-4351" y="232225"/>
                            <a:pt x="975" y="290751"/>
                            <a:pt x="975" y="290751"/>
                          </a:cubicBezTo>
                          <a:cubicBezTo>
                            <a:pt x="975" y="290751"/>
                            <a:pt x="224340" y="125535"/>
                            <a:pt x="437876" y="293871"/>
                          </a:cubicBezTo>
                          <a:cubicBezTo>
                            <a:pt x="437876" y="293869"/>
                            <a:pt x="441899" y="221670"/>
                            <a:pt x="423154" y="133364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3" name="任意多边形: 形状 1212">
                      <a:extLst>
                        <a:ext uri="{FF2B5EF4-FFF2-40B4-BE49-F238E27FC236}">
                          <a16:creationId xmlns:a16="http://schemas.microsoft.com/office/drawing/2014/main" id="{56A2F9CB-2F59-72C4-4A41-EB6D03B7E2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8263" y="1820020"/>
                      <a:ext cx="432627" cy="134268"/>
                    </a:xfrm>
                    <a:custGeom>
                      <a:avLst/>
                      <a:gdLst>
                        <a:gd name="connsiteX0" fmla="*/ 207 w 432627"/>
                        <a:gd name="connsiteY0" fmla="*/ 134268 h 134268"/>
                        <a:gd name="connsiteX1" fmla="*/ 221332 w 432627"/>
                        <a:gd name="connsiteY1" fmla="*/ 98 h 134268"/>
                        <a:gd name="connsiteX2" fmla="*/ 431918 w 432627"/>
                        <a:gd name="connsiteY2" fmla="*/ 134051 h 134268"/>
                        <a:gd name="connsiteX3" fmla="*/ 207 w 432627"/>
                        <a:gd name="connsiteY3" fmla="*/ 134268 h 1342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32627" h="134268">
                          <a:moveTo>
                            <a:pt x="207" y="134268"/>
                          </a:moveTo>
                          <a:cubicBezTo>
                            <a:pt x="207" y="134268"/>
                            <a:pt x="-15269" y="4435"/>
                            <a:pt x="221332" y="98"/>
                          </a:cubicBezTo>
                          <a:cubicBezTo>
                            <a:pt x="456150" y="-4204"/>
                            <a:pt x="431918" y="134051"/>
                            <a:pt x="431918" y="134051"/>
                          </a:cubicBezTo>
                          <a:cubicBezTo>
                            <a:pt x="431918" y="134051"/>
                            <a:pt x="242295" y="80977"/>
                            <a:pt x="207" y="134268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185" name="图形 1">
                <a:extLst>
                  <a:ext uri="{FF2B5EF4-FFF2-40B4-BE49-F238E27FC236}">
                    <a16:creationId xmlns:a16="http://schemas.microsoft.com/office/drawing/2014/main" id="{B6A2EC90-6DCD-A18A-BC3D-A0684F1BAD61}"/>
                  </a:ext>
                </a:extLst>
              </p:cNvPr>
              <p:cNvGrpSpPr/>
              <p:nvPr/>
            </p:nvGrpSpPr>
            <p:grpSpPr>
              <a:xfrm>
                <a:off x="8071865" y="1874788"/>
                <a:ext cx="823020" cy="785896"/>
                <a:chOff x="8071865" y="1874788"/>
                <a:chExt cx="823020" cy="785896"/>
              </a:xfrm>
            </p:grpSpPr>
            <p:sp>
              <p:nvSpPr>
                <p:cNvPr id="1191" name="任意多边形: 形状 1190">
                  <a:extLst>
                    <a:ext uri="{FF2B5EF4-FFF2-40B4-BE49-F238E27FC236}">
                      <a16:creationId xmlns:a16="http://schemas.microsoft.com/office/drawing/2014/main" id="{716164D4-8BFB-9A0E-989A-C4E4736E3DC7}"/>
                    </a:ext>
                  </a:extLst>
                </p:cNvPr>
                <p:cNvSpPr/>
                <p:nvPr/>
              </p:nvSpPr>
              <p:spPr>
                <a:xfrm>
                  <a:off x="8579845" y="2452822"/>
                  <a:ext cx="144176" cy="89306"/>
                </a:xfrm>
                <a:custGeom>
                  <a:avLst/>
                  <a:gdLst>
                    <a:gd name="connsiteX0" fmla="*/ 0 w 144176"/>
                    <a:gd name="connsiteY0" fmla="*/ 34806 h 89306"/>
                    <a:gd name="connsiteX1" fmla="*/ 139812 w 144176"/>
                    <a:gd name="connsiteY1" fmla="*/ 478 h 89306"/>
                    <a:gd name="connsiteX2" fmla="*/ 132222 w 144176"/>
                    <a:gd name="connsiteY2" fmla="*/ 42705 h 89306"/>
                    <a:gd name="connsiteX3" fmla="*/ 55893 w 144176"/>
                    <a:gd name="connsiteY3" fmla="*/ 89307 h 89306"/>
                    <a:gd name="connsiteX4" fmla="*/ 0 w 144176"/>
                    <a:gd name="connsiteY4" fmla="*/ 34806 h 89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176" h="89306">
                      <a:moveTo>
                        <a:pt x="0" y="34806"/>
                      </a:moveTo>
                      <a:cubicBezTo>
                        <a:pt x="0" y="34806"/>
                        <a:pt x="130736" y="-4760"/>
                        <a:pt x="139812" y="478"/>
                      </a:cubicBezTo>
                      <a:cubicBezTo>
                        <a:pt x="139812" y="478"/>
                        <a:pt x="153574" y="19113"/>
                        <a:pt x="132222" y="42705"/>
                      </a:cubicBezTo>
                      <a:cubicBezTo>
                        <a:pt x="120678" y="55447"/>
                        <a:pt x="55893" y="89307"/>
                        <a:pt x="55893" y="89307"/>
                      </a:cubicBezTo>
                      <a:lnTo>
                        <a:pt x="0" y="34806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2" name="任意多边形: 形状 1191">
                  <a:extLst>
                    <a:ext uri="{FF2B5EF4-FFF2-40B4-BE49-F238E27FC236}">
                      <a16:creationId xmlns:a16="http://schemas.microsoft.com/office/drawing/2014/main" id="{94AD1570-FE46-3BDA-B497-A8AFD62CC78D}"/>
                    </a:ext>
                  </a:extLst>
                </p:cNvPr>
                <p:cNvSpPr/>
                <p:nvPr/>
              </p:nvSpPr>
              <p:spPr>
                <a:xfrm>
                  <a:off x="8496467" y="2292139"/>
                  <a:ext cx="221667" cy="368545"/>
                </a:xfrm>
                <a:custGeom>
                  <a:avLst/>
                  <a:gdLst>
                    <a:gd name="connsiteX0" fmla="*/ 27576 w 221667"/>
                    <a:gd name="connsiteY0" fmla="*/ 363001 h 368545"/>
                    <a:gd name="connsiteX1" fmla="*/ 146974 w 221667"/>
                    <a:gd name="connsiteY1" fmla="*/ 368490 h 368545"/>
                    <a:gd name="connsiteX2" fmla="*/ 203439 w 221667"/>
                    <a:gd name="connsiteY2" fmla="*/ 318005 h 368545"/>
                    <a:gd name="connsiteX3" fmla="*/ 221521 w 221667"/>
                    <a:gd name="connsiteY3" fmla="*/ 49965 h 368545"/>
                    <a:gd name="connsiteX4" fmla="*/ 195849 w 221667"/>
                    <a:gd name="connsiteY4" fmla="*/ 0 h 368545"/>
                    <a:gd name="connsiteX5" fmla="*/ 173812 w 221667"/>
                    <a:gd name="connsiteY5" fmla="*/ 919 h 368545"/>
                    <a:gd name="connsiteX6" fmla="*/ 127132 w 221667"/>
                    <a:gd name="connsiteY6" fmla="*/ 32047 h 368545"/>
                    <a:gd name="connsiteX7" fmla="*/ 5151 w 221667"/>
                    <a:gd name="connsiteY7" fmla="*/ 292953 h 368545"/>
                    <a:gd name="connsiteX8" fmla="*/ 27576 w 221667"/>
                    <a:gd name="connsiteY8" fmla="*/ 363001 h 36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1667" h="368545">
                      <a:moveTo>
                        <a:pt x="27576" y="363001"/>
                      </a:moveTo>
                      <a:lnTo>
                        <a:pt x="146974" y="368490"/>
                      </a:lnTo>
                      <a:cubicBezTo>
                        <a:pt x="176418" y="369822"/>
                        <a:pt x="201541" y="347385"/>
                        <a:pt x="203439" y="318005"/>
                      </a:cubicBezTo>
                      <a:cubicBezTo>
                        <a:pt x="208033" y="247727"/>
                        <a:pt x="216194" y="123906"/>
                        <a:pt x="221521" y="49965"/>
                      </a:cubicBezTo>
                      <a:cubicBezTo>
                        <a:pt x="223052" y="28932"/>
                        <a:pt x="212422" y="10134"/>
                        <a:pt x="195849" y="0"/>
                      </a:cubicBezTo>
                      <a:lnTo>
                        <a:pt x="173812" y="919"/>
                      </a:lnTo>
                      <a:cubicBezTo>
                        <a:pt x="153672" y="1790"/>
                        <a:pt x="135659" y="13769"/>
                        <a:pt x="127132" y="32047"/>
                      </a:cubicBezTo>
                      <a:lnTo>
                        <a:pt x="5151" y="292953"/>
                      </a:lnTo>
                      <a:cubicBezTo>
                        <a:pt x="-7399" y="319763"/>
                        <a:pt x="4099" y="349763"/>
                        <a:pt x="27576" y="363001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3" name="任意多边形: 形状 1192">
                  <a:extLst>
                    <a:ext uri="{FF2B5EF4-FFF2-40B4-BE49-F238E27FC236}">
                      <a16:creationId xmlns:a16="http://schemas.microsoft.com/office/drawing/2014/main" id="{6F32122C-5841-ED73-8BFE-CE32CBC99B1C}"/>
                    </a:ext>
                  </a:extLst>
                </p:cNvPr>
                <p:cNvSpPr/>
                <p:nvPr/>
              </p:nvSpPr>
              <p:spPr>
                <a:xfrm>
                  <a:off x="8710193" y="2186960"/>
                  <a:ext cx="184691" cy="203196"/>
                </a:xfrm>
                <a:custGeom>
                  <a:avLst/>
                  <a:gdLst>
                    <a:gd name="connsiteX0" fmla="*/ 137137 w 184691"/>
                    <a:gd name="connsiteY0" fmla="*/ 34425 h 203196"/>
                    <a:gd name="connsiteX1" fmla="*/ 180640 w 184691"/>
                    <a:gd name="connsiteY1" fmla="*/ 138975 h 203196"/>
                    <a:gd name="connsiteX2" fmla="*/ 180640 w 184691"/>
                    <a:gd name="connsiteY2" fmla="*/ 138975 h 203196"/>
                    <a:gd name="connsiteX3" fmla="*/ 86525 w 184691"/>
                    <a:gd name="connsiteY3" fmla="*/ 201950 h 203196"/>
                    <a:gd name="connsiteX4" fmla="*/ 0 w 184691"/>
                    <a:gd name="connsiteY4" fmla="*/ 185758 h 203196"/>
                    <a:gd name="connsiteX5" fmla="*/ 56121 w 184691"/>
                    <a:gd name="connsiteY5" fmla="*/ 0 h 203196"/>
                    <a:gd name="connsiteX6" fmla="*/ 137137 w 184691"/>
                    <a:gd name="connsiteY6" fmla="*/ 34425 h 203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4691" h="203196">
                      <a:moveTo>
                        <a:pt x="137137" y="34425"/>
                      </a:moveTo>
                      <a:cubicBezTo>
                        <a:pt x="175428" y="50692"/>
                        <a:pt x="193350" y="96844"/>
                        <a:pt x="180640" y="138975"/>
                      </a:cubicBezTo>
                      <a:lnTo>
                        <a:pt x="180640" y="138975"/>
                      </a:lnTo>
                      <a:cubicBezTo>
                        <a:pt x="167907" y="181108"/>
                        <a:pt x="127399" y="209615"/>
                        <a:pt x="86525" y="201950"/>
                      </a:cubicBezTo>
                      <a:lnTo>
                        <a:pt x="0" y="185758"/>
                      </a:lnTo>
                      <a:lnTo>
                        <a:pt x="56121" y="0"/>
                      </a:lnTo>
                      <a:lnTo>
                        <a:pt x="137137" y="34425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4" name="任意多边形: 形状 1193">
                  <a:extLst>
                    <a:ext uri="{FF2B5EF4-FFF2-40B4-BE49-F238E27FC236}">
                      <a16:creationId xmlns:a16="http://schemas.microsoft.com/office/drawing/2014/main" id="{5977EDE5-56AE-6D19-DF6C-E35C2F4B949C}"/>
                    </a:ext>
                  </a:extLst>
                </p:cNvPr>
                <p:cNvSpPr/>
                <p:nvPr/>
              </p:nvSpPr>
              <p:spPr>
                <a:xfrm>
                  <a:off x="8157575" y="1878475"/>
                  <a:ext cx="678053" cy="518244"/>
                </a:xfrm>
                <a:custGeom>
                  <a:avLst/>
                  <a:gdLst>
                    <a:gd name="connsiteX0" fmla="*/ 155082 w 678053"/>
                    <a:gd name="connsiteY0" fmla="*/ 0 h 518244"/>
                    <a:gd name="connsiteX1" fmla="*/ 627210 w 678053"/>
                    <a:gd name="connsiteY1" fmla="*/ 296369 h 518244"/>
                    <a:gd name="connsiteX2" fmla="*/ 662346 w 678053"/>
                    <a:gd name="connsiteY2" fmla="*/ 318419 h 518244"/>
                    <a:gd name="connsiteX3" fmla="*/ 677502 w 678053"/>
                    <a:gd name="connsiteY3" fmla="*/ 353013 h 518244"/>
                    <a:gd name="connsiteX4" fmla="*/ 659534 w 678053"/>
                    <a:gd name="connsiteY4" fmla="*/ 426225 h 518244"/>
                    <a:gd name="connsiteX5" fmla="*/ 633656 w 678053"/>
                    <a:gd name="connsiteY5" fmla="*/ 497822 h 518244"/>
                    <a:gd name="connsiteX6" fmla="*/ 602475 w 678053"/>
                    <a:gd name="connsiteY6" fmla="*/ 518243 h 518244"/>
                    <a:gd name="connsiteX7" fmla="*/ 560573 w 678053"/>
                    <a:gd name="connsiteY7" fmla="*/ 517889 h 518244"/>
                    <a:gd name="connsiteX8" fmla="*/ 0 w 678053"/>
                    <a:gd name="connsiteY8" fmla="*/ 513232 h 518244"/>
                    <a:gd name="connsiteX9" fmla="*/ 155082 w 678053"/>
                    <a:gd name="connsiteY9" fmla="*/ 0 h 518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8053" h="518244">
                      <a:moveTo>
                        <a:pt x="155082" y="0"/>
                      </a:moveTo>
                      <a:lnTo>
                        <a:pt x="627210" y="296369"/>
                      </a:lnTo>
                      <a:lnTo>
                        <a:pt x="662346" y="318419"/>
                      </a:lnTo>
                      <a:cubicBezTo>
                        <a:pt x="674027" y="325757"/>
                        <a:pt x="679971" y="339455"/>
                        <a:pt x="677502" y="353013"/>
                      </a:cubicBezTo>
                      <a:cubicBezTo>
                        <a:pt x="673364" y="375505"/>
                        <a:pt x="667352" y="400379"/>
                        <a:pt x="659534" y="426225"/>
                      </a:cubicBezTo>
                      <a:cubicBezTo>
                        <a:pt x="651624" y="452356"/>
                        <a:pt x="642777" y="476642"/>
                        <a:pt x="633656" y="497822"/>
                      </a:cubicBezTo>
                      <a:cubicBezTo>
                        <a:pt x="628284" y="510279"/>
                        <a:pt x="616031" y="518351"/>
                        <a:pt x="602475" y="518243"/>
                      </a:cubicBezTo>
                      <a:lnTo>
                        <a:pt x="560573" y="517889"/>
                      </a:lnTo>
                      <a:lnTo>
                        <a:pt x="0" y="513232"/>
                      </a:lnTo>
                      <a:lnTo>
                        <a:pt x="15508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5" name="任意多边形: 形状 1194">
                  <a:extLst>
                    <a:ext uri="{FF2B5EF4-FFF2-40B4-BE49-F238E27FC236}">
                      <a16:creationId xmlns:a16="http://schemas.microsoft.com/office/drawing/2014/main" id="{2BE18898-AFB3-EE3A-AB7A-8D1BABA71D06}"/>
                    </a:ext>
                  </a:extLst>
                </p:cNvPr>
                <p:cNvSpPr/>
                <p:nvPr/>
              </p:nvSpPr>
              <p:spPr>
                <a:xfrm>
                  <a:off x="8071865" y="1874788"/>
                  <a:ext cx="326515" cy="520603"/>
                </a:xfrm>
                <a:custGeom>
                  <a:avLst/>
                  <a:gdLst>
                    <a:gd name="connsiteX0" fmla="*/ 19622 w 326515"/>
                    <a:gd name="connsiteY0" fmla="*/ 216909 h 520603"/>
                    <a:gd name="connsiteX1" fmla="*/ 85711 w 326515"/>
                    <a:gd name="connsiteY1" fmla="*/ 516915 h 520603"/>
                    <a:gd name="connsiteX2" fmla="*/ 287519 w 326515"/>
                    <a:gd name="connsiteY2" fmla="*/ 356399 h 520603"/>
                    <a:gd name="connsiteX3" fmla="*/ 306904 w 326515"/>
                    <a:gd name="connsiteY3" fmla="*/ 303723 h 520603"/>
                    <a:gd name="connsiteX4" fmla="*/ 322609 w 326515"/>
                    <a:gd name="connsiteY4" fmla="*/ 232173 h 520603"/>
                    <a:gd name="connsiteX5" fmla="*/ 240793 w 326515"/>
                    <a:gd name="connsiteY5" fmla="*/ 3685 h 520603"/>
                    <a:gd name="connsiteX6" fmla="*/ 19622 w 326515"/>
                    <a:gd name="connsiteY6" fmla="*/ 216909 h 52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6515" h="520603">
                      <a:moveTo>
                        <a:pt x="19622" y="216909"/>
                      </a:moveTo>
                      <a:cubicBezTo>
                        <a:pt x="-23194" y="358625"/>
                        <a:pt x="6386" y="492948"/>
                        <a:pt x="85711" y="516915"/>
                      </a:cubicBezTo>
                      <a:cubicBezTo>
                        <a:pt x="154748" y="537782"/>
                        <a:pt x="238690" y="468216"/>
                        <a:pt x="287519" y="356399"/>
                      </a:cubicBezTo>
                      <a:cubicBezTo>
                        <a:pt x="294834" y="339727"/>
                        <a:pt x="301326" y="322109"/>
                        <a:pt x="306904" y="303723"/>
                      </a:cubicBezTo>
                      <a:cubicBezTo>
                        <a:pt x="314196" y="279480"/>
                        <a:pt x="319408" y="255477"/>
                        <a:pt x="322609" y="232173"/>
                      </a:cubicBezTo>
                      <a:cubicBezTo>
                        <a:pt x="338154" y="119277"/>
                        <a:pt x="306584" y="23566"/>
                        <a:pt x="240793" y="3685"/>
                      </a:cubicBezTo>
                      <a:cubicBezTo>
                        <a:pt x="161492" y="-20281"/>
                        <a:pt x="62462" y="75168"/>
                        <a:pt x="19622" y="216909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6" name="任意多边形: 形状 1195">
                  <a:extLst>
                    <a:ext uri="{FF2B5EF4-FFF2-40B4-BE49-F238E27FC236}">
                      <a16:creationId xmlns:a16="http://schemas.microsoft.com/office/drawing/2014/main" id="{91A847ED-BEF2-A8EB-5828-FDC58ABDB98D}"/>
                    </a:ext>
                  </a:extLst>
                </p:cNvPr>
                <p:cNvSpPr/>
                <p:nvPr/>
              </p:nvSpPr>
              <p:spPr>
                <a:xfrm>
                  <a:off x="8232888" y="2080508"/>
                  <a:ext cx="161585" cy="150678"/>
                </a:xfrm>
                <a:custGeom>
                  <a:avLst/>
                  <a:gdLst>
                    <a:gd name="connsiteX0" fmla="*/ 2776 w 161585"/>
                    <a:gd name="connsiteY0" fmla="*/ 45868 h 150678"/>
                    <a:gd name="connsiteX1" fmla="*/ 45868 w 161585"/>
                    <a:gd name="connsiteY1" fmla="*/ 126308 h 150678"/>
                    <a:gd name="connsiteX2" fmla="*/ 126495 w 161585"/>
                    <a:gd name="connsiteY2" fmla="*/ 150678 h 150678"/>
                    <a:gd name="connsiteX3" fmla="*/ 145880 w 161585"/>
                    <a:gd name="connsiteY3" fmla="*/ 98002 h 150678"/>
                    <a:gd name="connsiteX4" fmla="*/ 161585 w 161585"/>
                    <a:gd name="connsiteY4" fmla="*/ 26453 h 150678"/>
                    <a:gd name="connsiteX5" fmla="*/ 83198 w 161585"/>
                    <a:gd name="connsiteY5" fmla="*/ 2767 h 150678"/>
                    <a:gd name="connsiteX6" fmla="*/ 34072 w 161585"/>
                    <a:gd name="connsiteY6" fmla="*/ 7666 h 150678"/>
                    <a:gd name="connsiteX7" fmla="*/ 2776 w 161585"/>
                    <a:gd name="connsiteY7" fmla="*/ 45868 h 150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1585" h="150678">
                      <a:moveTo>
                        <a:pt x="2776" y="45868"/>
                      </a:moveTo>
                      <a:cubicBezTo>
                        <a:pt x="-7533" y="79991"/>
                        <a:pt x="11761" y="115993"/>
                        <a:pt x="45868" y="126308"/>
                      </a:cubicBezTo>
                      <a:lnTo>
                        <a:pt x="126495" y="150678"/>
                      </a:lnTo>
                      <a:cubicBezTo>
                        <a:pt x="133810" y="134007"/>
                        <a:pt x="140302" y="116388"/>
                        <a:pt x="145880" y="98002"/>
                      </a:cubicBezTo>
                      <a:cubicBezTo>
                        <a:pt x="153173" y="73759"/>
                        <a:pt x="158385" y="49756"/>
                        <a:pt x="161585" y="26453"/>
                      </a:cubicBezTo>
                      <a:lnTo>
                        <a:pt x="83198" y="2767"/>
                      </a:lnTo>
                      <a:cubicBezTo>
                        <a:pt x="66167" y="-2374"/>
                        <a:pt x="48588" y="-131"/>
                        <a:pt x="34072" y="7666"/>
                      </a:cubicBezTo>
                      <a:cubicBezTo>
                        <a:pt x="19510" y="15471"/>
                        <a:pt x="7943" y="28826"/>
                        <a:pt x="2776" y="45868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86" name="图形 1">
                <a:extLst>
                  <a:ext uri="{FF2B5EF4-FFF2-40B4-BE49-F238E27FC236}">
                    <a16:creationId xmlns:a16="http://schemas.microsoft.com/office/drawing/2014/main" id="{0405CB27-1351-6D09-05C8-DB5F710E80C8}"/>
                  </a:ext>
                </a:extLst>
              </p:cNvPr>
              <p:cNvGrpSpPr/>
              <p:nvPr/>
            </p:nvGrpSpPr>
            <p:grpSpPr>
              <a:xfrm>
                <a:off x="8463340" y="2405675"/>
                <a:ext cx="207030" cy="194020"/>
                <a:chOff x="8463340" y="2405675"/>
                <a:chExt cx="207030" cy="194020"/>
              </a:xfrm>
            </p:grpSpPr>
            <p:sp>
              <p:nvSpPr>
                <p:cNvPr id="1187" name="任意多边形: 形状 1186">
                  <a:extLst>
                    <a:ext uri="{FF2B5EF4-FFF2-40B4-BE49-F238E27FC236}">
                      <a16:creationId xmlns:a16="http://schemas.microsoft.com/office/drawing/2014/main" id="{A11DD4FB-3627-6DE8-DF8A-00502B785CE6}"/>
                    </a:ext>
                  </a:extLst>
                </p:cNvPr>
                <p:cNvSpPr/>
                <p:nvPr/>
              </p:nvSpPr>
              <p:spPr>
                <a:xfrm>
                  <a:off x="8463340" y="2405675"/>
                  <a:ext cx="207030" cy="194020"/>
                </a:xfrm>
                <a:custGeom>
                  <a:avLst/>
                  <a:gdLst>
                    <a:gd name="connsiteX0" fmla="*/ 62624 w 207030"/>
                    <a:gd name="connsiteY0" fmla="*/ 215 h 194020"/>
                    <a:gd name="connsiteX1" fmla="*/ 204745 w 207030"/>
                    <a:gd name="connsiteY1" fmla="*/ 25574 h 194020"/>
                    <a:gd name="connsiteX2" fmla="*/ 204173 w 207030"/>
                    <a:gd name="connsiteY2" fmla="*/ 51216 h 194020"/>
                    <a:gd name="connsiteX3" fmla="*/ 169495 w 207030"/>
                    <a:gd name="connsiteY3" fmla="*/ 63967 h 194020"/>
                    <a:gd name="connsiteX4" fmla="*/ 207031 w 207030"/>
                    <a:gd name="connsiteY4" fmla="*/ 76554 h 194020"/>
                    <a:gd name="connsiteX5" fmla="*/ 197773 w 207030"/>
                    <a:gd name="connsiteY5" fmla="*/ 104452 h 194020"/>
                    <a:gd name="connsiteX6" fmla="*/ 160054 w 207030"/>
                    <a:gd name="connsiteY6" fmla="*/ 111370 h 194020"/>
                    <a:gd name="connsiteX7" fmla="*/ 190732 w 207030"/>
                    <a:gd name="connsiteY7" fmla="*/ 122068 h 194020"/>
                    <a:gd name="connsiteX8" fmla="*/ 183805 w 207030"/>
                    <a:gd name="connsiteY8" fmla="*/ 147790 h 194020"/>
                    <a:gd name="connsiteX9" fmla="*/ 127935 w 207030"/>
                    <a:gd name="connsiteY9" fmla="*/ 151432 h 194020"/>
                    <a:gd name="connsiteX10" fmla="*/ 161037 w 207030"/>
                    <a:gd name="connsiteY10" fmla="*/ 162464 h 194020"/>
                    <a:gd name="connsiteX11" fmla="*/ 153447 w 207030"/>
                    <a:gd name="connsiteY11" fmla="*/ 187405 h 194020"/>
                    <a:gd name="connsiteX12" fmla="*/ 35101 w 207030"/>
                    <a:gd name="connsiteY12" fmla="*/ 189105 h 194020"/>
                    <a:gd name="connsiteX13" fmla="*/ 3463 w 207030"/>
                    <a:gd name="connsiteY13" fmla="*/ 92362 h 194020"/>
                    <a:gd name="connsiteX14" fmla="*/ 62624 w 207030"/>
                    <a:gd name="connsiteY14" fmla="*/ 215 h 19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7030" h="194020">
                      <a:moveTo>
                        <a:pt x="62624" y="215"/>
                      </a:moveTo>
                      <a:cubicBezTo>
                        <a:pt x="98606" y="-2734"/>
                        <a:pt x="204745" y="25574"/>
                        <a:pt x="204745" y="25574"/>
                      </a:cubicBezTo>
                      <a:cubicBezTo>
                        <a:pt x="204745" y="25574"/>
                        <a:pt x="208265" y="45057"/>
                        <a:pt x="204173" y="51216"/>
                      </a:cubicBezTo>
                      <a:cubicBezTo>
                        <a:pt x="197521" y="61224"/>
                        <a:pt x="193726" y="65977"/>
                        <a:pt x="169495" y="63967"/>
                      </a:cubicBezTo>
                      <a:cubicBezTo>
                        <a:pt x="185862" y="68434"/>
                        <a:pt x="207031" y="76554"/>
                        <a:pt x="207031" y="76554"/>
                      </a:cubicBezTo>
                      <a:cubicBezTo>
                        <a:pt x="207031" y="76554"/>
                        <a:pt x="203556" y="99789"/>
                        <a:pt x="197773" y="104452"/>
                      </a:cubicBezTo>
                      <a:cubicBezTo>
                        <a:pt x="190046" y="110695"/>
                        <a:pt x="175278" y="113144"/>
                        <a:pt x="160054" y="111370"/>
                      </a:cubicBezTo>
                      <a:cubicBezTo>
                        <a:pt x="171301" y="115757"/>
                        <a:pt x="190732" y="122068"/>
                        <a:pt x="190732" y="122068"/>
                      </a:cubicBezTo>
                      <a:cubicBezTo>
                        <a:pt x="190732" y="122068"/>
                        <a:pt x="190229" y="144037"/>
                        <a:pt x="183805" y="147790"/>
                      </a:cubicBezTo>
                      <a:cubicBezTo>
                        <a:pt x="171575" y="154930"/>
                        <a:pt x="148761" y="154363"/>
                        <a:pt x="127935" y="151432"/>
                      </a:cubicBezTo>
                      <a:cubicBezTo>
                        <a:pt x="142680" y="155661"/>
                        <a:pt x="161037" y="162464"/>
                        <a:pt x="161037" y="162464"/>
                      </a:cubicBezTo>
                      <a:cubicBezTo>
                        <a:pt x="161037" y="162464"/>
                        <a:pt x="159185" y="183847"/>
                        <a:pt x="153447" y="187405"/>
                      </a:cubicBezTo>
                      <a:cubicBezTo>
                        <a:pt x="131090" y="201223"/>
                        <a:pt x="35101" y="189105"/>
                        <a:pt x="35101" y="189105"/>
                      </a:cubicBezTo>
                      <a:cubicBezTo>
                        <a:pt x="14161" y="170010"/>
                        <a:pt x="-8882" y="117032"/>
                        <a:pt x="3463" y="92362"/>
                      </a:cubicBezTo>
                      <a:cubicBezTo>
                        <a:pt x="28014" y="43233"/>
                        <a:pt x="48405" y="1400"/>
                        <a:pt x="62624" y="215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8" name="任意多边形: 形状 1187">
                  <a:extLst>
                    <a:ext uri="{FF2B5EF4-FFF2-40B4-BE49-F238E27FC236}">
                      <a16:creationId xmlns:a16="http://schemas.microsoft.com/office/drawing/2014/main" id="{451EFC7B-F6B9-0B7A-7CE8-C5FC198277D8}"/>
                    </a:ext>
                  </a:extLst>
                </p:cNvPr>
                <p:cNvSpPr/>
                <p:nvPr/>
              </p:nvSpPr>
              <p:spPr>
                <a:xfrm>
                  <a:off x="8544069" y="2455429"/>
                  <a:ext cx="88770" cy="14456"/>
                </a:xfrm>
                <a:custGeom>
                  <a:avLst/>
                  <a:gdLst>
                    <a:gd name="connsiteX0" fmla="*/ 0 w 88770"/>
                    <a:gd name="connsiteY0" fmla="*/ 1564 h 14456"/>
                    <a:gd name="connsiteX1" fmla="*/ 13259 w 88770"/>
                    <a:gd name="connsiteY1" fmla="*/ 1 h 14456"/>
                    <a:gd name="connsiteX2" fmla="*/ 45126 w 88770"/>
                    <a:gd name="connsiteY2" fmla="*/ 2817 h 14456"/>
                    <a:gd name="connsiteX3" fmla="*/ 88766 w 88770"/>
                    <a:gd name="connsiteY3" fmla="*/ 14215 h 14456"/>
                    <a:gd name="connsiteX4" fmla="*/ 44371 w 88770"/>
                    <a:gd name="connsiteY4" fmla="*/ 7510 h 14456"/>
                    <a:gd name="connsiteX5" fmla="*/ 13076 w 88770"/>
                    <a:gd name="connsiteY5" fmla="*/ 3359 h 14456"/>
                    <a:gd name="connsiteX6" fmla="*/ 0 w 88770"/>
                    <a:gd name="connsiteY6" fmla="*/ 1564 h 14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8770" h="14456">
                      <a:moveTo>
                        <a:pt x="0" y="1564"/>
                      </a:moveTo>
                      <a:cubicBezTo>
                        <a:pt x="-23" y="984"/>
                        <a:pt x="5029" y="44"/>
                        <a:pt x="13259" y="1"/>
                      </a:cubicBezTo>
                      <a:cubicBezTo>
                        <a:pt x="21466" y="-29"/>
                        <a:pt x="32804" y="821"/>
                        <a:pt x="45126" y="2817"/>
                      </a:cubicBezTo>
                      <a:cubicBezTo>
                        <a:pt x="69792" y="6760"/>
                        <a:pt x="89108" y="12965"/>
                        <a:pt x="88766" y="14215"/>
                      </a:cubicBezTo>
                      <a:cubicBezTo>
                        <a:pt x="88423" y="15502"/>
                        <a:pt x="68763" y="11405"/>
                        <a:pt x="44371" y="7510"/>
                      </a:cubicBezTo>
                      <a:cubicBezTo>
                        <a:pt x="32187" y="5537"/>
                        <a:pt x="21123" y="4182"/>
                        <a:pt x="13076" y="3359"/>
                      </a:cubicBezTo>
                      <a:cubicBezTo>
                        <a:pt x="5052" y="2547"/>
                        <a:pt x="46" y="2294"/>
                        <a:pt x="0" y="156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9" name="任意多边形: 形状 1188">
                  <a:extLst>
                    <a:ext uri="{FF2B5EF4-FFF2-40B4-BE49-F238E27FC236}">
                      <a16:creationId xmlns:a16="http://schemas.microsoft.com/office/drawing/2014/main" id="{6D074DFE-AAF6-C9D7-8FBC-EAF3D8C95B08}"/>
                    </a:ext>
                  </a:extLst>
                </p:cNvPr>
                <p:cNvSpPr/>
                <p:nvPr/>
              </p:nvSpPr>
              <p:spPr>
                <a:xfrm>
                  <a:off x="8539086" y="2502414"/>
                  <a:ext cx="84311" cy="14915"/>
                </a:xfrm>
                <a:custGeom>
                  <a:avLst/>
                  <a:gdLst>
                    <a:gd name="connsiteX0" fmla="*/ 0 w 84311"/>
                    <a:gd name="connsiteY0" fmla="*/ 796 h 14915"/>
                    <a:gd name="connsiteX1" fmla="*/ 12664 w 84311"/>
                    <a:gd name="connsiteY1" fmla="*/ 162 h 14915"/>
                    <a:gd name="connsiteX2" fmla="*/ 42794 w 84311"/>
                    <a:gd name="connsiteY2" fmla="*/ 3911 h 14915"/>
                    <a:gd name="connsiteX3" fmla="*/ 84308 w 84311"/>
                    <a:gd name="connsiteY3" fmla="*/ 14628 h 14915"/>
                    <a:gd name="connsiteX4" fmla="*/ 41971 w 84311"/>
                    <a:gd name="connsiteY4" fmla="*/ 8591 h 14915"/>
                    <a:gd name="connsiteX5" fmla="*/ 12299 w 84311"/>
                    <a:gd name="connsiteY5" fmla="*/ 3502 h 14915"/>
                    <a:gd name="connsiteX6" fmla="*/ 0 w 84311"/>
                    <a:gd name="connsiteY6" fmla="*/ 796 h 14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311" h="14915">
                      <a:moveTo>
                        <a:pt x="0" y="796"/>
                      </a:moveTo>
                      <a:cubicBezTo>
                        <a:pt x="23" y="174"/>
                        <a:pt x="4869" y="-247"/>
                        <a:pt x="12664" y="162"/>
                      </a:cubicBezTo>
                      <a:cubicBezTo>
                        <a:pt x="20460" y="572"/>
                        <a:pt x="31135" y="1859"/>
                        <a:pt x="42794" y="3911"/>
                      </a:cubicBezTo>
                      <a:cubicBezTo>
                        <a:pt x="66134" y="8010"/>
                        <a:pt x="84605" y="13366"/>
                        <a:pt x="84308" y="14628"/>
                      </a:cubicBezTo>
                      <a:cubicBezTo>
                        <a:pt x="84011" y="15922"/>
                        <a:pt x="65151" y="12662"/>
                        <a:pt x="41971" y="8591"/>
                      </a:cubicBezTo>
                      <a:cubicBezTo>
                        <a:pt x="30678" y="6652"/>
                        <a:pt x="20437" y="4899"/>
                        <a:pt x="12299" y="3502"/>
                      </a:cubicBezTo>
                      <a:cubicBezTo>
                        <a:pt x="4709" y="2250"/>
                        <a:pt x="-23" y="1486"/>
                        <a:pt x="0" y="796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0" name="任意多边形: 形状 1189">
                  <a:extLst>
                    <a:ext uri="{FF2B5EF4-FFF2-40B4-BE49-F238E27FC236}">
                      <a16:creationId xmlns:a16="http://schemas.microsoft.com/office/drawing/2014/main" id="{FDCE5F2E-D360-F3C9-DDC4-23527D1EE87E}"/>
                    </a:ext>
                  </a:extLst>
                </p:cNvPr>
                <p:cNvSpPr/>
                <p:nvPr/>
              </p:nvSpPr>
              <p:spPr>
                <a:xfrm>
                  <a:off x="8539083" y="2548167"/>
                  <a:ext cx="57132" cy="10591"/>
                </a:xfrm>
                <a:custGeom>
                  <a:avLst/>
                  <a:gdLst>
                    <a:gd name="connsiteX0" fmla="*/ 2 w 57132"/>
                    <a:gd name="connsiteY0" fmla="*/ 548 h 10591"/>
                    <a:gd name="connsiteX1" fmla="*/ 28966 w 57132"/>
                    <a:gd name="connsiteY1" fmla="*/ 2953 h 10591"/>
                    <a:gd name="connsiteX2" fmla="*/ 57130 w 57132"/>
                    <a:gd name="connsiteY2" fmla="*/ 10044 h 10591"/>
                    <a:gd name="connsiteX3" fmla="*/ 28189 w 57132"/>
                    <a:gd name="connsiteY3" fmla="*/ 7639 h 10591"/>
                    <a:gd name="connsiteX4" fmla="*/ 2 w 57132"/>
                    <a:gd name="connsiteY4" fmla="*/ 548 h 10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32" h="10591">
                      <a:moveTo>
                        <a:pt x="2" y="548"/>
                      </a:moveTo>
                      <a:cubicBezTo>
                        <a:pt x="231" y="-746"/>
                        <a:pt x="13192" y="331"/>
                        <a:pt x="28966" y="2953"/>
                      </a:cubicBezTo>
                      <a:cubicBezTo>
                        <a:pt x="44739" y="5575"/>
                        <a:pt x="57335" y="8750"/>
                        <a:pt x="57130" y="10044"/>
                      </a:cubicBezTo>
                      <a:cubicBezTo>
                        <a:pt x="56901" y="11338"/>
                        <a:pt x="43962" y="10261"/>
                        <a:pt x="28189" y="7639"/>
                      </a:cubicBezTo>
                      <a:cubicBezTo>
                        <a:pt x="12415" y="5019"/>
                        <a:pt x="-203" y="1844"/>
                        <a:pt x="2" y="54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" name="图形 1">
              <a:extLst>
                <a:ext uri="{FF2B5EF4-FFF2-40B4-BE49-F238E27FC236}">
                  <a16:creationId xmlns:a16="http://schemas.microsoft.com/office/drawing/2014/main" id="{B8CD4034-B226-0A2D-1820-6F9F21E08EAC}"/>
                </a:ext>
              </a:extLst>
            </p:cNvPr>
            <p:cNvGrpSpPr/>
            <p:nvPr/>
          </p:nvGrpSpPr>
          <p:grpSpPr>
            <a:xfrm>
              <a:off x="5799859" y="3172555"/>
              <a:ext cx="4064215" cy="2944504"/>
              <a:chOff x="5799859" y="3172555"/>
              <a:chExt cx="4064215" cy="2944504"/>
            </a:xfrm>
          </p:grpSpPr>
          <p:grpSp>
            <p:nvGrpSpPr>
              <p:cNvPr id="978" name="图形 1">
                <a:extLst>
                  <a:ext uri="{FF2B5EF4-FFF2-40B4-BE49-F238E27FC236}">
                    <a16:creationId xmlns:a16="http://schemas.microsoft.com/office/drawing/2014/main" id="{2DE9C468-32B9-A9CB-CA1E-936695EADFB4}"/>
                  </a:ext>
                </a:extLst>
              </p:cNvPr>
              <p:cNvGrpSpPr/>
              <p:nvPr/>
            </p:nvGrpSpPr>
            <p:grpSpPr>
              <a:xfrm>
                <a:off x="5887733" y="3739414"/>
                <a:ext cx="3888741" cy="2377645"/>
                <a:chOff x="5887733" y="3739414"/>
                <a:chExt cx="3888741" cy="2377645"/>
              </a:xfrm>
            </p:grpSpPr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033B4EE5-D67F-94D1-C8A5-D801F392D964}"/>
                    </a:ext>
                  </a:extLst>
                </p:cNvPr>
                <p:cNvSpPr/>
                <p:nvPr/>
              </p:nvSpPr>
              <p:spPr>
                <a:xfrm>
                  <a:off x="5887733" y="3739414"/>
                  <a:ext cx="3888741" cy="2377645"/>
                </a:xfrm>
                <a:custGeom>
                  <a:avLst/>
                  <a:gdLst>
                    <a:gd name="connsiteX0" fmla="*/ 268710 w 3888741"/>
                    <a:gd name="connsiteY0" fmla="*/ 0 h 2377645"/>
                    <a:gd name="connsiteX1" fmla="*/ 3619703 w 3888741"/>
                    <a:gd name="connsiteY1" fmla="*/ 0 h 2377645"/>
                    <a:gd name="connsiteX2" fmla="*/ 3888742 w 3888741"/>
                    <a:gd name="connsiteY2" fmla="*/ 268697 h 2377645"/>
                    <a:gd name="connsiteX3" fmla="*/ 3888742 w 3888741"/>
                    <a:gd name="connsiteY3" fmla="*/ 2108630 h 2377645"/>
                    <a:gd name="connsiteX4" fmla="*/ 3619703 w 3888741"/>
                    <a:gd name="connsiteY4" fmla="*/ 2377646 h 2377645"/>
                    <a:gd name="connsiteX5" fmla="*/ 268710 w 3888741"/>
                    <a:gd name="connsiteY5" fmla="*/ 2377646 h 2377645"/>
                    <a:gd name="connsiteX6" fmla="*/ 0 w 3888741"/>
                    <a:gd name="connsiteY6" fmla="*/ 2108630 h 2377645"/>
                    <a:gd name="connsiteX7" fmla="*/ 0 w 3888741"/>
                    <a:gd name="connsiteY7" fmla="*/ 268697 h 2377645"/>
                    <a:gd name="connsiteX8" fmla="*/ 268710 w 3888741"/>
                    <a:gd name="connsiteY8" fmla="*/ 0 h 2377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88741" h="2377645">
                      <a:moveTo>
                        <a:pt x="268710" y="0"/>
                      </a:moveTo>
                      <a:lnTo>
                        <a:pt x="3619703" y="0"/>
                      </a:lnTo>
                      <a:cubicBezTo>
                        <a:pt x="3768339" y="0"/>
                        <a:pt x="3888742" y="120427"/>
                        <a:pt x="3888742" y="268697"/>
                      </a:cubicBezTo>
                      <a:lnTo>
                        <a:pt x="3888742" y="2108630"/>
                      </a:lnTo>
                      <a:cubicBezTo>
                        <a:pt x="3888742" y="2257243"/>
                        <a:pt x="3768339" y="2377646"/>
                        <a:pt x="3619703" y="2377646"/>
                      </a:cubicBezTo>
                      <a:lnTo>
                        <a:pt x="268710" y="2377646"/>
                      </a:lnTo>
                      <a:cubicBezTo>
                        <a:pt x="120404" y="2377646"/>
                        <a:pt x="0" y="2257243"/>
                        <a:pt x="0" y="2108630"/>
                      </a:cubicBezTo>
                      <a:lnTo>
                        <a:pt x="0" y="268697"/>
                      </a:lnTo>
                      <a:cubicBezTo>
                        <a:pt x="0" y="120427"/>
                        <a:pt x="120401" y="0"/>
                        <a:pt x="26871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DC3035DB-7FB7-7BB3-B393-048E0A4FEBFA}"/>
                    </a:ext>
                  </a:extLst>
                </p:cNvPr>
                <p:cNvSpPr/>
                <p:nvPr/>
              </p:nvSpPr>
              <p:spPr>
                <a:xfrm>
                  <a:off x="6051415" y="3903069"/>
                  <a:ext cx="3560993" cy="2050198"/>
                </a:xfrm>
                <a:custGeom>
                  <a:avLst/>
                  <a:gdLst>
                    <a:gd name="connsiteX0" fmla="*/ 0 w 3560993"/>
                    <a:gd name="connsiteY0" fmla="*/ 1945043 h 2050198"/>
                    <a:gd name="connsiteX1" fmla="*/ 716 w 3560993"/>
                    <a:gd name="connsiteY1" fmla="*/ 1957388 h 2050198"/>
                    <a:gd name="connsiteX2" fmla="*/ 105145 w 3560993"/>
                    <a:gd name="connsiteY2" fmla="*/ 2050199 h 2050198"/>
                    <a:gd name="connsiteX3" fmla="*/ 3455838 w 3560993"/>
                    <a:gd name="connsiteY3" fmla="*/ 2050199 h 2050198"/>
                    <a:gd name="connsiteX4" fmla="*/ 3560308 w 3560993"/>
                    <a:gd name="connsiteY4" fmla="*/ 1957273 h 2050198"/>
                    <a:gd name="connsiteX5" fmla="*/ 3560994 w 3560993"/>
                    <a:gd name="connsiteY5" fmla="*/ 1945043 h 2050198"/>
                    <a:gd name="connsiteX6" fmla="*/ 3560994 w 3560993"/>
                    <a:gd name="connsiteY6" fmla="*/ 105133 h 2050198"/>
                    <a:gd name="connsiteX7" fmla="*/ 3557085 w 3560993"/>
                    <a:gd name="connsiteY7" fmla="*/ 77244 h 2050198"/>
                    <a:gd name="connsiteX8" fmla="*/ 3455861 w 3560993"/>
                    <a:gd name="connsiteY8" fmla="*/ 0 h 2050198"/>
                    <a:gd name="connsiteX9" fmla="*/ 105145 w 3560993"/>
                    <a:gd name="connsiteY9" fmla="*/ 0 h 2050198"/>
                    <a:gd name="connsiteX10" fmla="*/ 3943 w 3560993"/>
                    <a:gd name="connsiteY10" fmla="*/ 77038 h 2050198"/>
                    <a:gd name="connsiteX11" fmla="*/ 0 w 3560993"/>
                    <a:gd name="connsiteY11" fmla="*/ 105133 h 2050198"/>
                    <a:gd name="connsiteX12" fmla="*/ 0 w 3560993"/>
                    <a:gd name="connsiteY12" fmla="*/ 1945043 h 2050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60993" h="2050198">
                      <a:moveTo>
                        <a:pt x="0" y="1945043"/>
                      </a:moveTo>
                      <a:cubicBezTo>
                        <a:pt x="0" y="1949226"/>
                        <a:pt x="242" y="1953181"/>
                        <a:pt x="716" y="1957388"/>
                      </a:cubicBezTo>
                      <a:cubicBezTo>
                        <a:pt x="6755" y="2010240"/>
                        <a:pt x="51668" y="2050199"/>
                        <a:pt x="105145" y="2050199"/>
                      </a:cubicBezTo>
                      <a:lnTo>
                        <a:pt x="3455838" y="2050199"/>
                      </a:lnTo>
                      <a:cubicBezTo>
                        <a:pt x="3509330" y="2050199"/>
                        <a:pt x="3554227" y="2010240"/>
                        <a:pt x="3560308" y="1957273"/>
                      </a:cubicBezTo>
                      <a:cubicBezTo>
                        <a:pt x="3560765" y="1953204"/>
                        <a:pt x="3560994" y="1949226"/>
                        <a:pt x="3560994" y="1945043"/>
                      </a:cubicBezTo>
                      <a:lnTo>
                        <a:pt x="3560994" y="105133"/>
                      </a:lnTo>
                      <a:cubicBezTo>
                        <a:pt x="3560994" y="95806"/>
                        <a:pt x="3559691" y="86456"/>
                        <a:pt x="3557085" y="77244"/>
                      </a:cubicBezTo>
                      <a:cubicBezTo>
                        <a:pt x="3544649" y="31684"/>
                        <a:pt x="3503044" y="0"/>
                        <a:pt x="3455861" y="0"/>
                      </a:cubicBezTo>
                      <a:lnTo>
                        <a:pt x="105145" y="0"/>
                      </a:lnTo>
                      <a:cubicBezTo>
                        <a:pt x="57964" y="0"/>
                        <a:pt x="16347" y="31707"/>
                        <a:pt x="3943" y="77038"/>
                      </a:cubicBezTo>
                      <a:cubicBezTo>
                        <a:pt x="1305" y="86456"/>
                        <a:pt x="0" y="95806"/>
                        <a:pt x="0" y="105133"/>
                      </a:cubicBezTo>
                      <a:lnTo>
                        <a:pt x="0" y="1945043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266" name="图形 1">
                  <a:extLst>
                    <a:ext uri="{FF2B5EF4-FFF2-40B4-BE49-F238E27FC236}">
                      <a16:creationId xmlns:a16="http://schemas.microsoft.com/office/drawing/2014/main" id="{580A63A1-E584-AF6A-4DDD-A14324F40B23}"/>
                    </a:ext>
                  </a:extLst>
                </p:cNvPr>
                <p:cNvGrpSpPr/>
                <p:nvPr/>
              </p:nvGrpSpPr>
              <p:grpSpPr>
                <a:xfrm>
                  <a:off x="6399253" y="4384664"/>
                  <a:ext cx="2865432" cy="1312206"/>
                  <a:chOff x="6399253" y="4384664"/>
                  <a:chExt cx="2865432" cy="1312206"/>
                </a:xfrm>
              </p:grpSpPr>
              <p:grpSp>
                <p:nvGrpSpPr>
                  <p:cNvPr id="267" name="图形 1">
                    <a:extLst>
                      <a:ext uri="{FF2B5EF4-FFF2-40B4-BE49-F238E27FC236}">
                        <a16:creationId xmlns:a16="http://schemas.microsoft.com/office/drawing/2014/main" id="{D36406DF-77B5-F73B-3340-C87B4CAEC062}"/>
                      </a:ext>
                    </a:extLst>
                  </p:cNvPr>
                  <p:cNvGrpSpPr/>
                  <p:nvPr/>
                </p:nvGrpSpPr>
                <p:grpSpPr>
                  <a:xfrm>
                    <a:off x="6399253" y="4439731"/>
                    <a:ext cx="1333126" cy="538078"/>
                    <a:chOff x="6399253" y="4439731"/>
                    <a:chExt cx="1333126" cy="538078"/>
                  </a:xfrm>
                </p:grpSpPr>
                <p:grpSp>
                  <p:nvGrpSpPr>
                    <p:cNvPr id="1169" name="图形 1">
                      <a:extLst>
                        <a:ext uri="{FF2B5EF4-FFF2-40B4-BE49-F238E27FC236}">
                          <a16:creationId xmlns:a16="http://schemas.microsoft.com/office/drawing/2014/main" id="{7CFA7C13-B5A1-BF6B-9E7B-AC9094681BB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99253" y="4439731"/>
                      <a:ext cx="613420" cy="538078"/>
                      <a:chOff x="6399253" y="4439731"/>
                      <a:chExt cx="613420" cy="538078"/>
                    </a:xfrm>
                  </p:grpSpPr>
                  <p:sp>
                    <p:nvSpPr>
                      <p:cNvPr id="1177" name="任意多边形: 形状 1176">
                        <a:extLst>
                          <a:ext uri="{FF2B5EF4-FFF2-40B4-BE49-F238E27FC236}">
                            <a16:creationId xmlns:a16="http://schemas.microsoft.com/office/drawing/2014/main" id="{34C28AAC-F54B-6F62-36B4-BBC14F19F0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99253" y="4439731"/>
                        <a:ext cx="613420" cy="538078"/>
                      </a:xfrm>
                      <a:custGeom>
                        <a:avLst/>
                        <a:gdLst>
                          <a:gd name="connsiteX0" fmla="*/ 527428 w 613420"/>
                          <a:gd name="connsiteY0" fmla="*/ 0 h 538078"/>
                          <a:gd name="connsiteX1" fmla="*/ 85992 w 613420"/>
                          <a:gd name="connsiteY1" fmla="*/ 0 h 538078"/>
                          <a:gd name="connsiteX2" fmla="*/ 0 w 613420"/>
                          <a:gd name="connsiteY2" fmla="*/ 85976 h 538078"/>
                          <a:gd name="connsiteX3" fmla="*/ 0 w 613420"/>
                          <a:gd name="connsiteY3" fmla="*/ 452079 h 538078"/>
                          <a:gd name="connsiteX4" fmla="*/ 85992 w 613420"/>
                          <a:gd name="connsiteY4" fmla="*/ 538079 h 538078"/>
                          <a:gd name="connsiteX5" fmla="*/ 527428 w 613420"/>
                          <a:gd name="connsiteY5" fmla="*/ 538079 h 538078"/>
                          <a:gd name="connsiteX6" fmla="*/ 613421 w 613420"/>
                          <a:gd name="connsiteY6" fmla="*/ 452079 h 538078"/>
                          <a:gd name="connsiteX7" fmla="*/ 613421 w 613420"/>
                          <a:gd name="connsiteY7" fmla="*/ 85976 h 538078"/>
                          <a:gd name="connsiteX8" fmla="*/ 527428 w 613420"/>
                          <a:gd name="connsiteY8" fmla="*/ 0 h 5380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13420" h="538078">
                            <a:moveTo>
                              <a:pt x="527428" y="0"/>
                            </a:moveTo>
                            <a:lnTo>
                              <a:pt x="85992" y="0"/>
                            </a:lnTo>
                            <a:cubicBezTo>
                              <a:pt x="38499" y="0"/>
                              <a:pt x="0" y="38496"/>
                              <a:pt x="0" y="85976"/>
                            </a:cubicBezTo>
                            <a:lnTo>
                              <a:pt x="0" y="452079"/>
                            </a:lnTo>
                            <a:cubicBezTo>
                              <a:pt x="0" y="499582"/>
                              <a:pt x="38501" y="538079"/>
                              <a:pt x="85992" y="538079"/>
                            </a:cubicBezTo>
                            <a:lnTo>
                              <a:pt x="527428" y="538079"/>
                            </a:lnTo>
                            <a:cubicBezTo>
                              <a:pt x="574922" y="538079"/>
                              <a:pt x="613421" y="499582"/>
                              <a:pt x="613421" y="452079"/>
                            </a:cubicBezTo>
                            <a:lnTo>
                              <a:pt x="613421" y="85976"/>
                            </a:lnTo>
                            <a:cubicBezTo>
                              <a:pt x="613421" y="38496"/>
                              <a:pt x="574920" y="0"/>
                              <a:pt x="5274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178" name="图形 1">
                        <a:extLst>
                          <a:ext uri="{FF2B5EF4-FFF2-40B4-BE49-F238E27FC236}">
                            <a16:creationId xmlns:a16="http://schemas.microsoft.com/office/drawing/2014/main" id="{7D6605DC-6C85-1AD0-A4C4-E4D72EA0079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42777" y="4505499"/>
                        <a:ext cx="326371" cy="436031"/>
                        <a:chOff x="6542777" y="4505499"/>
                        <a:chExt cx="326371" cy="436031"/>
                      </a:xfrm>
                    </p:grpSpPr>
                    <p:sp>
                      <p:nvSpPr>
                        <p:cNvPr id="1179" name="任意多边形: 形状 1178">
                          <a:extLst>
                            <a:ext uri="{FF2B5EF4-FFF2-40B4-BE49-F238E27FC236}">
                              <a16:creationId xmlns:a16="http://schemas.microsoft.com/office/drawing/2014/main" id="{3B3A0707-2860-5F8C-79BA-ABE29FCE7A0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82480" y="4505499"/>
                          <a:ext cx="286668" cy="436031"/>
                        </a:xfrm>
                        <a:custGeom>
                          <a:avLst/>
                          <a:gdLst>
                            <a:gd name="connsiteX0" fmla="*/ 17527 w 286668"/>
                            <a:gd name="connsiteY0" fmla="*/ 436032 h 436031"/>
                            <a:gd name="connsiteX1" fmla="*/ 286669 w 286668"/>
                            <a:gd name="connsiteY1" fmla="*/ 388049 h 436031"/>
                            <a:gd name="connsiteX2" fmla="*/ 235325 w 286668"/>
                            <a:gd name="connsiteY2" fmla="*/ 0 h 436031"/>
                            <a:gd name="connsiteX3" fmla="*/ 0 w 286668"/>
                            <a:gd name="connsiteY3" fmla="*/ 20505 h 4360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86668" h="436031">
                              <a:moveTo>
                                <a:pt x="17527" y="436032"/>
                              </a:moveTo>
                              <a:lnTo>
                                <a:pt x="286669" y="388049"/>
                              </a:lnTo>
                              <a:lnTo>
                                <a:pt x="235325" y="0"/>
                              </a:lnTo>
                              <a:lnTo>
                                <a:pt x="0" y="2050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/>
                        </a:p>
                      </p:txBody>
                    </p:sp>
                    <p:sp>
                      <p:nvSpPr>
                        <p:cNvPr id="1180" name="任意多边形: 形状 1179">
                          <a:extLst>
                            <a:ext uri="{FF2B5EF4-FFF2-40B4-BE49-F238E27FC236}">
                              <a16:creationId xmlns:a16="http://schemas.microsoft.com/office/drawing/2014/main" id="{84C4BF2D-AAC6-55E0-E578-7AE4A7CC7F0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2777" y="4526004"/>
                          <a:ext cx="57230" cy="415526"/>
                        </a:xfrm>
                        <a:custGeom>
                          <a:avLst/>
                          <a:gdLst>
                            <a:gd name="connsiteX0" fmla="*/ 39703 w 57230"/>
                            <a:gd name="connsiteY0" fmla="*/ 0 h 415526"/>
                            <a:gd name="connsiteX1" fmla="*/ 29019 w 57230"/>
                            <a:gd name="connsiteY1" fmla="*/ 9144 h 415526"/>
                            <a:gd name="connsiteX2" fmla="*/ 21189 w 57230"/>
                            <a:gd name="connsiteY2" fmla="*/ 1600 h 415526"/>
                            <a:gd name="connsiteX3" fmla="*/ 0 w 57230"/>
                            <a:gd name="connsiteY3" fmla="*/ 390472 h 415526"/>
                            <a:gd name="connsiteX4" fmla="*/ 20825 w 57230"/>
                            <a:gd name="connsiteY4" fmla="*/ 395227 h 415526"/>
                            <a:gd name="connsiteX5" fmla="*/ 57230 w 57230"/>
                            <a:gd name="connsiteY5" fmla="*/ 415526 h 415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57230" h="415526">
                              <a:moveTo>
                                <a:pt x="39703" y="0"/>
                              </a:moveTo>
                              <a:lnTo>
                                <a:pt x="29019" y="9144"/>
                              </a:lnTo>
                              <a:lnTo>
                                <a:pt x="21189" y="1600"/>
                              </a:lnTo>
                              <a:lnTo>
                                <a:pt x="0" y="390472"/>
                              </a:lnTo>
                              <a:lnTo>
                                <a:pt x="20825" y="395227"/>
                              </a:lnTo>
                              <a:lnTo>
                                <a:pt x="57230" y="415526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75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81" name="任意多边形: 形状 1180">
                          <a:extLst>
                            <a:ext uri="{FF2B5EF4-FFF2-40B4-BE49-F238E27FC236}">
                              <a16:creationId xmlns:a16="http://schemas.microsoft.com/office/drawing/2014/main" id="{08538817-EB84-373D-435F-9332005A3B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57560" y="4556705"/>
                          <a:ext cx="14539" cy="20368"/>
                        </a:xfrm>
                        <a:custGeom>
                          <a:avLst/>
                          <a:gdLst>
                            <a:gd name="connsiteX0" fmla="*/ 0 w 14539"/>
                            <a:gd name="connsiteY0" fmla="*/ 10196 h 20368"/>
                            <a:gd name="connsiteX1" fmla="*/ 7269 w 14539"/>
                            <a:gd name="connsiteY1" fmla="*/ 20368 h 20368"/>
                            <a:gd name="connsiteX2" fmla="*/ 14539 w 14539"/>
                            <a:gd name="connsiteY2" fmla="*/ 10196 h 20368"/>
                            <a:gd name="connsiteX3" fmla="*/ 7269 w 14539"/>
                            <a:gd name="connsiteY3" fmla="*/ 0 h 20368"/>
                            <a:gd name="connsiteX4" fmla="*/ 0 w 14539"/>
                            <a:gd name="connsiteY4" fmla="*/ 10196 h 2036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39" h="20368">
                              <a:moveTo>
                                <a:pt x="0" y="10196"/>
                              </a:moveTo>
                              <a:cubicBezTo>
                                <a:pt x="0" y="15819"/>
                                <a:pt x="3253" y="20368"/>
                                <a:pt x="7269" y="20368"/>
                              </a:cubicBezTo>
                              <a:cubicBezTo>
                                <a:pt x="11284" y="20368"/>
                                <a:pt x="14539" y="15819"/>
                                <a:pt x="14539" y="10196"/>
                              </a:cubicBezTo>
                              <a:cubicBezTo>
                                <a:pt x="14539" y="4572"/>
                                <a:pt x="11284" y="0"/>
                                <a:pt x="7269" y="0"/>
                              </a:cubicBezTo>
                              <a:cubicBezTo>
                                <a:pt x="3253" y="23"/>
                                <a:pt x="0" y="4572"/>
                                <a:pt x="0" y="101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97C3A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82" name="任意多边形: 形状 1181">
                          <a:extLst>
                            <a:ext uri="{FF2B5EF4-FFF2-40B4-BE49-F238E27FC236}">
                              <a16:creationId xmlns:a16="http://schemas.microsoft.com/office/drawing/2014/main" id="{5C478F46-9CC4-AAEE-FFF5-E7B0497125B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6372" y="4561437"/>
                          <a:ext cx="14095" cy="19728"/>
                        </a:xfrm>
                        <a:custGeom>
                          <a:avLst/>
                          <a:gdLst>
                            <a:gd name="connsiteX0" fmla="*/ 0 w 14095"/>
                            <a:gd name="connsiteY0" fmla="*/ 9853 h 19728"/>
                            <a:gd name="connsiteX1" fmla="*/ 7048 w 14095"/>
                            <a:gd name="connsiteY1" fmla="*/ 19728 h 19728"/>
                            <a:gd name="connsiteX2" fmla="*/ 14095 w 14095"/>
                            <a:gd name="connsiteY2" fmla="*/ 9853 h 19728"/>
                            <a:gd name="connsiteX3" fmla="*/ 7048 w 14095"/>
                            <a:gd name="connsiteY3" fmla="*/ 0 h 19728"/>
                            <a:gd name="connsiteX4" fmla="*/ 0 w 14095"/>
                            <a:gd name="connsiteY4" fmla="*/ 9853 h 19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95" h="19728">
                              <a:moveTo>
                                <a:pt x="0" y="9853"/>
                              </a:moveTo>
                              <a:cubicBezTo>
                                <a:pt x="0" y="15316"/>
                                <a:pt x="3157" y="19728"/>
                                <a:pt x="7048" y="19728"/>
                              </a:cubicBezTo>
                              <a:cubicBezTo>
                                <a:pt x="10941" y="19728"/>
                                <a:pt x="14095" y="15316"/>
                                <a:pt x="14095" y="9853"/>
                              </a:cubicBezTo>
                              <a:cubicBezTo>
                                <a:pt x="14095" y="4412"/>
                                <a:pt x="10941" y="0"/>
                                <a:pt x="7048" y="0"/>
                              </a:cubicBezTo>
                              <a:cubicBezTo>
                                <a:pt x="3157" y="0"/>
                                <a:pt x="0" y="4412"/>
                                <a:pt x="0" y="9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97C3A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83" name="任意多边形: 形状 1182">
                          <a:extLst>
                            <a:ext uri="{FF2B5EF4-FFF2-40B4-BE49-F238E27FC236}">
                              <a16:creationId xmlns:a16="http://schemas.microsoft.com/office/drawing/2014/main" id="{38B86D88-3D7D-280C-2CCA-D8D9B0E328B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71110" y="4564636"/>
                          <a:ext cx="111704" cy="153810"/>
                        </a:xfrm>
                        <a:custGeom>
                          <a:avLst/>
                          <a:gdLst>
                            <a:gd name="connsiteX0" fmla="*/ 97740 w 111704"/>
                            <a:gd name="connsiteY0" fmla="*/ 2013 h 153810"/>
                            <a:gd name="connsiteX1" fmla="*/ 105840 w 111704"/>
                            <a:gd name="connsiteY1" fmla="*/ 49585 h 153810"/>
                            <a:gd name="connsiteX2" fmla="*/ 111658 w 111704"/>
                            <a:gd name="connsiteY2" fmla="*/ 90824 h 153810"/>
                            <a:gd name="connsiteX3" fmla="*/ 77445 w 111704"/>
                            <a:gd name="connsiteY3" fmla="*/ 146945 h 153810"/>
                            <a:gd name="connsiteX4" fmla="*/ 40117 w 111704"/>
                            <a:gd name="connsiteY4" fmla="*/ 153803 h 153810"/>
                            <a:gd name="connsiteX5" fmla="*/ 13360 w 111704"/>
                            <a:gd name="connsiteY5" fmla="*/ 144408 h 153810"/>
                            <a:gd name="connsiteX6" fmla="*/ 20076 w 111704"/>
                            <a:gd name="connsiteY6" fmla="*/ 117776 h 153810"/>
                            <a:gd name="connsiteX7" fmla="*/ 45697 w 111704"/>
                            <a:gd name="connsiteY7" fmla="*/ 88401 h 153810"/>
                            <a:gd name="connsiteX8" fmla="*/ 32167 w 111704"/>
                            <a:gd name="connsiteY8" fmla="*/ 65975 h 153810"/>
                            <a:gd name="connsiteX9" fmla="*/ 18487 w 111704"/>
                            <a:gd name="connsiteY9" fmla="*/ 49745 h 153810"/>
                            <a:gd name="connsiteX10" fmla="*/ 128 w 111704"/>
                            <a:gd name="connsiteY10" fmla="*/ 10403 h 153810"/>
                            <a:gd name="connsiteX11" fmla="*/ 5690 w 111704"/>
                            <a:gd name="connsiteY11" fmla="*/ 10403 h 153810"/>
                            <a:gd name="connsiteX12" fmla="*/ 21763 w 111704"/>
                            <a:gd name="connsiteY12" fmla="*/ 44853 h 153810"/>
                            <a:gd name="connsiteX13" fmla="*/ 44319 w 111704"/>
                            <a:gd name="connsiteY13" fmla="*/ 71325 h 153810"/>
                            <a:gd name="connsiteX14" fmla="*/ 50130 w 111704"/>
                            <a:gd name="connsiteY14" fmla="*/ 96151 h 153810"/>
                            <a:gd name="connsiteX15" fmla="*/ 31472 w 111704"/>
                            <a:gd name="connsiteY15" fmla="*/ 114644 h 153810"/>
                            <a:gd name="connsiteX16" fmla="*/ 18867 w 111704"/>
                            <a:gd name="connsiteY16" fmla="*/ 128177 h 153810"/>
                            <a:gd name="connsiteX17" fmla="*/ 26948 w 111704"/>
                            <a:gd name="connsiteY17" fmla="*/ 146923 h 153810"/>
                            <a:gd name="connsiteX18" fmla="*/ 64539 w 111704"/>
                            <a:gd name="connsiteY18" fmla="*/ 145528 h 153810"/>
                            <a:gd name="connsiteX19" fmla="*/ 106146 w 111704"/>
                            <a:gd name="connsiteY19" fmla="*/ 92104 h 153810"/>
                            <a:gd name="connsiteX20" fmla="*/ 100232 w 111704"/>
                            <a:gd name="connsiteY20" fmla="*/ 49630 h 153810"/>
                            <a:gd name="connsiteX21" fmla="*/ 92377 w 111704"/>
                            <a:gd name="connsiteY21" fmla="*/ 3476 h 153810"/>
                            <a:gd name="connsiteX22" fmla="*/ 97740 w 111704"/>
                            <a:gd name="connsiteY22" fmla="*/ 2013 h 153810"/>
                            <a:gd name="connsiteX23" fmla="*/ 97740 w 111704"/>
                            <a:gd name="connsiteY23" fmla="*/ 2013 h 1538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11704" h="153810">
                              <a:moveTo>
                                <a:pt x="97740" y="2013"/>
                              </a:moveTo>
                              <a:cubicBezTo>
                                <a:pt x="100440" y="17878"/>
                                <a:pt x="103140" y="33720"/>
                                <a:pt x="105840" y="49585"/>
                              </a:cubicBezTo>
                              <a:cubicBezTo>
                                <a:pt x="108160" y="63209"/>
                                <a:pt x="111159" y="76971"/>
                                <a:pt x="111658" y="90824"/>
                              </a:cubicBezTo>
                              <a:cubicBezTo>
                                <a:pt x="112554" y="115719"/>
                                <a:pt x="100490" y="136750"/>
                                <a:pt x="77445" y="146945"/>
                              </a:cubicBezTo>
                              <a:cubicBezTo>
                                <a:pt x="65755" y="152112"/>
                                <a:pt x="52827" y="153941"/>
                                <a:pt x="40117" y="153803"/>
                              </a:cubicBezTo>
                              <a:cubicBezTo>
                                <a:pt x="30598" y="153689"/>
                                <a:pt x="19395" y="152866"/>
                                <a:pt x="13360" y="144408"/>
                              </a:cubicBezTo>
                              <a:cubicBezTo>
                                <a:pt x="6518" y="134830"/>
                                <a:pt x="13346" y="125183"/>
                                <a:pt x="20076" y="117776"/>
                              </a:cubicBezTo>
                              <a:cubicBezTo>
                                <a:pt x="27951" y="109089"/>
                                <a:pt x="46413" y="101843"/>
                                <a:pt x="45697" y="88401"/>
                              </a:cubicBezTo>
                              <a:cubicBezTo>
                                <a:pt x="45206" y="79211"/>
                                <a:pt x="38067" y="72262"/>
                                <a:pt x="32167" y="65975"/>
                              </a:cubicBezTo>
                              <a:cubicBezTo>
                                <a:pt x="27311" y="60809"/>
                                <a:pt x="22709" y="55437"/>
                                <a:pt x="18487" y="49745"/>
                              </a:cubicBezTo>
                              <a:cubicBezTo>
                                <a:pt x="10884" y="39481"/>
                                <a:pt x="-1387" y="24027"/>
                                <a:pt x="128" y="10403"/>
                              </a:cubicBezTo>
                              <a:cubicBezTo>
                                <a:pt x="521" y="6882"/>
                                <a:pt x="6086" y="6837"/>
                                <a:pt x="5690" y="10403"/>
                              </a:cubicBezTo>
                              <a:cubicBezTo>
                                <a:pt x="4403" y="21970"/>
                                <a:pt x="15280" y="35823"/>
                                <a:pt x="21763" y="44853"/>
                              </a:cubicBezTo>
                              <a:cubicBezTo>
                                <a:pt x="28577" y="54340"/>
                                <a:pt x="37328" y="62066"/>
                                <a:pt x="44319" y="71325"/>
                              </a:cubicBezTo>
                              <a:cubicBezTo>
                                <a:pt x="49577" y="78297"/>
                                <a:pt x="53227" y="87464"/>
                                <a:pt x="50130" y="96151"/>
                              </a:cubicBezTo>
                              <a:cubicBezTo>
                                <a:pt x="47030" y="104837"/>
                                <a:pt x="38188" y="109181"/>
                                <a:pt x="31472" y="114644"/>
                              </a:cubicBezTo>
                              <a:cubicBezTo>
                                <a:pt x="26746" y="118485"/>
                                <a:pt x="22172" y="123034"/>
                                <a:pt x="18867" y="128177"/>
                              </a:cubicBezTo>
                              <a:cubicBezTo>
                                <a:pt x="13339" y="136750"/>
                                <a:pt x="17840" y="144225"/>
                                <a:pt x="26948" y="146923"/>
                              </a:cubicBezTo>
                              <a:cubicBezTo>
                                <a:pt x="38343" y="150283"/>
                                <a:pt x="53282" y="148454"/>
                                <a:pt x="64539" y="145528"/>
                              </a:cubicBezTo>
                              <a:cubicBezTo>
                                <a:pt x="90261" y="138876"/>
                                <a:pt x="106736" y="118965"/>
                                <a:pt x="106146" y="92104"/>
                              </a:cubicBezTo>
                              <a:cubicBezTo>
                                <a:pt x="105833" y="77840"/>
                                <a:pt x="102619" y="63644"/>
                                <a:pt x="100232" y="49630"/>
                              </a:cubicBezTo>
                              <a:cubicBezTo>
                                <a:pt x="97612" y="34246"/>
                                <a:pt x="94995" y="18861"/>
                                <a:pt x="92377" y="3476"/>
                              </a:cubicBezTo>
                              <a:cubicBezTo>
                                <a:pt x="91781" y="-21"/>
                                <a:pt x="97139" y="-1507"/>
                                <a:pt x="97740" y="2013"/>
                              </a:cubicBezTo>
                              <a:lnTo>
                                <a:pt x="97740" y="201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1170" name="图形 1">
                      <a:extLst>
                        <a:ext uri="{FF2B5EF4-FFF2-40B4-BE49-F238E27FC236}">
                          <a16:creationId xmlns:a16="http://schemas.microsoft.com/office/drawing/2014/main" id="{902E45B4-1366-A483-0F81-2EDFF1AD01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96588" y="4559700"/>
                      <a:ext cx="635791" cy="298117"/>
                      <a:chOff x="7096588" y="4559700"/>
                      <a:chExt cx="635791" cy="298117"/>
                    </a:xfrm>
                    <a:solidFill>
                      <a:srgbClr val="FFFFFF"/>
                    </a:solidFill>
                  </p:grpSpPr>
                  <p:sp>
                    <p:nvSpPr>
                      <p:cNvPr id="1171" name="任意多边形: 形状 1170">
                        <a:extLst>
                          <a:ext uri="{FF2B5EF4-FFF2-40B4-BE49-F238E27FC236}">
                            <a16:creationId xmlns:a16="http://schemas.microsoft.com/office/drawing/2014/main" id="{C7F56694-EC2F-BDC9-4E6C-8BC0E4E213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559700"/>
                        <a:ext cx="495933" cy="47068"/>
                      </a:xfrm>
                      <a:custGeom>
                        <a:avLst/>
                        <a:gdLst>
                          <a:gd name="connsiteX0" fmla="*/ 23546 w 495933"/>
                          <a:gd name="connsiteY0" fmla="*/ 47069 h 47068"/>
                          <a:gd name="connsiteX1" fmla="*/ 472411 w 495933"/>
                          <a:gd name="connsiteY1" fmla="*/ 47069 h 47068"/>
                          <a:gd name="connsiteX2" fmla="*/ 495934 w 495933"/>
                          <a:gd name="connsiteY2" fmla="*/ 23523 h 47068"/>
                          <a:gd name="connsiteX3" fmla="*/ 472411 w 495933"/>
                          <a:gd name="connsiteY3" fmla="*/ 0 h 47068"/>
                          <a:gd name="connsiteX4" fmla="*/ 23546 w 495933"/>
                          <a:gd name="connsiteY4" fmla="*/ 0 h 47068"/>
                          <a:gd name="connsiteX5" fmla="*/ 0 w 495933"/>
                          <a:gd name="connsiteY5" fmla="*/ 23523 h 47068"/>
                          <a:gd name="connsiteX6" fmla="*/ 23546 w 495933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33" h="47068">
                            <a:moveTo>
                              <a:pt x="23546" y="47069"/>
                            </a:moveTo>
                            <a:lnTo>
                              <a:pt x="472411" y="47069"/>
                            </a:lnTo>
                            <a:cubicBezTo>
                              <a:pt x="485396" y="47069"/>
                              <a:pt x="495934" y="36530"/>
                              <a:pt x="495934" y="23523"/>
                            </a:cubicBezTo>
                            <a:cubicBezTo>
                              <a:pt x="495934" y="10538"/>
                              <a:pt x="485396" y="0"/>
                              <a:pt x="472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72" name="任意多边形: 形状 1171">
                        <a:extLst>
                          <a:ext uri="{FF2B5EF4-FFF2-40B4-BE49-F238E27FC236}">
                            <a16:creationId xmlns:a16="http://schemas.microsoft.com/office/drawing/2014/main" id="{370AC03D-E15F-81D4-7373-32CF4AB627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21302" y="4559700"/>
                        <a:ext cx="111076" cy="47068"/>
                      </a:xfrm>
                      <a:custGeom>
                        <a:avLst/>
                        <a:gdLst>
                          <a:gd name="connsiteX0" fmla="*/ 23523 w 111076"/>
                          <a:gd name="connsiteY0" fmla="*/ 47069 h 47068"/>
                          <a:gd name="connsiteX1" fmla="*/ 87531 w 111076"/>
                          <a:gd name="connsiteY1" fmla="*/ 47069 h 47068"/>
                          <a:gd name="connsiteX2" fmla="*/ 111077 w 111076"/>
                          <a:gd name="connsiteY2" fmla="*/ 23523 h 47068"/>
                          <a:gd name="connsiteX3" fmla="*/ 87531 w 111076"/>
                          <a:gd name="connsiteY3" fmla="*/ 0 h 47068"/>
                          <a:gd name="connsiteX4" fmla="*/ 23523 w 111076"/>
                          <a:gd name="connsiteY4" fmla="*/ 0 h 47068"/>
                          <a:gd name="connsiteX5" fmla="*/ 0 w 111076"/>
                          <a:gd name="connsiteY5" fmla="*/ 23523 h 47068"/>
                          <a:gd name="connsiteX6" fmla="*/ 23523 w 111076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68">
                            <a:moveTo>
                              <a:pt x="23523" y="47069"/>
                            </a:moveTo>
                            <a:lnTo>
                              <a:pt x="87531" y="47069"/>
                            </a:lnTo>
                            <a:cubicBezTo>
                              <a:pt x="100539" y="47069"/>
                              <a:pt x="111077" y="36530"/>
                              <a:pt x="111077" y="23523"/>
                            </a:cubicBezTo>
                            <a:cubicBezTo>
                              <a:pt x="111077" y="10538"/>
                              <a:pt x="100539" y="0"/>
                              <a:pt x="87531" y="0"/>
                            </a:cubicBezTo>
                            <a:lnTo>
                              <a:pt x="23523" y="0"/>
                            </a:lnTo>
                            <a:cubicBezTo>
                              <a:pt x="10539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9" y="47069"/>
                              <a:pt x="23523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73" name="任意多边形: 形状 1172">
                        <a:extLst>
                          <a:ext uri="{FF2B5EF4-FFF2-40B4-BE49-F238E27FC236}">
                            <a16:creationId xmlns:a16="http://schemas.microsoft.com/office/drawing/2014/main" id="{60B08D16-8396-E7E1-F4DD-3BC3C645F9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810748"/>
                        <a:ext cx="145117" cy="47068"/>
                      </a:xfrm>
                      <a:custGeom>
                        <a:avLst/>
                        <a:gdLst>
                          <a:gd name="connsiteX0" fmla="*/ 121586 w 145117"/>
                          <a:gd name="connsiteY0" fmla="*/ 0 h 47068"/>
                          <a:gd name="connsiteX1" fmla="*/ 23546 w 145117"/>
                          <a:gd name="connsiteY1" fmla="*/ 0 h 47068"/>
                          <a:gd name="connsiteX2" fmla="*/ 0 w 145117"/>
                          <a:gd name="connsiteY2" fmla="*/ 23523 h 47068"/>
                          <a:gd name="connsiteX3" fmla="*/ 23546 w 145117"/>
                          <a:gd name="connsiteY3" fmla="*/ 47069 h 47068"/>
                          <a:gd name="connsiteX4" fmla="*/ 121586 w 145117"/>
                          <a:gd name="connsiteY4" fmla="*/ 47069 h 47068"/>
                          <a:gd name="connsiteX5" fmla="*/ 145118 w 145117"/>
                          <a:gd name="connsiteY5" fmla="*/ 23523 h 47068"/>
                          <a:gd name="connsiteX6" fmla="*/ 121586 w 14511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7" h="47068">
                            <a:moveTo>
                              <a:pt x="121586" y="0"/>
                            </a:move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lnTo>
                              <a:pt x="121586" y="47069"/>
                            </a:lnTo>
                            <a:cubicBezTo>
                              <a:pt x="134581" y="47069"/>
                              <a:pt x="145118" y="36530"/>
                              <a:pt x="145118" y="23523"/>
                            </a:cubicBezTo>
                            <a:cubicBezTo>
                              <a:pt x="145118" y="10538"/>
                              <a:pt x="134579" y="0"/>
                              <a:pt x="12158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74" name="任意多边形: 形状 1173">
                        <a:extLst>
                          <a:ext uri="{FF2B5EF4-FFF2-40B4-BE49-F238E27FC236}">
                            <a16:creationId xmlns:a16="http://schemas.microsoft.com/office/drawing/2014/main" id="{EA114922-2C4A-A161-8E74-88FCD158EA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70479" y="4810748"/>
                        <a:ext cx="214447" cy="47068"/>
                      </a:xfrm>
                      <a:custGeom>
                        <a:avLst/>
                        <a:gdLst>
                          <a:gd name="connsiteX0" fmla="*/ 190906 w 214447"/>
                          <a:gd name="connsiteY0" fmla="*/ 0 h 47068"/>
                          <a:gd name="connsiteX1" fmla="*/ 23537 w 214447"/>
                          <a:gd name="connsiteY1" fmla="*/ 0 h 47068"/>
                          <a:gd name="connsiteX2" fmla="*/ 0 w 214447"/>
                          <a:gd name="connsiteY2" fmla="*/ 23523 h 47068"/>
                          <a:gd name="connsiteX3" fmla="*/ 23537 w 214447"/>
                          <a:gd name="connsiteY3" fmla="*/ 47069 h 47068"/>
                          <a:gd name="connsiteX4" fmla="*/ 190906 w 214447"/>
                          <a:gd name="connsiteY4" fmla="*/ 47069 h 47068"/>
                          <a:gd name="connsiteX5" fmla="*/ 214447 w 214447"/>
                          <a:gd name="connsiteY5" fmla="*/ 23523 h 47068"/>
                          <a:gd name="connsiteX6" fmla="*/ 190906 w 21444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7" h="47068">
                            <a:moveTo>
                              <a:pt x="190906" y="0"/>
                            </a:moveTo>
                            <a:lnTo>
                              <a:pt x="23537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7" y="47069"/>
                            </a:cubicBezTo>
                            <a:lnTo>
                              <a:pt x="190906" y="47069"/>
                            </a:lnTo>
                            <a:cubicBezTo>
                              <a:pt x="203904" y="47069"/>
                              <a:pt x="214447" y="36530"/>
                              <a:pt x="214447" y="23523"/>
                            </a:cubicBezTo>
                            <a:cubicBezTo>
                              <a:pt x="214447" y="10538"/>
                              <a:pt x="203907" y="0"/>
                              <a:pt x="19090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75" name="任意多边形: 形状 1174">
                        <a:extLst>
                          <a:ext uri="{FF2B5EF4-FFF2-40B4-BE49-F238E27FC236}">
                            <a16:creationId xmlns:a16="http://schemas.microsoft.com/office/drawing/2014/main" id="{147D1BB1-60EB-AD33-78DE-B084FC05B4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14312" y="4685224"/>
                        <a:ext cx="318067" cy="47068"/>
                      </a:xfrm>
                      <a:custGeom>
                        <a:avLst/>
                        <a:gdLst>
                          <a:gd name="connsiteX0" fmla="*/ 294521 w 318067"/>
                          <a:gd name="connsiteY0" fmla="*/ 0 h 47068"/>
                          <a:gd name="connsiteX1" fmla="*/ 23532 w 318067"/>
                          <a:gd name="connsiteY1" fmla="*/ 0 h 47068"/>
                          <a:gd name="connsiteX2" fmla="*/ 0 w 318067"/>
                          <a:gd name="connsiteY2" fmla="*/ 23523 h 47068"/>
                          <a:gd name="connsiteX3" fmla="*/ 23532 w 318067"/>
                          <a:gd name="connsiteY3" fmla="*/ 47069 h 47068"/>
                          <a:gd name="connsiteX4" fmla="*/ 294521 w 318067"/>
                          <a:gd name="connsiteY4" fmla="*/ 47069 h 47068"/>
                          <a:gd name="connsiteX5" fmla="*/ 318067 w 318067"/>
                          <a:gd name="connsiteY5" fmla="*/ 23523 h 47068"/>
                          <a:gd name="connsiteX6" fmla="*/ 294521 w 31806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67" h="47068">
                            <a:moveTo>
                              <a:pt x="294521" y="0"/>
                            </a:moveTo>
                            <a:lnTo>
                              <a:pt x="23532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2" y="47069"/>
                            </a:cubicBezTo>
                            <a:lnTo>
                              <a:pt x="294521" y="47069"/>
                            </a:lnTo>
                            <a:cubicBezTo>
                              <a:pt x="307529" y="47069"/>
                              <a:pt x="318067" y="36530"/>
                              <a:pt x="318067" y="23523"/>
                            </a:cubicBezTo>
                            <a:cubicBezTo>
                              <a:pt x="318067" y="10538"/>
                              <a:pt x="307529" y="0"/>
                              <a:pt x="2945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76" name="任意多边形: 形状 1175">
                        <a:extLst>
                          <a:ext uri="{FF2B5EF4-FFF2-40B4-BE49-F238E27FC236}">
                            <a16:creationId xmlns:a16="http://schemas.microsoft.com/office/drawing/2014/main" id="{60649028-2092-6069-AEA6-278D559E01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685224"/>
                        <a:ext cx="288957" cy="47068"/>
                      </a:xfrm>
                      <a:custGeom>
                        <a:avLst/>
                        <a:gdLst>
                          <a:gd name="connsiteX0" fmla="*/ 23546 w 288957"/>
                          <a:gd name="connsiteY0" fmla="*/ 47069 h 47068"/>
                          <a:gd name="connsiteX1" fmla="*/ 265411 w 288957"/>
                          <a:gd name="connsiteY1" fmla="*/ 47069 h 47068"/>
                          <a:gd name="connsiteX2" fmla="*/ 288957 w 288957"/>
                          <a:gd name="connsiteY2" fmla="*/ 23523 h 47068"/>
                          <a:gd name="connsiteX3" fmla="*/ 265411 w 288957"/>
                          <a:gd name="connsiteY3" fmla="*/ 0 h 47068"/>
                          <a:gd name="connsiteX4" fmla="*/ 23546 w 288957"/>
                          <a:gd name="connsiteY4" fmla="*/ 0 h 47068"/>
                          <a:gd name="connsiteX5" fmla="*/ 0 w 288957"/>
                          <a:gd name="connsiteY5" fmla="*/ 23523 h 47068"/>
                          <a:gd name="connsiteX6" fmla="*/ 23546 w 288957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7" h="47068">
                            <a:moveTo>
                              <a:pt x="23546" y="47069"/>
                            </a:moveTo>
                            <a:lnTo>
                              <a:pt x="265411" y="47069"/>
                            </a:lnTo>
                            <a:cubicBezTo>
                              <a:pt x="278414" y="47069"/>
                              <a:pt x="288957" y="36530"/>
                              <a:pt x="288957" y="23523"/>
                            </a:cubicBezTo>
                            <a:cubicBezTo>
                              <a:pt x="288957" y="10538"/>
                              <a:pt x="278414" y="0"/>
                              <a:pt x="265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68" name="图形 1">
                    <a:extLst>
                      <a:ext uri="{FF2B5EF4-FFF2-40B4-BE49-F238E27FC236}">
                        <a16:creationId xmlns:a16="http://schemas.microsoft.com/office/drawing/2014/main" id="{00A11DAA-3317-DDCB-4C90-5F8988A9B636}"/>
                      </a:ext>
                    </a:extLst>
                  </p:cNvPr>
                  <p:cNvGrpSpPr/>
                  <p:nvPr/>
                </p:nvGrpSpPr>
                <p:grpSpPr>
                  <a:xfrm>
                    <a:off x="6399253" y="5158792"/>
                    <a:ext cx="1333126" cy="538078"/>
                    <a:chOff x="6399253" y="5158792"/>
                    <a:chExt cx="1333126" cy="538078"/>
                  </a:xfrm>
                </p:grpSpPr>
                <p:grpSp>
                  <p:nvGrpSpPr>
                    <p:cNvPr id="307" name="图形 1">
                      <a:extLst>
                        <a:ext uri="{FF2B5EF4-FFF2-40B4-BE49-F238E27FC236}">
                          <a16:creationId xmlns:a16="http://schemas.microsoft.com/office/drawing/2014/main" id="{A87DD1EC-51C4-B589-CD9E-EB6CA809E0D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99253" y="5158792"/>
                      <a:ext cx="613420" cy="538078"/>
                      <a:chOff x="6399253" y="5158792"/>
                      <a:chExt cx="613420" cy="538078"/>
                    </a:xfrm>
                  </p:grpSpPr>
                  <p:sp>
                    <p:nvSpPr>
                      <p:cNvPr id="315" name="任意多边形: 形状 314">
                        <a:extLst>
                          <a:ext uri="{FF2B5EF4-FFF2-40B4-BE49-F238E27FC236}">
                            <a16:creationId xmlns:a16="http://schemas.microsoft.com/office/drawing/2014/main" id="{369680A4-90B7-DB1E-4634-330593058D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99253" y="5158792"/>
                        <a:ext cx="613420" cy="538078"/>
                      </a:xfrm>
                      <a:custGeom>
                        <a:avLst/>
                        <a:gdLst>
                          <a:gd name="connsiteX0" fmla="*/ 527428 w 613420"/>
                          <a:gd name="connsiteY0" fmla="*/ 0 h 538078"/>
                          <a:gd name="connsiteX1" fmla="*/ 85992 w 613420"/>
                          <a:gd name="connsiteY1" fmla="*/ 0 h 538078"/>
                          <a:gd name="connsiteX2" fmla="*/ 0 w 613420"/>
                          <a:gd name="connsiteY2" fmla="*/ 85999 h 538078"/>
                          <a:gd name="connsiteX3" fmla="*/ 0 w 613420"/>
                          <a:gd name="connsiteY3" fmla="*/ 452103 h 538078"/>
                          <a:gd name="connsiteX4" fmla="*/ 85992 w 613420"/>
                          <a:gd name="connsiteY4" fmla="*/ 538079 h 538078"/>
                          <a:gd name="connsiteX5" fmla="*/ 527428 w 613420"/>
                          <a:gd name="connsiteY5" fmla="*/ 538079 h 538078"/>
                          <a:gd name="connsiteX6" fmla="*/ 613421 w 613420"/>
                          <a:gd name="connsiteY6" fmla="*/ 452103 h 538078"/>
                          <a:gd name="connsiteX7" fmla="*/ 613421 w 613420"/>
                          <a:gd name="connsiteY7" fmla="*/ 85999 h 538078"/>
                          <a:gd name="connsiteX8" fmla="*/ 527428 w 613420"/>
                          <a:gd name="connsiteY8" fmla="*/ 0 h 5380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13420" h="538078">
                            <a:moveTo>
                              <a:pt x="527428" y="0"/>
                            </a:moveTo>
                            <a:lnTo>
                              <a:pt x="85992" y="0"/>
                            </a:lnTo>
                            <a:cubicBezTo>
                              <a:pt x="38499" y="0"/>
                              <a:pt x="0" y="38496"/>
                              <a:pt x="0" y="85999"/>
                            </a:cubicBezTo>
                            <a:lnTo>
                              <a:pt x="0" y="452103"/>
                            </a:lnTo>
                            <a:cubicBezTo>
                              <a:pt x="0" y="499582"/>
                              <a:pt x="38501" y="538079"/>
                              <a:pt x="85992" y="538079"/>
                            </a:cubicBezTo>
                            <a:lnTo>
                              <a:pt x="527428" y="538079"/>
                            </a:lnTo>
                            <a:cubicBezTo>
                              <a:pt x="574922" y="538079"/>
                              <a:pt x="613421" y="499582"/>
                              <a:pt x="613421" y="452103"/>
                            </a:cubicBezTo>
                            <a:lnTo>
                              <a:pt x="613421" y="85999"/>
                            </a:lnTo>
                            <a:cubicBezTo>
                              <a:pt x="613421" y="38496"/>
                              <a:pt x="574920" y="0"/>
                              <a:pt x="5274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16" name="图形 1">
                        <a:extLst>
                          <a:ext uri="{FF2B5EF4-FFF2-40B4-BE49-F238E27FC236}">
                            <a16:creationId xmlns:a16="http://schemas.microsoft.com/office/drawing/2014/main" id="{130B5285-E4A8-5A1F-E5E5-12F294EE501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42777" y="5224583"/>
                        <a:ext cx="326372" cy="436009"/>
                        <a:chOff x="6542777" y="5224583"/>
                        <a:chExt cx="326372" cy="436009"/>
                      </a:xfrm>
                    </p:grpSpPr>
                    <p:sp>
                      <p:nvSpPr>
                        <p:cNvPr id="317" name="任意多边形: 形状 316">
                          <a:extLst>
                            <a:ext uri="{FF2B5EF4-FFF2-40B4-BE49-F238E27FC236}">
                              <a16:creationId xmlns:a16="http://schemas.microsoft.com/office/drawing/2014/main" id="{9C6DE17E-7D05-7DAC-3D6C-7508AACA58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82480" y="5224583"/>
                          <a:ext cx="286668" cy="436009"/>
                        </a:xfrm>
                        <a:custGeom>
                          <a:avLst/>
                          <a:gdLst>
                            <a:gd name="connsiteX0" fmla="*/ 17527 w 286668"/>
                            <a:gd name="connsiteY0" fmla="*/ 436009 h 436009"/>
                            <a:gd name="connsiteX1" fmla="*/ 286669 w 286668"/>
                            <a:gd name="connsiteY1" fmla="*/ 388026 h 436009"/>
                            <a:gd name="connsiteX2" fmla="*/ 235325 w 286668"/>
                            <a:gd name="connsiteY2" fmla="*/ 0 h 436009"/>
                            <a:gd name="connsiteX3" fmla="*/ 0 w 286668"/>
                            <a:gd name="connsiteY3" fmla="*/ 20482 h 436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86668" h="436009">
                              <a:moveTo>
                                <a:pt x="17527" y="436009"/>
                              </a:moveTo>
                              <a:lnTo>
                                <a:pt x="286669" y="388026"/>
                              </a:lnTo>
                              <a:lnTo>
                                <a:pt x="235325" y="0"/>
                              </a:lnTo>
                              <a:lnTo>
                                <a:pt x="0" y="20482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18" name="任意多边形: 形状 317">
                          <a:extLst>
                            <a:ext uri="{FF2B5EF4-FFF2-40B4-BE49-F238E27FC236}">
                              <a16:creationId xmlns:a16="http://schemas.microsoft.com/office/drawing/2014/main" id="{59826D72-6352-57D6-BC0E-49A02DA63C8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2777" y="5245065"/>
                          <a:ext cx="57230" cy="415526"/>
                        </a:xfrm>
                        <a:custGeom>
                          <a:avLst/>
                          <a:gdLst>
                            <a:gd name="connsiteX0" fmla="*/ 39703 w 57230"/>
                            <a:gd name="connsiteY0" fmla="*/ 0 h 415526"/>
                            <a:gd name="connsiteX1" fmla="*/ 29019 w 57230"/>
                            <a:gd name="connsiteY1" fmla="*/ 9167 h 415526"/>
                            <a:gd name="connsiteX2" fmla="*/ 21189 w 57230"/>
                            <a:gd name="connsiteY2" fmla="*/ 1623 h 415526"/>
                            <a:gd name="connsiteX3" fmla="*/ 0 w 57230"/>
                            <a:gd name="connsiteY3" fmla="*/ 390472 h 415526"/>
                            <a:gd name="connsiteX4" fmla="*/ 20825 w 57230"/>
                            <a:gd name="connsiteY4" fmla="*/ 395227 h 415526"/>
                            <a:gd name="connsiteX5" fmla="*/ 57230 w 57230"/>
                            <a:gd name="connsiteY5" fmla="*/ 415527 h 415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57230" h="415526">
                              <a:moveTo>
                                <a:pt x="39703" y="0"/>
                              </a:moveTo>
                              <a:lnTo>
                                <a:pt x="29019" y="9167"/>
                              </a:lnTo>
                              <a:lnTo>
                                <a:pt x="21189" y="1623"/>
                              </a:lnTo>
                              <a:lnTo>
                                <a:pt x="0" y="390472"/>
                              </a:lnTo>
                              <a:lnTo>
                                <a:pt x="20825" y="395227"/>
                              </a:lnTo>
                              <a:lnTo>
                                <a:pt x="57230" y="415527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19" name="任意多边形: 形状 318">
                          <a:extLst>
                            <a:ext uri="{FF2B5EF4-FFF2-40B4-BE49-F238E27FC236}">
                              <a16:creationId xmlns:a16="http://schemas.microsoft.com/office/drawing/2014/main" id="{3D7DEC96-FFF1-F98A-15DC-EA9185ACBBB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57560" y="5275789"/>
                          <a:ext cx="14539" cy="20345"/>
                        </a:xfrm>
                        <a:custGeom>
                          <a:avLst/>
                          <a:gdLst>
                            <a:gd name="connsiteX0" fmla="*/ 0 w 14539"/>
                            <a:gd name="connsiteY0" fmla="*/ 10173 h 20345"/>
                            <a:gd name="connsiteX1" fmla="*/ 7269 w 14539"/>
                            <a:gd name="connsiteY1" fmla="*/ 20345 h 20345"/>
                            <a:gd name="connsiteX2" fmla="*/ 14539 w 14539"/>
                            <a:gd name="connsiteY2" fmla="*/ 10173 h 20345"/>
                            <a:gd name="connsiteX3" fmla="*/ 7269 w 14539"/>
                            <a:gd name="connsiteY3" fmla="*/ 0 h 20345"/>
                            <a:gd name="connsiteX4" fmla="*/ 0 w 14539"/>
                            <a:gd name="connsiteY4" fmla="*/ 10173 h 203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39" h="20345">
                              <a:moveTo>
                                <a:pt x="0" y="10173"/>
                              </a:moveTo>
                              <a:cubicBezTo>
                                <a:pt x="0" y="15796"/>
                                <a:pt x="3253" y="20345"/>
                                <a:pt x="7269" y="20345"/>
                              </a:cubicBezTo>
                              <a:cubicBezTo>
                                <a:pt x="11284" y="20345"/>
                                <a:pt x="14539" y="15796"/>
                                <a:pt x="14539" y="10173"/>
                              </a:cubicBezTo>
                              <a:cubicBezTo>
                                <a:pt x="14539" y="4549"/>
                                <a:pt x="11284" y="0"/>
                                <a:pt x="7269" y="0"/>
                              </a:cubicBezTo>
                              <a:cubicBezTo>
                                <a:pt x="3253" y="0"/>
                                <a:pt x="0" y="4549"/>
                                <a:pt x="0" y="101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9BE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67" name="任意多边形: 形状 1166">
                          <a:extLst>
                            <a:ext uri="{FF2B5EF4-FFF2-40B4-BE49-F238E27FC236}">
                              <a16:creationId xmlns:a16="http://schemas.microsoft.com/office/drawing/2014/main" id="{6AE1919C-5E95-4340-59B4-D452D114EF3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6372" y="5280498"/>
                          <a:ext cx="14095" cy="19728"/>
                        </a:xfrm>
                        <a:custGeom>
                          <a:avLst/>
                          <a:gdLst>
                            <a:gd name="connsiteX0" fmla="*/ 0 w 14095"/>
                            <a:gd name="connsiteY0" fmla="*/ 9876 h 19728"/>
                            <a:gd name="connsiteX1" fmla="*/ 7048 w 14095"/>
                            <a:gd name="connsiteY1" fmla="*/ 19728 h 19728"/>
                            <a:gd name="connsiteX2" fmla="*/ 14095 w 14095"/>
                            <a:gd name="connsiteY2" fmla="*/ 9876 h 19728"/>
                            <a:gd name="connsiteX3" fmla="*/ 7048 w 14095"/>
                            <a:gd name="connsiteY3" fmla="*/ 0 h 19728"/>
                            <a:gd name="connsiteX4" fmla="*/ 0 w 14095"/>
                            <a:gd name="connsiteY4" fmla="*/ 9876 h 19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95" h="19728">
                              <a:moveTo>
                                <a:pt x="0" y="9876"/>
                              </a:moveTo>
                              <a:cubicBezTo>
                                <a:pt x="0" y="15316"/>
                                <a:pt x="3157" y="19728"/>
                                <a:pt x="7048" y="19728"/>
                              </a:cubicBezTo>
                              <a:cubicBezTo>
                                <a:pt x="10941" y="19728"/>
                                <a:pt x="14095" y="15316"/>
                                <a:pt x="14095" y="9876"/>
                              </a:cubicBezTo>
                              <a:cubicBezTo>
                                <a:pt x="14095" y="4435"/>
                                <a:pt x="10941" y="0"/>
                                <a:pt x="7048" y="0"/>
                              </a:cubicBezTo>
                              <a:cubicBezTo>
                                <a:pt x="3157" y="0"/>
                                <a:pt x="0" y="4435"/>
                                <a:pt x="0" y="98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9BE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168" name="任意多边形: 形状 1167">
                          <a:extLst>
                            <a:ext uri="{FF2B5EF4-FFF2-40B4-BE49-F238E27FC236}">
                              <a16:creationId xmlns:a16="http://schemas.microsoft.com/office/drawing/2014/main" id="{FEFA273B-C03F-1937-D23B-9C342FF5ABF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71110" y="5283705"/>
                          <a:ext cx="111704" cy="153805"/>
                        </a:xfrm>
                        <a:custGeom>
                          <a:avLst/>
                          <a:gdLst>
                            <a:gd name="connsiteX0" fmla="*/ 97740 w 111704"/>
                            <a:gd name="connsiteY0" fmla="*/ 2005 h 153805"/>
                            <a:gd name="connsiteX1" fmla="*/ 105840 w 111704"/>
                            <a:gd name="connsiteY1" fmla="*/ 49600 h 153805"/>
                            <a:gd name="connsiteX2" fmla="*/ 111658 w 111704"/>
                            <a:gd name="connsiteY2" fmla="*/ 90816 h 153805"/>
                            <a:gd name="connsiteX3" fmla="*/ 77445 w 111704"/>
                            <a:gd name="connsiteY3" fmla="*/ 146938 h 153805"/>
                            <a:gd name="connsiteX4" fmla="*/ 40117 w 111704"/>
                            <a:gd name="connsiteY4" fmla="*/ 153796 h 153805"/>
                            <a:gd name="connsiteX5" fmla="*/ 13360 w 111704"/>
                            <a:gd name="connsiteY5" fmla="*/ 144423 h 153805"/>
                            <a:gd name="connsiteX6" fmla="*/ 20076 w 111704"/>
                            <a:gd name="connsiteY6" fmla="*/ 117768 h 153805"/>
                            <a:gd name="connsiteX7" fmla="*/ 45697 w 111704"/>
                            <a:gd name="connsiteY7" fmla="*/ 88416 h 153805"/>
                            <a:gd name="connsiteX8" fmla="*/ 32167 w 111704"/>
                            <a:gd name="connsiteY8" fmla="*/ 65991 h 153805"/>
                            <a:gd name="connsiteX9" fmla="*/ 18487 w 111704"/>
                            <a:gd name="connsiteY9" fmla="*/ 49737 h 153805"/>
                            <a:gd name="connsiteX10" fmla="*/ 128 w 111704"/>
                            <a:gd name="connsiteY10" fmla="*/ 10395 h 153805"/>
                            <a:gd name="connsiteX11" fmla="*/ 5690 w 111704"/>
                            <a:gd name="connsiteY11" fmla="*/ 10395 h 153805"/>
                            <a:gd name="connsiteX12" fmla="*/ 21763 w 111704"/>
                            <a:gd name="connsiteY12" fmla="*/ 44845 h 153805"/>
                            <a:gd name="connsiteX13" fmla="*/ 44319 w 111704"/>
                            <a:gd name="connsiteY13" fmla="*/ 71339 h 153805"/>
                            <a:gd name="connsiteX14" fmla="*/ 50130 w 111704"/>
                            <a:gd name="connsiteY14" fmla="*/ 96166 h 153805"/>
                            <a:gd name="connsiteX15" fmla="*/ 31472 w 111704"/>
                            <a:gd name="connsiteY15" fmla="*/ 114636 h 153805"/>
                            <a:gd name="connsiteX16" fmla="*/ 18867 w 111704"/>
                            <a:gd name="connsiteY16" fmla="*/ 128170 h 153805"/>
                            <a:gd name="connsiteX17" fmla="*/ 26948 w 111704"/>
                            <a:gd name="connsiteY17" fmla="*/ 146915 h 153805"/>
                            <a:gd name="connsiteX18" fmla="*/ 64539 w 111704"/>
                            <a:gd name="connsiteY18" fmla="*/ 145543 h 153805"/>
                            <a:gd name="connsiteX19" fmla="*/ 106146 w 111704"/>
                            <a:gd name="connsiteY19" fmla="*/ 92119 h 153805"/>
                            <a:gd name="connsiteX20" fmla="*/ 100232 w 111704"/>
                            <a:gd name="connsiteY20" fmla="*/ 49622 h 153805"/>
                            <a:gd name="connsiteX21" fmla="*/ 92377 w 111704"/>
                            <a:gd name="connsiteY21" fmla="*/ 3491 h 153805"/>
                            <a:gd name="connsiteX22" fmla="*/ 97740 w 111704"/>
                            <a:gd name="connsiteY22" fmla="*/ 2005 h 153805"/>
                            <a:gd name="connsiteX23" fmla="*/ 97740 w 111704"/>
                            <a:gd name="connsiteY23" fmla="*/ 2005 h 1538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11704" h="153805">
                              <a:moveTo>
                                <a:pt x="97740" y="2005"/>
                              </a:moveTo>
                              <a:cubicBezTo>
                                <a:pt x="100440" y="17870"/>
                                <a:pt x="103140" y="33735"/>
                                <a:pt x="105840" y="49600"/>
                              </a:cubicBezTo>
                              <a:cubicBezTo>
                                <a:pt x="108160" y="63224"/>
                                <a:pt x="111159" y="76963"/>
                                <a:pt x="111658" y="90816"/>
                              </a:cubicBezTo>
                              <a:cubicBezTo>
                                <a:pt x="112554" y="115711"/>
                                <a:pt x="100490" y="136742"/>
                                <a:pt x="77445" y="146938"/>
                              </a:cubicBezTo>
                              <a:cubicBezTo>
                                <a:pt x="65755" y="152127"/>
                                <a:pt x="52827" y="153956"/>
                                <a:pt x="40117" y="153796"/>
                              </a:cubicBezTo>
                              <a:cubicBezTo>
                                <a:pt x="30598" y="153704"/>
                                <a:pt x="19395" y="152881"/>
                                <a:pt x="13360" y="144423"/>
                              </a:cubicBezTo>
                              <a:cubicBezTo>
                                <a:pt x="6518" y="134845"/>
                                <a:pt x="13346" y="125198"/>
                                <a:pt x="20076" y="117768"/>
                              </a:cubicBezTo>
                              <a:cubicBezTo>
                                <a:pt x="27951" y="109104"/>
                                <a:pt x="46413" y="101835"/>
                                <a:pt x="45697" y="88416"/>
                              </a:cubicBezTo>
                              <a:cubicBezTo>
                                <a:pt x="45206" y="79203"/>
                                <a:pt x="38067" y="72277"/>
                                <a:pt x="32167" y="65991"/>
                              </a:cubicBezTo>
                              <a:cubicBezTo>
                                <a:pt x="27311" y="60824"/>
                                <a:pt x="22709" y="55452"/>
                                <a:pt x="18487" y="49737"/>
                              </a:cubicBezTo>
                              <a:cubicBezTo>
                                <a:pt x="10884" y="39473"/>
                                <a:pt x="-1387" y="24019"/>
                                <a:pt x="128" y="10395"/>
                              </a:cubicBezTo>
                              <a:cubicBezTo>
                                <a:pt x="521" y="6874"/>
                                <a:pt x="6086" y="6851"/>
                                <a:pt x="5690" y="10395"/>
                              </a:cubicBezTo>
                              <a:cubicBezTo>
                                <a:pt x="4403" y="21962"/>
                                <a:pt x="15280" y="35815"/>
                                <a:pt x="21763" y="44845"/>
                              </a:cubicBezTo>
                              <a:cubicBezTo>
                                <a:pt x="28577" y="54332"/>
                                <a:pt x="37328" y="62058"/>
                                <a:pt x="44319" y="71339"/>
                              </a:cubicBezTo>
                              <a:cubicBezTo>
                                <a:pt x="49577" y="78312"/>
                                <a:pt x="53227" y="87479"/>
                                <a:pt x="50130" y="96166"/>
                              </a:cubicBezTo>
                              <a:cubicBezTo>
                                <a:pt x="47030" y="104853"/>
                                <a:pt x="38188" y="109173"/>
                                <a:pt x="31472" y="114636"/>
                              </a:cubicBezTo>
                              <a:cubicBezTo>
                                <a:pt x="26746" y="118477"/>
                                <a:pt x="22172" y="123049"/>
                                <a:pt x="18867" y="128170"/>
                              </a:cubicBezTo>
                              <a:cubicBezTo>
                                <a:pt x="13339" y="136765"/>
                                <a:pt x="17840" y="144217"/>
                                <a:pt x="26948" y="146915"/>
                              </a:cubicBezTo>
                              <a:cubicBezTo>
                                <a:pt x="38343" y="150298"/>
                                <a:pt x="53282" y="148446"/>
                                <a:pt x="64539" y="145543"/>
                              </a:cubicBezTo>
                              <a:cubicBezTo>
                                <a:pt x="90261" y="138868"/>
                                <a:pt x="106736" y="118957"/>
                                <a:pt x="106146" y="92119"/>
                              </a:cubicBezTo>
                              <a:cubicBezTo>
                                <a:pt x="105833" y="77855"/>
                                <a:pt x="102619" y="63636"/>
                                <a:pt x="100232" y="49622"/>
                              </a:cubicBezTo>
                              <a:cubicBezTo>
                                <a:pt x="97612" y="34238"/>
                                <a:pt x="94995" y="18876"/>
                                <a:pt x="92377" y="3491"/>
                              </a:cubicBezTo>
                              <a:cubicBezTo>
                                <a:pt x="91781" y="-7"/>
                                <a:pt x="97139" y="-1515"/>
                                <a:pt x="97740" y="2005"/>
                              </a:cubicBezTo>
                              <a:lnTo>
                                <a:pt x="97740" y="200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308" name="图形 1">
                      <a:extLst>
                        <a:ext uri="{FF2B5EF4-FFF2-40B4-BE49-F238E27FC236}">
                          <a16:creationId xmlns:a16="http://schemas.microsoft.com/office/drawing/2014/main" id="{A6603760-32F0-7BED-B258-7DA9BC9456C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96588" y="5278761"/>
                      <a:ext cx="635791" cy="298140"/>
                      <a:chOff x="7096588" y="5278761"/>
                      <a:chExt cx="635791" cy="298140"/>
                    </a:xfrm>
                    <a:solidFill>
                      <a:srgbClr val="FFFFFF"/>
                    </a:solidFill>
                  </p:grpSpPr>
                  <p:sp>
                    <p:nvSpPr>
                      <p:cNvPr id="309" name="任意多边形: 形状 308">
                        <a:extLst>
                          <a:ext uri="{FF2B5EF4-FFF2-40B4-BE49-F238E27FC236}">
                            <a16:creationId xmlns:a16="http://schemas.microsoft.com/office/drawing/2014/main" id="{3408104E-2805-1CE9-2E0E-0A09750A88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278761"/>
                        <a:ext cx="495933" cy="47091"/>
                      </a:xfrm>
                      <a:custGeom>
                        <a:avLst/>
                        <a:gdLst>
                          <a:gd name="connsiteX0" fmla="*/ 23546 w 495933"/>
                          <a:gd name="connsiteY0" fmla="*/ 47092 h 47091"/>
                          <a:gd name="connsiteX1" fmla="*/ 472411 w 495933"/>
                          <a:gd name="connsiteY1" fmla="*/ 47092 h 47091"/>
                          <a:gd name="connsiteX2" fmla="*/ 495934 w 495933"/>
                          <a:gd name="connsiteY2" fmla="*/ 23546 h 47091"/>
                          <a:gd name="connsiteX3" fmla="*/ 472411 w 495933"/>
                          <a:gd name="connsiteY3" fmla="*/ 0 h 47091"/>
                          <a:gd name="connsiteX4" fmla="*/ 23546 w 495933"/>
                          <a:gd name="connsiteY4" fmla="*/ 0 h 47091"/>
                          <a:gd name="connsiteX5" fmla="*/ 0 w 495933"/>
                          <a:gd name="connsiteY5" fmla="*/ 23546 h 47091"/>
                          <a:gd name="connsiteX6" fmla="*/ 23546 w 495933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33" h="47091">
                            <a:moveTo>
                              <a:pt x="23546" y="47092"/>
                            </a:moveTo>
                            <a:lnTo>
                              <a:pt x="472411" y="47092"/>
                            </a:lnTo>
                            <a:cubicBezTo>
                              <a:pt x="485396" y="47092"/>
                              <a:pt x="495934" y="36553"/>
                              <a:pt x="495934" y="23546"/>
                            </a:cubicBezTo>
                            <a:cubicBezTo>
                              <a:pt x="495934" y="10539"/>
                              <a:pt x="485396" y="0"/>
                              <a:pt x="472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4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0" name="任意多边形: 形状 309">
                        <a:extLst>
                          <a:ext uri="{FF2B5EF4-FFF2-40B4-BE49-F238E27FC236}">
                            <a16:creationId xmlns:a16="http://schemas.microsoft.com/office/drawing/2014/main" id="{ED298590-6EAE-B6C7-832E-BB3B796EC0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21302" y="5278761"/>
                        <a:ext cx="111076" cy="47091"/>
                      </a:xfrm>
                      <a:custGeom>
                        <a:avLst/>
                        <a:gdLst>
                          <a:gd name="connsiteX0" fmla="*/ 23523 w 111076"/>
                          <a:gd name="connsiteY0" fmla="*/ 47092 h 47091"/>
                          <a:gd name="connsiteX1" fmla="*/ 87531 w 111076"/>
                          <a:gd name="connsiteY1" fmla="*/ 47092 h 47091"/>
                          <a:gd name="connsiteX2" fmla="*/ 111077 w 111076"/>
                          <a:gd name="connsiteY2" fmla="*/ 23546 h 47091"/>
                          <a:gd name="connsiteX3" fmla="*/ 87531 w 111076"/>
                          <a:gd name="connsiteY3" fmla="*/ 0 h 47091"/>
                          <a:gd name="connsiteX4" fmla="*/ 23523 w 111076"/>
                          <a:gd name="connsiteY4" fmla="*/ 0 h 47091"/>
                          <a:gd name="connsiteX5" fmla="*/ 0 w 111076"/>
                          <a:gd name="connsiteY5" fmla="*/ 23546 h 47091"/>
                          <a:gd name="connsiteX6" fmla="*/ 23523 w 111076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91">
                            <a:moveTo>
                              <a:pt x="23523" y="47092"/>
                            </a:moveTo>
                            <a:lnTo>
                              <a:pt x="87531" y="47092"/>
                            </a:lnTo>
                            <a:cubicBezTo>
                              <a:pt x="100539" y="47092"/>
                              <a:pt x="111077" y="36553"/>
                              <a:pt x="111077" y="23546"/>
                            </a:cubicBezTo>
                            <a:cubicBezTo>
                              <a:pt x="111077" y="10539"/>
                              <a:pt x="100539" y="0"/>
                              <a:pt x="87531" y="0"/>
                            </a:cubicBezTo>
                            <a:lnTo>
                              <a:pt x="23523" y="0"/>
                            </a:lnTo>
                            <a:cubicBezTo>
                              <a:pt x="10539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9" y="47092"/>
                              <a:pt x="23523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1" name="任意多边形: 形状 310">
                        <a:extLst>
                          <a:ext uri="{FF2B5EF4-FFF2-40B4-BE49-F238E27FC236}">
                            <a16:creationId xmlns:a16="http://schemas.microsoft.com/office/drawing/2014/main" id="{A74CF65A-BA0C-8909-3160-02CA6003E8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529832"/>
                        <a:ext cx="145117" cy="47068"/>
                      </a:xfrm>
                      <a:custGeom>
                        <a:avLst/>
                        <a:gdLst>
                          <a:gd name="connsiteX0" fmla="*/ 121586 w 145117"/>
                          <a:gd name="connsiteY0" fmla="*/ 0 h 47068"/>
                          <a:gd name="connsiteX1" fmla="*/ 23546 w 145117"/>
                          <a:gd name="connsiteY1" fmla="*/ 0 h 47068"/>
                          <a:gd name="connsiteX2" fmla="*/ 0 w 145117"/>
                          <a:gd name="connsiteY2" fmla="*/ 23523 h 47068"/>
                          <a:gd name="connsiteX3" fmla="*/ 23546 w 145117"/>
                          <a:gd name="connsiteY3" fmla="*/ 47069 h 47068"/>
                          <a:gd name="connsiteX4" fmla="*/ 121586 w 145117"/>
                          <a:gd name="connsiteY4" fmla="*/ 47069 h 47068"/>
                          <a:gd name="connsiteX5" fmla="*/ 145118 w 145117"/>
                          <a:gd name="connsiteY5" fmla="*/ 23523 h 47068"/>
                          <a:gd name="connsiteX6" fmla="*/ 121586 w 14511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7" h="47068">
                            <a:moveTo>
                              <a:pt x="121586" y="0"/>
                            </a:moveTo>
                            <a:lnTo>
                              <a:pt x="23546" y="0"/>
                            </a:lnTo>
                            <a:cubicBezTo>
                              <a:pt x="1054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lnTo>
                              <a:pt x="121586" y="47069"/>
                            </a:lnTo>
                            <a:cubicBezTo>
                              <a:pt x="134581" y="47069"/>
                              <a:pt x="145118" y="36530"/>
                              <a:pt x="145118" y="23523"/>
                            </a:cubicBezTo>
                            <a:cubicBezTo>
                              <a:pt x="145118" y="10516"/>
                              <a:pt x="134579" y="0"/>
                              <a:pt x="12158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2" name="任意多边形: 形状 311">
                        <a:extLst>
                          <a:ext uri="{FF2B5EF4-FFF2-40B4-BE49-F238E27FC236}">
                            <a16:creationId xmlns:a16="http://schemas.microsoft.com/office/drawing/2014/main" id="{96572665-9877-ED8B-89D7-0D4E41309C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70479" y="5529832"/>
                        <a:ext cx="214447" cy="47068"/>
                      </a:xfrm>
                      <a:custGeom>
                        <a:avLst/>
                        <a:gdLst>
                          <a:gd name="connsiteX0" fmla="*/ 190906 w 214447"/>
                          <a:gd name="connsiteY0" fmla="*/ 0 h 47068"/>
                          <a:gd name="connsiteX1" fmla="*/ 23537 w 214447"/>
                          <a:gd name="connsiteY1" fmla="*/ 0 h 47068"/>
                          <a:gd name="connsiteX2" fmla="*/ 0 w 214447"/>
                          <a:gd name="connsiteY2" fmla="*/ 23523 h 47068"/>
                          <a:gd name="connsiteX3" fmla="*/ 23537 w 214447"/>
                          <a:gd name="connsiteY3" fmla="*/ 47069 h 47068"/>
                          <a:gd name="connsiteX4" fmla="*/ 190906 w 214447"/>
                          <a:gd name="connsiteY4" fmla="*/ 47069 h 47068"/>
                          <a:gd name="connsiteX5" fmla="*/ 214447 w 214447"/>
                          <a:gd name="connsiteY5" fmla="*/ 23523 h 47068"/>
                          <a:gd name="connsiteX6" fmla="*/ 190906 w 21444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7" h="47068">
                            <a:moveTo>
                              <a:pt x="190906" y="0"/>
                            </a:moveTo>
                            <a:lnTo>
                              <a:pt x="23537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7" y="47069"/>
                            </a:cubicBezTo>
                            <a:lnTo>
                              <a:pt x="190906" y="47069"/>
                            </a:lnTo>
                            <a:cubicBezTo>
                              <a:pt x="203904" y="47069"/>
                              <a:pt x="214447" y="36530"/>
                              <a:pt x="214447" y="23523"/>
                            </a:cubicBezTo>
                            <a:cubicBezTo>
                              <a:pt x="214447" y="10516"/>
                              <a:pt x="203907" y="0"/>
                              <a:pt x="19090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3" name="任意多边形: 形状 312">
                        <a:extLst>
                          <a:ext uri="{FF2B5EF4-FFF2-40B4-BE49-F238E27FC236}">
                            <a16:creationId xmlns:a16="http://schemas.microsoft.com/office/drawing/2014/main" id="{068E1D8D-FD31-55F0-1B99-A1AAA9764D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14312" y="5404285"/>
                        <a:ext cx="318067" cy="47068"/>
                      </a:xfrm>
                      <a:custGeom>
                        <a:avLst/>
                        <a:gdLst>
                          <a:gd name="connsiteX0" fmla="*/ 294521 w 318067"/>
                          <a:gd name="connsiteY0" fmla="*/ 0 h 47068"/>
                          <a:gd name="connsiteX1" fmla="*/ 23532 w 318067"/>
                          <a:gd name="connsiteY1" fmla="*/ 0 h 47068"/>
                          <a:gd name="connsiteX2" fmla="*/ 0 w 318067"/>
                          <a:gd name="connsiteY2" fmla="*/ 23546 h 47068"/>
                          <a:gd name="connsiteX3" fmla="*/ 23532 w 318067"/>
                          <a:gd name="connsiteY3" fmla="*/ 47069 h 47068"/>
                          <a:gd name="connsiteX4" fmla="*/ 294521 w 318067"/>
                          <a:gd name="connsiteY4" fmla="*/ 47069 h 47068"/>
                          <a:gd name="connsiteX5" fmla="*/ 318067 w 318067"/>
                          <a:gd name="connsiteY5" fmla="*/ 23546 h 47068"/>
                          <a:gd name="connsiteX6" fmla="*/ 294521 w 31806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67" h="47068">
                            <a:moveTo>
                              <a:pt x="294521" y="0"/>
                            </a:moveTo>
                            <a:lnTo>
                              <a:pt x="23532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69"/>
                              <a:pt x="23532" y="47069"/>
                            </a:cubicBezTo>
                            <a:lnTo>
                              <a:pt x="294521" y="47069"/>
                            </a:lnTo>
                            <a:cubicBezTo>
                              <a:pt x="307529" y="47069"/>
                              <a:pt x="318067" y="36553"/>
                              <a:pt x="318067" y="23546"/>
                            </a:cubicBezTo>
                            <a:cubicBezTo>
                              <a:pt x="318067" y="10539"/>
                              <a:pt x="307529" y="0"/>
                              <a:pt x="2945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4" name="任意多边形: 形状 313">
                        <a:extLst>
                          <a:ext uri="{FF2B5EF4-FFF2-40B4-BE49-F238E27FC236}">
                            <a16:creationId xmlns:a16="http://schemas.microsoft.com/office/drawing/2014/main" id="{1570DB58-5B33-0CFA-7A92-6E02983FA6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404308"/>
                        <a:ext cx="288957" cy="47046"/>
                      </a:xfrm>
                      <a:custGeom>
                        <a:avLst/>
                        <a:gdLst>
                          <a:gd name="connsiteX0" fmla="*/ 23546 w 288957"/>
                          <a:gd name="connsiteY0" fmla="*/ 47046 h 47046"/>
                          <a:gd name="connsiteX1" fmla="*/ 265411 w 288957"/>
                          <a:gd name="connsiteY1" fmla="*/ 47046 h 47046"/>
                          <a:gd name="connsiteX2" fmla="*/ 288957 w 288957"/>
                          <a:gd name="connsiteY2" fmla="*/ 23523 h 47046"/>
                          <a:gd name="connsiteX3" fmla="*/ 265411 w 288957"/>
                          <a:gd name="connsiteY3" fmla="*/ 0 h 47046"/>
                          <a:gd name="connsiteX4" fmla="*/ 23546 w 288957"/>
                          <a:gd name="connsiteY4" fmla="*/ 0 h 47046"/>
                          <a:gd name="connsiteX5" fmla="*/ 0 w 288957"/>
                          <a:gd name="connsiteY5" fmla="*/ 23523 h 47046"/>
                          <a:gd name="connsiteX6" fmla="*/ 23546 w 288957"/>
                          <a:gd name="connsiteY6" fmla="*/ 47046 h 470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7" h="47046">
                            <a:moveTo>
                              <a:pt x="23546" y="47046"/>
                            </a:moveTo>
                            <a:lnTo>
                              <a:pt x="265411" y="47046"/>
                            </a:lnTo>
                            <a:cubicBezTo>
                              <a:pt x="278414" y="47046"/>
                              <a:pt x="288957" y="36530"/>
                              <a:pt x="288957" y="23523"/>
                            </a:cubicBezTo>
                            <a:cubicBezTo>
                              <a:pt x="288957" y="10516"/>
                              <a:pt x="278414" y="0"/>
                              <a:pt x="265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48" y="47046"/>
                              <a:pt x="23546" y="4704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69" name="图形 1">
                    <a:extLst>
                      <a:ext uri="{FF2B5EF4-FFF2-40B4-BE49-F238E27FC236}">
                        <a16:creationId xmlns:a16="http://schemas.microsoft.com/office/drawing/2014/main" id="{486DF9AF-4A05-B7A7-672F-537A9A5DE5D9}"/>
                      </a:ext>
                    </a:extLst>
                  </p:cNvPr>
                  <p:cNvGrpSpPr/>
                  <p:nvPr/>
                </p:nvGrpSpPr>
                <p:grpSpPr>
                  <a:xfrm>
                    <a:off x="7931536" y="4384664"/>
                    <a:ext cx="1333149" cy="593168"/>
                    <a:chOff x="7931536" y="4384664"/>
                    <a:chExt cx="1333149" cy="593168"/>
                  </a:xfrm>
                </p:grpSpPr>
                <p:sp>
                  <p:nvSpPr>
                    <p:cNvPr id="290" name="任意多边形: 形状 289">
                      <a:extLst>
                        <a:ext uri="{FF2B5EF4-FFF2-40B4-BE49-F238E27FC236}">
                          <a16:creationId xmlns:a16="http://schemas.microsoft.com/office/drawing/2014/main" id="{AA21F242-D33D-86BF-4014-AEEC2A16B5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1536" y="4439776"/>
                      <a:ext cx="613425" cy="538055"/>
                    </a:xfrm>
                    <a:custGeom>
                      <a:avLst/>
                      <a:gdLst>
                        <a:gd name="connsiteX0" fmla="*/ 613425 w 613425"/>
                        <a:gd name="connsiteY0" fmla="*/ 169278 h 538055"/>
                        <a:gd name="connsiteX1" fmla="*/ 613425 w 613425"/>
                        <a:gd name="connsiteY1" fmla="*/ 451965 h 538055"/>
                        <a:gd name="connsiteX2" fmla="*/ 527495 w 613425"/>
                        <a:gd name="connsiteY2" fmla="*/ 538056 h 538055"/>
                        <a:gd name="connsiteX3" fmla="*/ 86068 w 613425"/>
                        <a:gd name="connsiteY3" fmla="*/ 538056 h 538055"/>
                        <a:gd name="connsiteX4" fmla="*/ 0 w 613425"/>
                        <a:gd name="connsiteY4" fmla="*/ 451965 h 538055"/>
                        <a:gd name="connsiteX5" fmla="*/ 0 w 613425"/>
                        <a:gd name="connsiteY5" fmla="*/ 85931 h 538055"/>
                        <a:gd name="connsiteX6" fmla="*/ 86068 w 613425"/>
                        <a:gd name="connsiteY6" fmla="*/ 0 h 538055"/>
                        <a:gd name="connsiteX7" fmla="*/ 460492 w 613425"/>
                        <a:gd name="connsiteY7" fmla="*/ 0 h 538055"/>
                        <a:gd name="connsiteX8" fmla="*/ 445450 w 613425"/>
                        <a:gd name="connsiteY8" fmla="*/ 15179 h 538055"/>
                        <a:gd name="connsiteX9" fmla="*/ 445450 w 613425"/>
                        <a:gd name="connsiteY9" fmla="*/ 57584 h 538055"/>
                        <a:gd name="connsiteX10" fmla="*/ 456743 w 613425"/>
                        <a:gd name="connsiteY10" fmla="*/ 92308 h 538055"/>
                        <a:gd name="connsiteX11" fmla="*/ 452102 w 613425"/>
                        <a:gd name="connsiteY11" fmla="*/ 105750 h 538055"/>
                        <a:gd name="connsiteX12" fmla="*/ 481614 w 613425"/>
                        <a:gd name="connsiteY12" fmla="*/ 126598 h 538055"/>
                        <a:gd name="connsiteX13" fmla="*/ 511150 w 613425"/>
                        <a:gd name="connsiteY13" fmla="*/ 147996 h 538055"/>
                        <a:gd name="connsiteX14" fmla="*/ 551498 w 613425"/>
                        <a:gd name="connsiteY14" fmla="*/ 161163 h 538055"/>
                        <a:gd name="connsiteX15" fmla="*/ 569740 w 613425"/>
                        <a:gd name="connsiteY15" fmla="*/ 151470 h 538055"/>
                        <a:gd name="connsiteX16" fmla="*/ 587959 w 613425"/>
                        <a:gd name="connsiteY16" fmla="*/ 161163 h 538055"/>
                        <a:gd name="connsiteX17" fmla="*/ 613425 w 613425"/>
                        <a:gd name="connsiteY17" fmla="*/ 169278 h 538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613425" h="538055">
                          <a:moveTo>
                            <a:pt x="613425" y="169278"/>
                          </a:moveTo>
                          <a:lnTo>
                            <a:pt x="613425" y="451965"/>
                          </a:lnTo>
                          <a:cubicBezTo>
                            <a:pt x="613425" y="499559"/>
                            <a:pt x="574929" y="538056"/>
                            <a:pt x="527495" y="538056"/>
                          </a:cubicBezTo>
                          <a:lnTo>
                            <a:pt x="86068" y="538056"/>
                          </a:lnTo>
                          <a:cubicBezTo>
                            <a:pt x="38473" y="538056"/>
                            <a:pt x="0" y="499559"/>
                            <a:pt x="0" y="451965"/>
                          </a:cubicBezTo>
                          <a:lnTo>
                            <a:pt x="0" y="85931"/>
                          </a:lnTo>
                          <a:cubicBezTo>
                            <a:pt x="0" y="38473"/>
                            <a:pt x="38473" y="0"/>
                            <a:pt x="86068" y="0"/>
                          </a:cubicBezTo>
                          <a:lnTo>
                            <a:pt x="460492" y="0"/>
                          </a:lnTo>
                          <a:cubicBezTo>
                            <a:pt x="458480" y="6949"/>
                            <a:pt x="453268" y="12870"/>
                            <a:pt x="445450" y="15179"/>
                          </a:cubicBezTo>
                          <a:cubicBezTo>
                            <a:pt x="424327" y="21420"/>
                            <a:pt x="424327" y="51366"/>
                            <a:pt x="445450" y="57584"/>
                          </a:cubicBezTo>
                          <a:cubicBezTo>
                            <a:pt x="460355" y="62065"/>
                            <a:pt x="466138" y="80010"/>
                            <a:pt x="456743" y="92308"/>
                          </a:cubicBezTo>
                          <a:cubicBezTo>
                            <a:pt x="453405" y="96492"/>
                            <a:pt x="452102" y="101133"/>
                            <a:pt x="452102" y="105750"/>
                          </a:cubicBezTo>
                          <a:cubicBezTo>
                            <a:pt x="452102" y="119649"/>
                            <a:pt x="466001" y="132245"/>
                            <a:pt x="481614" y="126598"/>
                          </a:cubicBezTo>
                          <a:cubicBezTo>
                            <a:pt x="496245" y="121387"/>
                            <a:pt x="511561" y="132519"/>
                            <a:pt x="511150" y="147996"/>
                          </a:cubicBezTo>
                          <a:cubicBezTo>
                            <a:pt x="510555" y="169987"/>
                            <a:pt x="539062" y="179245"/>
                            <a:pt x="551498" y="161163"/>
                          </a:cubicBezTo>
                          <a:cubicBezTo>
                            <a:pt x="555841" y="154671"/>
                            <a:pt x="562790" y="151470"/>
                            <a:pt x="569740" y="151470"/>
                          </a:cubicBezTo>
                          <a:cubicBezTo>
                            <a:pt x="576666" y="151470"/>
                            <a:pt x="583616" y="154671"/>
                            <a:pt x="587959" y="161163"/>
                          </a:cubicBezTo>
                          <a:cubicBezTo>
                            <a:pt x="594337" y="170421"/>
                            <a:pt x="604738" y="172456"/>
                            <a:pt x="613425" y="16927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91" name="图形 1">
                      <a:extLst>
                        <a:ext uri="{FF2B5EF4-FFF2-40B4-BE49-F238E27FC236}">
                          <a16:creationId xmlns:a16="http://schemas.microsoft.com/office/drawing/2014/main" id="{F3540ABD-7DBB-832D-442B-5BB2709F946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28903" y="4559700"/>
                      <a:ext cx="635782" cy="298117"/>
                      <a:chOff x="8628903" y="4559700"/>
                      <a:chExt cx="635782" cy="298117"/>
                    </a:xfrm>
                    <a:solidFill>
                      <a:srgbClr val="FFFFFF"/>
                    </a:solidFill>
                  </p:grpSpPr>
                  <p:sp>
                    <p:nvSpPr>
                      <p:cNvPr id="301" name="任意多边形: 形状 300">
                        <a:extLst>
                          <a:ext uri="{FF2B5EF4-FFF2-40B4-BE49-F238E27FC236}">
                            <a16:creationId xmlns:a16="http://schemas.microsoft.com/office/drawing/2014/main" id="{AED6AE74-7CDA-2833-3705-5F87992F0E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559700"/>
                        <a:ext cx="495924" cy="47068"/>
                      </a:xfrm>
                      <a:custGeom>
                        <a:avLst/>
                        <a:gdLst>
                          <a:gd name="connsiteX0" fmla="*/ 23546 w 495924"/>
                          <a:gd name="connsiteY0" fmla="*/ 47069 h 47068"/>
                          <a:gd name="connsiteX1" fmla="*/ 472402 w 495924"/>
                          <a:gd name="connsiteY1" fmla="*/ 47069 h 47068"/>
                          <a:gd name="connsiteX2" fmla="*/ 495925 w 495924"/>
                          <a:gd name="connsiteY2" fmla="*/ 23523 h 47068"/>
                          <a:gd name="connsiteX3" fmla="*/ 472402 w 495924"/>
                          <a:gd name="connsiteY3" fmla="*/ 0 h 47068"/>
                          <a:gd name="connsiteX4" fmla="*/ 23546 w 495924"/>
                          <a:gd name="connsiteY4" fmla="*/ 0 h 47068"/>
                          <a:gd name="connsiteX5" fmla="*/ 0 w 495924"/>
                          <a:gd name="connsiteY5" fmla="*/ 23523 h 47068"/>
                          <a:gd name="connsiteX6" fmla="*/ 23546 w 495924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24" h="47068">
                            <a:moveTo>
                              <a:pt x="23546" y="47069"/>
                            </a:moveTo>
                            <a:lnTo>
                              <a:pt x="472402" y="47069"/>
                            </a:lnTo>
                            <a:cubicBezTo>
                              <a:pt x="485387" y="47069"/>
                              <a:pt x="495925" y="36530"/>
                              <a:pt x="495925" y="23523"/>
                            </a:cubicBezTo>
                            <a:cubicBezTo>
                              <a:pt x="495925" y="10538"/>
                              <a:pt x="485387" y="0"/>
                              <a:pt x="472402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2" name="任意多边形: 形状 301">
                        <a:extLst>
                          <a:ext uri="{FF2B5EF4-FFF2-40B4-BE49-F238E27FC236}">
                            <a16:creationId xmlns:a16="http://schemas.microsoft.com/office/drawing/2014/main" id="{56A3E961-CA4E-BE7C-87FC-10F062323C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608" y="4559700"/>
                        <a:ext cx="111076" cy="47068"/>
                      </a:xfrm>
                      <a:custGeom>
                        <a:avLst/>
                        <a:gdLst>
                          <a:gd name="connsiteX0" fmla="*/ 23546 w 111076"/>
                          <a:gd name="connsiteY0" fmla="*/ 47069 h 47068"/>
                          <a:gd name="connsiteX1" fmla="*/ 87531 w 111076"/>
                          <a:gd name="connsiteY1" fmla="*/ 47069 h 47068"/>
                          <a:gd name="connsiteX2" fmla="*/ 111077 w 111076"/>
                          <a:gd name="connsiteY2" fmla="*/ 23523 h 47068"/>
                          <a:gd name="connsiteX3" fmla="*/ 87531 w 111076"/>
                          <a:gd name="connsiteY3" fmla="*/ 0 h 47068"/>
                          <a:gd name="connsiteX4" fmla="*/ 23546 w 111076"/>
                          <a:gd name="connsiteY4" fmla="*/ 0 h 47068"/>
                          <a:gd name="connsiteX5" fmla="*/ 0 w 111076"/>
                          <a:gd name="connsiteY5" fmla="*/ 23523 h 47068"/>
                          <a:gd name="connsiteX6" fmla="*/ 23546 w 111076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68">
                            <a:moveTo>
                              <a:pt x="23546" y="47069"/>
                            </a:moveTo>
                            <a:lnTo>
                              <a:pt x="87531" y="47069"/>
                            </a:lnTo>
                            <a:cubicBezTo>
                              <a:pt x="100538" y="47069"/>
                              <a:pt x="111077" y="36530"/>
                              <a:pt x="111077" y="23523"/>
                            </a:cubicBezTo>
                            <a:cubicBezTo>
                              <a:pt x="111077" y="10538"/>
                              <a:pt x="100538" y="0"/>
                              <a:pt x="87531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3" name="任意多边形: 形状 302">
                        <a:extLst>
                          <a:ext uri="{FF2B5EF4-FFF2-40B4-BE49-F238E27FC236}">
                            <a16:creationId xmlns:a16="http://schemas.microsoft.com/office/drawing/2014/main" id="{EE09A7CC-C6CD-538F-F28F-66C4E4AA64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810748"/>
                        <a:ext cx="145115" cy="47068"/>
                      </a:xfrm>
                      <a:custGeom>
                        <a:avLst/>
                        <a:gdLst>
                          <a:gd name="connsiteX0" fmla="*/ 121570 w 145115"/>
                          <a:gd name="connsiteY0" fmla="*/ 0 h 47068"/>
                          <a:gd name="connsiteX1" fmla="*/ 23546 w 145115"/>
                          <a:gd name="connsiteY1" fmla="*/ 0 h 47068"/>
                          <a:gd name="connsiteX2" fmla="*/ 0 w 145115"/>
                          <a:gd name="connsiteY2" fmla="*/ 23523 h 47068"/>
                          <a:gd name="connsiteX3" fmla="*/ 23546 w 145115"/>
                          <a:gd name="connsiteY3" fmla="*/ 47069 h 47068"/>
                          <a:gd name="connsiteX4" fmla="*/ 121570 w 145115"/>
                          <a:gd name="connsiteY4" fmla="*/ 47069 h 47068"/>
                          <a:gd name="connsiteX5" fmla="*/ 145115 w 145115"/>
                          <a:gd name="connsiteY5" fmla="*/ 23523 h 47068"/>
                          <a:gd name="connsiteX6" fmla="*/ 121570 w 145115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5" h="47068">
                            <a:moveTo>
                              <a:pt x="121570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lnTo>
                              <a:pt x="121570" y="47069"/>
                            </a:lnTo>
                            <a:cubicBezTo>
                              <a:pt x="134577" y="47069"/>
                              <a:pt x="145115" y="36530"/>
                              <a:pt x="145115" y="23523"/>
                            </a:cubicBezTo>
                            <a:cubicBezTo>
                              <a:pt x="145115" y="10538"/>
                              <a:pt x="134577" y="0"/>
                              <a:pt x="12157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4" name="任意多边形: 形状 303">
                        <a:extLst>
                          <a:ext uri="{FF2B5EF4-FFF2-40B4-BE49-F238E27FC236}">
                            <a16:creationId xmlns:a16="http://schemas.microsoft.com/office/drawing/2014/main" id="{E473B0E0-86A4-C2B2-2980-67BF2D8044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02776" y="4810748"/>
                        <a:ext cx="214449" cy="47068"/>
                      </a:xfrm>
                      <a:custGeom>
                        <a:avLst/>
                        <a:gdLst>
                          <a:gd name="connsiteX0" fmla="*/ 190927 w 214449"/>
                          <a:gd name="connsiteY0" fmla="*/ 0 h 47068"/>
                          <a:gd name="connsiteX1" fmla="*/ 23546 w 214449"/>
                          <a:gd name="connsiteY1" fmla="*/ 0 h 47068"/>
                          <a:gd name="connsiteX2" fmla="*/ 0 w 214449"/>
                          <a:gd name="connsiteY2" fmla="*/ 23523 h 47068"/>
                          <a:gd name="connsiteX3" fmla="*/ 23546 w 214449"/>
                          <a:gd name="connsiteY3" fmla="*/ 47069 h 47068"/>
                          <a:gd name="connsiteX4" fmla="*/ 190927 w 214449"/>
                          <a:gd name="connsiteY4" fmla="*/ 47069 h 47068"/>
                          <a:gd name="connsiteX5" fmla="*/ 214450 w 214449"/>
                          <a:gd name="connsiteY5" fmla="*/ 23523 h 47068"/>
                          <a:gd name="connsiteX6" fmla="*/ 190927 w 214449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9" h="47068">
                            <a:moveTo>
                              <a:pt x="190927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61" y="47069"/>
                              <a:pt x="23546" y="47069"/>
                            </a:cubicBezTo>
                            <a:lnTo>
                              <a:pt x="190927" y="47069"/>
                            </a:lnTo>
                            <a:cubicBezTo>
                              <a:pt x="203911" y="47069"/>
                              <a:pt x="214450" y="36530"/>
                              <a:pt x="214450" y="23523"/>
                            </a:cubicBezTo>
                            <a:cubicBezTo>
                              <a:pt x="214450" y="10538"/>
                              <a:pt x="203911" y="0"/>
                              <a:pt x="190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5" name="任意多边形: 形状 304">
                        <a:extLst>
                          <a:ext uri="{FF2B5EF4-FFF2-40B4-BE49-F238E27FC236}">
                            <a16:creationId xmlns:a16="http://schemas.microsoft.com/office/drawing/2014/main" id="{4F33B915-815F-80D5-7D05-BB773FBA74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6611" y="4685224"/>
                        <a:ext cx="318074" cy="47068"/>
                      </a:xfrm>
                      <a:custGeom>
                        <a:avLst/>
                        <a:gdLst>
                          <a:gd name="connsiteX0" fmla="*/ 294528 w 318074"/>
                          <a:gd name="connsiteY0" fmla="*/ 0 h 47068"/>
                          <a:gd name="connsiteX1" fmla="*/ 23546 w 318074"/>
                          <a:gd name="connsiteY1" fmla="*/ 0 h 47068"/>
                          <a:gd name="connsiteX2" fmla="*/ 0 w 318074"/>
                          <a:gd name="connsiteY2" fmla="*/ 23523 h 47068"/>
                          <a:gd name="connsiteX3" fmla="*/ 23546 w 318074"/>
                          <a:gd name="connsiteY3" fmla="*/ 47069 h 47068"/>
                          <a:gd name="connsiteX4" fmla="*/ 294528 w 318074"/>
                          <a:gd name="connsiteY4" fmla="*/ 47069 h 47068"/>
                          <a:gd name="connsiteX5" fmla="*/ 318074 w 318074"/>
                          <a:gd name="connsiteY5" fmla="*/ 23523 h 47068"/>
                          <a:gd name="connsiteX6" fmla="*/ 294528 w 318074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74" h="47068">
                            <a:moveTo>
                              <a:pt x="294528" y="0"/>
                            </a:moveTo>
                            <a:lnTo>
                              <a:pt x="23546" y="0"/>
                            </a:lnTo>
                            <a:cubicBezTo>
                              <a:pt x="10539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9" y="47069"/>
                              <a:pt x="23546" y="47069"/>
                            </a:cubicBezTo>
                            <a:lnTo>
                              <a:pt x="294528" y="47069"/>
                            </a:lnTo>
                            <a:cubicBezTo>
                              <a:pt x="307536" y="47069"/>
                              <a:pt x="318074" y="36530"/>
                              <a:pt x="318074" y="23523"/>
                            </a:cubicBezTo>
                            <a:cubicBezTo>
                              <a:pt x="318074" y="10538"/>
                              <a:pt x="307536" y="0"/>
                              <a:pt x="2945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6" name="任意多边形: 形状 305">
                        <a:extLst>
                          <a:ext uri="{FF2B5EF4-FFF2-40B4-BE49-F238E27FC236}">
                            <a16:creationId xmlns:a16="http://schemas.microsoft.com/office/drawing/2014/main" id="{A90628AF-5B5C-B4EC-2CE3-9DC3CED517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685224"/>
                        <a:ext cx="288950" cy="47068"/>
                      </a:xfrm>
                      <a:custGeom>
                        <a:avLst/>
                        <a:gdLst>
                          <a:gd name="connsiteX0" fmla="*/ 23546 w 288950"/>
                          <a:gd name="connsiteY0" fmla="*/ 47069 h 47068"/>
                          <a:gd name="connsiteX1" fmla="*/ 265405 w 288950"/>
                          <a:gd name="connsiteY1" fmla="*/ 47069 h 47068"/>
                          <a:gd name="connsiteX2" fmla="*/ 288950 w 288950"/>
                          <a:gd name="connsiteY2" fmla="*/ 23523 h 47068"/>
                          <a:gd name="connsiteX3" fmla="*/ 265405 w 288950"/>
                          <a:gd name="connsiteY3" fmla="*/ 0 h 47068"/>
                          <a:gd name="connsiteX4" fmla="*/ 23546 w 288950"/>
                          <a:gd name="connsiteY4" fmla="*/ 0 h 47068"/>
                          <a:gd name="connsiteX5" fmla="*/ 0 w 288950"/>
                          <a:gd name="connsiteY5" fmla="*/ 23523 h 47068"/>
                          <a:gd name="connsiteX6" fmla="*/ 23546 w 288950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0" h="47068">
                            <a:moveTo>
                              <a:pt x="23546" y="47069"/>
                            </a:moveTo>
                            <a:lnTo>
                              <a:pt x="265405" y="47069"/>
                            </a:lnTo>
                            <a:cubicBezTo>
                              <a:pt x="278412" y="47069"/>
                              <a:pt x="288950" y="36530"/>
                              <a:pt x="288950" y="23523"/>
                            </a:cubicBezTo>
                            <a:cubicBezTo>
                              <a:pt x="288950" y="10538"/>
                              <a:pt x="278412" y="0"/>
                              <a:pt x="265405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92" name="图形 1">
                      <a:extLst>
                        <a:ext uri="{FF2B5EF4-FFF2-40B4-BE49-F238E27FC236}">
                          <a16:creationId xmlns:a16="http://schemas.microsoft.com/office/drawing/2014/main" id="{92AC05BE-0805-17FC-1B0B-7333C2F0D1F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40875" y="4571290"/>
                      <a:ext cx="394792" cy="294185"/>
                      <a:chOff x="8040875" y="4571290"/>
                      <a:chExt cx="394792" cy="294185"/>
                    </a:xfrm>
                  </p:grpSpPr>
                  <p:grpSp>
                    <p:nvGrpSpPr>
                      <p:cNvPr id="294" name="图形 1">
                        <a:extLst>
                          <a:ext uri="{FF2B5EF4-FFF2-40B4-BE49-F238E27FC236}">
                            <a16:creationId xmlns:a16="http://schemas.microsoft.com/office/drawing/2014/main" id="{02DE3B7A-DD2A-AFF7-8C44-35E5D37098F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40875" y="4571290"/>
                        <a:ext cx="394792" cy="294185"/>
                        <a:chOff x="8040875" y="4571290"/>
                        <a:chExt cx="394792" cy="294185"/>
                      </a:xfrm>
                    </p:grpSpPr>
                    <p:sp>
                      <p:nvSpPr>
                        <p:cNvPr id="296" name="任意多边形: 形状 295">
                          <a:extLst>
                            <a:ext uri="{FF2B5EF4-FFF2-40B4-BE49-F238E27FC236}">
                              <a16:creationId xmlns:a16="http://schemas.microsoft.com/office/drawing/2014/main" id="{E317C76E-A3D5-4395-7ACA-7ED491B92C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0875" y="4571290"/>
                          <a:ext cx="391271" cy="94983"/>
                        </a:xfrm>
                        <a:custGeom>
                          <a:avLst/>
                          <a:gdLst>
                            <a:gd name="connsiteX0" fmla="*/ 0 w 391271"/>
                            <a:gd name="connsiteY0" fmla="*/ 41582 h 94983"/>
                            <a:gd name="connsiteX1" fmla="*/ 195636 w 391271"/>
                            <a:gd name="connsiteY1" fmla="*/ 0 h 94983"/>
                            <a:gd name="connsiteX2" fmla="*/ 391272 w 391271"/>
                            <a:gd name="connsiteY2" fmla="*/ 28712 h 94983"/>
                            <a:gd name="connsiteX3" fmla="*/ 199065 w 391271"/>
                            <a:gd name="connsiteY3" fmla="*/ 94983 h 949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271" h="94983">
                              <a:moveTo>
                                <a:pt x="0" y="41582"/>
                              </a:moveTo>
                              <a:lnTo>
                                <a:pt x="195636" y="0"/>
                              </a:lnTo>
                              <a:lnTo>
                                <a:pt x="391272" y="28712"/>
                              </a:lnTo>
                              <a:lnTo>
                                <a:pt x="199065" y="9498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6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97" name="任意多边形: 形状 296">
                          <a:extLst>
                            <a:ext uri="{FF2B5EF4-FFF2-40B4-BE49-F238E27FC236}">
                              <a16:creationId xmlns:a16="http://schemas.microsoft.com/office/drawing/2014/main" id="{75E1BE49-E342-1CE2-FCE5-F5BEF15D728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39277" y="4600002"/>
                          <a:ext cx="196390" cy="265473"/>
                        </a:xfrm>
                        <a:custGeom>
                          <a:avLst/>
                          <a:gdLst>
                            <a:gd name="connsiteX0" fmla="*/ 5989 w 196390"/>
                            <a:gd name="connsiteY0" fmla="*/ 265473 h 265473"/>
                            <a:gd name="connsiteX1" fmla="*/ 196390 w 196390"/>
                            <a:gd name="connsiteY1" fmla="*/ 218976 h 265473"/>
                            <a:gd name="connsiteX2" fmla="*/ 192870 w 196390"/>
                            <a:gd name="connsiteY2" fmla="*/ 0 h 265473"/>
                            <a:gd name="connsiteX3" fmla="*/ 0 w 196390"/>
                            <a:gd name="connsiteY3" fmla="*/ 41034 h 2654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96390" h="265473">
                              <a:moveTo>
                                <a:pt x="5989" y="265473"/>
                              </a:moveTo>
                              <a:lnTo>
                                <a:pt x="196390" y="218976"/>
                              </a:lnTo>
                              <a:lnTo>
                                <a:pt x="192870" y="0"/>
                              </a:lnTo>
                              <a:lnTo>
                                <a:pt x="0" y="4103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75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98" name="任意多边形: 形状 297">
                          <a:extLst>
                            <a:ext uri="{FF2B5EF4-FFF2-40B4-BE49-F238E27FC236}">
                              <a16:creationId xmlns:a16="http://schemas.microsoft.com/office/drawing/2014/main" id="{91F9E0DC-93D8-2D88-73D2-D29AF40332F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28406" y="4581622"/>
                          <a:ext cx="236692" cy="92765"/>
                        </a:xfrm>
                        <a:custGeom>
                          <a:avLst/>
                          <a:gdLst>
                            <a:gd name="connsiteX0" fmla="*/ 0 w 236692"/>
                            <a:gd name="connsiteY0" fmla="*/ 12642 h 92765"/>
                            <a:gd name="connsiteX1" fmla="*/ 61219 w 236692"/>
                            <a:gd name="connsiteY1" fmla="*/ 0 h 92765"/>
                            <a:gd name="connsiteX2" fmla="*/ 234589 w 236692"/>
                            <a:gd name="connsiteY2" fmla="*/ 31958 h 92765"/>
                            <a:gd name="connsiteX3" fmla="*/ 236692 w 236692"/>
                            <a:gd name="connsiteY3" fmla="*/ 75964 h 92765"/>
                            <a:gd name="connsiteX4" fmla="*/ 212598 w 236692"/>
                            <a:gd name="connsiteY4" fmla="*/ 83393 h 92765"/>
                            <a:gd name="connsiteX5" fmla="*/ 208140 w 236692"/>
                            <a:gd name="connsiteY5" fmla="*/ 76238 h 92765"/>
                            <a:gd name="connsiteX6" fmla="*/ 205786 w 236692"/>
                            <a:gd name="connsiteY6" fmla="*/ 86411 h 92765"/>
                            <a:gd name="connsiteX7" fmla="*/ 187406 w 236692"/>
                            <a:gd name="connsiteY7" fmla="*/ 92766 h 92765"/>
                            <a:gd name="connsiteX8" fmla="*/ 186789 w 236692"/>
                            <a:gd name="connsiteY8" fmla="*/ 45628 h 92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36692" h="92765">
                              <a:moveTo>
                                <a:pt x="0" y="12642"/>
                              </a:moveTo>
                              <a:lnTo>
                                <a:pt x="61219" y="0"/>
                              </a:lnTo>
                              <a:lnTo>
                                <a:pt x="234589" y="31958"/>
                              </a:lnTo>
                              <a:lnTo>
                                <a:pt x="236692" y="75964"/>
                              </a:lnTo>
                              <a:lnTo>
                                <a:pt x="212598" y="83393"/>
                              </a:lnTo>
                              <a:lnTo>
                                <a:pt x="208140" y="76238"/>
                              </a:lnTo>
                              <a:lnTo>
                                <a:pt x="205786" y="86411"/>
                              </a:lnTo>
                              <a:lnTo>
                                <a:pt x="187406" y="92766"/>
                              </a:lnTo>
                              <a:lnTo>
                                <a:pt x="186789" y="45628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99" name="任意多边形: 形状 298">
                          <a:extLst>
                            <a:ext uri="{FF2B5EF4-FFF2-40B4-BE49-F238E27FC236}">
                              <a16:creationId xmlns:a16="http://schemas.microsoft.com/office/drawing/2014/main" id="{738E1632-F49F-7852-E407-1DD6DB8A75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36592" y="4796347"/>
                          <a:ext cx="50292" cy="46885"/>
                        </a:xfrm>
                        <a:custGeom>
                          <a:avLst/>
                          <a:gdLst>
                            <a:gd name="connsiteX0" fmla="*/ 114 w 50292"/>
                            <a:gd name="connsiteY0" fmla="*/ 46886 h 46885"/>
                            <a:gd name="connsiteX1" fmla="*/ 0 w 50292"/>
                            <a:gd name="connsiteY1" fmla="*/ 12710 h 46885"/>
                            <a:gd name="connsiteX2" fmla="*/ 11819 w 50292"/>
                            <a:gd name="connsiteY2" fmla="*/ 10424 h 46885"/>
                            <a:gd name="connsiteX3" fmla="*/ 14425 w 50292"/>
                            <a:gd name="connsiteY3" fmla="*/ 14608 h 46885"/>
                            <a:gd name="connsiteX4" fmla="*/ 15773 w 50292"/>
                            <a:gd name="connsiteY4" fmla="*/ 8755 h 46885"/>
                            <a:gd name="connsiteX5" fmla="*/ 46680 w 50292"/>
                            <a:gd name="connsiteY5" fmla="*/ 0 h 46885"/>
                            <a:gd name="connsiteX6" fmla="*/ 50292 w 50292"/>
                            <a:gd name="connsiteY6" fmla="*/ 34610 h 468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50292" h="46885">
                              <a:moveTo>
                                <a:pt x="114" y="46886"/>
                              </a:moveTo>
                              <a:lnTo>
                                <a:pt x="0" y="12710"/>
                              </a:lnTo>
                              <a:lnTo>
                                <a:pt x="11819" y="10424"/>
                              </a:lnTo>
                              <a:lnTo>
                                <a:pt x="14425" y="14608"/>
                              </a:lnTo>
                              <a:lnTo>
                                <a:pt x="15773" y="8755"/>
                              </a:lnTo>
                              <a:lnTo>
                                <a:pt x="46680" y="0"/>
                              </a:lnTo>
                              <a:lnTo>
                                <a:pt x="50292" y="3461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00" name="任意多边形: 形状 299">
                          <a:extLst>
                            <a:ext uri="{FF2B5EF4-FFF2-40B4-BE49-F238E27FC236}">
                              <a16:creationId xmlns:a16="http://schemas.microsoft.com/office/drawing/2014/main" id="{3EDF27D1-095C-F1F8-5509-493C5DCA38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0875" y="4612872"/>
                          <a:ext cx="204391" cy="252603"/>
                        </a:xfrm>
                        <a:custGeom>
                          <a:avLst/>
                          <a:gdLst>
                            <a:gd name="connsiteX0" fmla="*/ 0 w 204391"/>
                            <a:gd name="connsiteY0" fmla="*/ 0 h 252603"/>
                            <a:gd name="connsiteX1" fmla="*/ 6287 w 204391"/>
                            <a:gd name="connsiteY1" fmla="*/ 224920 h 252603"/>
                            <a:gd name="connsiteX2" fmla="*/ 204391 w 204391"/>
                            <a:gd name="connsiteY2" fmla="*/ 252603 h 252603"/>
                            <a:gd name="connsiteX3" fmla="*/ 198402 w 204391"/>
                            <a:gd name="connsiteY3" fmla="*/ 28163 h 2526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04391" h="252603">
                              <a:moveTo>
                                <a:pt x="0" y="0"/>
                              </a:moveTo>
                              <a:lnTo>
                                <a:pt x="6287" y="224920"/>
                              </a:lnTo>
                              <a:lnTo>
                                <a:pt x="204391" y="252603"/>
                              </a:lnTo>
                              <a:lnTo>
                                <a:pt x="198402" y="2816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95" name="任意多边形: 形状 294">
                        <a:extLst>
                          <a:ext uri="{FF2B5EF4-FFF2-40B4-BE49-F238E27FC236}">
                            <a16:creationId xmlns:a16="http://schemas.microsoft.com/office/drawing/2014/main" id="{6AFE737D-B3C2-507D-F964-8FD65759AB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40875" y="4612872"/>
                        <a:ext cx="198402" cy="31404"/>
                      </a:xfrm>
                      <a:custGeom>
                        <a:avLst/>
                        <a:gdLst>
                          <a:gd name="connsiteX0" fmla="*/ 0 w 198402"/>
                          <a:gd name="connsiteY0" fmla="*/ 0 h 31404"/>
                          <a:gd name="connsiteX1" fmla="*/ 198402 w 198402"/>
                          <a:gd name="connsiteY1" fmla="*/ 28163 h 31404"/>
                          <a:gd name="connsiteX2" fmla="*/ 95395 w 198402"/>
                          <a:gd name="connsiteY2" fmla="*/ 28163 h 31404"/>
                          <a:gd name="connsiteX3" fmla="*/ 0 w 198402"/>
                          <a:gd name="connsiteY3" fmla="*/ 0 h 314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98402" h="31404">
                            <a:moveTo>
                              <a:pt x="0" y="0"/>
                            </a:moveTo>
                            <a:lnTo>
                              <a:pt x="198402" y="28163"/>
                            </a:lnTo>
                            <a:cubicBezTo>
                              <a:pt x="198402" y="28163"/>
                              <a:pt x="136497" y="35456"/>
                              <a:pt x="95395" y="28163"/>
                            </a:cubicBezTo>
                            <a:cubicBezTo>
                              <a:pt x="54270" y="20894"/>
                              <a:pt x="0" y="0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93" name="任意多边形: 形状 292">
                      <a:extLst>
                        <a:ext uri="{FF2B5EF4-FFF2-40B4-BE49-F238E27FC236}">
                          <a16:creationId xmlns:a16="http://schemas.microsoft.com/office/drawing/2014/main" id="{52D46065-76D9-D5E8-54E5-54E39E2780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05846" y="4384664"/>
                      <a:ext cx="190835" cy="183033"/>
                    </a:xfrm>
                    <a:custGeom>
                      <a:avLst/>
                      <a:gdLst>
                        <a:gd name="connsiteX0" fmla="*/ 180034 w 190835"/>
                        <a:gd name="connsiteY0" fmla="*/ 77081 h 183033"/>
                        <a:gd name="connsiteX1" fmla="*/ 180034 w 190835"/>
                        <a:gd name="connsiteY1" fmla="*/ 77081 h 183033"/>
                        <a:gd name="connsiteX2" fmla="*/ 172353 w 190835"/>
                        <a:gd name="connsiteY2" fmla="*/ 53466 h 183033"/>
                        <a:gd name="connsiteX3" fmla="*/ 155391 w 190835"/>
                        <a:gd name="connsiteY3" fmla="*/ 30104 h 183033"/>
                        <a:gd name="connsiteX4" fmla="*/ 155391 w 190835"/>
                        <a:gd name="connsiteY4" fmla="*/ 30104 h 183033"/>
                        <a:gd name="connsiteX5" fmla="*/ 135297 w 190835"/>
                        <a:gd name="connsiteY5" fmla="*/ 15496 h 183033"/>
                        <a:gd name="connsiteX6" fmla="*/ 135297 w 190835"/>
                        <a:gd name="connsiteY6" fmla="*/ 15496 h 183033"/>
                        <a:gd name="connsiteX7" fmla="*/ 107842 w 190835"/>
                        <a:gd name="connsiteY7" fmla="*/ 6580 h 183033"/>
                        <a:gd name="connsiteX8" fmla="*/ 82993 w 190835"/>
                        <a:gd name="connsiteY8" fmla="*/ 6580 h 183033"/>
                        <a:gd name="connsiteX9" fmla="*/ 82993 w 190835"/>
                        <a:gd name="connsiteY9" fmla="*/ 6580 h 183033"/>
                        <a:gd name="connsiteX10" fmla="*/ 55539 w 190835"/>
                        <a:gd name="connsiteY10" fmla="*/ 15496 h 183033"/>
                        <a:gd name="connsiteX11" fmla="*/ 55539 w 190835"/>
                        <a:gd name="connsiteY11" fmla="*/ 15496 h 183033"/>
                        <a:gd name="connsiteX12" fmla="*/ 35445 w 190835"/>
                        <a:gd name="connsiteY12" fmla="*/ 30104 h 183033"/>
                        <a:gd name="connsiteX13" fmla="*/ 35445 w 190835"/>
                        <a:gd name="connsiteY13" fmla="*/ 30104 h 183033"/>
                        <a:gd name="connsiteX14" fmla="*/ 18459 w 190835"/>
                        <a:gd name="connsiteY14" fmla="*/ 53466 h 183033"/>
                        <a:gd name="connsiteX15" fmla="*/ 18459 w 190835"/>
                        <a:gd name="connsiteY15" fmla="*/ 53466 h 183033"/>
                        <a:gd name="connsiteX16" fmla="*/ 10801 w 190835"/>
                        <a:gd name="connsiteY16" fmla="*/ 77081 h 183033"/>
                        <a:gd name="connsiteX17" fmla="*/ 10801 w 190835"/>
                        <a:gd name="connsiteY17" fmla="*/ 105953 h 183033"/>
                        <a:gd name="connsiteX18" fmla="*/ 18459 w 190835"/>
                        <a:gd name="connsiteY18" fmla="*/ 129567 h 183033"/>
                        <a:gd name="connsiteX19" fmla="*/ 18459 w 190835"/>
                        <a:gd name="connsiteY19" fmla="*/ 129567 h 183033"/>
                        <a:gd name="connsiteX20" fmla="*/ 35445 w 190835"/>
                        <a:gd name="connsiteY20" fmla="*/ 152930 h 183033"/>
                        <a:gd name="connsiteX21" fmla="*/ 55539 w 190835"/>
                        <a:gd name="connsiteY21" fmla="*/ 167538 h 183033"/>
                        <a:gd name="connsiteX22" fmla="*/ 82993 w 190835"/>
                        <a:gd name="connsiteY22" fmla="*/ 176453 h 183033"/>
                        <a:gd name="connsiteX23" fmla="*/ 82993 w 190835"/>
                        <a:gd name="connsiteY23" fmla="*/ 176453 h 183033"/>
                        <a:gd name="connsiteX24" fmla="*/ 107842 w 190835"/>
                        <a:gd name="connsiteY24" fmla="*/ 176453 h 183033"/>
                        <a:gd name="connsiteX25" fmla="*/ 135297 w 190835"/>
                        <a:gd name="connsiteY25" fmla="*/ 167538 h 183033"/>
                        <a:gd name="connsiteX26" fmla="*/ 155391 w 190835"/>
                        <a:gd name="connsiteY26" fmla="*/ 152930 h 183033"/>
                        <a:gd name="connsiteX27" fmla="*/ 172353 w 190835"/>
                        <a:gd name="connsiteY27" fmla="*/ 129567 h 183033"/>
                        <a:gd name="connsiteX28" fmla="*/ 180034 w 190835"/>
                        <a:gd name="connsiteY28" fmla="*/ 105953 h 183033"/>
                        <a:gd name="connsiteX29" fmla="*/ 180034 w 190835"/>
                        <a:gd name="connsiteY29" fmla="*/ 105953 h 183033"/>
                        <a:gd name="connsiteX30" fmla="*/ 180034 w 190835"/>
                        <a:gd name="connsiteY30" fmla="*/ 77081 h 183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90835" h="183033">
                          <a:moveTo>
                            <a:pt x="180034" y="77081"/>
                          </a:moveTo>
                          <a:lnTo>
                            <a:pt x="180034" y="77081"/>
                          </a:lnTo>
                          <a:cubicBezTo>
                            <a:pt x="169884" y="74086"/>
                            <a:pt x="165906" y="61833"/>
                            <a:pt x="172353" y="53466"/>
                          </a:cubicBezTo>
                          <a:cubicBezTo>
                            <a:pt x="181520" y="41556"/>
                            <a:pt x="169519" y="25074"/>
                            <a:pt x="155391" y="30104"/>
                          </a:cubicBezTo>
                          <a:lnTo>
                            <a:pt x="155391" y="30104"/>
                          </a:lnTo>
                          <a:cubicBezTo>
                            <a:pt x="145424" y="33647"/>
                            <a:pt x="135000" y="26080"/>
                            <a:pt x="135297" y="15496"/>
                          </a:cubicBezTo>
                          <a:lnTo>
                            <a:pt x="135297" y="15496"/>
                          </a:lnTo>
                          <a:cubicBezTo>
                            <a:pt x="135709" y="500"/>
                            <a:pt x="116323" y="-5809"/>
                            <a:pt x="107842" y="6580"/>
                          </a:cubicBezTo>
                          <a:cubicBezTo>
                            <a:pt x="101853" y="15313"/>
                            <a:pt x="88983" y="15313"/>
                            <a:pt x="82993" y="6580"/>
                          </a:cubicBezTo>
                          <a:lnTo>
                            <a:pt x="82993" y="6580"/>
                          </a:lnTo>
                          <a:cubicBezTo>
                            <a:pt x="74512" y="-5809"/>
                            <a:pt x="55127" y="500"/>
                            <a:pt x="55539" y="15496"/>
                          </a:cubicBezTo>
                          <a:lnTo>
                            <a:pt x="55539" y="15496"/>
                          </a:lnTo>
                          <a:cubicBezTo>
                            <a:pt x="55836" y="26080"/>
                            <a:pt x="45412" y="33647"/>
                            <a:pt x="35445" y="30104"/>
                          </a:cubicBezTo>
                          <a:lnTo>
                            <a:pt x="35445" y="30104"/>
                          </a:lnTo>
                          <a:cubicBezTo>
                            <a:pt x="21294" y="25074"/>
                            <a:pt x="9315" y="41556"/>
                            <a:pt x="18459" y="53466"/>
                          </a:cubicBezTo>
                          <a:lnTo>
                            <a:pt x="18459" y="53466"/>
                          </a:lnTo>
                          <a:cubicBezTo>
                            <a:pt x="24929" y="61833"/>
                            <a:pt x="20951" y="74086"/>
                            <a:pt x="10801" y="77081"/>
                          </a:cubicBezTo>
                          <a:cubicBezTo>
                            <a:pt x="-3600" y="81333"/>
                            <a:pt x="-3600" y="101724"/>
                            <a:pt x="10801" y="105953"/>
                          </a:cubicBezTo>
                          <a:cubicBezTo>
                            <a:pt x="20951" y="108948"/>
                            <a:pt x="24929" y="121201"/>
                            <a:pt x="18459" y="129567"/>
                          </a:cubicBezTo>
                          <a:lnTo>
                            <a:pt x="18459" y="129567"/>
                          </a:lnTo>
                          <a:cubicBezTo>
                            <a:pt x="9315" y="141477"/>
                            <a:pt x="21294" y="157960"/>
                            <a:pt x="35445" y="152930"/>
                          </a:cubicBezTo>
                          <a:cubicBezTo>
                            <a:pt x="45412" y="149387"/>
                            <a:pt x="55836" y="156954"/>
                            <a:pt x="55539" y="167538"/>
                          </a:cubicBezTo>
                          <a:cubicBezTo>
                            <a:pt x="55127" y="182534"/>
                            <a:pt x="74512" y="188844"/>
                            <a:pt x="82993" y="176453"/>
                          </a:cubicBezTo>
                          <a:lnTo>
                            <a:pt x="82993" y="176453"/>
                          </a:lnTo>
                          <a:cubicBezTo>
                            <a:pt x="88983" y="167721"/>
                            <a:pt x="101853" y="167721"/>
                            <a:pt x="107842" y="176453"/>
                          </a:cubicBezTo>
                          <a:cubicBezTo>
                            <a:pt x="116323" y="188844"/>
                            <a:pt x="135709" y="182534"/>
                            <a:pt x="135297" y="167538"/>
                          </a:cubicBezTo>
                          <a:cubicBezTo>
                            <a:pt x="135000" y="156954"/>
                            <a:pt x="145424" y="149387"/>
                            <a:pt x="155391" y="152930"/>
                          </a:cubicBezTo>
                          <a:cubicBezTo>
                            <a:pt x="169519" y="157960"/>
                            <a:pt x="181520" y="141477"/>
                            <a:pt x="172353" y="129567"/>
                          </a:cubicBezTo>
                          <a:cubicBezTo>
                            <a:pt x="165906" y="121201"/>
                            <a:pt x="169884" y="108948"/>
                            <a:pt x="180034" y="105953"/>
                          </a:cubicBezTo>
                          <a:lnTo>
                            <a:pt x="180034" y="105953"/>
                          </a:lnTo>
                          <a:cubicBezTo>
                            <a:pt x="194436" y="101701"/>
                            <a:pt x="194436" y="81310"/>
                            <a:pt x="180034" y="7708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70" name="图形 1">
                    <a:extLst>
                      <a:ext uri="{FF2B5EF4-FFF2-40B4-BE49-F238E27FC236}">
                        <a16:creationId xmlns:a16="http://schemas.microsoft.com/office/drawing/2014/main" id="{556343D1-CD21-A8D7-AD35-A7A7EA931B44}"/>
                      </a:ext>
                    </a:extLst>
                  </p:cNvPr>
                  <p:cNvGrpSpPr/>
                  <p:nvPr/>
                </p:nvGrpSpPr>
                <p:grpSpPr>
                  <a:xfrm>
                    <a:off x="7931559" y="5158792"/>
                    <a:ext cx="1333126" cy="538078"/>
                    <a:chOff x="7931559" y="5158792"/>
                    <a:chExt cx="1333126" cy="538078"/>
                  </a:xfrm>
                </p:grpSpPr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2162AC6B-A9BA-10C8-7B1E-0E41CBEA51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1559" y="5158792"/>
                      <a:ext cx="613425" cy="538078"/>
                    </a:xfrm>
                    <a:custGeom>
                      <a:avLst/>
                      <a:gdLst>
                        <a:gd name="connsiteX0" fmla="*/ 527426 w 613425"/>
                        <a:gd name="connsiteY0" fmla="*/ 0 h 538078"/>
                        <a:gd name="connsiteX1" fmla="*/ 85999 w 613425"/>
                        <a:gd name="connsiteY1" fmla="*/ 0 h 538078"/>
                        <a:gd name="connsiteX2" fmla="*/ 0 w 613425"/>
                        <a:gd name="connsiteY2" fmla="*/ 85999 h 538078"/>
                        <a:gd name="connsiteX3" fmla="*/ 0 w 613425"/>
                        <a:gd name="connsiteY3" fmla="*/ 452103 h 538078"/>
                        <a:gd name="connsiteX4" fmla="*/ 85999 w 613425"/>
                        <a:gd name="connsiteY4" fmla="*/ 538079 h 538078"/>
                        <a:gd name="connsiteX5" fmla="*/ 527426 w 613425"/>
                        <a:gd name="connsiteY5" fmla="*/ 538079 h 538078"/>
                        <a:gd name="connsiteX6" fmla="*/ 613425 w 613425"/>
                        <a:gd name="connsiteY6" fmla="*/ 452103 h 538078"/>
                        <a:gd name="connsiteX7" fmla="*/ 613425 w 613425"/>
                        <a:gd name="connsiteY7" fmla="*/ 85999 h 538078"/>
                        <a:gd name="connsiteX8" fmla="*/ 527426 w 613425"/>
                        <a:gd name="connsiteY8" fmla="*/ 0 h 5380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13425" h="538078">
                          <a:moveTo>
                            <a:pt x="527426" y="0"/>
                          </a:moveTo>
                          <a:lnTo>
                            <a:pt x="85999" y="0"/>
                          </a:lnTo>
                          <a:cubicBezTo>
                            <a:pt x="38496" y="0"/>
                            <a:pt x="0" y="38496"/>
                            <a:pt x="0" y="85999"/>
                          </a:cubicBezTo>
                          <a:lnTo>
                            <a:pt x="0" y="452103"/>
                          </a:lnTo>
                          <a:cubicBezTo>
                            <a:pt x="0" y="499582"/>
                            <a:pt x="38496" y="538079"/>
                            <a:pt x="85999" y="538079"/>
                          </a:cubicBezTo>
                          <a:lnTo>
                            <a:pt x="527426" y="538079"/>
                          </a:lnTo>
                          <a:cubicBezTo>
                            <a:pt x="574929" y="538079"/>
                            <a:pt x="613425" y="499582"/>
                            <a:pt x="613425" y="452103"/>
                          </a:cubicBezTo>
                          <a:lnTo>
                            <a:pt x="613425" y="85999"/>
                          </a:lnTo>
                          <a:cubicBezTo>
                            <a:pt x="613425" y="38496"/>
                            <a:pt x="574929" y="0"/>
                            <a:pt x="527426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72" name="图形 1">
                      <a:extLst>
                        <a:ext uri="{FF2B5EF4-FFF2-40B4-BE49-F238E27FC236}">
                          <a16:creationId xmlns:a16="http://schemas.microsoft.com/office/drawing/2014/main" id="{4C8C399C-C1F2-A335-5B3A-549FB54C805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28903" y="5278761"/>
                      <a:ext cx="635782" cy="298140"/>
                      <a:chOff x="8628903" y="5278761"/>
                      <a:chExt cx="635782" cy="298140"/>
                    </a:xfrm>
                    <a:solidFill>
                      <a:srgbClr val="FFFFFF"/>
                    </a:solidFill>
                  </p:grpSpPr>
                  <p:sp>
                    <p:nvSpPr>
                      <p:cNvPr id="284" name="任意多边形: 形状 283">
                        <a:extLst>
                          <a:ext uri="{FF2B5EF4-FFF2-40B4-BE49-F238E27FC236}">
                            <a16:creationId xmlns:a16="http://schemas.microsoft.com/office/drawing/2014/main" id="{F7DFF087-1D94-EC44-6E69-DB4329A615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278761"/>
                        <a:ext cx="495924" cy="47091"/>
                      </a:xfrm>
                      <a:custGeom>
                        <a:avLst/>
                        <a:gdLst>
                          <a:gd name="connsiteX0" fmla="*/ 23546 w 495924"/>
                          <a:gd name="connsiteY0" fmla="*/ 47092 h 47091"/>
                          <a:gd name="connsiteX1" fmla="*/ 472402 w 495924"/>
                          <a:gd name="connsiteY1" fmla="*/ 47092 h 47091"/>
                          <a:gd name="connsiteX2" fmla="*/ 495925 w 495924"/>
                          <a:gd name="connsiteY2" fmla="*/ 23546 h 47091"/>
                          <a:gd name="connsiteX3" fmla="*/ 472402 w 495924"/>
                          <a:gd name="connsiteY3" fmla="*/ 0 h 47091"/>
                          <a:gd name="connsiteX4" fmla="*/ 23546 w 495924"/>
                          <a:gd name="connsiteY4" fmla="*/ 0 h 47091"/>
                          <a:gd name="connsiteX5" fmla="*/ 0 w 495924"/>
                          <a:gd name="connsiteY5" fmla="*/ 23546 h 47091"/>
                          <a:gd name="connsiteX6" fmla="*/ 23546 w 495924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24" h="47091">
                            <a:moveTo>
                              <a:pt x="23546" y="47092"/>
                            </a:moveTo>
                            <a:lnTo>
                              <a:pt x="472402" y="47092"/>
                            </a:lnTo>
                            <a:cubicBezTo>
                              <a:pt x="485387" y="47092"/>
                              <a:pt x="495925" y="36553"/>
                              <a:pt x="495925" y="23546"/>
                            </a:cubicBezTo>
                            <a:cubicBezTo>
                              <a:pt x="495925" y="10539"/>
                              <a:pt x="485387" y="0"/>
                              <a:pt x="472402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5" name="任意多边形: 形状 284">
                        <a:extLst>
                          <a:ext uri="{FF2B5EF4-FFF2-40B4-BE49-F238E27FC236}">
                            <a16:creationId xmlns:a16="http://schemas.microsoft.com/office/drawing/2014/main" id="{C92C1470-02FC-A727-DC33-31AA1B9216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608" y="5278761"/>
                        <a:ext cx="111076" cy="47091"/>
                      </a:xfrm>
                      <a:custGeom>
                        <a:avLst/>
                        <a:gdLst>
                          <a:gd name="connsiteX0" fmla="*/ 23546 w 111076"/>
                          <a:gd name="connsiteY0" fmla="*/ 47092 h 47091"/>
                          <a:gd name="connsiteX1" fmla="*/ 87531 w 111076"/>
                          <a:gd name="connsiteY1" fmla="*/ 47092 h 47091"/>
                          <a:gd name="connsiteX2" fmla="*/ 111077 w 111076"/>
                          <a:gd name="connsiteY2" fmla="*/ 23546 h 47091"/>
                          <a:gd name="connsiteX3" fmla="*/ 87531 w 111076"/>
                          <a:gd name="connsiteY3" fmla="*/ 0 h 47091"/>
                          <a:gd name="connsiteX4" fmla="*/ 23546 w 111076"/>
                          <a:gd name="connsiteY4" fmla="*/ 0 h 47091"/>
                          <a:gd name="connsiteX5" fmla="*/ 0 w 111076"/>
                          <a:gd name="connsiteY5" fmla="*/ 23546 h 47091"/>
                          <a:gd name="connsiteX6" fmla="*/ 23546 w 111076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91">
                            <a:moveTo>
                              <a:pt x="23546" y="47092"/>
                            </a:moveTo>
                            <a:lnTo>
                              <a:pt x="87531" y="47092"/>
                            </a:lnTo>
                            <a:cubicBezTo>
                              <a:pt x="100538" y="47092"/>
                              <a:pt x="111077" y="36553"/>
                              <a:pt x="111077" y="23546"/>
                            </a:cubicBezTo>
                            <a:cubicBezTo>
                              <a:pt x="111077" y="10539"/>
                              <a:pt x="100538" y="0"/>
                              <a:pt x="87531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" name="任意多边形: 形状 285">
                        <a:extLst>
                          <a:ext uri="{FF2B5EF4-FFF2-40B4-BE49-F238E27FC236}">
                            <a16:creationId xmlns:a16="http://schemas.microsoft.com/office/drawing/2014/main" id="{19CDEDF3-CAC9-3E93-771F-FD4F5735A4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529832"/>
                        <a:ext cx="145115" cy="47068"/>
                      </a:xfrm>
                      <a:custGeom>
                        <a:avLst/>
                        <a:gdLst>
                          <a:gd name="connsiteX0" fmla="*/ 121570 w 145115"/>
                          <a:gd name="connsiteY0" fmla="*/ 0 h 47068"/>
                          <a:gd name="connsiteX1" fmla="*/ 23546 w 145115"/>
                          <a:gd name="connsiteY1" fmla="*/ 0 h 47068"/>
                          <a:gd name="connsiteX2" fmla="*/ 0 w 145115"/>
                          <a:gd name="connsiteY2" fmla="*/ 23523 h 47068"/>
                          <a:gd name="connsiteX3" fmla="*/ 23546 w 145115"/>
                          <a:gd name="connsiteY3" fmla="*/ 47069 h 47068"/>
                          <a:gd name="connsiteX4" fmla="*/ 121570 w 145115"/>
                          <a:gd name="connsiteY4" fmla="*/ 47069 h 47068"/>
                          <a:gd name="connsiteX5" fmla="*/ 145115 w 145115"/>
                          <a:gd name="connsiteY5" fmla="*/ 23523 h 47068"/>
                          <a:gd name="connsiteX6" fmla="*/ 121570 w 145115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5" h="47068">
                            <a:moveTo>
                              <a:pt x="121570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lnTo>
                              <a:pt x="121570" y="47069"/>
                            </a:lnTo>
                            <a:cubicBezTo>
                              <a:pt x="134577" y="47069"/>
                              <a:pt x="145115" y="36530"/>
                              <a:pt x="145115" y="23523"/>
                            </a:cubicBezTo>
                            <a:cubicBezTo>
                              <a:pt x="145115" y="10516"/>
                              <a:pt x="134577" y="0"/>
                              <a:pt x="12157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7" name="任意多边形: 形状 286">
                        <a:extLst>
                          <a:ext uri="{FF2B5EF4-FFF2-40B4-BE49-F238E27FC236}">
                            <a16:creationId xmlns:a16="http://schemas.microsoft.com/office/drawing/2014/main" id="{420AE9E0-BC49-0A5E-8C9A-4EDDD77362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02776" y="5529832"/>
                        <a:ext cx="214449" cy="47068"/>
                      </a:xfrm>
                      <a:custGeom>
                        <a:avLst/>
                        <a:gdLst>
                          <a:gd name="connsiteX0" fmla="*/ 190927 w 214449"/>
                          <a:gd name="connsiteY0" fmla="*/ 0 h 47068"/>
                          <a:gd name="connsiteX1" fmla="*/ 23546 w 214449"/>
                          <a:gd name="connsiteY1" fmla="*/ 0 h 47068"/>
                          <a:gd name="connsiteX2" fmla="*/ 0 w 214449"/>
                          <a:gd name="connsiteY2" fmla="*/ 23523 h 47068"/>
                          <a:gd name="connsiteX3" fmla="*/ 23546 w 214449"/>
                          <a:gd name="connsiteY3" fmla="*/ 47069 h 47068"/>
                          <a:gd name="connsiteX4" fmla="*/ 190927 w 214449"/>
                          <a:gd name="connsiteY4" fmla="*/ 47069 h 47068"/>
                          <a:gd name="connsiteX5" fmla="*/ 214450 w 214449"/>
                          <a:gd name="connsiteY5" fmla="*/ 23523 h 47068"/>
                          <a:gd name="connsiteX6" fmla="*/ 190927 w 214449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9" h="47068">
                            <a:moveTo>
                              <a:pt x="190927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61" y="47069"/>
                              <a:pt x="23546" y="47069"/>
                            </a:cubicBezTo>
                            <a:lnTo>
                              <a:pt x="190927" y="47069"/>
                            </a:lnTo>
                            <a:cubicBezTo>
                              <a:pt x="203911" y="47069"/>
                              <a:pt x="214450" y="36530"/>
                              <a:pt x="214450" y="23523"/>
                            </a:cubicBezTo>
                            <a:cubicBezTo>
                              <a:pt x="214450" y="10516"/>
                              <a:pt x="203911" y="0"/>
                              <a:pt x="190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" name="任意多边形: 形状 287">
                        <a:extLst>
                          <a:ext uri="{FF2B5EF4-FFF2-40B4-BE49-F238E27FC236}">
                            <a16:creationId xmlns:a16="http://schemas.microsoft.com/office/drawing/2014/main" id="{5F58E902-D556-09D6-16E7-96649CC3CB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6611" y="5404285"/>
                        <a:ext cx="318074" cy="47068"/>
                      </a:xfrm>
                      <a:custGeom>
                        <a:avLst/>
                        <a:gdLst>
                          <a:gd name="connsiteX0" fmla="*/ 294528 w 318074"/>
                          <a:gd name="connsiteY0" fmla="*/ 0 h 47068"/>
                          <a:gd name="connsiteX1" fmla="*/ 23546 w 318074"/>
                          <a:gd name="connsiteY1" fmla="*/ 0 h 47068"/>
                          <a:gd name="connsiteX2" fmla="*/ 0 w 318074"/>
                          <a:gd name="connsiteY2" fmla="*/ 23546 h 47068"/>
                          <a:gd name="connsiteX3" fmla="*/ 23546 w 318074"/>
                          <a:gd name="connsiteY3" fmla="*/ 47069 h 47068"/>
                          <a:gd name="connsiteX4" fmla="*/ 294528 w 318074"/>
                          <a:gd name="connsiteY4" fmla="*/ 47069 h 47068"/>
                          <a:gd name="connsiteX5" fmla="*/ 318074 w 318074"/>
                          <a:gd name="connsiteY5" fmla="*/ 23546 h 47068"/>
                          <a:gd name="connsiteX6" fmla="*/ 294528 w 318074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74" h="47068">
                            <a:moveTo>
                              <a:pt x="294528" y="0"/>
                            </a:moveTo>
                            <a:lnTo>
                              <a:pt x="23546" y="0"/>
                            </a:lnTo>
                            <a:cubicBezTo>
                              <a:pt x="10539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9" y="47069"/>
                              <a:pt x="23546" y="47069"/>
                            </a:cubicBezTo>
                            <a:lnTo>
                              <a:pt x="294528" y="47069"/>
                            </a:lnTo>
                            <a:cubicBezTo>
                              <a:pt x="307536" y="47069"/>
                              <a:pt x="318074" y="36553"/>
                              <a:pt x="318074" y="23546"/>
                            </a:cubicBezTo>
                            <a:cubicBezTo>
                              <a:pt x="318074" y="10539"/>
                              <a:pt x="307536" y="0"/>
                              <a:pt x="2945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9" name="任意多边形: 形状 288">
                        <a:extLst>
                          <a:ext uri="{FF2B5EF4-FFF2-40B4-BE49-F238E27FC236}">
                            <a16:creationId xmlns:a16="http://schemas.microsoft.com/office/drawing/2014/main" id="{E7D4E5DA-B71F-286E-DF13-DFE5F89DCB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404308"/>
                        <a:ext cx="288950" cy="47046"/>
                      </a:xfrm>
                      <a:custGeom>
                        <a:avLst/>
                        <a:gdLst>
                          <a:gd name="connsiteX0" fmla="*/ 23546 w 288950"/>
                          <a:gd name="connsiteY0" fmla="*/ 47046 h 47046"/>
                          <a:gd name="connsiteX1" fmla="*/ 265405 w 288950"/>
                          <a:gd name="connsiteY1" fmla="*/ 47046 h 47046"/>
                          <a:gd name="connsiteX2" fmla="*/ 288950 w 288950"/>
                          <a:gd name="connsiteY2" fmla="*/ 23523 h 47046"/>
                          <a:gd name="connsiteX3" fmla="*/ 265405 w 288950"/>
                          <a:gd name="connsiteY3" fmla="*/ 0 h 47046"/>
                          <a:gd name="connsiteX4" fmla="*/ 23546 w 288950"/>
                          <a:gd name="connsiteY4" fmla="*/ 0 h 47046"/>
                          <a:gd name="connsiteX5" fmla="*/ 0 w 288950"/>
                          <a:gd name="connsiteY5" fmla="*/ 23523 h 47046"/>
                          <a:gd name="connsiteX6" fmla="*/ 23546 w 288950"/>
                          <a:gd name="connsiteY6" fmla="*/ 47046 h 470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0" h="47046">
                            <a:moveTo>
                              <a:pt x="23546" y="47046"/>
                            </a:moveTo>
                            <a:lnTo>
                              <a:pt x="265405" y="47046"/>
                            </a:lnTo>
                            <a:cubicBezTo>
                              <a:pt x="278412" y="47046"/>
                              <a:pt x="288950" y="36530"/>
                              <a:pt x="288950" y="23523"/>
                            </a:cubicBezTo>
                            <a:cubicBezTo>
                              <a:pt x="288950" y="10516"/>
                              <a:pt x="278412" y="0"/>
                              <a:pt x="265405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46"/>
                              <a:pt x="23546" y="4704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73" name="图形 1">
                      <a:extLst>
                        <a:ext uri="{FF2B5EF4-FFF2-40B4-BE49-F238E27FC236}">
                          <a16:creationId xmlns:a16="http://schemas.microsoft.com/office/drawing/2014/main" id="{538D3C21-3267-E168-181E-9CBF52D482C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58797" y="5272817"/>
                      <a:ext cx="360959" cy="329412"/>
                      <a:chOff x="8058797" y="5272817"/>
                      <a:chExt cx="360959" cy="329412"/>
                    </a:xfrm>
                  </p:grpSpPr>
                  <p:sp>
                    <p:nvSpPr>
                      <p:cNvPr id="275" name="任意多边形: 形状 274">
                        <a:extLst>
                          <a:ext uri="{FF2B5EF4-FFF2-40B4-BE49-F238E27FC236}">
                            <a16:creationId xmlns:a16="http://schemas.microsoft.com/office/drawing/2014/main" id="{5E4F657F-4FDE-C00E-263F-E07B9F0221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58797" y="5285893"/>
                        <a:ext cx="316302" cy="316302"/>
                      </a:xfrm>
                      <a:custGeom>
                        <a:avLst/>
                        <a:gdLst>
                          <a:gd name="connsiteX0" fmla="*/ 0 w 316302"/>
                          <a:gd name="connsiteY0" fmla="*/ 0 h 316302"/>
                          <a:gd name="connsiteX1" fmla="*/ 316302 w 316302"/>
                          <a:gd name="connsiteY1" fmla="*/ 0 h 316302"/>
                          <a:gd name="connsiteX2" fmla="*/ 316302 w 316302"/>
                          <a:gd name="connsiteY2" fmla="*/ 316302 h 316302"/>
                          <a:gd name="connsiteX3" fmla="*/ 0 w 316302"/>
                          <a:gd name="connsiteY3" fmla="*/ 316302 h 3163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6302" h="316302">
                            <a:moveTo>
                              <a:pt x="0" y="0"/>
                            </a:moveTo>
                            <a:lnTo>
                              <a:pt x="316302" y="0"/>
                            </a:lnTo>
                            <a:lnTo>
                              <a:pt x="316302" y="316302"/>
                            </a:lnTo>
                            <a:lnTo>
                              <a:pt x="0" y="31630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6" name="任意多边形: 形状 275">
                        <a:extLst>
                          <a:ext uri="{FF2B5EF4-FFF2-40B4-BE49-F238E27FC236}">
                            <a16:creationId xmlns:a16="http://schemas.microsoft.com/office/drawing/2014/main" id="{9F1BC67D-A087-39FE-8001-6A341461FA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8185" y="5510561"/>
                        <a:ext cx="80581" cy="91646"/>
                      </a:xfrm>
                      <a:custGeom>
                        <a:avLst/>
                        <a:gdLst>
                          <a:gd name="connsiteX0" fmla="*/ 80582 w 80581"/>
                          <a:gd name="connsiteY0" fmla="*/ 91280 h 91646"/>
                          <a:gd name="connsiteX1" fmla="*/ 80582 w 80581"/>
                          <a:gd name="connsiteY1" fmla="*/ 7110 h 91646"/>
                          <a:gd name="connsiteX2" fmla="*/ 71254 w 80581"/>
                          <a:gd name="connsiteY2" fmla="*/ 14242 h 91646"/>
                          <a:gd name="connsiteX3" fmla="*/ 65791 w 80581"/>
                          <a:gd name="connsiteY3" fmla="*/ 7110 h 91646"/>
                          <a:gd name="connsiteX4" fmla="*/ 56464 w 80581"/>
                          <a:gd name="connsiteY4" fmla="*/ 3840 h 91646"/>
                          <a:gd name="connsiteX5" fmla="*/ 46749 w 80581"/>
                          <a:gd name="connsiteY5" fmla="*/ 15339 h 91646"/>
                          <a:gd name="connsiteX6" fmla="*/ 41125 w 80581"/>
                          <a:gd name="connsiteY6" fmla="*/ 0 h 91646"/>
                          <a:gd name="connsiteX7" fmla="*/ 27203 w 80581"/>
                          <a:gd name="connsiteY7" fmla="*/ 26495 h 91646"/>
                          <a:gd name="connsiteX8" fmla="*/ 18128 w 80581"/>
                          <a:gd name="connsiteY8" fmla="*/ 4389 h 91646"/>
                          <a:gd name="connsiteX9" fmla="*/ 12116 w 80581"/>
                          <a:gd name="connsiteY9" fmla="*/ 13693 h 91646"/>
                          <a:gd name="connsiteX10" fmla="*/ 4435 w 80581"/>
                          <a:gd name="connsiteY10" fmla="*/ 0 h 91646"/>
                          <a:gd name="connsiteX11" fmla="*/ 0 w 80581"/>
                          <a:gd name="connsiteY11" fmla="*/ 91280 h 91646"/>
                          <a:gd name="connsiteX12" fmla="*/ 80582 w 80581"/>
                          <a:gd name="connsiteY12" fmla="*/ 91280 h 916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80581" h="91646">
                            <a:moveTo>
                              <a:pt x="80582" y="91280"/>
                            </a:moveTo>
                            <a:lnTo>
                              <a:pt x="80582" y="7110"/>
                            </a:lnTo>
                            <a:lnTo>
                              <a:pt x="71254" y="14242"/>
                            </a:lnTo>
                            <a:lnTo>
                              <a:pt x="65791" y="7110"/>
                            </a:lnTo>
                            <a:lnTo>
                              <a:pt x="56464" y="3840"/>
                            </a:lnTo>
                            <a:lnTo>
                              <a:pt x="46749" y="15339"/>
                            </a:lnTo>
                            <a:lnTo>
                              <a:pt x="41125" y="0"/>
                            </a:lnTo>
                            <a:lnTo>
                              <a:pt x="27203" y="26495"/>
                            </a:lnTo>
                            <a:lnTo>
                              <a:pt x="18128" y="4389"/>
                            </a:lnTo>
                            <a:lnTo>
                              <a:pt x="12116" y="13693"/>
                            </a:lnTo>
                            <a:lnTo>
                              <a:pt x="4435" y="0"/>
                            </a:lnTo>
                            <a:cubicBezTo>
                              <a:pt x="4435" y="0"/>
                              <a:pt x="1829" y="64991"/>
                              <a:pt x="0" y="91280"/>
                            </a:cubicBezTo>
                            <a:cubicBezTo>
                              <a:pt x="26861" y="92606"/>
                              <a:pt x="53721" y="89794"/>
                              <a:pt x="80582" y="9128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7" name="任意多边形: 形状 276">
                        <a:extLst>
                          <a:ext uri="{FF2B5EF4-FFF2-40B4-BE49-F238E27FC236}">
                            <a16:creationId xmlns:a16="http://schemas.microsoft.com/office/drawing/2014/main" id="{351A53EE-B173-2A34-CFD6-6105ADFDD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58797" y="5272840"/>
                        <a:ext cx="360936" cy="13052"/>
                      </a:xfrm>
                      <a:custGeom>
                        <a:avLst/>
                        <a:gdLst>
                          <a:gd name="connsiteX0" fmla="*/ 0 w 360936"/>
                          <a:gd name="connsiteY0" fmla="*/ 13053 h 13052"/>
                          <a:gd name="connsiteX1" fmla="*/ 78318 w 360936"/>
                          <a:gd name="connsiteY1" fmla="*/ 0 h 13052"/>
                          <a:gd name="connsiteX2" fmla="*/ 360937 w 360936"/>
                          <a:gd name="connsiteY2" fmla="*/ 0 h 13052"/>
                          <a:gd name="connsiteX3" fmla="*/ 316291 w 360936"/>
                          <a:gd name="connsiteY3" fmla="*/ 13053 h 130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60936" h="13052">
                            <a:moveTo>
                              <a:pt x="0" y="13053"/>
                            </a:moveTo>
                            <a:lnTo>
                              <a:pt x="78318" y="0"/>
                            </a:lnTo>
                            <a:lnTo>
                              <a:pt x="360937" y="0"/>
                            </a:lnTo>
                            <a:lnTo>
                              <a:pt x="316291" y="13053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8" name="任意多边形: 形状 277">
                        <a:extLst>
                          <a:ext uri="{FF2B5EF4-FFF2-40B4-BE49-F238E27FC236}">
                            <a16:creationId xmlns:a16="http://schemas.microsoft.com/office/drawing/2014/main" id="{1A30EBB0-5960-DBB6-45C7-49032D6AA4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75088" y="5272817"/>
                        <a:ext cx="44668" cy="329412"/>
                      </a:xfrm>
                      <a:custGeom>
                        <a:avLst/>
                        <a:gdLst>
                          <a:gd name="connsiteX0" fmla="*/ 44668 w 44668"/>
                          <a:gd name="connsiteY0" fmla="*/ 0 h 329412"/>
                          <a:gd name="connsiteX1" fmla="*/ 44668 w 44668"/>
                          <a:gd name="connsiteY1" fmla="*/ 307284 h 329412"/>
                          <a:gd name="connsiteX2" fmla="*/ 35959 w 44668"/>
                          <a:gd name="connsiteY2" fmla="*/ 311582 h 329412"/>
                          <a:gd name="connsiteX3" fmla="*/ 19179 w 44668"/>
                          <a:gd name="connsiteY3" fmla="*/ 319926 h 329412"/>
                          <a:gd name="connsiteX4" fmla="*/ 0 w 44668"/>
                          <a:gd name="connsiteY4" fmla="*/ 329413 h 329412"/>
                          <a:gd name="connsiteX5" fmla="*/ 0 w 44668"/>
                          <a:gd name="connsiteY5" fmla="*/ 13122 h 3294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44668" h="329412">
                            <a:moveTo>
                              <a:pt x="44668" y="0"/>
                            </a:moveTo>
                            <a:lnTo>
                              <a:pt x="44668" y="307284"/>
                            </a:lnTo>
                            <a:lnTo>
                              <a:pt x="35959" y="311582"/>
                            </a:lnTo>
                            <a:lnTo>
                              <a:pt x="19179" y="319926"/>
                            </a:lnTo>
                            <a:lnTo>
                              <a:pt x="0" y="329413"/>
                            </a:lnTo>
                            <a:lnTo>
                              <a:pt x="0" y="13122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9" name="任意多边形: 形状 278">
                        <a:extLst>
                          <a:ext uri="{FF2B5EF4-FFF2-40B4-BE49-F238E27FC236}">
                            <a16:creationId xmlns:a16="http://schemas.microsoft.com/office/drawing/2014/main" id="{3B27DA0C-EB4D-02B7-D32A-7064F50AB4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3133" y="5274395"/>
                        <a:ext cx="102961" cy="113385"/>
                      </a:xfrm>
                      <a:custGeom>
                        <a:avLst/>
                        <a:gdLst>
                          <a:gd name="connsiteX0" fmla="*/ 0 w 102961"/>
                          <a:gd name="connsiteY0" fmla="*/ 11498 h 113385"/>
                          <a:gd name="connsiteX1" fmla="*/ 0 w 102961"/>
                          <a:gd name="connsiteY1" fmla="*/ 106276 h 113385"/>
                          <a:gd name="connsiteX2" fmla="*/ 9304 w 102961"/>
                          <a:gd name="connsiteY2" fmla="*/ 99144 h 113385"/>
                          <a:gd name="connsiteX3" fmla="*/ 14791 w 102961"/>
                          <a:gd name="connsiteY3" fmla="*/ 106276 h 113385"/>
                          <a:gd name="connsiteX4" fmla="*/ 24095 w 102961"/>
                          <a:gd name="connsiteY4" fmla="*/ 109545 h 113385"/>
                          <a:gd name="connsiteX5" fmla="*/ 33810 w 102961"/>
                          <a:gd name="connsiteY5" fmla="*/ 98047 h 113385"/>
                          <a:gd name="connsiteX6" fmla="*/ 39434 w 102961"/>
                          <a:gd name="connsiteY6" fmla="*/ 113386 h 113385"/>
                          <a:gd name="connsiteX7" fmla="*/ 55870 w 102961"/>
                          <a:gd name="connsiteY7" fmla="*/ 62453 h 113385"/>
                          <a:gd name="connsiteX8" fmla="*/ 62431 w 102961"/>
                          <a:gd name="connsiteY8" fmla="*/ 108997 h 113385"/>
                          <a:gd name="connsiteX9" fmla="*/ 68466 w 102961"/>
                          <a:gd name="connsiteY9" fmla="*/ 99692 h 113385"/>
                          <a:gd name="connsiteX10" fmla="*/ 76124 w 102961"/>
                          <a:gd name="connsiteY10" fmla="*/ 113386 h 113385"/>
                          <a:gd name="connsiteX11" fmla="*/ 81610 w 102961"/>
                          <a:gd name="connsiteY11" fmla="*/ 11498 h 113385"/>
                          <a:gd name="connsiteX12" fmla="*/ 102962 w 102961"/>
                          <a:gd name="connsiteY12" fmla="*/ 0 h 113385"/>
                          <a:gd name="connsiteX13" fmla="*/ 81062 w 102961"/>
                          <a:gd name="connsiteY13" fmla="*/ 2743 h 113385"/>
                          <a:gd name="connsiteX14" fmla="*/ 80513 w 102961"/>
                          <a:gd name="connsiteY14" fmla="*/ 0 h 113385"/>
                          <a:gd name="connsiteX15" fmla="*/ 33810 w 102961"/>
                          <a:gd name="connsiteY15" fmla="*/ 0 h 113385"/>
                          <a:gd name="connsiteX16" fmla="*/ 0 w 102961"/>
                          <a:gd name="connsiteY16" fmla="*/ 11498 h 1133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102961" h="113385">
                            <a:moveTo>
                              <a:pt x="0" y="11498"/>
                            </a:moveTo>
                            <a:lnTo>
                              <a:pt x="0" y="106276"/>
                            </a:lnTo>
                            <a:lnTo>
                              <a:pt x="9304" y="99144"/>
                            </a:lnTo>
                            <a:lnTo>
                              <a:pt x="14791" y="106276"/>
                            </a:lnTo>
                            <a:lnTo>
                              <a:pt x="24095" y="109545"/>
                            </a:lnTo>
                            <a:lnTo>
                              <a:pt x="33810" y="98047"/>
                            </a:lnTo>
                            <a:lnTo>
                              <a:pt x="39434" y="113386"/>
                            </a:lnTo>
                            <a:lnTo>
                              <a:pt x="55870" y="62453"/>
                            </a:lnTo>
                            <a:lnTo>
                              <a:pt x="62431" y="108997"/>
                            </a:lnTo>
                            <a:lnTo>
                              <a:pt x="68466" y="99692"/>
                            </a:lnTo>
                            <a:lnTo>
                              <a:pt x="76124" y="113386"/>
                            </a:lnTo>
                            <a:cubicBezTo>
                              <a:pt x="76124" y="113386"/>
                              <a:pt x="79964" y="17533"/>
                              <a:pt x="81610" y="11498"/>
                            </a:cubicBezTo>
                            <a:lnTo>
                              <a:pt x="102962" y="0"/>
                            </a:lnTo>
                            <a:lnTo>
                              <a:pt x="81062" y="2743"/>
                            </a:lnTo>
                            <a:lnTo>
                              <a:pt x="80513" y="0"/>
                            </a:lnTo>
                            <a:lnTo>
                              <a:pt x="33810" y="0"/>
                            </a:lnTo>
                            <a:lnTo>
                              <a:pt x="0" y="11498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1" name="任意多边形: 形状 280">
                        <a:extLst>
                          <a:ext uri="{FF2B5EF4-FFF2-40B4-BE49-F238E27FC236}">
                            <a16:creationId xmlns:a16="http://schemas.microsoft.com/office/drawing/2014/main" id="{6E2F9D99-DBE6-247C-498E-2F94427C45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67453" y="5274349"/>
                        <a:ext cx="39707" cy="54109"/>
                      </a:xfrm>
                      <a:custGeom>
                        <a:avLst/>
                        <a:gdLst>
                          <a:gd name="connsiteX0" fmla="*/ 0 w 39707"/>
                          <a:gd name="connsiteY0" fmla="*/ 7384 h 54109"/>
                          <a:gd name="connsiteX1" fmla="*/ 22380 w 39707"/>
                          <a:gd name="connsiteY1" fmla="*/ 7087 h 54109"/>
                          <a:gd name="connsiteX2" fmla="*/ 23523 w 39707"/>
                          <a:gd name="connsiteY2" fmla="*/ 54110 h 54109"/>
                          <a:gd name="connsiteX3" fmla="*/ 27249 w 39707"/>
                          <a:gd name="connsiteY3" fmla="*/ 48098 h 54109"/>
                          <a:gd name="connsiteX4" fmla="*/ 28667 w 39707"/>
                          <a:gd name="connsiteY4" fmla="*/ 50018 h 54109"/>
                          <a:gd name="connsiteX5" fmla="*/ 32050 w 39707"/>
                          <a:gd name="connsiteY5" fmla="*/ 45971 h 54109"/>
                          <a:gd name="connsiteX6" fmla="*/ 35227 w 39707"/>
                          <a:gd name="connsiteY6" fmla="*/ 48372 h 54109"/>
                          <a:gd name="connsiteX7" fmla="*/ 39708 w 39707"/>
                          <a:gd name="connsiteY7" fmla="*/ 44120 h 54109"/>
                          <a:gd name="connsiteX8" fmla="*/ 39708 w 39707"/>
                          <a:gd name="connsiteY8" fmla="*/ 2172 h 54109"/>
                          <a:gd name="connsiteX9" fmla="*/ 17259 w 39707"/>
                          <a:gd name="connsiteY9" fmla="*/ 0 h 54109"/>
                          <a:gd name="connsiteX10" fmla="*/ 19134 w 39707"/>
                          <a:gd name="connsiteY10" fmla="*/ 1349 h 54109"/>
                          <a:gd name="connsiteX11" fmla="*/ 15614 w 39707"/>
                          <a:gd name="connsiteY11" fmla="*/ 2172 h 54109"/>
                          <a:gd name="connsiteX12" fmla="*/ 12962 w 39707"/>
                          <a:gd name="connsiteY12" fmla="*/ 5258 h 541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39707" h="54109">
                            <a:moveTo>
                              <a:pt x="0" y="7384"/>
                            </a:moveTo>
                            <a:lnTo>
                              <a:pt x="22380" y="7087"/>
                            </a:lnTo>
                            <a:lnTo>
                              <a:pt x="23523" y="54110"/>
                            </a:lnTo>
                            <a:lnTo>
                              <a:pt x="27249" y="48098"/>
                            </a:lnTo>
                            <a:lnTo>
                              <a:pt x="28667" y="50018"/>
                            </a:lnTo>
                            <a:lnTo>
                              <a:pt x="32050" y="45971"/>
                            </a:lnTo>
                            <a:lnTo>
                              <a:pt x="35227" y="48372"/>
                            </a:lnTo>
                            <a:lnTo>
                              <a:pt x="39708" y="44120"/>
                            </a:lnTo>
                            <a:lnTo>
                              <a:pt x="39708" y="2172"/>
                            </a:lnTo>
                            <a:lnTo>
                              <a:pt x="17259" y="0"/>
                            </a:lnTo>
                            <a:lnTo>
                              <a:pt x="19134" y="1349"/>
                            </a:lnTo>
                            <a:lnTo>
                              <a:pt x="15614" y="2172"/>
                            </a:lnTo>
                            <a:lnTo>
                              <a:pt x="12962" y="5258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2" name="任意多边形: 形状 281">
                        <a:extLst>
                          <a:ext uri="{FF2B5EF4-FFF2-40B4-BE49-F238E27FC236}">
                            <a16:creationId xmlns:a16="http://schemas.microsoft.com/office/drawing/2014/main" id="{28320E94-A4A8-E34F-0FF8-93C49D120A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4268" y="5544691"/>
                        <a:ext cx="16779" cy="48051"/>
                      </a:xfrm>
                      <a:custGeom>
                        <a:avLst/>
                        <a:gdLst>
                          <a:gd name="connsiteX0" fmla="*/ 16779 w 16779"/>
                          <a:gd name="connsiteY0" fmla="*/ 39708 h 48051"/>
                          <a:gd name="connsiteX1" fmla="*/ 0 w 16779"/>
                          <a:gd name="connsiteY1" fmla="*/ 48052 h 48051"/>
                          <a:gd name="connsiteX2" fmla="*/ 846 w 16779"/>
                          <a:gd name="connsiteY2" fmla="*/ 18882 h 48051"/>
                          <a:gd name="connsiteX3" fmla="*/ 4572 w 16779"/>
                          <a:gd name="connsiteY3" fmla="*/ 24918 h 48051"/>
                          <a:gd name="connsiteX4" fmla="*/ 6607 w 16779"/>
                          <a:gd name="connsiteY4" fmla="*/ 13968 h 48051"/>
                          <a:gd name="connsiteX5" fmla="*/ 10287 w 16779"/>
                          <a:gd name="connsiteY5" fmla="*/ 17054 h 48051"/>
                          <a:gd name="connsiteX6" fmla="*/ 11019 w 16779"/>
                          <a:gd name="connsiteY6" fmla="*/ 9030 h 48051"/>
                          <a:gd name="connsiteX7" fmla="*/ 15636 w 16779"/>
                          <a:gd name="connsiteY7" fmla="*/ 0 h 480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6779" h="48051">
                            <a:moveTo>
                              <a:pt x="16779" y="39708"/>
                            </a:moveTo>
                            <a:lnTo>
                              <a:pt x="0" y="48052"/>
                            </a:lnTo>
                            <a:lnTo>
                              <a:pt x="846" y="18882"/>
                            </a:lnTo>
                            <a:lnTo>
                              <a:pt x="4572" y="24918"/>
                            </a:lnTo>
                            <a:lnTo>
                              <a:pt x="6607" y="13968"/>
                            </a:lnTo>
                            <a:lnTo>
                              <a:pt x="10287" y="17054"/>
                            </a:lnTo>
                            <a:lnTo>
                              <a:pt x="11019" y="9030"/>
                            </a:lnTo>
                            <a:lnTo>
                              <a:pt x="15636" y="0"/>
                            </a:lnTo>
                            <a:close/>
                          </a:path>
                        </a:pathLst>
                      </a:custGeom>
                      <a:solidFill>
                        <a:srgbClr val="CDEEFF">
                          <a:alpha val="50000"/>
                        </a:srgb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3" name="任意多边形: 形状 282">
                        <a:extLst>
                          <a:ext uri="{FF2B5EF4-FFF2-40B4-BE49-F238E27FC236}">
                            <a16:creationId xmlns:a16="http://schemas.microsoft.com/office/drawing/2014/main" id="{55DE31FB-754D-EF41-EFC4-C0FAD7BA9A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91807" y="5275332"/>
                        <a:ext cx="56029" cy="8366"/>
                      </a:xfrm>
                      <a:custGeom>
                        <a:avLst/>
                        <a:gdLst>
                          <a:gd name="connsiteX0" fmla="*/ 30404 w 56029"/>
                          <a:gd name="connsiteY0" fmla="*/ 0 h 8366"/>
                          <a:gd name="connsiteX1" fmla="*/ 56030 w 56029"/>
                          <a:gd name="connsiteY1" fmla="*/ 274 h 8366"/>
                          <a:gd name="connsiteX2" fmla="*/ 49858 w 56029"/>
                          <a:gd name="connsiteY2" fmla="*/ 2515 h 8366"/>
                          <a:gd name="connsiteX3" fmla="*/ 51915 w 56029"/>
                          <a:gd name="connsiteY3" fmla="*/ 3658 h 8366"/>
                          <a:gd name="connsiteX4" fmla="*/ 45354 w 56029"/>
                          <a:gd name="connsiteY4" fmla="*/ 5715 h 8366"/>
                          <a:gd name="connsiteX5" fmla="*/ 49652 w 56029"/>
                          <a:gd name="connsiteY5" fmla="*/ 6904 h 8366"/>
                          <a:gd name="connsiteX6" fmla="*/ 39479 w 56029"/>
                          <a:gd name="connsiteY6" fmla="*/ 7178 h 8366"/>
                          <a:gd name="connsiteX7" fmla="*/ 39479 w 56029"/>
                          <a:gd name="connsiteY7" fmla="*/ 8367 h 8366"/>
                          <a:gd name="connsiteX8" fmla="*/ 0 w 56029"/>
                          <a:gd name="connsiteY8" fmla="*/ 5075 h 8366"/>
                          <a:gd name="connsiteX9" fmla="*/ 30404 w 56029"/>
                          <a:gd name="connsiteY9" fmla="*/ 0 h 83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56029" h="8366">
                            <a:moveTo>
                              <a:pt x="30404" y="0"/>
                            </a:moveTo>
                            <a:lnTo>
                              <a:pt x="56030" y="274"/>
                            </a:lnTo>
                            <a:lnTo>
                              <a:pt x="49858" y="2515"/>
                            </a:lnTo>
                            <a:lnTo>
                              <a:pt x="51915" y="3658"/>
                            </a:lnTo>
                            <a:cubicBezTo>
                              <a:pt x="51915" y="3658"/>
                              <a:pt x="44737" y="5715"/>
                              <a:pt x="45354" y="5715"/>
                            </a:cubicBezTo>
                            <a:cubicBezTo>
                              <a:pt x="45949" y="5715"/>
                              <a:pt x="50269" y="7064"/>
                              <a:pt x="49652" y="6904"/>
                            </a:cubicBezTo>
                            <a:cubicBezTo>
                              <a:pt x="49035" y="6744"/>
                              <a:pt x="39479" y="7178"/>
                              <a:pt x="39479" y="7178"/>
                            </a:cubicBezTo>
                            <a:lnTo>
                              <a:pt x="39479" y="8367"/>
                            </a:lnTo>
                            <a:lnTo>
                              <a:pt x="0" y="5075"/>
                            </a:lnTo>
                            <a:lnTo>
                              <a:pt x="30404" y="0"/>
                            </a:lnTo>
                            <a:close/>
                          </a:path>
                        </a:pathLst>
                      </a:custGeom>
                      <a:solidFill>
                        <a:srgbClr val="CDEEFF">
                          <a:alpha val="50000"/>
                        </a:srgb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979" name="图形 1">
                <a:extLst>
                  <a:ext uri="{FF2B5EF4-FFF2-40B4-BE49-F238E27FC236}">
                    <a16:creationId xmlns:a16="http://schemas.microsoft.com/office/drawing/2014/main" id="{EF80D2F5-7459-6946-06E4-B9E1F7BE5BB9}"/>
                  </a:ext>
                </a:extLst>
              </p:cNvPr>
              <p:cNvGrpSpPr/>
              <p:nvPr/>
            </p:nvGrpSpPr>
            <p:grpSpPr>
              <a:xfrm>
                <a:off x="5799859" y="3172555"/>
                <a:ext cx="4064215" cy="1250967"/>
                <a:chOff x="5799859" y="3172555"/>
                <a:chExt cx="4064215" cy="1250967"/>
              </a:xfrm>
            </p:grpSpPr>
            <p:sp>
              <p:nvSpPr>
                <p:cNvPr id="980" name="任意多边形: 形状 979">
                  <a:extLst>
                    <a:ext uri="{FF2B5EF4-FFF2-40B4-BE49-F238E27FC236}">
                      <a16:creationId xmlns:a16="http://schemas.microsoft.com/office/drawing/2014/main" id="{78578522-0253-FC5E-D300-B3B37A6FF4B1}"/>
                    </a:ext>
                  </a:extLst>
                </p:cNvPr>
                <p:cNvSpPr/>
                <p:nvPr/>
              </p:nvSpPr>
              <p:spPr>
                <a:xfrm>
                  <a:off x="6253282" y="3172555"/>
                  <a:ext cx="3175971" cy="616077"/>
                </a:xfrm>
                <a:custGeom>
                  <a:avLst/>
                  <a:gdLst>
                    <a:gd name="connsiteX0" fmla="*/ 3175972 w 3175971"/>
                    <a:gd name="connsiteY0" fmla="*/ 75850 h 616077"/>
                    <a:gd name="connsiteX1" fmla="*/ 3175972 w 3175971"/>
                    <a:gd name="connsiteY1" fmla="*/ 616077 h 616077"/>
                    <a:gd name="connsiteX2" fmla="*/ 0 w 3175971"/>
                    <a:gd name="connsiteY2" fmla="*/ 616077 h 616077"/>
                    <a:gd name="connsiteX3" fmla="*/ 0 w 3175971"/>
                    <a:gd name="connsiteY3" fmla="*/ 75850 h 616077"/>
                    <a:gd name="connsiteX4" fmla="*/ 75936 w 3175971"/>
                    <a:gd name="connsiteY4" fmla="*/ 0 h 616077"/>
                    <a:gd name="connsiteX5" fmla="*/ 3100123 w 3175971"/>
                    <a:gd name="connsiteY5" fmla="*/ 0 h 616077"/>
                    <a:gd name="connsiteX6" fmla="*/ 3175972 w 3175971"/>
                    <a:gd name="connsiteY6" fmla="*/ 75850 h 616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75971" h="616077">
                      <a:moveTo>
                        <a:pt x="3175972" y="75850"/>
                      </a:moveTo>
                      <a:lnTo>
                        <a:pt x="3175972" y="616077"/>
                      </a:lnTo>
                      <a:lnTo>
                        <a:pt x="0" y="616077"/>
                      </a:lnTo>
                      <a:lnTo>
                        <a:pt x="0" y="75850"/>
                      </a:lnTo>
                      <a:cubicBezTo>
                        <a:pt x="0" y="34039"/>
                        <a:pt x="34075" y="0"/>
                        <a:pt x="75936" y="0"/>
                      </a:cubicBezTo>
                      <a:lnTo>
                        <a:pt x="3100123" y="0"/>
                      </a:lnTo>
                      <a:cubicBezTo>
                        <a:pt x="3142071" y="0"/>
                        <a:pt x="3175972" y="34039"/>
                        <a:pt x="3175972" y="7585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" name="任意多边形: 形状 980">
                  <a:extLst>
                    <a:ext uri="{FF2B5EF4-FFF2-40B4-BE49-F238E27FC236}">
                      <a16:creationId xmlns:a16="http://schemas.microsoft.com/office/drawing/2014/main" id="{2DD2FE05-36B4-38CD-8F16-D1C0178C88DF}"/>
                    </a:ext>
                  </a:extLst>
                </p:cNvPr>
                <p:cNvSpPr/>
                <p:nvPr/>
              </p:nvSpPr>
              <p:spPr>
                <a:xfrm>
                  <a:off x="7952133" y="3467860"/>
                  <a:ext cx="750265" cy="352981"/>
                </a:xfrm>
                <a:custGeom>
                  <a:avLst/>
                  <a:gdLst>
                    <a:gd name="connsiteX0" fmla="*/ 750265 w 750265"/>
                    <a:gd name="connsiteY0" fmla="*/ 352981 h 352981"/>
                    <a:gd name="connsiteX1" fmla="*/ 170810 w 750265"/>
                    <a:gd name="connsiteY1" fmla="*/ 352981 h 352981"/>
                    <a:gd name="connsiteX2" fmla="*/ 0 w 750265"/>
                    <a:gd name="connsiteY2" fmla="*/ 0 h 352981"/>
                    <a:gd name="connsiteX3" fmla="*/ 455554 w 750265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0265" h="352981">
                      <a:moveTo>
                        <a:pt x="750265" y="352981"/>
                      </a:moveTo>
                      <a:lnTo>
                        <a:pt x="170810" y="352981"/>
                      </a:lnTo>
                      <a:lnTo>
                        <a:pt x="0" y="0"/>
                      </a:lnTo>
                      <a:lnTo>
                        <a:pt x="45555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982" name="任意多边形: 形状 981">
                  <a:extLst>
                    <a:ext uri="{FF2B5EF4-FFF2-40B4-BE49-F238E27FC236}">
                      <a16:creationId xmlns:a16="http://schemas.microsoft.com/office/drawing/2014/main" id="{4A7A90A1-1006-01F0-F991-BC6E43D78115}"/>
                    </a:ext>
                  </a:extLst>
                </p:cNvPr>
                <p:cNvSpPr/>
                <p:nvPr/>
              </p:nvSpPr>
              <p:spPr>
                <a:xfrm>
                  <a:off x="5800636" y="3467860"/>
                  <a:ext cx="1019885" cy="352981"/>
                </a:xfrm>
                <a:custGeom>
                  <a:avLst/>
                  <a:gdLst>
                    <a:gd name="connsiteX0" fmla="*/ 1019885 w 1019885"/>
                    <a:gd name="connsiteY0" fmla="*/ 0 h 352981"/>
                    <a:gd name="connsiteX1" fmla="*/ 579698 w 1019885"/>
                    <a:gd name="connsiteY1" fmla="*/ 352981 h 352981"/>
                    <a:gd name="connsiteX2" fmla="*/ 0 w 1019885"/>
                    <a:gd name="connsiteY2" fmla="*/ 352981 h 352981"/>
                    <a:gd name="connsiteX3" fmla="*/ 487247 w 1019885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9885" h="352981">
                      <a:moveTo>
                        <a:pt x="1019885" y="0"/>
                      </a:moveTo>
                      <a:lnTo>
                        <a:pt x="579698" y="352981"/>
                      </a:lnTo>
                      <a:lnTo>
                        <a:pt x="0" y="352981"/>
                      </a:lnTo>
                      <a:lnTo>
                        <a:pt x="48724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" name="任意多边形: 形状 982">
                  <a:extLst>
                    <a:ext uri="{FF2B5EF4-FFF2-40B4-BE49-F238E27FC236}">
                      <a16:creationId xmlns:a16="http://schemas.microsoft.com/office/drawing/2014/main" id="{88360A36-90DD-EBD0-525B-5847CA71D278}"/>
                    </a:ext>
                  </a:extLst>
                </p:cNvPr>
                <p:cNvSpPr/>
                <p:nvPr/>
              </p:nvSpPr>
              <p:spPr>
                <a:xfrm>
                  <a:off x="6961046" y="3467860"/>
                  <a:ext cx="768658" cy="352981"/>
                </a:xfrm>
                <a:custGeom>
                  <a:avLst/>
                  <a:gdLst>
                    <a:gd name="connsiteX0" fmla="*/ 768658 w 768658"/>
                    <a:gd name="connsiteY0" fmla="*/ 0 h 352981"/>
                    <a:gd name="connsiteX1" fmla="*/ 580703 w 768658"/>
                    <a:gd name="connsiteY1" fmla="*/ 352981 h 352981"/>
                    <a:gd name="connsiteX2" fmla="*/ 0 w 768658"/>
                    <a:gd name="connsiteY2" fmla="*/ 352981 h 352981"/>
                    <a:gd name="connsiteX3" fmla="*/ 311470 w 768658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658" h="352981">
                      <a:moveTo>
                        <a:pt x="768658" y="0"/>
                      </a:moveTo>
                      <a:lnTo>
                        <a:pt x="580703" y="352981"/>
                      </a:lnTo>
                      <a:lnTo>
                        <a:pt x="0" y="352981"/>
                      </a:lnTo>
                      <a:lnTo>
                        <a:pt x="3114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" name="任意多边形: 形状 983">
                  <a:extLst>
                    <a:ext uri="{FF2B5EF4-FFF2-40B4-BE49-F238E27FC236}">
                      <a16:creationId xmlns:a16="http://schemas.microsoft.com/office/drawing/2014/main" id="{9CED1ECA-CDC5-8042-E97A-D77CD03E6E08}"/>
                    </a:ext>
                  </a:extLst>
                </p:cNvPr>
                <p:cNvSpPr/>
                <p:nvPr/>
              </p:nvSpPr>
              <p:spPr>
                <a:xfrm>
                  <a:off x="6380215" y="3467860"/>
                  <a:ext cx="895046" cy="352981"/>
                </a:xfrm>
                <a:custGeom>
                  <a:avLst/>
                  <a:gdLst>
                    <a:gd name="connsiteX0" fmla="*/ 895047 w 895046"/>
                    <a:gd name="connsiteY0" fmla="*/ 0 h 352981"/>
                    <a:gd name="connsiteX1" fmla="*/ 580832 w 895046"/>
                    <a:gd name="connsiteY1" fmla="*/ 352981 h 352981"/>
                    <a:gd name="connsiteX2" fmla="*/ 0 w 895046"/>
                    <a:gd name="connsiteY2" fmla="*/ 352981 h 352981"/>
                    <a:gd name="connsiteX3" fmla="*/ 438395 w 895046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5046" h="352981">
                      <a:moveTo>
                        <a:pt x="895047" y="0"/>
                      </a:moveTo>
                      <a:lnTo>
                        <a:pt x="580832" y="352981"/>
                      </a:lnTo>
                      <a:lnTo>
                        <a:pt x="0" y="352981"/>
                      </a:lnTo>
                      <a:lnTo>
                        <a:pt x="438395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" name="任意多边形: 形状 984">
                  <a:extLst>
                    <a:ext uri="{FF2B5EF4-FFF2-40B4-BE49-F238E27FC236}">
                      <a16:creationId xmlns:a16="http://schemas.microsoft.com/office/drawing/2014/main" id="{AFFE3C58-0421-9A8E-9C9B-671137E2A5E2}"/>
                    </a:ext>
                  </a:extLst>
                </p:cNvPr>
                <p:cNvSpPr/>
                <p:nvPr/>
              </p:nvSpPr>
              <p:spPr>
                <a:xfrm>
                  <a:off x="8406498" y="3467860"/>
                  <a:ext cx="877389" cy="352981"/>
                </a:xfrm>
                <a:custGeom>
                  <a:avLst/>
                  <a:gdLst>
                    <a:gd name="connsiteX0" fmla="*/ 877390 w 877389"/>
                    <a:gd name="connsiteY0" fmla="*/ 352981 h 352981"/>
                    <a:gd name="connsiteX1" fmla="*/ 295443 w 877389"/>
                    <a:gd name="connsiteY1" fmla="*/ 352981 h 352981"/>
                    <a:gd name="connsiteX2" fmla="*/ 0 w 877389"/>
                    <a:gd name="connsiteY2" fmla="*/ 0 h 352981"/>
                    <a:gd name="connsiteX3" fmla="*/ 454982 w 877389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7389" h="352981">
                      <a:moveTo>
                        <a:pt x="877390" y="352981"/>
                      </a:moveTo>
                      <a:lnTo>
                        <a:pt x="295443" y="352981"/>
                      </a:lnTo>
                      <a:lnTo>
                        <a:pt x="0" y="0"/>
                      </a:lnTo>
                      <a:lnTo>
                        <a:pt x="454982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" name="任意多边形: 形状 985">
                  <a:extLst>
                    <a:ext uri="{FF2B5EF4-FFF2-40B4-BE49-F238E27FC236}">
                      <a16:creationId xmlns:a16="http://schemas.microsoft.com/office/drawing/2014/main" id="{F25539CD-1724-E898-EE0A-B53B33DEF595}"/>
                    </a:ext>
                  </a:extLst>
                </p:cNvPr>
                <p:cNvSpPr/>
                <p:nvPr/>
              </p:nvSpPr>
              <p:spPr>
                <a:xfrm>
                  <a:off x="8859103" y="3467860"/>
                  <a:ext cx="1004193" cy="352981"/>
                </a:xfrm>
                <a:custGeom>
                  <a:avLst/>
                  <a:gdLst>
                    <a:gd name="connsiteX0" fmla="*/ 1004194 w 1004193"/>
                    <a:gd name="connsiteY0" fmla="*/ 352981 h 352981"/>
                    <a:gd name="connsiteX1" fmla="*/ 423961 w 1004193"/>
                    <a:gd name="connsiteY1" fmla="*/ 352981 h 352981"/>
                    <a:gd name="connsiteX2" fmla="*/ 0 w 1004193"/>
                    <a:gd name="connsiteY2" fmla="*/ 0 h 352981"/>
                    <a:gd name="connsiteX3" fmla="*/ 529781 w 1004193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4193" h="352981">
                      <a:moveTo>
                        <a:pt x="1004194" y="352981"/>
                      </a:moveTo>
                      <a:lnTo>
                        <a:pt x="423961" y="352981"/>
                      </a:lnTo>
                      <a:lnTo>
                        <a:pt x="0" y="0"/>
                      </a:lnTo>
                      <a:lnTo>
                        <a:pt x="52978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" name="任意多边形: 形状 986">
                  <a:extLst>
                    <a:ext uri="{FF2B5EF4-FFF2-40B4-BE49-F238E27FC236}">
                      <a16:creationId xmlns:a16="http://schemas.microsoft.com/office/drawing/2014/main" id="{47B3AE36-E8EA-4025-94C1-38DE893E1465}"/>
                    </a:ext>
                  </a:extLst>
                </p:cNvPr>
                <p:cNvSpPr/>
                <p:nvPr/>
              </p:nvSpPr>
              <p:spPr>
                <a:xfrm>
                  <a:off x="7541750" y="3467860"/>
                  <a:ext cx="581787" cy="352981"/>
                </a:xfrm>
                <a:custGeom>
                  <a:avLst/>
                  <a:gdLst>
                    <a:gd name="connsiteX0" fmla="*/ 411320 w 581787"/>
                    <a:gd name="connsiteY0" fmla="*/ 0 h 352981"/>
                    <a:gd name="connsiteX1" fmla="*/ 581787 w 581787"/>
                    <a:gd name="connsiteY1" fmla="*/ 352981 h 352981"/>
                    <a:gd name="connsiteX2" fmla="*/ 0 w 581787"/>
                    <a:gd name="connsiteY2" fmla="*/ 352981 h 352981"/>
                    <a:gd name="connsiteX3" fmla="*/ 187955 w 581787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787" h="352981">
                      <a:moveTo>
                        <a:pt x="411320" y="0"/>
                      </a:moveTo>
                      <a:lnTo>
                        <a:pt x="581787" y="352981"/>
                      </a:lnTo>
                      <a:lnTo>
                        <a:pt x="0" y="352981"/>
                      </a:lnTo>
                      <a:lnTo>
                        <a:pt x="187955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" name="任意多边形: 形状 987">
                  <a:extLst>
                    <a:ext uri="{FF2B5EF4-FFF2-40B4-BE49-F238E27FC236}">
                      <a16:creationId xmlns:a16="http://schemas.microsoft.com/office/drawing/2014/main" id="{03A401C9-8A23-D1F4-BD4F-991B45B97960}"/>
                    </a:ext>
                  </a:extLst>
                </p:cNvPr>
                <p:cNvSpPr/>
                <p:nvPr/>
              </p:nvSpPr>
              <p:spPr>
                <a:xfrm>
                  <a:off x="5799859" y="3820842"/>
                  <a:ext cx="580596" cy="602680"/>
                </a:xfrm>
                <a:custGeom>
                  <a:avLst/>
                  <a:gdLst>
                    <a:gd name="connsiteX0" fmla="*/ 580596 w 580596"/>
                    <a:gd name="connsiteY0" fmla="*/ 0 h 602680"/>
                    <a:gd name="connsiteX1" fmla="*/ 580596 w 580596"/>
                    <a:gd name="connsiteY1" fmla="*/ 222953 h 602680"/>
                    <a:gd name="connsiteX2" fmla="*/ 580356 w 580596"/>
                    <a:gd name="connsiteY2" fmla="*/ 233812 h 602680"/>
                    <a:gd name="connsiteX3" fmla="*/ 290359 w 580596"/>
                    <a:gd name="connsiteY3" fmla="*/ 602681 h 602680"/>
                    <a:gd name="connsiteX4" fmla="*/ 359 w 580596"/>
                    <a:gd name="connsiteY4" fmla="*/ 233812 h 602680"/>
                    <a:gd name="connsiteX5" fmla="*/ 0 w 580596"/>
                    <a:gd name="connsiteY5" fmla="*/ 222953 h 602680"/>
                    <a:gd name="connsiteX6" fmla="*/ 0 w 580596"/>
                    <a:gd name="connsiteY6" fmla="*/ 0 h 602680"/>
                    <a:gd name="connsiteX7" fmla="*/ 580596 w 580596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6" h="602680">
                      <a:moveTo>
                        <a:pt x="580596" y="0"/>
                      </a:moveTo>
                      <a:lnTo>
                        <a:pt x="580596" y="222953"/>
                      </a:lnTo>
                      <a:cubicBezTo>
                        <a:pt x="580596" y="226657"/>
                        <a:pt x="580596" y="230109"/>
                        <a:pt x="580356" y="233812"/>
                      </a:cubicBezTo>
                      <a:cubicBezTo>
                        <a:pt x="576063" y="438523"/>
                        <a:pt x="447944" y="602681"/>
                        <a:pt x="290359" y="602681"/>
                      </a:cubicBezTo>
                      <a:cubicBezTo>
                        <a:pt x="132773" y="602681"/>
                        <a:pt x="4417" y="438523"/>
                        <a:pt x="359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3452A957-CBB7-C4E4-0EE7-8E97F5F137F2}"/>
                    </a:ext>
                  </a:extLst>
                </p:cNvPr>
                <p:cNvSpPr/>
                <p:nvPr/>
              </p:nvSpPr>
              <p:spPr>
                <a:xfrm>
                  <a:off x="6380455" y="3820842"/>
                  <a:ext cx="580591" cy="602680"/>
                </a:xfrm>
                <a:custGeom>
                  <a:avLst/>
                  <a:gdLst>
                    <a:gd name="connsiteX0" fmla="*/ 580591 w 580591"/>
                    <a:gd name="connsiteY0" fmla="*/ 0 h 602680"/>
                    <a:gd name="connsiteX1" fmla="*/ 580591 w 580591"/>
                    <a:gd name="connsiteY1" fmla="*/ 222953 h 602680"/>
                    <a:gd name="connsiteX2" fmla="*/ 580351 w 580591"/>
                    <a:gd name="connsiteY2" fmla="*/ 233812 h 602680"/>
                    <a:gd name="connsiteX3" fmla="*/ 290354 w 580591"/>
                    <a:gd name="connsiteY3" fmla="*/ 602681 h 602680"/>
                    <a:gd name="connsiteX4" fmla="*/ 238 w 580591"/>
                    <a:gd name="connsiteY4" fmla="*/ 233812 h 602680"/>
                    <a:gd name="connsiteX5" fmla="*/ 0 w 580591"/>
                    <a:gd name="connsiteY5" fmla="*/ 222953 h 602680"/>
                    <a:gd name="connsiteX6" fmla="*/ 0 w 580591"/>
                    <a:gd name="connsiteY6" fmla="*/ 0 h 602680"/>
                    <a:gd name="connsiteX7" fmla="*/ 580591 w 580591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1" h="602680">
                      <a:moveTo>
                        <a:pt x="580591" y="0"/>
                      </a:moveTo>
                      <a:lnTo>
                        <a:pt x="580591" y="222953"/>
                      </a:lnTo>
                      <a:cubicBezTo>
                        <a:pt x="580591" y="226657"/>
                        <a:pt x="580591" y="230109"/>
                        <a:pt x="580351" y="233812"/>
                      </a:cubicBezTo>
                      <a:cubicBezTo>
                        <a:pt x="576118" y="438523"/>
                        <a:pt x="447939" y="602681"/>
                        <a:pt x="290354" y="602681"/>
                      </a:cubicBezTo>
                      <a:cubicBezTo>
                        <a:pt x="132830" y="602681"/>
                        <a:pt x="4533" y="438523"/>
                        <a:pt x="238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C91682C7-815F-740E-0FF6-ABCAE6A30B59}"/>
                    </a:ext>
                  </a:extLst>
                </p:cNvPr>
                <p:cNvSpPr/>
                <p:nvPr/>
              </p:nvSpPr>
              <p:spPr>
                <a:xfrm>
                  <a:off x="6961049" y="3820842"/>
                  <a:ext cx="580701" cy="602680"/>
                </a:xfrm>
                <a:custGeom>
                  <a:avLst/>
                  <a:gdLst>
                    <a:gd name="connsiteX0" fmla="*/ 580701 w 580701"/>
                    <a:gd name="connsiteY0" fmla="*/ 0 h 602680"/>
                    <a:gd name="connsiteX1" fmla="*/ 580701 w 580701"/>
                    <a:gd name="connsiteY1" fmla="*/ 222953 h 602680"/>
                    <a:gd name="connsiteX2" fmla="*/ 580358 w 580701"/>
                    <a:gd name="connsiteY2" fmla="*/ 233812 h 602680"/>
                    <a:gd name="connsiteX3" fmla="*/ 290416 w 580701"/>
                    <a:gd name="connsiteY3" fmla="*/ 602681 h 602680"/>
                    <a:gd name="connsiteX4" fmla="*/ 238 w 580701"/>
                    <a:gd name="connsiteY4" fmla="*/ 233812 h 602680"/>
                    <a:gd name="connsiteX5" fmla="*/ 0 w 580701"/>
                    <a:gd name="connsiteY5" fmla="*/ 222953 h 602680"/>
                    <a:gd name="connsiteX6" fmla="*/ 0 w 580701"/>
                    <a:gd name="connsiteY6" fmla="*/ 0 h 602680"/>
                    <a:gd name="connsiteX7" fmla="*/ 580701 w 580701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701" h="602680">
                      <a:moveTo>
                        <a:pt x="580701" y="0"/>
                      </a:moveTo>
                      <a:lnTo>
                        <a:pt x="580701" y="222953"/>
                      </a:lnTo>
                      <a:cubicBezTo>
                        <a:pt x="580701" y="226657"/>
                        <a:pt x="580701" y="230109"/>
                        <a:pt x="580358" y="233812"/>
                      </a:cubicBezTo>
                      <a:cubicBezTo>
                        <a:pt x="576061" y="438523"/>
                        <a:pt x="447882" y="602681"/>
                        <a:pt x="290416" y="602681"/>
                      </a:cubicBezTo>
                      <a:cubicBezTo>
                        <a:pt x="132769" y="602681"/>
                        <a:pt x="4471" y="438523"/>
                        <a:pt x="238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70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092CDFC2-E99B-5648-9BD6-CB1168173BA2}"/>
                    </a:ext>
                  </a:extLst>
                </p:cNvPr>
                <p:cNvSpPr/>
                <p:nvPr/>
              </p:nvSpPr>
              <p:spPr>
                <a:xfrm>
                  <a:off x="7541750" y="3820842"/>
                  <a:ext cx="580598" cy="602680"/>
                </a:xfrm>
                <a:custGeom>
                  <a:avLst/>
                  <a:gdLst>
                    <a:gd name="connsiteX0" fmla="*/ 580598 w 580598"/>
                    <a:gd name="connsiteY0" fmla="*/ 0 h 602680"/>
                    <a:gd name="connsiteX1" fmla="*/ 580598 w 580598"/>
                    <a:gd name="connsiteY1" fmla="*/ 222953 h 602680"/>
                    <a:gd name="connsiteX2" fmla="*/ 580370 w 580598"/>
                    <a:gd name="connsiteY2" fmla="*/ 233812 h 602680"/>
                    <a:gd name="connsiteX3" fmla="*/ 290253 w 580598"/>
                    <a:gd name="connsiteY3" fmla="*/ 602681 h 602680"/>
                    <a:gd name="connsiteX4" fmla="*/ 137 w 580598"/>
                    <a:gd name="connsiteY4" fmla="*/ 233812 h 602680"/>
                    <a:gd name="connsiteX5" fmla="*/ 0 w 580598"/>
                    <a:gd name="connsiteY5" fmla="*/ 222953 h 602680"/>
                    <a:gd name="connsiteX6" fmla="*/ 0 w 580598"/>
                    <a:gd name="connsiteY6" fmla="*/ 0 h 602680"/>
                    <a:gd name="connsiteX7" fmla="*/ 580598 w 580598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8" h="602680">
                      <a:moveTo>
                        <a:pt x="580598" y="0"/>
                      </a:moveTo>
                      <a:lnTo>
                        <a:pt x="580598" y="222953"/>
                      </a:lnTo>
                      <a:cubicBezTo>
                        <a:pt x="580598" y="226657"/>
                        <a:pt x="580598" y="230109"/>
                        <a:pt x="580370" y="233812"/>
                      </a:cubicBezTo>
                      <a:cubicBezTo>
                        <a:pt x="576072" y="438523"/>
                        <a:pt x="447942" y="602681"/>
                        <a:pt x="290253" y="602681"/>
                      </a:cubicBezTo>
                      <a:cubicBezTo>
                        <a:pt x="132794" y="602681"/>
                        <a:pt x="4435" y="438523"/>
                        <a:pt x="137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0EAE2630-3DFA-98E7-0DB7-F4D20D221A20}"/>
                    </a:ext>
                  </a:extLst>
                </p:cNvPr>
                <p:cNvSpPr/>
                <p:nvPr/>
              </p:nvSpPr>
              <p:spPr>
                <a:xfrm>
                  <a:off x="8122348" y="3820842"/>
                  <a:ext cx="580484" cy="602680"/>
                </a:xfrm>
                <a:custGeom>
                  <a:avLst/>
                  <a:gdLst>
                    <a:gd name="connsiteX0" fmla="*/ 580484 w 580484"/>
                    <a:gd name="connsiteY0" fmla="*/ 0 h 602680"/>
                    <a:gd name="connsiteX1" fmla="*/ 580484 w 580484"/>
                    <a:gd name="connsiteY1" fmla="*/ 222953 h 602680"/>
                    <a:gd name="connsiteX2" fmla="*/ 580370 w 580484"/>
                    <a:gd name="connsiteY2" fmla="*/ 233812 h 602680"/>
                    <a:gd name="connsiteX3" fmla="*/ 290368 w 580484"/>
                    <a:gd name="connsiteY3" fmla="*/ 602681 h 602680"/>
                    <a:gd name="connsiteX4" fmla="*/ 251 w 580484"/>
                    <a:gd name="connsiteY4" fmla="*/ 233812 h 602680"/>
                    <a:gd name="connsiteX5" fmla="*/ 0 w 580484"/>
                    <a:gd name="connsiteY5" fmla="*/ 222953 h 602680"/>
                    <a:gd name="connsiteX6" fmla="*/ 0 w 580484"/>
                    <a:gd name="connsiteY6" fmla="*/ 0 h 602680"/>
                    <a:gd name="connsiteX7" fmla="*/ 580484 w 580484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484" h="602680">
                      <a:moveTo>
                        <a:pt x="580484" y="0"/>
                      </a:moveTo>
                      <a:lnTo>
                        <a:pt x="580484" y="222953"/>
                      </a:lnTo>
                      <a:cubicBezTo>
                        <a:pt x="580484" y="226657"/>
                        <a:pt x="580484" y="230109"/>
                        <a:pt x="580370" y="233812"/>
                      </a:cubicBezTo>
                      <a:cubicBezTo>
                        <a:pt x="576072" y="438523"/>
                        <a:pt x="447942" y="602681"/>
                        <a:pt x="290368" y="602681"/>
                      </a:cubicBezTo>
                      <a:cubicBezTo>
                        <a:pt x="132771" y="602681"/>
                        <a:pt x="4412" y="438523"/>
                        <a:pt x="251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48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ECA106C0-CBAA-B87E-2E61-11B2513B2CBD}"/>
                    </a:ext>
                  </a:extLst>
                </p:cNvPr>
                <p:cNvSpPr/>
                <p:nvPr/>
              </p:nvSpPr>
              <p:spPr>
                <a:xfrm>
                  <a:off x="9283476" y="3820842"/>
                  <a:ext cx="580598" cy="602680"/>
                </a:xfrm>
                <a:custGeom>
                  <a:avLst/>
                  <a:gdLst>
                    <a:gd name="connsiteX0" fmla="*/ 580598 w 580598"/>
                    <a:gd name="connsiteY0" fmla="*/ 0 h 602680"/>
                    <a:gd name="connsiteX1" fmla="*/ 580598 w 580598"/>
                    <a:gd name="connsiteY1" fmla="*/ 222953 h 602680"/>
                    <a:gd name="connsiteX2" fmla="*/ 580415 w 580598"/>
                    <a:gd name="connsiteY2" fmla="*/ 233812 h 602680"/>
                    <a:gd name="connsiteX3" fmla="*/ 290413 w 580598"/>
                    <a:gd name="connsiteY3" fmla="*/ 602681 h 602680"/>
                    <a:gd name="connsiteX4" fmla="*/ 251 w 580598"/>
                    <a:gd name="connsiteY4" fmla="*/ 233812 h 602680"/>
                    <a:gd name="connsiteX5" fmla="*/ 0 w 580598"/>
                    <a:gd name="connsiteY5" fmla="*/ 222953 h 602680"/>
                    <a:gd name="connsiteX6" fmla="*/ 0 w 580598"/>
                    <a:gd name="connsiteY6" fmla="*/ 0 h 602680"/>
                    <a:gd name="connsiteX7" fmla="*/ 580598 w 580598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8" h="602680">
                      <a:moveTo>
                        <a:pt x="580598" y="0"/>
                      </a:moveTo>
                      <a:lnTo>
                        <a:pt x="580598" y="222953"/>
                      </a:lnTo>
                      <a:cubicBezTo>
                        <a:pt x="580598" y="226657"/>
                        <a:pt x="580598" y="230109"/>
                        <a:pt x="580415" y="233812"/>
                      </a:cubicBezTo>
                      <a:cubicBezTo>
                        <a:pt x="576118" y="438523"/>
                        <a:pt x="447873" y="602681"/>
                        <a:pt x="290413" y="602681"/>
                      </a:cubicBezTo>
                      <a:cubicBezTo>
                        <a:pt x="132839" y="602681"/>
                        <a:pt x="4595" y="438523"/>
                        <a:pt x="251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08CA383F-F273-EB37-69D7-A98C1D068693}"/>
                    </a:ext>
                  </a:extLst>
                </p:cNvPr>
                <p:cNvSpPr/>
                <p:nvPr/>
              </p:nvSpPr>
              <p:spPr>
                <a:xfrm>
                  <a:off x="8702832" y="3820842"/>
                  <a:ext cx="580644" cy="602680"/>
                </a:xfrm>
                <a:custGeom>
                  <a:avLst/>
                  <a:gdLst>
                    <a:gd name="connsiteX0" fmla="*/ 580644 w 580644"/>
                    <a:gd name="connsiteY0" fmla="*/ 0 h 602680"/>
                    <a:gd name="connsiteX1" fmla="*/ 580644 w 580644"/>
                    <a:gd name="connsiteY1" fmla="*/ 222953 h 602680"/>
                    <a:gd name="connsiteX2" fmla="*/ 580461 w 580644"/>
                    <a:gd name="connsiteY2" fmla="*/ 233812 h 602680"/>
                    <a:gd name="connsiteX3" fmla="*/ 290459 w 580644"/>
                    <a:gd name="connsiteY3" fmla="*/ 602681 h 602680"/>
                    <a:gd name="connsiteX4" fmla="*/ 343 w 580644"/>
                    <a:gd name="connsiteY4" fmla="*/ 233812 h 602680"/>
                    <a:gd name="connsiteX5" fmla="*/ 0 w 580644"/>
                    <a:gd name="connsiteY5" fmla="*/ 222953 h 602680"/>
                    <a:gd name="connsiteX6" fmla="*/ 0 w 580644"/>
                    <a:gd name="connsiteY6" fmla="*/ 0 h 602680"/>
                    <a:gd name="connsiteX7" fmla="*/ 580644 w 580644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644" h="602680">
                      <a:moveTo>
                        <a:pt x="580644" y="0"/>
                      </a:moveTo>
                      <a:lnTo>
                        <a:pt x="580644" y="222953"/>
                      </a:lnTo>
                      <a:cubicBezTo>
                        <a:pt x="580644" y="226657"/>
                        <a:pt x="580644" y="230109"/>
                        <a:pt x="580461" y="233812"/>
                      </a:cubicBezTo>
                      <a:cubicBezTo>
                        <a:pt x="576163" y="438523"/>
                        <a:pt x="447987" y="602681"/>
                        <a:pt x="290459" y="602681"/>
                      </a:cubicBezTo>
                      <a:cubicBezTo>
                        <a:pt x="132885" y="602681"/>
                        <a:pt x="4595" y="438523"/>
                        <a:pt x="343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64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0C85309C-AC0D-3D64-2280-84FD42B3CA8E}"/>
                    </a:ext>
                  </a:extLst>
                </p:cNvPr>
                <p:cNvSpPr/>
                <p:nvPr/>
              </p:nvSpPr>
              <p:spPr>
                <a:xfrm>
                  <a:off x="5799859" y="4043795"/>
                  <a:ext cx="358" cy="10858"/>
                </a:xfrm>
                <a:custGeom>
                  <a:avLst/>
                  <a:gdLst>
                    <a:gd name="connsiteX0" fmla="*/ 359 w 358"/>
                    <a:gd name="connsiteY0" fmla="*/ 10859 h 10858"/>
                    <a:gd name="connsiteX1" fmla="*/ 0 w 358"/>
                    <a:gd name="connsiteY1" fmla="*/ 10859 h 10858"/>
                    <a:gd name="connsiteX2" fmla="*/ 0 w 358"/>
                    <a:gd name="connsiteY2" fmla="*/ 0 h 10858"/>
                    <a:gd name="connsiteX3" fmla="*/ 359 w 358"/>
                    <a:gd name="connsiteY3" fmla="*/ 10859 h 1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8" h="10858">
                      <a:moveTo>
                        <a:pt x="359" y="10859"/>
                      </a:moveTo>
                      <a:lnTo>
                        <a:pt x="0" y="10859"/>
                      </a:lnTo>
                      <a:lnTo>
                        <a:pt x="0" y="0"/>
                      </a:lnTo>
                      <a:cubicBezTo>
                        <a:pt x="0" y="3703"/>
                        <a:pt x="0" y="7155"/>
                        <a:pt x="359" y="10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590F1D56-FCB9-D56B-454F-BA9E076D977F}"/>
                    </a:ext>
                  </a:extLst>
                </p:cNvPr>
                <p:cNvSpPr/>
                <p:nvPr/>
              </p:nvSpPr>
              <p:spPr>
                <a:xfrm>
                  <a:off x="6380215" y="4043795"/>
                  <a:ext cx="240" cy="10858"/>
                </a:xfrm>
                <a:custGeom>
                  <a:avLst/>
                  <a:gdLst>
                    <a:gd name="connsiteX0" fmla="*/ 240 w 240"/>
                    <a:gd name="connsiteY0" fmla="*/ 0 h 10858"/>
                    <a:gd name="connsiteX1" fmla="*/ 240 w 240"/>
                    <a:gd name="connsiteY1" fmla="*/ 10859 h 10858"/>
                    <a:gd name="connsiteX2" fmla="*/ 0 w 240"/>
                    <a:gd name="connsiteY2" fmla="*/ 10859 h 10858"/>
                    <a:gd name="connsiteX3" fmla="*/ 240 w 240"/>
                    <a:gd name="connsiteY3" fmla="*/ 0 h 1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" h="10858">
                      <a:moveTo>
                        <a:pt x="240" y="0"/>
                      </a:moveTo>
                      <a:lnTo>
                        <a:pt x="240" y="10859"/>
                      </a:lnTo>
                      <a:lnTo>
                        <a:pt x="0" y="10859"/>
                      </a:lnTo>
                      <a:cubicBezTo>
                        <a:pt x="240" y="7155"/>
                        <a:pt x="240" y="3703"/>
                        <a:pt x="24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" name="图形 1">
              <a:extLst>
                <a:ext uri="{FF2B5EF4-FFF2-40B4-BE49-F238E27FC236}">
                  <a16:creationId xmlns:a16="http://schemas.microsoft.com/office/drawing/2014/main" id="{1A050718-4874-9266-CA4D-F49A2150CCE9}"/>
                </a:ext>
              </a:extLst>
            </p:cNvPr>
            <p:cNvGrpSpPr/>
            <p:nvPr/>
          </p:nvGrpSpPr>
          <p:grpSpPr>
            <a:xfrm>
              <a:off x="8275449" y="2471327"/>
              <a:ext cx="1946202" cy="1941580"/>
              <a:chOff x="8275449" y="2471327"/>
              <a:chExt cx="1946202" cy="1941580"/>
            </a:xfrm>
          </p:grpSpPr>
          <p:grpSp>
            <p:nvGrpSpPr>
              <p:cNvPr id="54" name="图形 1">
                <a:extLst>
                  <a:ext uri="{FF2B5EF4-FFF2-40B4-BE49-F238E27FC236}">
                    <a16:creationId xmlns:a16="http://schemas.microsoft.com/office/drawing/2014/main" id="{23A66ECC-BE67-6414-D8D7-F1DD7BAC4CB3}"/>
                  </a:ext>
                </a:extLst>
              </p:cNvPr>
              <p:cNvGrpSpPr/>
              <p:nvPr/>
            </p:nvGrpSpPr>
            <p:grpSpPr>
              <a:xfrm>
                <a:off x="8275449" y="2919252"/>
                <a:ext cx="1946202" cy="1493654"/>
                <a:chOff x="8275449" y="2919252"/>
                <a:chExt cx="1946202" cy="1493654"/>
              </a:xfrm>
            </p:grpSpPr>
            <p:grpSp>
              <p:nvGrpSpPr>
                <p:cNvPr id="56" name="图形 1">
                  <a:extLst>
                    <a:ext uri="{FF2B5EF4-FFF2-40B4-BE49-F238E27FC236}">
                      <a16:creationId xmlns:a16="http://schemas.microsoft.com/office/drawing/2014/main" id="{258EF78E-1F81-1078-8D6D-7510425B61A5}"/>
                    </a:ext>
                  </a:extLst>
                </p:cNvPr>
                <p:cNvGrpSpPr/>
                <p:nvPr/>
              </p:nvGrpSpPr>
              <p:grpSpPr>
                <a:xfrm>
                  <a:off x="8275449" y="3480602"/>
                  <a:ext cx="1670547" cy="932304"/>
                  <a:chOff x="8275449" y="3480602"/>
                  <a:chExt cx="1670547" cy="932304"/>
                </a:xfrm>
              </p:grpSpPr>
              <p:sp>
                <p:nvSpPr>
                  <p:cNvPr id="963" name="任意多边形: 形状 962">
                    <a:extLst>
                      <a:ext uri="{FF2B5EF4-FFF2-40B4-BE49-F238E27FC236}">
                        <a16:creationId xmlns:a16="http://schemas.microsoft.com/office/drawing/2014/main" id="{F1512F4A-183B-2FFC-5C72-60981F4465D1}"/>
                      </a:ext>
                    </a:extLst>
                  </p:cNvPr>
                  <p:cNvSpPr/>
                  <p:nvPr/>
                </p:nvSpPr>
                <p:spPr>
                  <a:xfrm>
                    <a:off x="8275449" y="3480602"/>
                    <a:ext cx="1670547" cy="932304"/>
                  </a:xfrm>
                  <a:custGeom>
                    <a:avLst/>
                    <a:gdLst>
                      <a:gd name="connsiteX0" fmla="*/ 1506192 w 1670547"/>
                      <a:gd name="connsiteY0" fmla="*/ 931353 h 932304"/>
                      <a:gd name="connsiteX1" fmla="*/ 26921 w 1670547"/>
                      <a:gd name="connsiteY1" fmla="*/ 580589 h 932304"/>
                      <a:gd name="connsiteX2" fmla="*/ 953 w 1670547"/>
                      <a:gd name="connsiteY2" fmla="*/ 538459 h 932304"/>
                      <a:gd name="connsiteX3" fmla="*/ 122225 w 1670547"/>
                      <a:gd name="connsiteY3" fmla="*/ 26920 h 932304"/>
                      <a:gd name="connsiteX4" fmla="*/ 164356 w 1670547"/>
                      <a:gd name="connsiteY4" fmla="*/ 951 h 932304"/>
                      <a:gd name="connsiteX5" fmla="*/ 1643626 w 1670547"/>
                      <a:gd name="connsiteY5" fmla="*/ 351692 h 932304"/>
                      <a:gd name="connsiteX6" fmla="*/ 1669596 w 1670547"/>
                      <a:gd name="connsiteY6" fmla="*/ 393823 h 932304"/>
                      <a:gd name="connsiteX7" fmla="*/ 1548323 w 1670547"/>
                      <a:gd name="connsiteY7" fmla="*/ 905362 h 932304"/>
                      <a:gd name="connsiteX8" fmla="*/ 1506192 w 1670547"/>
                      <a:gd name="connsiteY8" fmla="*/ 931353 h 932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70547" h="932304">
                        <a:moveTo>
                          <a:pt x="1506192" y="931353"/>
                        </a:moveTo>
                        <a:lnTo>
                          <a:pt x="26921" y="580589"/>
                        </a:lnTo>
                        <a:cubicBezTo>
                          <a:pt x="8108" y="576132"/>
                          <a:pt x="-3505" y="557272"/>
                          <a:pt x="953" y="538459"/>
                        </a:cubicBezTo>
                        <a:lnTo>
                          <a:pt x="122225" y="26920"/>
                        </a:lnTo>
                        <a:cubicBezTo>
                          <a:pt x="126683" y="8129"/>
                          <a:pt x="145542" y="-3507"/>
                          <a:pt x="164356" y="951"/>
                        </a:cubicBezTo>
                        <a:lnTo>
                          <a:pt x="1643626" y="351692"/>
                        </a:lnTo>
                        <a:cubicBezTo>
                          <a:pt x="1662440" y="356150"/>
                          <a:pt x="1674053" y="375010"/>
                          <a:pt x="1669596" y="393823"/>
                        </a:cubicBezTo>
                        <a:lnTo>
                          <a:pt x="1548323" y="905362"/>
                        </a:lnTo>
                        <a:cubicBezTo>
                          <a:pt x="1543842" y="924175"/>
                          <a:pt x="1524983" y="935811"/>
                          <a:pt x="1506192" y="93135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64" name="图形 1">
                    <a:extLst>
                      <a:ext uri="{FF2B5EF4-FFF2-40B4-BE49-F238E27FC236}">
                        <a16:creationId xmlns:a16="http://schemas.microsoft.com/office/drawing/2014/main" id="{182160C0-BE15-6AB6-65B8-1A3095B9DED5}"/>
                      </a:ext>
                    </a:extLst>
                  </p:cNvPr>
                  <p:cNvGrpSpPr/>
                  <p:nvPr/>
                </p:nvGrpSpPr>
                <p:grpSpPr>
                  <a:xfrm>
                    <a:off x="8466940" y="3673737"/>
                    <a:ext cx="1231902" cy="576346"/>
                    <a:chOff x="8466940" y="3673737"/>
                    <a:chExt cx="1231902" cy="576346"/>
                  </a:xfrm>
                  <a:solidFill>
                    <a:srgbClr val="2F627C"/>
                  </a:solidFill>
                </p:grpSpPr>
                <p:sp>
                  <p:nvSpPr>
                    <p:cNvPr id="965" name="任意多边形: 形状 964">
                      <a:extLst>
                        <a:ext uri="{FF2B5EF4-FFF2-40B4-BE49-F238E27FC236}">
                          <a16:creationId xmlns:a16="http://schemas.microsoft.com/office/drawing/2014/main" id="{ADA66AA6-F9D5-2F90-4253-B713C61723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9896" y="3673737"/>
                      <a:ext cx="191155" cy="148590"/>
                    </a:xfrm>
                    <a:custGeom>
                      <a:avLst/>
                      <a:gdLst>
                        <a:gd name="connsiteX0" fmla="*/ 19271 w 191155"/>
                        <a:gd name="connsiteY0" fmla="*/ 0 h 148590"/>
                        <a:gd name="connsiteX1" fmla="*/ 50635 w 191155"/>
                        <a:gd name="connsiteY1" fmla="*/ 7430 h 148590"/>
                        <a:gd name="connsiteX2" fmla="*/ 31753 w 191155"/>
                        <a:gd name="connsiteY2" fmla="*/ 95463 h 148590"/>
                        <a:gd name="connsiteX3" fmla="*/ 89360 w 191155"/>
                        <a:gd name="connsiteY3" fmla="*/ 16619 h 148590"/>
                        <a:gd name="connsiteX4" fmla="*/ 121752 w 191155"/>
                        <a:gd name="connsiteY4" fmla="*/ 24300 h 148590"/>
                        <a:gd name="connsiteX5" fmla="*/ 106253 w 191155"/>
                        <a:gd name="connsiteY5" fmla="*/ 112586 h 148590"/>
                        <a:gd name="connsiteX6" fmla="*/ 159631 w 191155"/>
                        <a:gd name="connsiteY6" fmla="*/ 33284 h 148590"/>
                        <a:gd name="connsiteX7" fmla="*/ 191155 w 191155"/>
                        <a:gd name="connsiteY7" fmla="*/ 40760 h 148590"/>
                        <a:gd name="connsiteX8" fmla="*/ 110025 w 191155"/>
                        <a:gd name="connsiteY8" fmla="*/ 148590 h 148590"/>
                        <a:gd name="connsiteX9" fmla="*/ 74569 w 191155"/>
                        <a:gd name="connsiteY9" fmla="*/ 140178 h 148590"/>
                        <a:gd name="connsiteX10" fmla="*/ 87965 w 191155"/>
                        <a:gd name="connsiteY10" fmla="*/ 59916 h 148590"/>
                        <a:gd name="connsiteX11" fmla="*/ 35479 w 191155"/>
                        <a:gd name="connsiteY11" fmla="*/ 130896 h 148590"/>
                        <a:gd name="connsiteX12" fmla="*/ 0 w 191155"/>
                        <a:gd name="connsiteY12" fmla="*/ 122507 h 148590"/>
                        <a:gd name="connsiteX13" fmla="*/ 19271 w 191155"/>
                        <a:gd name="connsiteY13" fmla="*/ 0 h 1485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91155" h="148590">
                          <a:moveTo>
                            <a:pt x="19271" y="0"/>
                          </a:moveTo>
                          <a:lnTo>
                            <a:pt x="50635" y="7430"/>
                          </a:lnTo>
                          <a:lnTo>
                            <a:pt x="31753" y="95463"/>
                          </a:lnTo>
                          <a:lnTo>
                            <a:pt x="89360" y="16619"/>
                          </a:lnTo>
                          <a:lnTo>
                            <a:pt x="121752" y="24300"/>
                          </a:lnTo>
                          <a:lnTo>
                            <a:pt x="106253" y="112586"/>
                          </a:lnTo>
                          <a:lnTo>
                            <a:pt x="159631" y="33284"/>
                          </a:lnTo>
                          <a:lnTo>
                            <a:pt x="191155" y="40760"/>
                          </a:lnTo>
                          <a:lnTo>
                            <a:pt x="110025" y="148590"/>
                          </a:lnTo>
                          <a:lnTo>
                            <a:pt x="74569" y="140178"/>
                          </a:lnTo>
                          <a:lnTo>
                            <a:pt x="87965" y="59916"/>
                          </a:lnTo>
                          <a:lnTo>
                            <a:pt x="35479" y="130896"/>
                          </a:lnTo>
                          <a:lnTo>
                            <a:pt x="0" y="122507"/>
                          </a:lnTo>
                          <a:lnTo>
                            <a:pt x="19271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6" name="任意多边形: 形状 965">
                      <a:extLst>
                        <a:ext uri="{FF2B5EF4-FFF2-40B4-BE49-F238E27FC236}">
                          <a16:creationId xmlns:a16="http://schemas.microsoft.com/office/drawing/2014/main" id="{2323B7E9-C78F-9483-4620-49E455AEC0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56007" y="3717994"/>
                      <a:ext cx="123466" cy="132725"/>
                    </a:xfrm>
                    <a:custGeom>
                      <a:avLst/>
                      <a:gdLst>
                        <a:gd name="connsiteX0" fmla="*/ 113866 w 123466"/>
                        <a:gd name="connsiteY0" fmla="*/ 39617 h 132725"/>
                        <a:gd name="connsiteX1" fmla="*/ 69471 w 123466"/>
                        <a:gd name="connsiteY1" fmla="*/ 29101 h 132725"/>
                        <a:gd name="connsiteX2" fmla="*/ 59253 w 123466"/>
                        <a:gd name="connsiteY2" fmla="*/ 53104 h 132725"/>
                        <a:gd name="connsiteX3" fmla="*/ 98504 w 123466"/>
                        <a:gd name="connsiteY3" fmla="*/ 62408 h 132725"/>
                        <a:gd name="connsiteX4" fmla="*/ 89314 w 123466"/>
                        <a:gd name="connsiteY4" fmla="*/ 83576 h 132725"/>
                        <a:gd name="connsiteX5" fmla="*/ 50086 w 123466"/>
                        <a:gd name="connsiteY5" fmla="*/ 74272 h 132725"/>
                        <a:gd name="connsiteX6" fmla="*/ 38907 w 123466"/>
                        <a:gd name="connsiteY6" fmla="*/ 100035 h 132725"/>
                        <a:gd name="connsiteX7" fmla="*/ 83279 w 123466"/>
                        <a:gd name="connsiteY7" fmla="*/ 110574 h 132725"/>
                        <a:gd name="connsiteX8" fmla="*/ 73701 w 123466"/>
                        <a:gd name="connsiteY8" fmla="*/ 132725 h 132725"/>
                        <a:gd name="connsiteX9" fmla="*/ 0 w 123466"/>
                        <a:gd name="connsiteY9" fmla="*/ 115260 h 132725"/>
                        <a:gd name="connsiteX10" fmla="*/ 49766 w 123466"/>
                        <a:gd name="connsiteY10" fmla="*/ 0 h 132725"/>
                        <a:gd name="connsiteX11" fmla="*/ 123467 w 123466"/>
                        <a:gd name="connsiteY11" fmla="*/ 17465 h 132725"/>
                        <a:gd name="connsiteX12" fmla="*/ 113866 w 123466"/>
                        <a:gd name="connsiteY12" fmla="*/ 39617 h 132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3466" h="132725">
                          <a:moveTo>
                            <a:pt x="113866" y="39617"/>
                          </a:moveTo>
                          <a:lnTo>
                            <a:pt x="69471" y="29101"/>
                          </a:lnTo>
                          <a:lnTo>
                            <a:pt x="59253" y="53104"/>
                          </a:lnTo>
                          <a:lnTo>
                            <a:pt x="98504" y="62408"/>
                          </a:lnTo>
                          <a:lnTo>
                            <a:pt x="89314" y="83576"/>
                          </a:lnTo>
                          <a:lnTo>
                            <a:pt x="50086" y="74272"/>
                          </a:lnTo>
                          <a:lnTo>
                            <a:pt x="38907" y="100035"/>
                          </a:lnTo>
                          <a:lnTo>
                            <a:pt x="83279" y="110574"/>
                          </a:lnTo>
                          <a:lnTo>
                            <a:pt x="73701" y="132725"/>
                          </a:lnTo>
                          <a:lnTo>
                            <a:pt x="0" y="115260"/>
                          </a:lnTo>
                          <a:lnTo>
                            <a:pt x="49766" y="0"/>
                          </a:lnTo>
                          <a:lnTo>
                            <a:pt x="123467" y="17465"/>
                          </a:lnTo>
                          <a:lnTo>
                            <a:pt x="113866" y="39617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7" name="任意多边形: 形状 966">
                      <a:extLst>
                        <a:ext uri="{FF2B5EF4-FFF2-40B4-BE49-F238E27FC236}">
                          <a16:creationId xmlns:a16="http://schemas.microsoft.com/office/drawing/2014/main" id="{E26AA69A-167C-36C2-8166-114589F795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80411" y="3757817"/>
                      <a:ext cx="127238" cy="133616"/>
                    </a:xfrm>
                    <a:custGeom>
                      <a:avLst/>
                      <a:gdLst>
                        <a:gd name="connsiteX0" fmla="*/ 91577 w 127238"/>
                        <a:gd name="connsiteY0" fmla="*/ 104196 h 133616"/>
                        <a:gd name="connsiteX1" fmla="*/ 46680 w 127238"/>
                        <a:gd name="connsiteY1" fmla="*/ 93566 h 133616"/>
                        <a:gd name="connsiteX2" fmla="*/ 30678 w 127238"/>
                        <a:gd name="connsiteY2" fmla="*/ 112197 h 133616"/>
                        <a:gd name="connsiteX3" fmla="*/ 0 w 127238"/>
                        <a:gd name="connsiteY3" fmla="*/ 104927 h 133616"/>
                        <a:gd name="connsiteX4" fmla="*/ 93292 w 127238"/>
                        <a:gd name="connsiteY4" fmla="*/ 0 h 133616"/>
                        <a:gd name="connsiteX5" fmla="*/ 127239 w 127238"/>
                        <a:gd name="connsiteY5" fmla="*/ 8047 h 133616"/>
                        <a:gd name="connsiteX6" fmla="*/ 120975 w 127238"/>
                        <a:gd name="connsiteY6" fmla="*/ 133617 h 133616"/>
                        <a:gd name="connsiteX7" fmla="*/ 89977 w 127238"/>
                        <a:gd name="connsiteY7" fmla="*/ 126256 h 133616"/>
                        <a:gd name="connsiteX8" fmla="*/ 91577 w 127238"/>
                        <a:gd name="connsiteY8" fmla="*/ 104196 h 133616"/>
                        <a:gd name="connsiteX9" fmla="*/ 96972 w 127238"/>
                        <a:gd name="connsiteY9" fmla="*/ 34884 h 133616"/>
                        <a:gd name="connsiteX10" fmla="*/ 63437 w 127238"/>
                        <a:gd name="connsiteY10" fmla="*/ 73998 h 133616"/>
                        <a:gd name="connsiteX11" fmla="*/ 93429 w 127238"/>
                        <a:gd name="connsiteY11" fmla="*/ 81107 h 133616"/>
                        <a:gd name="connsiteX12" fmla="*/ 96972 w 127238"/>
                        <a:gd name="connsiteY12" fmla="*/ 34884 h 133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7238" h="133616">
                          <a:moveTo>
                            <a:pt x="91577" y="104196"/>
                          </a:moveTo>
                          <a:lnTo>
                            <a:pt x="46680" y="93566"/>
                          </a:lnTo>
                          <a:lnTo>
                            <a:pt x="30678" y="112197"/>
                          </a:lnTo>
                          <a:lnTo>
                            <a:pt x="0" y="104927"/>
                          </a:lnTo>
                          <a:lnTo>
                            <a:pt x="93292" y="0"/>
                          </a:lnTo>
                          <a:lnTo>
                            <a:pt x="127239" y="8047"/>
                          </a:lnTo>
                          <a:lnTo>
                            <a:pt x="120975" y="133617"/>
                          </a:lnTo>
                          <a:lnTo>
                            <a:pt x="89977" y="126256"/>
                          </a:lnTo>
                          <a:lnTo>
                            <a:pt x="91577" y="104196"/>
                          </a:lnTo>
                          <a:close/>
                          <a:moveTo>
                            <a:pt x="96972" y="34884"/>
                          </a:moveTo>
                          <a:lnTo>
                            <a:pt x="63437" y="73998"/>
                          </a:lnTo>
                          <a:lnTo>
                            <a:pt x="93429" y="81107"/>
                          </a:lnTo>
                          <a:lnTo>
                            <a:pt x="96972" y="34884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8" name="任意多边形: 形状 967">
                      <a:extLst>
                        <a:ext uri="{FF2B5EF4-FFF2-40B4-BE49-F238E27FC236}">
                          <a16:creationId xmlns:a16="http://schemas.microsoft.com/office/drawing/2014/main" id="{55FBB56A-F84D-8843-F8FA-3D8948A03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4576" y="3779305"/>
                      <a:ext cx="130880" cy="137639"/>
                    </a:xfrm>
                    <a:custGeom>
                      <a:avLst/>
                      <a:gdLst>
                        <a:gd name="connsiteX0" fmla="*/ 98961 w 130880"/>
                        <a:gd name="connsiteY0" fmla="*/ 11659 h 137639"/>
                        <a:gd name="connsiteX1" fmla="*/ 127513 w 130880"/>
                        <a:gd name="connsiteY1" fmla="*/ 58430 h 137639"/>
                        <a:gd name="connsiteX2" fmla="*/ 86365 w 130880"/>
                        <a:gd name="connsiteY2" fmla="*/ 85405 h 137639"/>
                        <a:gd name="connsiteX3" fmla="*/ 94435 w 130880"/>
                        <a:gd name="connsiteY3" fmla="*/ 137640 h 137639"/>
                        <a:gd name="connsiteX4" fmla="*/ 61356 w 130880"/>
                        <a:gd name="connsiteY4" fmla="*/ 129799 h 137639"/>
                        <a:gd name="connsiteX5" fmla="*/ 55161 w 130880"/>
                        <a:gd name="connsiteY5" fmla="*/ 80376 h 137639"/>
                        <a:gd name="connsiteX6" fmla="*/ 48120 w 130880"/>
                        <a:gd name="connsiteY6" fmla="*/ 78707 h 137639"/>
                        <a:gd name="connsiteX7" fmla="*/ 29306 w 130880"/>
                        <a:gd name="connsiteY7" fmla="*/ 122209 h 137639"/>
                        <a:gd name="connsiteX8" fmla="*/ 0 w 130880"/>
                        <a:gd name="connsiteY8" fmla="*/ 115260 h 137639"/>
                        <a:gd name="connsiteX9" fmla="*/ 49789 w 130880"/>
                        <a:gd name="connsiteY9" fmla="*/ 0 h 137639"/>
                        <a:gd name="connsiteX10" fmla="*/ 98961 w 130880"/>
                        <a:gd name="connsiteY10" fmla="*/ 11659 h 137639"/>
                        <a:gd name="connsiteX11" fmla="*/ 87279 w 130880"/>
                        <a:gd name="connsiteY11" fmla="*/ 34221 h 137639"/>
                        <a:gd name="connsiteX12" fmla="*/ 69106 w 130880"/>
                        <a:gd name="connsiteY12" fmla="*/ 29924 h 137639"/>
                        <a:gd name="connsiteX13" fmla="*/ 56647 w 130880"/>
                        <a:gd name="connsiteY13" fmla="*/ 58819 h 137639"/>
                        <a:gd name="connsiteX14" fmla="*/ 74821 w 130880"/>
                        <a:gd name="connsiteY14" fmla="*/ 63116 h 137639"/>
                        <a:gd name="connsiteX15" fmla="*/ 97246 w 130880"/>
                        <a:gd name="connsiteY15" fmla="*/ 52509 h 137639"/>
                        <a:gd name="connsiteX16" fmla="*/ 87279 w 130880"/>
                        <a:gd name="connsiteY16" fmla="*/ 34221 h 1376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30880" h="137639">
                          <a:moveTo>
                            <a:pt x="98961" y="11659"/>
                          </a:moveTo>
                          <a:cubicBezTo>
                            <a:pt x="128427" y="18654"/>
                            <a:pt x="136246" y="38405"/>
                            <a:pt x="127513" y="58430"/>
                          </a:cubicBezTo>
                          <a:cubicBezTo>
                            <a:pt x="121364" y="72901"/>
                            <a:pt x="107191" y="84559"/>
                            <a:pt x="86365" y="85405"/>
                          </a:cubicBezTo>
                          <a:lnTo>
                            <a:pt x="94435" y="137640"/>
                          </a:lnTo>
                          <a:lnTo>
                            <a:pt x="61356" y="129799"/>
                          </a:lnTo>
                          <a:lnTo>
                            <a:pt x="55161" y="80376"/>
                          </a:lnTo>
                          <a:lnTo>
                            <a:pt x="48120" y="78707"/>
                          </a:lnTo>
                          <a:lnTo>
                            <a:pt x="29306" y="122209"/>
                          </a:lnTo>
                          <a:lnTo>
                            <a:pt x="0" y="115260"/>
                          </a:lnTo>
                          <a:lnTo>
                            <a:pt x="49789" y="0"/>
                          </a:lnTo>
                          <a:lnTo>
                            <a:pt x="98961" y="11659"/>
                          </a:lnTo>
                          <a:close/>
                          <a:moveTo>
                            <a:pt x="87279" y="34221"/>
                          </a:moveTo>
                          <a:lnTo>
                            <a:pt x="69106" y="29924"/>
                          </a:lnTo>
                          <a:lnTo>
                            <a:pt x="56647" y="58819"/>
                          </a:lnTo>
                          <a:lnTo>
                            <a:pt x="74821" y="63116"/>
                          </a:lnTo>
                          <a:cubicBezTo>
                            <a:pt x="85771" y="65723"/>
                            <a:pt x="93292" y="61539"/>
                            <a:pt x="97246" y="52509"/>
                          </a:cubicBezTo>
                          <a:cubicBezTo>
                            <a:pt x="101110" y="43845"/>
                            <a:pt x="98252" y="36827"/>
                            <a:pt x="87279" y="34221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9" name="任意多边形: 形状 968">
                      <a:extLst>
                        <a:ext uri="{FF2B5EF4-FFF2-40B4-BE49-F238E27FC236}">
                          <a16:creationId xmlns:a16="http://schemas.microsoft.com/office/drawing/2014/main" id="{32189881-C258-CBCC-4271-5E87903189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26316" y="3805800"/>
                      <a:ext cx="123444" cy="132725"/>
                    </a:xfrm>
                    <a:custGeom>
                      <a:avLst/>
                      <a:gdLst>
                        <a:gd name="connsiteX0" fmla="*/ 113843 w 123444"/>
                        <a:gd name="connsiteY0" fmla="*/ 39617 h 132725"/>
                        <a:gd name="connsiteX1" fmla="*/ 69472 w 123444"/>
                        <a:gd name="connsiteY1" fmla="*/ 29101 h 132725"/>
                        <a:gd name="connsiteX2" fmla="*/ 59253 w 123444"/>
                        <a:gd name="connsiteY2" fmla="*/ 53104 h 132725"/>
                        <a:gd name="connsiteX3" fmla="*/ 98504 w 123444"/>
                        <a:gd name="connsiteY3" fmla="*/ 62408 h 132725"/>
                        <a:gd name="connsiteX4" fmla="*/ 89314 w 123444"/>
                        <a:gd name="connsiteY4" fmla="*/ 83576 h 132725"/>
                        <a:gd name="connsiteX5" fmla="*/ 50063 w 123444"/>
                        <a:gd name="connsiteY5" fmla="*/ 74272 h 132725"/>
                        <a:gd name="connsiteX6" fmla="*/ 38885 w 123444"/>
                        <a:gd name="connsiteY6" fmla="*/ 100035 h 132725"/>
                        <a:gd name="connsiteX7" fmla="*/ 83279 w 123444"/>
                        <a:gd name="connsiteY7" fmla="*/ 110574 h 132725"/>
                        <a:gd name="connsiteX8" fmla="*/ 73678 w 123444"/>
                        <a:gd name="connsiteY8" fmla="*/ 132725 h 132725"/>
                        <a:gd name="connsiteX9" fmla="*/ 0 w 123444"/>
                        <a:gd name="connsiteY9" fmla="*/ 115260 h 132725"/>
                        <a:gd name="connsiteX10" fmla="*/ 49766 w 123444"/>
                        <a:gd name="connsiteY10" fmla="*/ 0 h 132725"/>
                        <a:gd name="connsiteX11" fmla="*/ 123444 w 123444"/>
                        <a:gd name="connsiteY11" fmla="*/ 17465 h 132725"/>
                        <a:gd name="connsiteX12" fmla="*/ 113843 w 123444"/>
                        <a:gd name="connsiteY12" fmla="*/ 39617 h 132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3444" h="132725">
                          <a:moveTo>
                            <a:pt x="113843" y="39617"/>
                          </a:moveTo>
                          <a:lnTo>
                            <a:pt x="69472" y="29101"/>
                          </a:lnTo>
                          <a:lnTo>
                            <a:pt x="59253" y="53104"/>
                          </a:lnTo>
                          <a:lnTo>
                            <a:pt x="98504" y="62408"/>
                          </a:lnTo>
                          <a:lnTo>
                            <a:pt x="89314" y="83576"/>
                          </a:lnTo>
                          <a:lnTo>
                            <a:pt x="50063" y="74272"/>
                          </a:lnTo>
                          <a:lnTo>
                            <a:pt x="38885" y="100035"/>
                          </a:lnTo>
                          <a:lnTo>
                            <a:pt x="83279" y="110574"/>
                          </a:lnTo>
                          <a:lnTo>
                            <a:pt x="73678" y="132725"/>
                          </a:lnTo>
                          <a:lnTo>
                            <a:pt x="0" y="115260"/>
                          </a:lnTo>
                          <a:lnTo>
                            <a:pt x="49766" y="0"/>
                          </a:lnTo>
                          <a:lnTo>
                            <a:pt x="123444" y="17465"/>
                          </a:lnTo>
                          <a:lnTo>
                            <a:pt x="113843" y="39617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970" name="图形 1">
                      <a:extLst>
                        <a:ext uri="{FF2B5EF4-FFF2-40B4-BE49-F238E27FC236}">
                          <a16:creationId xmlns:a16="http://schemas.microsoft.com/office/drawing/2014/main" id="{9E1DA8AA-9156-7644-17BE-72FA2C66846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66940" y="3796816"/>
                      <a:ext cx="1231902" cy="453267"/>
                      <a:chOff x="8466940" y="3796816"/>
                      <a:chExt cx="1231902" cy="453267"/>
                    </a:xfrm>
                    <a:solidFill>
                      <a:srgbClr val="2F627C"/>
                    </a:solidFill>
                  </p:grpSpPr>
                  <p:sp>
                    <p:nvSpPr>
                      <p:cNvPr id="971" name="任意多边形: 形状 970">
                        <a:extLst>
                          <a:ext uri="{FF2B5EF4-FFF2-40B4-BE49-F238E27FC236}">
                            <a16:creationId xmlns:a16="http://schemas.microsoft.com/office/drawing/2014/main" id="{EFE13087-5D52-6ECE-EED1-1A986B9B3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66940" y="3796816"/>
                        <a:ext cx="202763" cy="213237"/>
                      </a:xfrm>
                      <a:custGeom>
                        <a:avLst/>
                        <a:gdLst>
                          <a:gd name="connsiteX0" fmla="*/ 153391 w 202763"/>
                          <a:gd name="connsiteY0" fmla="*/ 18128 h 213237"/>
                          <a:gd name="connsiteX1" fmla="*/ 197533 w 202763"/>
                          <a:gd name="connsiteY1" fmla="*/ 90617 h 213237"/>
                          <a:gd name="connsiteX2" fmla="*/ 133777 w 202763"/>
                          <a:gd name="connsiteY2" fmla="*/ 132336 h 213237"/>
                          <a:gd name="connsiteX3" fmla="*/ 146190 w 202763"/>
                          <a:gd name="connsiteY3" fmla="*/ 213238 h 213237"/>
                          <a:gd name="connsiteX4" fmla="*/ 94983 w 202763"/>
                          <a:gd name="connsiteY4" fmla="*/ 201054 h 213237"/>
                          <a:gd name="connsiteX5" fmla="*/ 85451 w 202763"/>
                          <a:gd name="connsiteY5" fmla="*/ 124495 h 213237"/>
                          <a:gd name="connsiteX6" fmla="*/ 74569 w 202763"/>
                          <a:gd name="connsiteY6" fmla="*/ 121889 h 213237"/>
                          <a:gd name="connsiteX7" fmla="*/ 45354 w 202763"/>
                          <a:gd name="connsiteY7" fmla="*/ 189235 h 213237"/>
                          <a:gd name="connsiteX8" fmla="*/ 0 w 202763"/>
                          <a:gd name="connsiteY8" fmla="*/ 178445 h 213237"/>
                          <a:gd name="connsiteX9" fmla="*/ 77221 w 202763"/>
                          <a:gd name="connsiteY9" fmla="*/ 0 h 213237"/>
                          <a:gd name="connsiteX10" fmla="*/ 153391 w 202763"/>
                          <a:gd name="connsiteY10" fmla="*/ 18128 h 213237"/>
                          <a:gd name="connsiteX11" fmla="*/ 135263 w 202763"/>
                          <a:gd name="connsiteY11" fmla="*/ 53081 h 213237"/>
                          <a:gd name="connsiteX12" fmla="*/ 107122 w 202763"/>
                          <a:gd name="connsiteY12" fmla="*/ 46383 h 213237"/>
                          <a:gd name="connsiteX13" fmla="*/ 87782 w 202763"/>
                          <a:gd name="connsiteY13" fmla="*/ 91120 h 213237"/>
                          <a:gd name="connsiteX14" fmla="*/ 115900 w 202763"/>
                          <a:gd name="connsiteY14" fmla="*/ 97818 h 213237"/>
                          <a:gd name="connsiteX15" fmla="*/ 150647 w 202763"/>
                          <a:gd name="connsiteY15" fmla="*/ 81404 h 213237"/>
                          <a:gd name="connsiteX16" fmla="*/ 135263 w 202763"/>
                          <a:gd name="connsiteY16" fmla="*/ 53081 h 2132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202763" h="213237">
                            <a:moveTo>
                              <a:pt x="153391" y="18128"/>
                            </a:moveTo>
                            <a:cubicBezTo>
                              <a:pt x="199019" y="28986"/>
                              <a:pt x="211066" y="59619"/>
                              <a:pt x="197533" y="90617"/>
                            </a:cubicBezTo>
                            <a:cubicBezTo>
                              <a:pt x="188001" y="112997"/>
                              <a:pt x="166032" y="131056"/>
                              <a:pt x="133777" y="132336"/>
                            </a:cubicBezTo>
                            <a:lnTo>
                              <a:pt x="146190" y="213238"/>
                            </a:lnTo>
                            <a:lnTo>
                              <a:pt x="94983" y="201054"/>
                            </a:lnTo>
                            <a:lnTo>
                              <a:pt x="85451" y="124495"/>
                            </a:lnTo>
                            <a:lnTo>
                              <a:pt x="74569" y="121889"/>
                            </a:lnTo>
                            <a:lnTo>
                              <a:pt x="45354" y="189235"/>
                            </a:lnTo>
                            <a:lnTo>
                              <a:pt x="0" y="178445"/>
                            </a:lnTo>
                            <a:lnTo>
                              <a:pt x="77221" y="0"/>
                            </a:lnTo>
                            <a:lnTo>
                              <a:pt x="153391" y="18128"/>
                            </a:lnTo>
                            <a:close/>
                            <a:moveTo>
                              <a:pt x="135263" y="53081"/>
                            </a:moveTo>
                            <a:lnTo>
                              <a:pt x="107122" y="46383"/>
                            </a:lnTo>
                            <a:lnTo>
                              <a:pt x="87782" y="91120"/>
                            </a:lnTo>
                            <a:lnTo>
                              <a:pt x="115900" y="97818"/>
                            </a:lnTo>
                            <a:cubicBezTo>
                              <a:pt x="132885" y="101841"/>
                              <a:pt x="144521" y="95372"/>
                              <a:pt x="150647" y="81404"/>
                            </a:cubicBezTo>
                            <a:cubicBezTo>
                              <a:pt x="156660" y="67986"/>
                              <a:pt x="152225" y="57104"/>
                              <a:pt x="135263" y="5308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2" name="任意多边形: 形状 971">
                        <a:extLst>
                          <a:ext uri="{FF2B5EF4-FFF2-40B4-BE49-F238E27FC236}">
                            <a16:creationId xmlns:a16="http://schemas.microsoft.com/office/drawing/2014/main" id="{988AED4A-AA9D-3702-78D8-8D8B8BD509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39921" y="3837987"/>
                        <a:ext cx="191338" cy="205602"/>
                      </a:xfrm>
                      <a:custGeom>
                        <a:avLst/>
                        <a:gdLst>
                          <a:gd name="connsiteX0" fmla="*/ 176433 w 191338"/>
                          <a:gd name="connsiteY0" fmla="*/ 61470 h 205602"/>
                          <a:gd name="connsiteX1" fmla="*/ 107716 w 191338"/>
                          <a:gd name="connsiteY1" fmla="*/ 45126 h 205602"/>
                          <a:gd name="connsiteX2" fmla="*/ 91851 w 191338"/>
                          <a:gd name="connsiteY2" fmla="*/ 82273 h 205602"/>
                          <a:gd name="connsiteX3" fmla="*/ 152613 w 191338"/>
                          <a:gd name="connsiteY3" fmla="*/ 96743 h 205602"/>
                          <a:gd name="connsiteX4" fmla="*/ 138371 w 191338"/>
                          <a:gd name="connsiteY4" fmla="*/ 129525 h 205602"/>
                          <a:gd name="connsiteX5" fmla="*/ 77610 w 191338"/>
                          <a:gd name="connsiteY5" fmla="*/ 115054 h 205602"/>
                          <a:gd name="connsiteX6" fmla="*/ 60259 w 191338"/>
                          <a:gd name="connsiteY6" fmla="*/ 154945 h 205602"/>
                          <a:gd name="connsiteX7" fmla="*/ 128976 w 191338"/>
                          <a:gd name="connsiteY7" fmla="*/ 171290 h 205602"/>
                          <a:gd name="connsiteX8" fmla="*/ 114094 w 191338"/>
                          <a:gd name="connsiteY8" fmla="*/ 205603 h 205602"/>
                          <a:gd name="connsiteX9" fmla="*/ 0 w 191338"/>
                          <a:gd name="connsiteY9" fmla="*/ 178445 h 205602"/>
                          <a:gd name="connsiteX10" fmla="*/ 77244 w 191338"/>
                          <a:gd name="connsiteY10" fmla="*/ 0 h 205602"/>
                          <a:gd name="connsiteX11" fmla="*/ 191338 w 191338"/>
                          <a:gd name="connsiteY11" fmla="*/ 27157 h 205602"/>
                          <a:gd name="connsiteX12" fmla="*/ 176433 w 191338"/>
                          <a:gd name="connsiteY12" fmla="*/ 61470 h 2056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91338" h="205602">
                            <a:moveTo>
                              <a:pt x="176433" y="61470"/>
                            </a:moveTo>
                            <a:lnTo>
                              <a:pt x="107716" y="45126"/>
                            </a:lnTo>
                            <a:lnTo>
                              <a:pt x="91851" y="82273"/>
                            </a:lnTo>
                            <a:lnTo>
                              <a:pt x="152613" y="96743"/>
                            </a:lnTo>
                            <a:lnTo>
                              <a:pt x="138371" y="129525"/>
                            </a:lnTo>
                            <a:lnTo>
                              <a:pt x="77610" y="115054"/>
                            </a:lnTo>
                            <a:lnTo>
                              <a:pt x="60259" y="154945"/>
                            </a:lnTo>
                            <a:lnTo>
                              <a:pt x="128976" y="171290"/>
                            </a:lnTo>
                            <a:lnTo>
                              <a:pt x="114094" y="205603"/>
                            </a:lnTo>
                            <a:lnTo>
                              <a:pt x="0" y="178445"/>
                            </a:lnTo>
                            <a:lnTo>
                              <a:pt x="77244" y="0"/>
                            </a:lnTo>
                            <a:lnTo>
                              <a:pt x="191338" y="27157"/>
                            </a:lnTo>
                            <a:lnTo>
                              <a:pt x="176433" y="6147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3" name="任意多边形: 形状 972">
                        <a:extLst>
                          <a:ext uri="{FF2B5EF4-FFF2-40B4-BE49-F238E27FC236}">
                            <a16:creationId xmlns:a16="http://schemas.microsoft.com/office/drawing/2014/main" id="{9E5F5A41-D69C-D4A0-97EF-D5F5DF8604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11485" y="3942731"/>
                        <a:ext cx="132610" cy="63825"/>
                      </a:xfrm>
                      <a:custGeom>
                        <a:avLst/>
                        <a:gdLst>
                          <a:gd name="connsiteX0" fmla="*/ 15865 w 132610"/>
                          <a:gd name="connsiteY0" fmla="*/ 0 h 63825"/>
                          <a:gd name="connsiteX1" fmla="*/ 132611 w 132610"/>
                          <a:gd name="connsiteY1" fmla="*/ 27798 h 63825"/>
                          <a:gd name="connsiteX2" fmla="*/ 116746 w 132610"/>
                          <a:gd name="connsiteY2" fmla="*/ 63825 h 63825"/>
                          <a:gd name="connsiteX3" fmla="*/ 0 w 132610"/>
                          <a:gd name="connsiteY3" fmla="*/ 36027 h 63825"/>
                          <a:gd name="connsiteX4" fmla="*/ 15865 w 132610"/>
                          <a:gd name="connsiteY4" fmla="*/ 0 h 63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2610" h="63825">
                            <a:moveTo>
                              <a:pt x="15865" y="0"/>
                            </a:moveTo>
                            <a:lnTo>
                              <a:pt x="132611" y="27798"/>
                            </a:lnTo>
                            <a:lnTo>
                              <a:pt x="116746" y="63825"/>
                            </a:lnTo>
                            <a:lnTo>
                              <a:pt x="0" y="36027"/>
                            </a:lnTo>
                            <a:lnTo>
                              <a:pt x="15865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4" name="任意多边形: 形状 973">
                        <a:extLst>
                          <a:ext uri="{FF2B5EF4-FFF2-40B4-BE49-F238E27FC236}">
                            <a16:creationId xmlns:a16="http://schemas.microsoft.com/office/drawing/2014/main" id="{30156544-4EB9-44F1-7019-6EA928854D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62400" y="3923249"/>
                        <a:ext cx="203393" cy="190488"/>
                      </a:xfrm>
                      <a:custGeom>
                        <a:avLst/>
                        <a:gdLst>
                          <a:gd name="connsiteX0" fmla="*/ 63124 w 203393"/>
                          <a:gd name="connsiteY0" fmla="*/ 186931 h 190488"/>
                          <a:gd name="connsiteX1" fmla="*/ 2682 w 203393"/>
                          <a:gd name="connsiteY1" fmla="*/ 89845 h 190488"/>
                          <a:gd name="connsiteX2" fmla="*/ 139568 w 203393"/>
                          <a:gd name="connsiteY2" fmla="*/ 3549 h 190488"/>
                          <a:gd name="connsiteX3" fmla="*/ 200741 w 203393"/>
                          <a:gd name="connsiteY3" fmla="*/ 99972 h 190488"/>
                          <a:gd name="connsiteX4" fmla="*/ 63124 w 203393"/>
                          <a:gd name="connsiteY4" fmla="*/ 186931 h 190488"/>
                          <a:gd name="connsiteX5" fmla="*/ 79995 w 203393"/>
                          <a:gd name="connsiteY5" fmla="*/ 146652 h 190488"/>
                          <a:gd name="connsiteX6" fmla="*/ 154427 w 203393"/>
                          <a:gd name="connsiteY6" fmla="*/ 94257 h 190488"/>
                          <a:gd name="connsiteX7" fmla="*/ 123817 w 203393"/>
                          <a:gd name="connsiteY7" fmla="*/ 43805 h 190488"/>
                          <a:gd name="connsiteX8" fmla="*/ 49179 w 203393"/>
                          <a:gd name="connsiteY8" fmla="*/ 95857 h 190488"/>
                          <a:gd name="connsiteX9" fmla="*/ 79995 w 203393"/>
                          <a:gd name="connsiteY9" fmla="*/ 146652 h 1904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203393" h="190488">
                            <a:moveTo>
                              <a:pt x="63124" y="186931"/>
                            </a:moveTo>
                            <a:cubicBezTo>
                              <a:pt x="15369" y="175570"/>
                              <a:pt x="-8382" y="136274"/>
                              <a:pt x="2682" y="89845"/>
                            </a:cubicBezTo>
                            <a:cubicBezTo>
                              <a:pt x="18410" y="23757"/>
                              <a:pt x="75102" y="-11814"/>
                              <a:pt x="139568" y="3549"/>
                            </a:cubicBezTo>
                            <a:cubicBezTo>
                              <a:pt x="188122" y="15093"/>
                              <a:pt x="211714" y="53795"/>
                              <a:pt x="200741" y="99972"/>
                            </a:cubicBezTo>
                            <a:cubicBezTo>
                              <a:pt x="185014" y="166037"/>
                              <a:pt x="128389" y="202453"/>
                              <a:pt x="63124" y="186931"/>
                            </a:cubicBezTo>
                            <a:close/>
                            <a:moveTo>
                              <a:pt x="79995" y="146652"/>
                            </a:moveTo>
                            <a:cubicBezTo>
                              <a:pt x="116091" y="155225"/>
                              <a:pt x="146014" y="129553"/>
                              <a:pt x="154427" y="94257"/>
                            </a:cubicBezTo>
                            <a:cubicBezTo>
                              <a:pt x="160416" y="69065"/>
                              <a:pt x="149558" y="49931"/>
                              <a:pt x="123817" y="43805"/>
                            </a:cubicBezTo>
                            <a:cubicBezTo>
                              <a:pt x="87470" y="35164"/>
                              <a:pt x="57660" y="60310"/>
                              <a:pt x="49179" y="95857"/>
                            </a:cubicBezTo>
                            <a:cubicBezTo>
                              <a:pt x="43190" y="121072"/>
                              <a:pt x="53728" y="140388"/>
                              <a:pt x="79995" y="146652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5" name="任意多边形: 形状 974">
                        <a:extLst>
                          <a:ext uri="{FF2B5EF4-FFF2-40B4-BE49-F238E27FC236}">
                            <a16:creationId xmlns:a16="http://schemas.microsoft.com/office/drawing/2014/main" id="{A8048CDC-F884-701F-5B06-73CAF020D9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45882" y="3958436"/>
                        <a:ext cx="199936" cy="189235"/>
                      </a:xfrm>
                      <a:custGeom>
                        <a:avLst/>
                        <a:gdLst>
                          <a:gd name="connsiteX0" fmla="*/ 101361 w 199936"/>
                          <a:gd name="connsiteY0" fmla="*/ 131902 h 189235"/>
                          <a:gd name="connsiteX1" fmla="*/ 73221 w 199936"/>
                          <a:gd name="connsiteY1" fmla="*/ 125204 h 189235"/>
                          <a:gd name="connsiteX2" fmla="*/ 45377 w 199936"/>
                          <a:gd name="connsiteY2" fmla="*/ 189235 h 189235"/>
                          <a:gd name="connsiteX3" fmla="*/ 0 w 199936"/>
                          <a:gd name="connsiteY3" fmla="*/ 178422 h 189235"/>
                          <a:gd name="connsiteX4" fmla="*/ 77244 w 199936"/>
                          <a:gd name="connsiteY4" fmla="*/ 0 h 189235"/>
                          <a:gd name="connsiteX5" fmla="*/ 150739 w 199936"/>
                          <a:gd name="connsiteY5" fmla="*/ 17488 h 189235"/>
                          <a:gd name="connsiteX6" fmla="*/ 194310 w 199936"/>
                          <a:gd name="connsiteY6" fmla="*/ 91211 h 189235"/>
                          <a:gd name="connsiteX7" fmla="*/ 101361 w 199936"/>
                          <a:gd name="connsiteY7" fmla="*/ 131902 h 189235"/>
                          <a:gd name="connsiteX8" fmla="*/ 112471 w 199936"/>
                          <a:gd name="connsiteY8" fmla="*/ 96972 h 189235"/>
                          <a:gd name="connsiteX9" fmla="*/ 148133 w 199936"/>
                          <a:gd name="connsiteY9" fmla="*/ 80239 h 189235"/>
                          <a:gd name="connsiteX10" fmla="*/ 132337 w 199936"/>
                          <a:gd name="connsiteY10" fmla="*/ 51229 h 189235"/>
                          <a:gd name="connsiteX11" fmla="*/ 107648 w 199936"/>
                          <a:gd name="connsiteY11" fmla="*/ 45354 h 189235"/>
                          <a:gd name="connsiteX12" fmla="*/ 88057 w 199936"/>
                          <a:gd name="connsiteY12" fmla="*/ 91166 h 189235"/>
                          <a:gd name="connsiteX13" fmla="*/ 112471 w 199936"/>
                          <a:gd name="connsiteY13" fmla="*/ 96972 h 18923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99936" h="189235">
                            <a:moveTo>
                              <a:pt x="101361" y="131902"/>
                            </a:moveTo>
                            <a:lnTo>
                              <a:pt x="73221" y="125204"/>
                            </a:lnTo>
                            <a:lnTo>
                              <a:pt x="45377" y="189235"/>
                            </a:lnTo>
                            <a:lnTo>
                              <a:pt x="0" y="178422"/>
                            </a:lnTo>
                            <a:lnTo>
                              <a:pt x="77244" y="0"/>
                            </a:lnTo>
                            <a:lnTo>
                              <a:pt x="150739" y="17488"/>
                            </a:lnTo>
                            <a:cubicBezTo>
                              <a:pt x="196367" y="28346"/>
                              <a:pt x="208552" y="58453"/>
                              <a:pt x="194310" y="91211"/>
                            </a:cubicBezTo>
                            <a:cubicBezTo>
                              <a:pt x="181668" y="120724"/>
                              <a:pt x="148841" y="143195"/>
                              <a:pt x="101361" y="131902"/>
                            </a:cubicBezTo>
                            <a:close/>
                            <a:moveTo>
                              <a:pt x="112471" y="96972"/>
                            </a:moveTo>
                            <a:cubicBezTo>
                              <a:pt x="130782" y="101338"/>
                              <a:pt x="142075" y="93932"/>
                              <a:pt x="148133" y="80239"/>
                            </a:cubicBezTo>
                            <a:cubicBezTo>
                              <a:pt x="154191" y="66523"/>
                              <a:pt x="150373" y="55527"/>
                              <a:pt x="132337" y="51229"/>
                            </a:cubicBezTo>
                            <a:lnTo>
                              <a:pt x="107648" y="45354"/>
                            </a:lnTo>
                            <a:lnTo>
                              <a:pt x="88057" y="91166"/>
                            </a:lnTo>
                            <a:lnTo>
                              <a:pt x="112471" y="96972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6" name="任意多边形: 形状 975">
                        <a:extLst>
                          <a:ext uri="{FF2B5EF4-FFF2-40B4-BE49-F238E27FC236}">
                            <a16:creationId xmlns:a16="http://schemas.microsoft.com/office/drawing/2014/main" id="{46FF8448-3D31-681C-8DE5-CB986C3CD0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11434" y="3997824"/>
                        <a:ext cx="191338" cy="205602"/>
                      </a:xfrm>
                      <a:custGeom>
                        <a:avLst/>
                        <a:gdLst>
                          <a:gd name="connsiteX0" fmla="*/ 176433 w 191338"/>
                          <a:gd name="connsiteY0" fmla="*/ 61471 h 205602"/>
                          <a:gd name="connsiteX1" fmla="*/ 107716 w 191338"/>
                          <a:gd name="connsiteY1" fmla="*/ 45103 h 205602"/>
                          <a:gd name="connsiteX2" fmla="*/ 91874 w 191338"/>
                          <a:gd name="connsiteY2" fmla="*/ 82273 h 205602"/>
                          <a:gd name="connsiteX3" fmla="*/ 152636 w 191338"/>
                          <a:gd name="connsiteY3" fmla="*/ 96744 h 205602"/>
                          <a:gd name="connsiteX4" fmla="*/ 138371 w 191338"/>
                          <a:gd name="connsiteY4" fmla="*/ 129525 h 205602"/>
                          <a:gd name="connsiteX5" fmla="*/ 77610 w 191338"/>
                          <a:gd name="connsiteY5" fmla="*/ 115055 h 205602"/>
                          <a:gd name="connsiteX6" fmla="*/ 60282 w 191338"/>
                          <a:gd name="connsiteY6" fmla="*/ 154945 h 205602"/>
                          <a:gd name="connsiteX7" fmla="*/ 128999 w 191338"/>
                          <a:gd name="connsiteY7" fmla="*/ 171290 h 205602"/>
                          <a:gd name="connsiteX8" fmla="*/ 114094 w 191338"/>
                          <a:gd name="connsiteY8" fmla="*/ 205603 h 205602"/>
                          <a:gd name="connsiteX9" fmla="*/ 0 w 191338"/>
                          <a:gd name="connsiteY9" fmla="*/ 178445 h 205602"/>
                          <a:gd name="connsiteX10" fmla="*/ 77244 w 191338"/>
                          <a:gd name="connsiteY10" fmla="*/ 0 h 205602"/>
                          <a:gd name="connsiteX11" fmla="*/ 191338 w 191338"/>
                          <a:gd name="connsiteY11" fmla="*/ 27158 h 205602"/>
                          <a:gd name="connsiteX12" fmla="*/ 176433 w 191338"/>
                          <a:gd name="connsiteY12" fmla="*/ 61471 h 2056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91338" h="205602">
                            <a:moveTo>
                              <a:pt x="176433" y="61471"/>
                            </a:moveTo>
                            <a:lnTo>
                              <a:pt x="107716" y="45103"/>
                            </a:lnTo>
                            <a:lnTo>
                              <a:pt x="91874" y="82273"/>
                            </a:lnTo>
                            <a:lnTo>
                              <a:pt x="152636" y="96744"/>
                            </a:lnTo>
                            <a:lnTo>
                              <a:pt x="138371" y="129525"/>
                            </a:lnTo>
                            <a:lnTo>
                              <a:pt x="77610" y="115055"/>
                            </a:lnTo>
                            <a:lnTo>
                              <a:pt x="60282" y="154945"/>
                            </a:lnTo>
                            <a:lnTo>
                              <a:pt x="128999" y="171290"/>
                            </a:lnTo>
                            <a:lnTo>
                              <a:pt x="114094" y="205603"/>
                            </a:lnTo>
                            <a:lnTo>
                              <a:pt x="0" y="178445"/>
                            </a:lnTo>
                            <a:lnTo>
                              <a:pt x="77244" y="0"/>
                            </a:lnTo>
                            <a:lnTo>
                              <a:pt x="191338" y="27158"/>
                            </a:lnTo>
                            <a:lnTo>
                              <a:pt x="176433" y="61471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7" name="任意多边形: 形状 976">
                        <a:extLst>
                          <a:ext uri="{FF2B5EF4-FFF2-40B4-BE49-F238E27FC236}">
                            <a16:creationId xmlns:a16="http://schemas.microsoft.com/office/drawing/2014/main" id="{8E401AF3-39FB-4845-63C3-CB009A8CE0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4972" y="4032000"/>
                        <a:ext cx="243870" cy="218084"/>
                      </a:xfrm>
                      <a:custGeom>
                        <a:avLst/>
                        <a:gdLst>
                          <a:gd name="connsiteX0" fmla="*/ 243871 w 243870"/>
                          <a:gd name="connsiteY0" fmla="*/ 39662 h 218084"/>
                          <a:gd name="connsiteX1" fmla="*/ 166627 w 243870"/>
                          <a:gd name="connsiteY1" fmla="*/ 218084 h 218084"/>
                          <a:gd name="connsiteX2" fmla="*/ 121272 w 243870"/>
                          <a:gd name="connsiteY2" fmla="*/ 207294 h 218084"/>
                          <a:gd name="connsiteX3" fmla="*/ 93155 w 243870"/>
                          <a:gd name="connsiteY3" fmla="*/ 79210 h 218084"/>
                          <a:gd name="connsiteX4" fmla="*/ 45377 w 243870"/>
                          <a:gd name="connsiteY4" fmla="*/ 189235 h 218084"/>
                          <a:gd name="connsiteX5" fmla="*/ 0 w 243870"/>
                          <a:gd name="connsiteY5" fmla="*/ 178422 h 218084"/>
                          <a:gd name="connsiteX6" fmla="*/ 77244 w 243870"/>
                          <a:gd name="connsiteY6" fmla="*/ 0 h 218084"/>
                          <a:gd name="connsiteX7" fmla="*/ 122621 w 243870"/>
                          <a:gd name="connsiteY7" fmla="*/ 10790 h 218084"/>
                          <a:gd name="connsiteX8" fmla="*/ 150602 w 243870"/>
                          <a:gd name="connsiteY8" fmla="*/ 139423 h 218084"/>
                          <a:gd name="connsiteX9" fmla="*/ 198494 w 243870"/>
                          <a:gd name="connsiteY9" fmla="*/ 28872 h 218084"/>
                          <a:gd name="connsiteX10" fmla="*/ 243871 w 243870"/>
                          <a:gd name="connsiteY10" fmla="*/ 39662 h 2180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43870" h="218084">
                            <a:moveTo>
                              <a:pt x="243871" y="39662"/>
                            </a:moveTo>
                            <a:lnTo>
                              <a:pt x="166627" y="218084"/>
                            </a:lnTo>
                            <a:lnTo>
                              <a:pt x="121272" y="207294"/>
                            </a:lnTo>
                            <a:lnTo>
                              <a:pt x="93155" y="79210"/>
                            </a:lnTo>
                            <a:lnTo>
                              <a:pt x="45377" y="189235"/>
                            </a:lnTo>
                            <a:lnTo>
                              <a:pt x="0" y="178422"/>
                            </a:lnTo>
                            <a:lnTo>
                              <a:pt x="77244" y="0"/>
                            </a:lnTo>
                            <a:lnTo>
                              <a:pt x="122621" y="10790"/>
                            </a:lnTo>
                            <a:lnTo>
                              <a:pt x="150602" y="139423"/>
                            </a:lnTo>
                            <a:lnTo>
                              <a:pt x="198494" y="28872"/>
                            </a:lnTo>
                            <a:lnTo>
                              <a:pt x="243871" y="39662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57" name="图形 1">
                  <a:extLst>
                    <a:ext uri="{FF2B5EF4-FFF2-40B4-BE49-F238E27FC236}">
                      <a16:creationId xmlns:a16="http://schemas.microsoft.com/office/drawing/2014/main" id="{5562A537-D3C7-0E39-4DE2-BB297DDB2BF3}"/>
                    </a:ext>
                  </a:extLst>
                </p:cNvPr>
                <p:cNvGrpSpPr/>
                <p:nvPr/>
              </p:nvGrpSpPr>
              <p:grpSpPr>
                <a:xfrm>
                  <a:off x="9235446" y="4068347"/>
                  <a:ext cx="347587" cy="330362"/>
                  <a:chOff x="9235446" y="4068347"/>
                  <a:chExt cx="347587" cy="330362"/>
                </a:xfrm>
              </p:grpSpPr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EDC69A74-071E-D457-66E5-CE2925A1AA13}"/>
                      </a:ext>
                    </a:extLst>
                  </p:cNvPr>
                  <p:cNvSpPr/>
                  <p:nvPr/>
                </p:nvSpPr>
                <p:spPr>
                  <a:xfrm>
                    <a:off x="9235446" y="4068347"/>
                    <a:ext cx="347587" cy="330362"/>
                  </a:xfrm>
                  <a:custGeom>
                    <a:avLst/>
                    <a:gdLst>
                      <a:gd name="connsiteX0" fmla="*/ 207753 w 347587"/>
                      <a:gd name="connsiteY0" fmla="*/ 321434 h 330362"/>
                      <a:gd name="connsiteX1" fmla="*/ 208805 w 347587"/>
                      <a:gd name="connsiteY1" fmla="*/ 320200 h 330362"/>
                      <a:gd name="connsiteX2" fmla="*/ 209056 w 347587"/>
                      <a:gd name="connsiteY2" fmla="*/ 319903 h 330362"/>
                      <a:gd name="connsiteX3" fmla="*/ 255873 w 347587"/>
                      <a:gd name="connsiteY3" fmla="*/ 237927 h 330362"/>
                      <a:gd name="connsiteX4" fmla="*/ 347588 w 347587"/>
                      <a:gd name="connsiteY4" fmla="*/ 78753 h 330362"/>
                      <a:gd name="connsiteX5" fmla="*/ 202952 w 347587"/>
                      <a:gd name="connsiteY5" fmla="*/ 0 h 330362"/>
                      <a:gd name="connsiteX6" fmla="*/ 162376 w 347587"/>
                      <a:gd name="connsiteY6" fmla="*/ 73426 h 330362"/>
                      <a:gd name="connsiteX7" fmla="*/ 24 w 347587"/>
                      <a:gd name="connsiteY7" fmla="*/ 143172 h 330362"/>
                      <a:gd name="connsiteX8" fmla="*/ 24210 w 347587"/>
                      <a:gd name="connsiteY8" fmla="*/ 168890 h 330362"/>
                      <a:gd name="connsiteX9" fmla="*/ 101568 w 347587"/>
                      <a:gd name="connsiteY9" fmla="*/ 171747 h 330362"/>
                      <a:gd name="connsiteX10" fmla="*/ 43527 w 347587"/>
                      <a:gd name="connsiteY10" fmla="*/ 297500 h 330362"/>
                      <a:gd name="connsiteX11" fmla="*/ 77817 w 347587"/>
                      <a:gd name="connsiteY11" fmla="*/ 309182 h 330362"/>
                      <a:gd name="connsiteX12" fmla="*/ 100220 w 347587"/>
                      <a:gd name="connsiteY12" fmla="*/ 271737 h 330362"/>
                      <a:gd name="connsiteX13" fmla="*/ 83006 w 347587"/>
                      <a:gd name="connsiteY13" fmla="*/ 309365 h 330362"/>
                      <a:gd name="connsiteX14" fmla="*/ 121114 w 347587"/>
                      <a:gd name="connsiteY14" fmla="*/ 321618 h 330362"/>
                      <a:gd name="connsiteX15" fmla="*/ 142282 w 347587"/>
                      <a:gd name="connsiteY15" fmla="*/ 290596 h 330362"/>
                      <a:gd name="connsiteX16" fmla="*/ 127949 w 347587"/>
                      <a:gd name="connsiteY16" fmla="*/ 320795 h 330362"/>
                      <a:gd name="connsiteX17" fmla="*/ 169577 w 347587"/>
                      <a:gd name="connsiteY17" fmla="*/ 326738 h 330362"/>
                      <a:gd name="connsiteX18" fmla="*/ 184527 w 347587"/>
                      <a:gd name="connsiteY18" fmla="*/ 304564 h 330362"/>
                      <a:gd name="connsiteX19" fmla="*/ 172983 w 347587"/>
                      <a:gd name="connsiteY19" fmla="*/ 326190 h 330362"/>
                      <a:gd name="connsiteX20" fmla="*/ 207753 w 347587"/>
                      <a:gd name="connsiteY20" fmla="*/ 321434 h 3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47587" h="330362">
                        <a:moveTo>
                          <a:pt x="207753" y="321434"/>
                        </a:moveTo>
                        <a:cubicBezTo>
                          <a:pt x="207982" y="320840"/>
                          <a:pt x="208256" y="320543"/>
                          <a:pt x="208805" y="320200"/>
                        </a:cubicBezTo>
                        <a:cubicBezTo>
                          <a:pt x="208782" y="319926"/>
                          <a:pt x="209056" y="319903"/>
                          <a:pt x="209056" y="319903"/>
                        </a:cubicBezTo>
                        <a:cubicBezTo>
                          <a:pt x="228830" y="289568"/>
                          <a:pt x="249793" y="255964"/>
                          <a:pt x="255873" y="237927"/>
                        </a:cubicBezTo>
                        <a:cubicBezTo>
                          <a:pt x="270595" y="194470"/>
                          <a:pt x="347588" y="78753"/>
                          <a:pt x="347588" y="78753"/>
                        </a:cubicBezTo>
                        <a:cubicBezTo>
                          <a:pt x="347588" y="78753"/>
                          <a:pt x="213559" y="6950"/>
                          <a:pt x="202952" y="0"/>
                        </a:cubicBezTo>
                        <a:cubicBezTo>
                          <a:pt x="194151" y="16231"/>
                          <a:pt x="162376" y="73426"/>
                          <a:pt x="162376" y="73426"/>
                        </a:cubicBezTo>
                        <a:cubicBezTo>
                          <a:pt x="114896" y="103053"/>
                          <a:pt x="69107" y="106368"/>
                          <a:pt x="24" y="143172"/>
                        </a:cubicBezTo>
                        <a:cubicBezTo>
                          <a:pt x="-890" y="167998"/>
                          <a:pt x="24210" y="168890"/>
                          <a:pt x="24210" y="168890"/>
                        </a:cubicBezTo>
                        <a:lnTo>
                          <a:pt x="101568" y="171747"/>
                        </a:lnTo>
                        <a:lnTo>
                          <a:pt x="43527" y="297500"/>
                        </a:lnTo>
                        <a:cubicBezTo>
                          <a:pt x="50842" y="302666"/>
                          <a:pt x="66867" y="312633"/>
                          <a:pt x="77817" y="309182"/>
                        </a:cubicBezTo>
                        <a:cubicBezTo>
                          <a:pt x="88264" y="291968"/>
                          <a:pt x="97934" y="275669"/>
                          <a:pt x="100220" y="271737"/>
                        </a:cubicBezTo>
                        <a:lnTo>
                          <a:pt x="83006" y="309365"/>
                        </a:lnTo>
                        <a:cubicBezTo>
                          <a:pt x="89407" y="313754"/>
                          <a:pt x="108175" y="325526"/>
                          <a:pt x="121114" y="321618"/>
                        </a:cubicBezTo>
                        <a:cubicBezTo>
                          <a:pt x="131424" y="306416"/>
                          <a:pt x="139699" y="294254"/>
                          <a:pt x="142282" y="290596"/>
                        </a:cubicBezTo>
                        <a:lnTo>
                          <a:pt x="127949" y="320795"/>
                        </a:lnTo>
                        <a:cubicBezTo>
                          <a:pt x="134533" y="324018"/>
                          <a:pt x="156890" y="333779"/>
                          <a:pt x="169577" y="326738"/>
                        </a:cubicBezTo>
                        <a:cubicBezTo>
                          <a:pt x="177075" y="315788"/>
                          <a:pt x="182744" y="307284"/>
                          <a:pt x="184527" y="304564"/>
                        </a:cubicBezTo>
                        <a:lnTo>
                          <a:pt x="172983" y="326190"/>
                        </a:lnTo>
                        <a:cubicBezTo>
                          <a:pt x="178081" y="328658"/>
                          <a:pt x="197969" y="336316"/>
                          <a:pt x="207753" y="321434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C3B2D5BF-CAD8-3D88-8293-67EAD42ADBCA}"/>
                      </a:ext>
                    </a:extLst>
                  </p:cNvPr>
                  <p:cNvSpPr/>
                  <p:nvPr/>
                </p:nvSpPr>
                <p:spPr>
                  <a:xfrm>
                    <a:off x="9317808" y="4322262"/>
                    <a:ext cx="26149" cy="51828"/>
                  </a:xfrm>
                  <a:custGeom>
                    <a:avLst/>
                    <a:gdLst>
                      <a:gd name="connsiteX0" fmla="*/ 25653 w 26149"/>
                      <a:gd name="connsiteY0" fmla="*/ 59 h 51828"/>
                      <a:gd name="connsiteX1" fmla="*/ 16623 w 26149"/>
                      <a:gd name="connsiteY1" fmla="*/ 27651 h 51828"/>
                      <a:gd name="connsiteX2" fmla="*/ 507 w 26149"/>
                      <a:gd name="connsiteY2" fmla="*/ 51769 h 51828"/>
                      <a:gd name="connsiteX3" fmla="*/ 9513 w 26149"/>
                      <a:gd name="connsiteY3" fmla="*/ 24199 h 51828"/>
                      <a:gd name="connsiteX4" fmla="*/ 25653 w 26149"/>
                      <a:gd name="connsiteY4" fmla="*/ 59 h 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9" h="51828">
                        <a:moveTo>
                          <a:pt x="25653" y="59"/>
                        </a:moveTo>
                        <a:cubicBezTo>
                          <a:pt x="27618" y="1019"/>
                          <a:pt x="23572" y="13387"/>
                          <a:pt x="16623" y="27651"/>
                        </a:cubicBezTo>
                        <a:cubicBezTo>
                          <a:pt x="9673" y="41939"/>
                          <a:pt x="2472" y="52729"/>
                          <a:pt x="507" y="51769"/>
                        </a:cubicBezTo>
                        <a:cubicBezTo>
                          <a:pt x="-1482" y="50831"/>
                          <a:pt x="2564" y="38464"/>
                          <a:pt x="9513" y="24199"/>
                        </a:cubicBezTo>
                        <a:cubicBezTo>
                          <a:pt x="16463" y="9912"/>
                          <a:pt x="23687" y="-901"/>
                          <a:pt x="25653" y="59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1C46B433-0FAF-E8CD-FDE6-34B026EB3B86}"/>
                      </a:ext>
                    </a:extLst>
                  </p:cNvPr>
                  <p:cNvSpPr/>
                  <p:nvPr/>
                </p:nvSpPr>
                <p:spPr>
                  <a:xfrm>
                    <a:off x="9361330" y="4338889"/>
                    <a:ext cx="26715" cy="47586"/>
                  </a:xfrm>
                  <a:custGeom>
                    <a:avLst/>
                    <a:gdLst>
                      <a:gd name="connsiteX0" fmla="*/ 26251 w 26715"/>
                      <a:gd name="connsiteY0" fmla="*/ 74 h 47586"/>
                      <a:gd name="connsiteX1" fmla="*/ 16832 w 26715"/>
                      <a:gd name="connsiteY1" fmla="*/ 25701 h 47586"/>
                      <a:gd name="connsiteX2" fmla="*/ 465 w 26715"/>
                      <a:gd name="connsiteY2" fmla="*/ 47509 h 47586"/>
                      <a:gd name="connsiteX3" fmla="*/ 9883 w 26715"/>
                      <a:gd name="connsiteY3" fmla="*/ 21906 h 47586"/>
                      <a:gd name="connsiteX4" fmla="*/ 26251 w 26715"/>
                      <a:gd name="connsiteY4" fmla="*/ 74 h 47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15" h="47586">
                        <a:moveTo>
                          <a:pt x="26251" y="74"/>
                        </a:moveTo>
                        <a:cubicBezTo>
                          <a:pt x="28171" y="1126"/>
                          <a:pt x="23965" y="12602"/>
                          <a:pt x="16832" y="25701"/>
                        </a:cubicBezTo>
                        <a:cubicBezTo>
                          <a:pt x="9723" y="38799"/>
                          <a:pt x="2385" y="48561"/>
                          <a:pt x="465" y="47509"/>
                        </a:cubicBezTo>
                        <a:cubicBezTo>
                          <a:pt x="-1456" y="46480"/>
                          <a:pt x="2751" y="35027"/>
                          <a:pt x="9883" y="21906"/>
                        </a:cubicBezTo>
                        <a:cubicBezTo>
                          <a:pt x="17015" y="8807"/>
                          <a:pt x="24331" y="-954"/>
                          <a:pt x="26251" y="7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92D4DDB8-6715-DB39-3437-F186DFD14394}"/>
                      </a:ext>
                    </a:extLst>
                  </p:cNvPr>
                  <p:cNvSpPr/>
                  <p:nvPr/>
                </p:nvSpPr>
                <p:spPr>
                  <a:xfrm>
                    <a:off x="9409239" y="4351018"/>
                    <a:ext cx="21490" cy="40191"/>
                  </a:xfrm>
                  <a:custGeom>
                    <a:avLst/>
                    <a:gdLst>
                      <a:gd name="connsiteX0" fmla="*/ 20883 w 21490"/>
                      <a:gd name="connsiteY0" fmla="*/ 84 h 40191"/>
                      <a:gd name="connsiteX1" fmla="*/ 14277 w 21490"/>
                      <a:gd name="connsiteY1" fmla="*/ 21892 h 40191"/>
                      <a:gd name="connsiteX2" fmla="*/ 607 w 21490"/>
                      <a:gd name="connsiteY2" fmla="*/ 40112 h 40191"/>
                      <a:gd name="connsiteX3" fmla="*/ 7213 w 21490"/>
                      <a:gd name="connsiteY3" fmla="*/ 18303 h 40191"/>
                      <a:gd name="connsiteX4" fmla="*/ 20883 w 21490"/>
                      <a:gd name="connsiteY4" fmla="*/ 84 h 40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490" h="40191">
                        <a:moveTo>
                          <a:pt x="20883" y="84"/>
                        </a:moveTo>
                        <a:cubicBezTo>
                          <a:pt x="22849" y="1044"/>
                          <a:pt x="19878" y="10828"/>
                          <a:pt x="14277" y="21892"/>
                        </a:cubicBezTo>
                        <a:cubicBezTo>
                          <a:pt x="8676" y="32934"/>
                          <a:pt x="2550" y="41095"/>
                          <a:pt x="607" y="40112"/>
                        </a:cubicBezTo>
                        <a:cubicBezTo>
                          <a:pt x="-1359" y="39129"/>
                          <a:pt x="1613" y="29344"/>
                          <a:pt x="7213" y="18303"/>
                        </a:cubicBezTo>
                        <a:cubicBezTo>
                          <a:pt x="12814" y="7239"/>
                          <a:pt x="18940" y="-922"/>
                          <a:pt x="20883" y="8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0" name="任意多边形: 形状 959">
                    <a:extLst>
                      <a:ext uri="{FF2B5EF4-FFF2-40B4-BE49-F238E27FC236}">
                        <a16:creationId xmlns:a16="http://schemas.microsoft.com/office/drawing/2014/main" id="{97071391-1DE8-EE77-B159-278297B5F087}"/>
                      </a:ext>
                    </a:extLst>
                  </p:cNvPr>
                  <p:cNvSpPr/>
                  <p:nvPr/>
                </p:nvSpPr>
                <p:spPr>
                  <a:xfrm>
                    <a:off x="9412667" y="4344309"/>
                    <a:ext cx="27797" cy="13705"/>
                  </a:xfrm>
                  <a:custGeom>
                    <a:avLst/>
                    <a:gdLst>
                      <a:gd name="connsiteX0" fmla="*/ 380 w 27797"/>
                      <a:gd name="connsiteY0" fmla="*/ 346 h 13705"/>
                      <a:gd name="connsiteX1" fmla="*/ 14142 w 27797"/>
                      <a:gd name="connsiteY1" fmla="*/ 4987 h 13705"/>
                      <a:gd name="connsiteX2" fmla="*/ 27720 w 27797"/>
                      <a:gd name="connsiteY2" fmla="*/ 9582 h 13705"/>
                      <a:gd name="connsiteX3" fmla="*/ 11513 w 27797"/>
                      <a:gd name="connsiteY3" fmla="*/ 12462 h 13705"/>
                      <a:gd name="connsiteX4" fmla="*/ 380 w 27797"/>
                      <a:gd name="connsiteY4" fmla="*/ 346 h 137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97" h="13705">
                        <a:moveTo>
                          <a:pt x="380" y="346"/>
                        </a:moveTo>
                        <a:cubicBezTo>
                          <a:pt x="2140" y="-1185"/>
                          <a:pt x="7421" y="2724"/>
                          <a:pt x="14142" y="4987"/>
                        </a:cubicBezTo>
                        <a:cubicBezTo>
                          <a:pt x="20840" y="7479"/>
                          <a:pt x="27058" y="7547"/>
                          <a:pt x="27720" y="9582"/>
                        </a:cubicBezTo>
                        <a:cubicBezTo>
                          <a:pt x="28658" y="11639"/>
                          <a:pt x="20885" y="15777"/>
                          <a:pt x="11513" y="12462"/>
                        </a:cubicBezTo>
                        <a:cubicBezTo>
                          <a:pt x="2186" y="9079"/>
                          <a:pt x="-1220" y="1489"/>
                          <a:pt x="380" y="34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1" name="任意多边形: 形状 960">
                    <a:extLst>
                      <a:ext uri="{FF2B5EF4-FFF2-40B4-BE49-F238E27FC236}">
                        <a16:creationId xmlns:a16="http://schemas.microsoft.com/office/drawing/2014/main" id="{CBD40E5C-804D-001B-322F-4D848DD38C20}"/>
                      </a:ext>
                    </a:extLst>
                  </p:cNvPr>
                  <p:cNvSpPr/>
                  <p:nvPr/>
                </p:nvSpPr>
                <p:spPr>
                  <a:xfrm>
                    <a:off x="9372767" y="4332573"/>
                    <a:ext cx="27802" cy="13714"/>
                  </a:xfrm>
                  <a:custGeom>
                    <a:avLst/>
                    <a:gdLst>
                      <a:gd name="connsiteX0" fmla="*/ 389 w 27802"/>
                      <a:gd name="connsiteY0" fmla="*/ 356 h 13714"/>
                      <a:gd name="connsiteX1" fmla="*/ 14151 w 27802"/>
                      <a:gd name="connsiteY1" fmla="*/ 4996 h 13714"/>
                      <a:gd name="connsiteX2" fmla="*/ 27730 w 27802"/>
                      <a:gd name="connsiteY2" fmla="*/ 9591 h 13714"/>
                      <a:gd name="connsiteX3" fmla="*/ 11522 w 27802"/>
                      <a:gd name="connsiteY3" fmla="*/ 12471 h 13714"/>
                      <a:gd name="connsiteX4" fmla="*/ 389 w 27802"/>
                      <a:gd name="connsiteY4" fmla="*/ 356 h 1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02" h="13714">
                        <a:moveTo>
                          <a:pt x="389" y="356"/>
                        </a:moveTo>
                        <a:cubicBezTo>
                          <a:pt x="2149" y="-1199"/>
                          <a:pt x="7430" y="2710"/>
                          <a:pt x="14151" y="4996"/>
                        </a:cubicBezTo>
                        <a:cubicBezTo>
                          <a:pt x="20826" y="7465"/>
                          <a:pt x="27044" y="7534"/>
                          <a:pt x="27730" y="9591"/>
                        </a:cubicBezTo>
                        <a:cubicBezTo>
                          <a:pt x="28644" y="11649"/>
                          <a:pt x="20872" y="15786"/>
                          <a:pt x="11522" y="12471"/>
                        </a:cubicBezTo>
                        <a:cubicBezTo>
                          <a:pt x="2172" y="9088"/>
                          <a:pt x="-1234" y="1499"/>
                          <a:pt x="389" y="35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2" name="任意多边形: 形状 961">
                    <a:extLst>
                      <a:ext uri="{FF2B5EF4-FFF2-40B4-BE49-F238E27FC236}">
                        <a16:creationId xmlns:a16="http://schemas.microsoft.com/office/drawing/2014/main" id="{6840891D-6385-5667-2A55-3FAB2E6E7692}"/>
                      </a:ext>
                    </a:extLst>
                  </p:cNvPr>
                  <p:cNvSpPr/>
                  <p:nvPr/>
                </p:nvSpPr>
                <p:spPr>
                  <a:xfrm>
                    <a:off x="9330965" y="4317203"/>
                    <a:ext cx="27797" cy="13712"/>
                  </a:xfrm>
                  <a:custGeom>
                    <a:avLst/>
                    <a:gdLst>
                      <a:gd name="connsiteX0" fmla="*/ 380 w 27797"/>
                      <a:gd name="connsiteY0" fmla="*/ 363 h 13712"/>
                      <a:gd name="connsiteX1" fmla="*/ 14142 w 27797"/>
                      <a:gd name="connsiteY1" fmla="*/ 5004 h 13712"/>
                      <a:gd name="connsiteX2" fmla="*/ 27720 w 27797"/>
                      <a:gd name="connsiteY2" fmla="*/ 9576 h 13712"/>
                      <a:gd name="connsiteX3" fmla="*/ 11513 w 27797"/>
                      <a:gd name="connsiteY3" fmla="*/ 12456 h 13712"/>
                      <a:gd name="connsiteX4" fmla="*/ 380 w 27797"/>
                      <a:gd name="connsiteY4" fmla="*/ 363 h 13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97" h="13712">
                        <a:moveTo>
                          <a:pt x="380" y="363"/>
                        </a:moveTo>
                        <a:cubicBezTo>
                          <a:pt x="2140" y="-1214"/>
                          <a:pt x="7421" y="2718"/>
                          <a:pt x="14142" y="5004"/>
                        </a:cubicBezTo>
                        <a:cubicBezTo>
                          <a:pt x="20840" y="7473"/>
                          <a:pt x="27081" y="7541"/>
                          <a:pt x="27720" y="9576"/>
                        </a:cubicBezTo>
                        <a:cubicBezTo>
                          <a:pt x="28658" y="11656"/>
                          <a:pt x="20885" y="15794"/>
                          <a:pt x="11513" y="12456"/>
                        </a:cubicBezTo>
                        <a:cubicBezTo>
                          <a:pt x="2186" y="9073"/>
                          <a:pt x="-1220" y="1483"/>
                          <a:pt x="380" y="363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CCB0392-8797-636E-F9C7-2120038D8511}"/>
                    </a:ext>
                  </a:extLst>
                </p:cNvPr>
                <p:cNvSpPr/>
                <p:nvPr/>
              </p:nvSpPr>
              <p:spPr>
                <a:xfrm>
                  <a:off x="9398187" y="2919252"/>
                  <a:ext cx="823464" cy="1270161"/>
                </a:xfrm>
                <a:custGeom>
                  <a:avLst/>
                  <a:gdLst>
                    <a:gd name="connsiteX0" fmla="*/ 291854 w 823464"/>
                    <a:gd name="connsiteY0" fmla="*/ 204862 h 1270161"/>
                    <a:gd name="connsiteX1" fmla="*/ 577124 w 823464"/>
                    <a:gd name="connsiteY1" fmla="*/ 0 h 1270161"/>
                    <a:gd name="connsiteX2" fmla="*/ 823189 w 823464"/>
                    <a:gd name="connsiteY2" fmla="*/ 405527 h 1270161"/>
                    <a:gd name="connsiteX3" fmla="*/ 157094 w 823464"/>
                    <a:gd name="connsiteY3" fmla="*/ 1270161 h 1270161"/>
                    <a:gd name="connsiteX4" fmla="*/ 0 w 823464"/>
                    <a:gd name="connsiteY4" fmla="*/ 1222521 h 1270161"/>
                    <a:gd name="connsiteX5" fmla="*/ 432123 w 823464"/>
                    <a:gd name="connsiteY5" fmla="*/ 413254 h 1270161"/>
                    <a:gd name="connsiteX6" fmla="*/ 291854 w 823464"/>
                    <a:gd name="connsiteY6" fmla="*/ 204862 h 1270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3464" h="1270161">
                      <a:moveTo>
                        <a:pt x="291854" y="204862"/>
                      </a:moveTo>
                      <a:lnTo>
                        <a:pt x="577124" y="0"/>
                      </a:lnTo>
                      <a:cubicBezTo>
                        <a:pt x="577124" y="0"/>
                        <a:pt x="807232" y="344194"/>
                        <a:pt x="823189" y="405527"/>
                      </a:cubicBezTo>
                      <a:cubicBezTo>
                        <a:pt x="839145" y="466861"/>
                        <a:pt x="157094" y="1270161"/>
                        <a:pt x="157094" y="1270161"/>
                      </a:cubicBezTo>
                      <a:lnTo>
                        <a:pt x="0" y="1222521"/>
                      </a:lnTo>
                      <a:lnTo>
                        <a:pt x="432123" y="413254"/>
                      </a:lnTo>
                      <a:lnTo>
                        <a:pt x="291854" y="204862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79AE4E0-853E-B811-A650-9F966084E0EE}"/>
                    </a:ext>
                  </a:extLst>
                </p:cNvPr>
                <p:cNvSpPr/>
                <p:nvPr/>
              </p:nvSpPr>
              <p:spPr>
                <a:xfrm>
                  <a:off x="9830538" y="3317246"/>
                  <a:ext cx="136906" cy="38813"/>
                </a:xfrm>
                <a:custGeom>
                  <a:avLst/>
                  <a:gdLst>
                    <a:gd name="connsiteX0" fmla="*/ 389 w 136906"/>
                    <a:gd name="connsiteY0" fmla="*/ 17478 h 38813"/>
                    <a:gd name="connsiteX1" fmla="*/ 68237 w 136906"/>
                    <a:gd name="connsiteY1" fmla="*/ 9477 h 38813"/>
                    <a:gd name="connsiteX2" fmla="*/ 135217 w 136906"/>
                    <a:gd name="connsiteY2" fmla="*/ 1613 h 38813"/>
                    <a:gd name="connsiteX3" fmla="*/ 73678 w 136906"/>
                    <a:gd name="connsiteY3" fmla="*/ 38075 h 38813"/>
                    <a:gd name="connsiteX4" fmla="*/ 389 w 136906"/>
                    <a:gd name="connsiteY4" fmla="*/ 17478 h 38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906" h="38813">
                      <a:moveTo>
                        <a:pt x="389" y="17478"/>
                      </a:moveTo>
                      <a:cubicBezTo>
                        <a:pt x="4298" y="9500"/>
                        <a:pt x="35067" y="13363"/>
                        <a:pt x="68237" y="9477"/>
                      </a:cubicBezTo>
                      <a:cubicBezTo>
                        <a:pt x="101704" y="6299"/>
                        <a:pt x="127925" y="-3919"/>
                        <a:pt x="135217" y="1613"/>
                      </a:cubicBezTo>
                      <a:cubicBezTo>
                        <a:pt x="143630" y="6756"/>
                        <a:pt x="120244" y="33160"/>
                        <a:pt x="73678" y="38075"/>
                      </a:cubicBezTo>
                      <a:cubicBezTo>
                        <a:pt x="27158" y="42761"/>
                        <a:pt x="-3863" y="23878"/>
                        <a:pt x="389" y="1747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52ADA87-3E68-A26A-F6D5-AE6AA6B74B33}"/>
                  </a:ext>
                </a:extLst>
              </p:cNvPr>
              <p:cNvSpPr/>
              <p:nvPr/>
            </p:nvSpPr>
            <p:spPr>
              <a:xfrm>
                <a:off x="9526912" y="2471327"/>
                <a:ext cx="530195" cy="794781"/>
              </a:xfrm>
              <a:custGeom>
                <a:avLst/>
                <a:gdLst>
                  <a:gd name="connsiteX0" fmla="*/ 0 w 530195"/>
                  <a:gd name="connsiteY0" fmla="*/ 0 h 794781"/>
                  <a:gd name="connsiteX1" fmla="*/ 223457 w 530195"/>
                  <a:gd name="connsiteY1" fmla="*/ 101702 h 794781"/>
                  <a:gd name="connsiteX2" fmla="*/ 529392 w 530195"/>
                  <a:gd name="connsiteY2" fmla="*/ 482892 h 794781"/>
                  <a:gd name="connsiteX3" fmla="*/ 189944 w 530195"/>
                  <a:gd name="connsiteY3" fmla="*/ 792600 h 794781"/>
                  <a:gd name="connsiteX4" fmla="*/ 68283 w 530195"/>
                  <a:gd name="connsiteY4" fmla="*/ 430593 h 794781"/>
                  <a:gd name="connsiteX5" fmla="*/ 0 w 530195"/>
                  <a:gd name="connsiteY5" fmla="*/ 0 h 79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195" h="794781">
                    <a:moveTo>
                      <a:pt x="0" y="0"/>
                    </a:moveTo>
                    <a:cubicBezTo>
                      <a:pt x="0" y="0"/>
                      <a:pt x="195087" y="66749"/>
                      <a:pt x="223457" y="101702"/>
                    </a:cubicBezTo>
                    <a:cubicBezTo>
                      <a:pt x="251826" y="136655"/>
                      <a:pt x="453794" y="405525"/>
                      <a:pt x="529392" y="482892"/>
                    </a:cubicBezTo>
                    <a:cubicBezTo>
                      <a:pt x="548343" y="555610"/>
                      <a:pt x="226359" y="821472"/>
                      <a:pt x="189944" y="792600"/>
                    </a:cubicBezTo>
                    <a:cubicBezTo>
                      <a:pt x="176342" y="781810"/>
                      <a:pt x="68283" y="430593"/>
                      <a:pt x="68283" y="4305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图形 1">
              <a:extLst>
                <a:ext uri="{FF2B5EF4-FFF2-40B4-BE49-F238E27FC236}">
                  <a16:creationId xmlns:a16="http://schemas.microsoft.com/office/drawing/2014/main" id="{210DB29C-C4F2-CE30-4320-B8A43DF7E06B}"/>
                </a:ext>
              </a:extLst>
            </p:cNvPr>
            <p:cNvGrpSpPr/>
            <p:nvPr/>
          </p:nvGrpSpPr>
          <p:grpSpPr>
            <a:xfrm>
              <a:off x="6518950" y="1527945"/>
              <a:ext cx="3541194" cy="3970020"/>
              <a:chOff x="6518950" y="1527945"/>
              <a:chExt cx="3541194" cy="3970020"/>
            </a:xfrm>
          </p:grpSpPr>
          <p:grpSp>
            <p:nvGrpSpPr>
              <p:cNvPr id="22" name="图形 1">
                <a:extLst>
                  <a:ext uri="{FF2B5EF4-FFF2-40B4-BE49-F238E27FC236}">
                    <a16:creationId xmlns:a16="http://schemas.microsoft.com/office/drawing/2014/main" id="{DCAE08C5-3056-38A1-496E-040447F01AD8}"/>
                  </a:ext>
                </a:extLst>
              </p:cNvPr>
              <p:cNvGrpSpPr/>
              <p:nvPr/>
            </p:nvGrpSpPr>
            <p:grpSpPr>
              <a:xfrm>
                <a:off x="9711447" y="2103578"/>
                <a:ext cx="249841" cy="249841"/>
                <a:chOff x="9711447" y="2103578"/>
                <a:chExt cx="249841" cy="249841"/>
              </a:xfrm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3BE0FE3C-1E25-FDF2-50B4-5EC4BBC78189}"/>
                    </a:ext>
                  </a:extLst>
                </p:cNvPr>
                <p:cNvSpPr/>
                <p:nvPr/>
              </p:nvSpPr>
              <p:spPr>
                <a:xfrm>
                  <a:off x="9711447" y="2103578"/>
                  <a:ext cx="249841" cy="249841"/>
                </a:xfrm>
                <a:custGeom>
                  <a:avLst/>
                  <a:gdLst>
                    <a:gd name="connsiteX0" fmla="*/ 249842 w 249841"/>
                    <a:gd name="connsiteY0" fmla="*/ 124921 h 249841"/>
                    <a:gd name="connsiteX1" fmla="*/ 124921 w 249841"/>
                    <a:gd name="connsiteY1" fmla="*/ 249842 h 249841"/>
                    <a:gd name="connsiteX2" fmla="*/ 0 w 249841"/>
                    <a:gd name="connsiteY2" fmla="*/ 124921 h 249841"/>
                    <a:gd name="connsiteX3" fmla="*/ 124921 w 249841"/>
                    <a:gd name="connsiteY3" fmla="*/ 0 h 249841"/>
                    <a:gd name="connsiteX4" fmla="*/ 249842 w 249841"/>
                    <a:gd name="connsiteY4" fmla="*/ 124921 h 249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841" h="249841">
                      <a:moveTo>
                        <a:pt x="249842" y="124921"/>
                      </a:moveTo>
                      <a:cubicBezTo>
                        <a:pt x="249842" y="193913"/>
                        <a:pt x="193913" y="249842"/>
                        <a:pt x="124921" y="249842"/>
                      </a:cubicBezTo>
                      <a:cubicBezTo>
                        <a:pt x="55929" y="249842"/>
                        <a:pt x="0" y="193913"/>
                        <a:pt x="0" y="124921"/>
                      </a:cubicBezTo>
                      <a:cubicBezTo>
                        <a:pt x="0" y="55929"/>
                        <a:pt x="55929" y="0"/>
                        <a:pt x="124921" y="0"/>
                      </a:cubicBezTo>
                      <a:cubicBezTo>
                        <a:pt x="193913" y="0"/>
                        <a:pt x="249842" y="55929"/>
                        <a:pt x="249842" y="124921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38177CF-EBDF-ACD7-7A6F-8485C2221491}"/>
                    </a:ext>
                  </a:extLst>
                </p:cNvPr>
                <p:cNvSpPr/>
                <p:nvPr/>
              </p:nvSpPr>
              <p:spPr>
                <a:xfrm>
                  <a:off x="9806444" y="2164989"/>
                  <a:ext cx="59824" cy="125531"/>
                </a:xfrm>
                <a:custGeom>
                  <a:avLst/>
                  <a:gdLst>
                    <a:gd name="connsiteX0" fmla="*/ 25375 w 59824"/>
                    <a:gd name="connsiteY0" fmla="*/ 110869 h 125531"/>
                    <a:gd name="connsiteX1" fmla="*/ 0 w 59824"/>
                    <a:gd name="connsiteY1" fmla="*/ 99722 h 125531"/>
                    <a:gd name="connsiteX2" fmla="*/ 7635 w 59824"/>
                    <a:gd name="connsiteY2" fmla="*/ 88283 h 125531"/>
                    <a:gd name="connsiteX3" fmla="*/ 29330 w 59824"/>
                    <a:gd name="connsiteY3" fmla="*/ 97377 h 125531"/>
                    <a:gd name="connsiteX4" fmla="*/ 43548 w 59824"/>
                    <a:gd name="connsiteY4" fmla="*/ 84767 h 125531"/>
                    <a:gd name="connsiteX5" fmla="*/ 3658 w 59824"/>
                    <a:gd name="connsiteY5" fmla="*/ 40622 h 125531"/>
                    <a:gd name="connsiteX6" fmla="*/ 25375 w 59824"/>
                    <a:gd name="connsiteY6" fmla="*/ 14962 h 125531"/>
                    <a:gd name="connsiteX7" fmla="*/ 25375 w 59824"/>
                    <a:gd name="connsiteY7" fmla="*/ 0 h 125531"/>
                    <a:gd name="connsiteX8" fmla="*/ 37102 w 59824"/>
                    <a:gd name="connsiteY8" fmla="*/ 0 h 125531"/>
                    <a:gd name="connsiteX9" fmla="*/ 37102 w 59824"/>
                    <a:gd name="connsiteY9" fmla="*/ 14669 h 125531"/>
                    <a:gd name="connsiteX10" fmla="*/ 58362 w 59824"/>
                    <a:gd name="connsiteY10" fmla="*/ 26101 h 125531"/>
                    <a:gd name="connsiteX11" fmla="*/ 49698 w 59824"/>
                    <a:gd name="connsiteY11" fmla="*/ 35929 h 125531"/>
                    <a:gd name="connsiteX12" fmla="*/ 32713 w 59824"/>
                    <a:gd name="connsiteY12" fmla="*/ 28157 h 125531"/>
                    <a:gd name="connsiteX13" fmla="*/ 19934 w 59824"/>
                    <a:gd name="connsiteY13" fmla="*/ 39888 h 125531"/>
                    <a:gd name="connsiteX14" fmla="*/ 59825 w 59824"/>
                    <a:gd name="connsiteY14" fmla="*/ 83590 h 125531"/>
                    <a:gd name="connsiteX15" fmla="*/ 37102 w 59824"/>
                    <a:gd name="connsiteY15" fmla="*/ 110425 h 125531"/>
                    <a:gd name="connsiteX16" fmla="*/ 37102 w 59824"/>
                    <a:gd name="connsiteY16" fmla="*/ 125531 h 125531"/>
                    <a:gd name="connsiteX17" fmla="*/ 25375 w 59824"/>
                    <a:gd name="connsiteY17" fmla="*/ 125531 h 125531"/>
                    <a:gd name="connsiteX18" fmla="*/ 25375 w 59824"/>
                    <a:gd name="connsiteY18" fmla="*/ 110869 h 125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9824" h="125531">
                      <a:moveTo>
                        <a:pt x="25375" y="110869"/>
                      </a:moveTo>
                      <a:cubicBezTo>
                        <a:pt x="16414" y="109984"/>
                        <a:pt x="6607" y="105878"/>
                        <a:pt x="0" y="99722"/>
                      </a:cubicBezTo>
                      <a:lnTo>
                        <a:pt x="7635" y="88283"/>
                      </a:lnTo>
                      <a:cubicBezTo>
                        <a:pt x="14516" y="93710"/>
                        <a:pt x="21397" y="97377"/>
                        <a:pt x="29330" y="97377"/>
                      </a:cubicBezTo>
                      <a:cubicBezTo>
                        <a:pt x="38862" y="97377"/>
                        <a:pt x="43548" y="92683"/>
                        <a:pt x="43548" y="84767"/>
                      </a:cubicBezTo>
                      <a:cubicBezTo>
                        <a:pt x="43548" y="65407"/>
                        <a:pt x="3658" y="68194"/>
                        <a:pt x="3658" y="40622"/>
                      </a:cubicBezTo>
                      <a:cubicBezTo>
                        <a:pt x="3658" y="26986"/>
                        <a:pt x="12162" y="17310"/>
                        <a:pt x="25375" y="14962"/>
                      </a:cubicBezTo>
                      <a:lnTo>
                        <a:pt x="25375" y="0"/>
                      </a:lnTo>
                      <a:lnTo>
                        <a:pt x="37102" y="0"/>
                      </a:lnTo>
                      <a:lnTo>
                        <a:pt x="37102" y="14669"/>
                      </a:lnTo>
                      <a:cubicBezTo>
                        <a:pt x="46497" y="15840"/>
                        <a:pt x="52944" y="20389"/>
                        <a:pt x="58362" y="26101"/>
                      </a:cubicBezTo>
                      <a:lnTo>
                        <a:pt x="49698" y="35929"/>
                      </a:lnTo>
                      <a:cubicBezTo>
                        <a:pt x="44280" y="30943"/>
                        <a:pt x="39731" y="28157"/>
                        <a:pt x="32713" y="28157"/>
                      </a:cubicBezTo>
                      <a:cubicBezTo>
                        <a:pt x="24780" y="28157"/>
                        <a:pt x="19934" y="32264"/>
                        <a:pt x="19934" y="39888"/>
                      </a:cubicBezTo>
                      <a:cubicBezTo>
                        <a:pt x="19934" y="57488"/>
                        <a:pt x="59825" y="53966"/>
                        <a:pt x="59825" y="83590"/>
                      </a:cubicBezTo>
                      <a:cubicBezTo>
                        <a:pt x="59825" y="97518"/>
                        <a:pt x="51618" y="107789"/>
                        <a:pt x="37102" y="110425"/>
                      </a:cubicBezTo>
                      <a:lnTo>
                        <a:pt x="37102" y="125531"/>
                      </a:lnTo>
                      <a:lnTo>
                        <a:pt x="25375" y="125531"/>
                      </a:lnTo>
                      <a:lnTo>
                        <a:pt x="25375" y="11086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图形 1">
                <a:extLst>
                  <a:ext uri="{FF2B5EF4-FFF2-40B4-BE49-F238E27FC236}">
                    <a16:creationId xmlns:a16="http://schemas.microsoft.com/office/drawing/2014/main" id="{A65DE278-6C49-2835-EAC0-88EAB78AA8D2}"/>
                  </a:ext>
                </a:extLst>
              </p:cNvPr>
              <p:cNvGrpSpPr/>
              <p:nvPr/>
            </p:nvGrpSpPr>
            <p:grpSpPr>
              <a:xfrm>
                <a:off x="7579345" y="2638634"/>
                <a:ext cx="313275" cy="313285"/>
                <a:chOff x="7579345" y="2638634"/>
                <a:chExt cx="313275" cy="31328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AED84754-3775-409F-1DD2-80CA02643A02}"/>
                    </a:ext>
                  </a:extLst>
                </p:cNvPr>
                <p:cNvSpPr/>
                <p:nvPr/>
              </p:nvSpPr>
              <p:spPr>
                <a:xfrm>
                  <a:off x="7579345" y="2638634"/>
                  <a:ext cx="313275" cy="313285"/>
                </a:xfrm>
                <a:custGeom>
                  <a:avLst/>
                  <a:gdLst>
                    <a:gd name="connsiteX0" fmla="*/ 310951 w 313275"/>
                    <a:gd name="connsiteY0" fmla="*/ 129925 h 313285"/>
                    <a:gd name="connsiteX1" fmla="*/ 183347 w 313275"/>
                    <a:gd name="connsiteY1" fmla="*/ 310967 h 313285"/>
                    <a:gd name="connsiteX2" fmla="*/ 2318 w 313275"/>
                    <a:gd name="connsiteY2" fmla="*/ 183356 h 313285"/>
                    <a:gd name="connsiteX3" fmla="*/ 129923 w 313275"/>
                    <a:gd name="connsiteY3" fmla="*/ 2321 h 313285"/>
                    <a:gd name="connsiteX4" fmla="*/ 310951 w 313275"/>
                    <a:gd name="connsiteY4" fmla="*/ 129925 h 31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275" h="313285">
                      <a:moveTo>
                        <a:pt x="310951" y="129925"/>
                      </a:moveTo>
                      <a:cubicBezTo>
                        <a:pt x="325719" y="215154"/>
                        <a:pt x="268592" y="296207"/>
                        <a:pt x="183347" y="310967"/>
                      </a:cubicBezTo>
                      <a:cubicBezTo>
                        <a:pt x="98125" y="325712"/>
                        <a:pt x="17086" y="268585"/>
                        <a:pt x="2318" y="183356"/>
                      </a:cubicBezTo>
                      <a:cubicBezTo>
                        <a:pt x="-12426" y="98127"/>
                        <a:pt x="44701" y="17075"/>
                        <a:pt x="129923" y="2321"/>
                      </a:cubicBezTo>
                      <a:cubicBezTo>
                        <a:pt x="215145" y="-12433"/>
                        <a:pt x="296207" y="44696"/>
                        <a:pt x="310951" y="129925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39359C7-86CE-A905-FBD1-9A3A32B40B5C}"/>
                    </a:ext>
                  </a:extLst>
                </p:cNvPr>
                <p:cNvSpPr/>
                <p:nvPr/>
              </p:nvSpPr>
              <p:spPr>
                <a:xfrm>
                  <a:off x="7698087" y="2715282"/>
                  <a:ext cx="79754" cy="157580"/>
                </a:xfrm>
                <a:custGeom>
                  <a:avLst/>
                  <a:gdLst>
                    <a:gd name="connsiteX0" fmla="*/ 42408 w 79754"/>
                    <a:gd name="connsiteY0" fmla="*/ 139469 h 157580"/>
                    <a:gd name="connsiteX1" fmla="*/ 8689 w 79754"/>
                    <a:gd name="connsiteY1" fmla="*/ 131125 h 157580"/>
                    <a:gd name="connsiteX2" fmla="*/ 15662 w 79754"/>
                    <a:gd name="connsiteY2" fmla="*/ 115363 h 157580"/>
                    <a:gd name="connsiteX3" fmla="*/ 44419 w 79754"/>
                    <a:gd name="connsiteY3" fmla="*/ 121954 h 157580"/>
                    <a:gd name="connsiteX4" fmla="*/ 59278 w 79754"/>
                    <a:gd name="connsiteY4" fmla="*/ 103334 h 157580"/>
                    <a:gd name="connsiteX5" fmla="*/ 574 w 79754"/>
                    <a:gd name="connsiteY5" fmla="*/ 57333 h 157580"/>
                    <a:gd name="connsiteX6" fmla="*/ 21902 w 79754"/>
                    <a:gd name="connsiteY6" fmla="*/ 20992 h 157580"/>
                    <a:gd name="connsiteX7" fmla="*/ 18702 w 79754"/>
                    <a:gd name="connsiteY7" fmla="*/ 2510 h 157580"/>
                    <a:gd name="connsiteX8" fmla="*/ 33195 w 79754"/>
                    <a:gd name="connsiteY8" fmla="*/ 0 h 157580"/>
                    <a:gd name="connsiteX9" fmla="*/ 36327 w 79754"/>
                    <a:gd name="connsiteY9" fmla="*/ 18121 h 157580"/>
                    <a:gd name="connsiteX10" fmla="*/ 65039 w 79754"/>
                    <a:gd name="connsiteY10" fmla="*/ 27697 h 157580"/>
                    <a:gd name="connsiteX11" fmla="*/ 56444 w 79754"/>
                    <a:gd name="connsiteY11" fmla="*/ 41688 h 157580"/>
                    <a:gd name="connsiteX12" fmla="*/ 33789 w 79754"/>
                    <a:gd name="connsiteY12" fmla="*/ 35723 h 157580"/>
                    <a:gd name="connsiteX13" fmla="*/ 20531 w 79754"/>
                    <a:gd name="connsiteY13" fmla="*/ 52944 h 157580"/>
                    <a:gd name="connsiteX14" fmla="*/ 79144 w 79754"/>
                    <a:gd name="connsiteY14" fmla="*/ 98401 h 157580"/>
                    <a:gd name="connsiteX15" fmla="*/ 56810 w 79754"/>
                    <a:gd name="connsiteY15" fmla="*/ 136413 h 157580"/>
                    <a:gd name="connsiteX16" fmla="*/ 60033 w 79754"/>
                    <a:gd name="connsiteY16" fmla="*/ 155073 h 157580"/>
                    <a:gd name="connsiteX17" fmla="*/ 45539 w 79754"/>
                    <a:gd name="connsiteY17" fmla="*/ 157581 h 157580"/>
                    <a:gd name="connsiteX18" fmla="*/ 42408 w 79754"/>
                    <a:gd name="connsiteY18" fmla="*/ 139469 h 157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754" h="157580">
                      <a:moveTo>
                        <a:pt x="42408" y="139469"/>
                      </a:moveTo>
                      <a:cubicBezTo>
                        <a:pt x="31161" y="140290"/>
                        <a:pt x="18153" y="137318"/>
                        <a:pt x="8689" y="131125"/>
                      </a:cubicBezTo>
                      <a:lnTo>
                        <a:pt x="15662" y="115363"/>
                      </a:lnTo>
                      <a:cubicBezTo>
                        <a:pt x="25331" y="120593"/>
                        <a:pt x="34635" y="123650"/>
                        <a:pt x="44419" y="121954"/>
                      </a:cubicBezTo>
                      <a:cubicBezTo>
                        <a:pt x="56192" y="119914"/>
                        <a:pt x="60970" y="113116"/>
                        <a:pt x="59278" y="103334"/>
                      </a:cubicBezTo>
                      <a:cubicBezTo>
                        <a:pt x="55141" y="79416"/>
                        <a:pt x="6472" y="91392"/>
                        <a:pt x="574" y="57333"/>
                      </a:cubicBezTo>
                      <a:cubicBezTo>
                        <a:pt x="-2352" y="40487"/>
                        <a:pt x="6083" y="26712"/>
                        <a:pt x="21902" y="20992"/>
                      </a:cubicBezTo>
                      <a:lnTo>
                        <a:pt x="18702" y="2510"/>
                      </a:lnTo>
                      <a:lnTo>
                        <a:pt x="33195" y="0"/>
                      </a:lnTo>
                      <a:lnTo>
                        <a:pt x="36327" y="18121"/>
                      </a:lnTo>
                      <a:cubicBezTo>
                        <a:pt x="48168" y="17559"/>
                        <a:pt x="57107" y="21799"/>
                        <a:pt x="65039" y="27697"/>
                      </a:cubicBezTo>
                      <a:lnTo>
                        <a:pt x="56444" y="41688"/>
                      </a:lnTo>
                      <a:cubicBezTo>
                        <a:pt x="48694" y="36688"/>
                        <a:pt x="42476" y="34217"/>
                        <a:pt x="33789" y="35723"/>
                      </a:cubicBezTo>
                      <a:cubicBezTo>
                        <a:pt x="24006" y="37417"/>
                        <a:pt x="18908" y="43526"/>
                        <a:pt x="20531" y="52944"/>
                      </a:cubicBezTo>
                      <a:cubicBezTo>
                        <a:pt x="24303" y="74686"/>
                        <a:pt x="72812" y="61804"/>
                        <a:pt x="79144" y="98401"/>
                      </a:cubicBezTo>
                      <a:cubicBezTo>
                        <a:pt x="82115" y="115608"/>
                        <a:pt x="74183" y="130051"/>
                        <a:pt x="56810" y="136413"/>
                      </a:cubicBezTo>
                      <a:lnTo>
                        <a:pt x="60033" y="155073"/>
                      </a:lnTo>
                      <a:lnTo>
                        <a:pt x="45539" y="157581"/>
                      </a:lnTo>
                      <a:lnTo>
                        <a:pt x="42408" y="13946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图形 1">
                <a:extLst>
                  <a:ext uri="{FF2B5EF4-FFF2-40B4-BE49-F238E27FC236}">
                    <a16:creationId xmlns:a16="http://schemas.microsoft.com/office/drawing/2014/main" id="{B63AF544-697A-7140-078E-FF0120E7C992}"/>
                  </a:ext>
                </a:extLst>
              </p:cNvPr>
              <p:cNvGrpSpPr/>
              <p:nvPr/>
            </p:nvGrpSpPr>
            <p:grpSpPr>
              <a:xfrm>
                <a:off x="9523872" y="4819595"/>
                <a:ext cx="536272" cy="678370"/>
                <a:chOff x="9523872" y="4819595"/>
                <a:chExt cx="536272" cy="678370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064C1BE2-94BF-5CED-994A-462207E2BCD1}"/>
                    </a:ext>
                  </a:extLst>
                </p:cNvPr>
                <p:cNvSpPr/>
                <p:nvPr/>
              </p:nvSpPr>
              <p:spPr>
                <a:xfrm>
                  <a:off x="9523872" y="4819595"/>
                  <a:ext cx="536272" cy="678370"/>
                </a:xfrm>
                <a:custGeom>
                  <a:avLst/>
                  <a:gdLst>
                    <a:gd name="connsiteX0" fmla="*/ 536273 w 536272"/>
                    <a:gd name="connsiteY0" fmla="*/ 115763 h 678370"/>
                    <a:gd name="connsiteX1" fmla="*/ 301706 w 536272"/>
                    <a:gd name="connsiteY1" fmla="*/ 0 h 678370"/>
                    <a:gd name="connsiteX2" fmla="*/ 220988 w 536272"/>
                    <a:gd name="connsiteY2" fmla="*/ 83690 h 678370"/>
                    <a:gd name="connsiteX3" fmla="*/ 0 w 536272"/>
                    <a:gd name="connsiteY3" fmla="*/ 531244 h 678370"/>
                    <a:gd name="connsiteX4" fmla="*/ 31684 w 536272"/>
                    <a:gd name="connsiteY4" fmla="*/ 547040 h 678370"/>
                    <a:gd name="connsiteX5" fmla="*/ 266182 w 536272"/>
                    <a:gd name="connsiteY5" fmla="*/ 662735 h 678370"/>
                    <a:gd name="connsiteX6" fmla="*/ 297912 w 536272"/>
                    <a:gd name="connsiteY6" fmla="*/ 678371 h 678370"/>
                    <a:gd name="connsiteX7" fmla="*/ 518762 w 536272"/>
                    <a:gd name="connsiteY7" fmla="*/ 230795 h 678370"/>
                    <a:gd name="connsiteX8" fmla="*/ 536273 w 536272"/>
                    <a:gd name="connsiteY8" fmla="*/ 115763 h 678370"/>
                    <a:gd name="connsiteX9" fmla="*/ 382174 w 536272"/>
                    <a:gd name="connsiteY9" fmla="*/ 132245 h 678370"/>
                    <a:gd name="connsiteX10" fmla="*/ 369601 w 536272"/>
                    <a:gd name="connsiteY10" fmla="*/ 95006 h 678370"/>
                    <a:gd name="connsiteX11" fmla="*/ 407022 w 536272"/>
                    <a:gd name="connsiteY11" fmla="*/ 82250 h 678370"/>
                    <a:gd name="connsiteX12" fmla="*/ 419755 w 536272"/>
                    <a:gd name="connsiteY12" fmla="*/ 119695 h 678370"/>
                    <a:gd name="connsiteX13" fmla="*/ 382174 w 536272"/>
                    <a:gd name="connsiteY13" fmla="*/ 132245 h 678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36272" h="678370">
                      <a:moveTo>
                        <a:pt x="536273" y="115763"/>
                      </a:moveTo>
                      <a:lnTo>
                        <a:pt x="301706" y="0"/>
                      </a:lnTo>
                      <a:lnTo>
                        <a:pt x="220988" y="83690"/>
                      </a:lnTo>
                      <a:lnTo>
                        <a:pt x="0" y="531244"/>
                      </a:lnTo>
                      <a:lnTo>
                        <a:pt x="31684" y="547040"/>
                      </a:lnTo>
                      <a:lnTo>
                        <a:pt x="266182" y="662735"/>
                      </a:lnTo>
                      <a:lnTo>
                        <a:pt x="297912" y="678371"/>
                      </a:lnTo>
                      <a:lnTo>
                        <a:pt x="518762" y="230795"/>
                      </a:lnTo>
                      <a:lnTo>
                        <a:pt x="536273" y="115763"/>
                      </a:lnTo>
                      <a:close/>
                      <a:moveTo>
                        <a:pt x="382174" y="132245"/>
                      </a:moveTo>
                      <a:cubicBezTo>
                        <a:pt x="368412" y="125456"/>
                        <a:pt x="362880" y="108745"/>
                        <a:pt x="369601" y="95006"/>
                      </a:cubicBezTo>
                      <a:cubicBezTo>
                        <a:pt x="376459" y="81176"/>
                        <a:pt x="393124" y="75392"/>
                        <a:pt x="407022" y="82250"/>
                      </a:cubicBezTo>
                      <a:cubicBezTo>
                        <a:pt x="420715" y="89017"/>
                        <a:pt x="426545" y="105819"/>
                        <a:pt x="419755" y="119695"/>
                      </a:cubicBezTo>
                      <a:cubicBezTo>
                        <a:pt x="412806" y="133434"/>
                        <a:pt x="396073" y="139103"/>
                        <a:pt x="382174" y="132245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3445C79-667A-40EA-0A40-0ADE3915E107}"/>
                    </a:ext>
                  </a:extLst>
                </p:cNvPr>
                <p:cNvSpPr/>
                <p:nvPr/>
              </p:nvSpPr>
              <p:spPr>
                <a:xfrm>
                  <a:off x="9686987" y="5048492"/>
                  <a:ext cx="196523" cy="295808"/>
                </a:xfrm>
                <a:custGeom>
                  <a:avLst/>
                  <a:gdLst>
                    <a:gd name="connsiteX0" fmla="*/ 142614 w 196523"/>
                    <a:gd name="connsiteY0" fmla="*/ 18380 h 295808"/>
                    <a:gd name="connsiteX1" fmla="*/ 151667 w 196523"/>
                    <a:gd name="connsiteY1" fmla="*/ 0 h 295808"/>
                    <a:gd name="connsiteX2" fmla="*/ 183442 w 196523"/>
                    <a:gd name="connsiteY2" fmla="*/ 15751 h 295808"/>
                    <a:gd name="connsiteX3" fmla="*/ 174549 w 196523"/>
                    <a:gd name="connsiteY3" fmla="*/ 34176 h 295808"/>
                    <a:gd name="connsiteX4" fmla="*/ 186322 w 196523"/>
                    <a:gd name="connsiteY4" fmla="*/ 115420 h 295808"/>
                    <a:gd name="connsiteX5" fmla="*/ 182573 w 196523"/>
                    <a:gd name="connsiteY5" fmla="*/ 123193 h 295808"/>
                    <a:gd name="connsiteX6" fmla="*/ 145586 w 196523"/>
                    <a:gd name="connsiteY6" fmla="*/ 104996 h 295808"/>
                    <a:gd name="connsiteX7" fmla="*/ 150592 w 196523"/>
                    <a:gd name="connsiteY7" fmla="*/ 94709 h 295808"/>
                    <a:gd name="connsiteX8" fmla="*/ 143277 w 196523"/>
                    <a:gd name="connsiteY8" fmla="*/ 60648 h 295808"/>
                    <a:gd name="connsiteX9" fmla="*/ 111662 w 196523"/>
                    <a:gd name="connsiteY9" fmla="*/ 75438 h 295808"/>
                    <a:gd name="connsiteX10" fmla="*/ 126429 w 196523"/>
                    <a:gd name="connsiteY10" fmla="*/ 237630 h 295808"/>
                    <a:gd name="connsiteX11" fmla="*/ 54169 w 196523"/>
                    <a:gd name="connsiteY11" fmla="*/ 277635 h 295808"/>
                    <a:gd name="connsiteX12" fmla="*/ 45230 w 196523"/>
                    <a:gd name="connsiteY12" fmla="*/ 295808 h 295808"/>
                    <a:gd name="connsiteX13" fmla="*/ 13272 w 196523"/>
                    <a:gd name="connsiteY13" fmla="*/ 280058 h 295808"/>
                    <a:gd name="connsiteX14" fmla="*/ 22210 w 196523"/>
                    <a:gd name="connsiteY14" fmla="*/ 261861 h 295808"/>
                    <a:gd name="connsiteX15" fmla="*/ 10232 w 196523"/>
                    <a:gd name="connsiteY15" fmla="*/ 180137 h 295808"/>
                    <a:gd name="connsiteX16" fmla="*/ 18736 w 196523"/>
                    <a:gd name="connsiteY16" fmla="*/ 163175 h 295808"/>
                    <a:gd name="connsiteX17" fmla="*/ 55403 w 196523"/>
                    <a:gd name="connsiteY17" fmla="*/ 181371 h 295808"/>
                    <a:gd name="connsiteX18" fmla="*/ 45802 w 196523"/>
                    <a:gd name="connsiteY18" fmla="*/ 200780 h 295808"/>
                    <a:gd name="connsiteX19" fmla="*/ 54077 w 196523"/>
                    <a:gd name="connsiteY19" fmla="*/ 234864 h 295808"/>
                    <a:gd name="connsiteX20" fmla="*/ 86264 w 196523"/>
                    <a:gd name="connsiteY20" fmla="*/ 220782 h 295808"/>
                    <a:gd name="connsiteX21" fmla="*/ 71473 w 196523"/>
                    <a:gd name="connsiteY21" fmla="*/ 58750 h 295808"/>
                    <a:gd name="connsiteX22" fmla="*/ 142614 w 196523"/>
                    <a:gd name="connsiteY22" fmla="*/ 18380 h 29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96523" h="295808">
                      <a:moveTo>
                        <a:pt x="142614" y="18380"/>
                      </a:moveTo>
                      <a:lnTo>
                        <a:pt x="151667" y="0"/>
                      </a:lnTo>
                      <a:lnTo>
                        <a:pt x="183442" y="15751"/>
                      </a:lnTo>
                      <a:lnTo>
                        <a:pt x="174549" y="34176"/>
                      </a:lnTo>
                      <a:cubicBezTo>
                        <a:pt x="199284" y="53584"/>
                        <a:pt x="203033" y="81816"/>
                        <a:pt x="186322" y="115420"/>
                      </a:cubicBezTo>
                      <a:lnTo>
                        <a:pt x="182573" y="123193"/>
                      </a:lnTo>
                      <a:lnTo>
                        <a:pt x="145586" y="104996"/>
                      </a:lnTo>
                      <a:lnTo>
                        <a:pt x="150592" y="94709"/>
                      </a:lnTo>
                      <a:cubicBezTo>
                        <a:pt x="159439" y="76970"/>
                        <a:pt x="155667" y="66660"/>
                        <a:pt x="143277" y="60648"/>
                      </a:cubicBezTo>
                      <a:cubicBezTo>
                        <a:pt x="130909" y="54498"/>
                        <a:pt x="120485" y="57744"/>
                        <a:pt x="111662" y="75438"/>
                      </a:cubicBezTo>
                      <a:cubicBezTo>
                        <a:pt x="86516" y="126439"/>
                        <a:pt x="161611" y="166627"/>
                        <a:pt x="126429" y="237630"/>
                      </a:cubicBezTo>
                      <a:cubicBezTo>
                        <a:pt x="109810" y="271142"/>
                        <a:pt x="84550" y="285659"/>
                        <a:pt x="54169" y="277635"/>
                      </a:cubicBezTo>
                      <a:lnTo>
                        <a:pt x="45230" y="295808"/>
                      </a:lnTo>
                      <a:lnTo>
                        <a:pt x="13272" y="280058"/>
                      </a:lnTo>
                      <a:lnTo>
                        <a:pt x="22210" y="261861"/>
                      </a:lnTo>
                      <a:cubicBezTo>
                        <a:pt x="-2981" y="242339"/>
                        <a:pt x="-6410" y="213787"/>
                        <a:pt x="10232" y="180137"/>
                      </a:cubicBezTo>
                      <a:lnTo>
                        <a:pt x="18736" y="163175"/>
                      </a:lnTo>
                      <a:lnTo>
                        <a:pt x="55403" y="181371"/>
                      </a:lnTo>
                      <a:lnTo>
                        <a:pt x="45802" y="200780"/>
                      </a:lnTo>
                      <a:cubicBezTo>
                        <a:pt x="37115" y="218542"/>
                        <a:pt x="41687" y="228851"/>
                        <a:pt x="54077" y="234864"/>
                      </a:cubicBezTo>
                      <a:cubicBezTo>
                        <a:pt x="66536" y="241036"/>
                        <a:pt x="77509" y="238544"/>
                        <a:pt x="86264" y="220782"/>
                      </a:cubicBezTo>
                      <a:cubicBezTo>
                        <a:pt x="111501" y="169690"/>
                        <a:pt x="36406" y="129571"/>
                        <a:pt x="71473" y="58750"/>
                      </a:cubicBezTo>
                      <a:cubicBezTo>
                        <a:pt x="87887" y="25375"/>
                        <a:pt x="112256" y="10927"/>
                        <a:pt x="142614" y="18380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图形 1">
                <a:extLst>
                  <a:ext uri="{FF2B5EF4-FFF2-40B4-BE49-F238E27FC236}">
                    <a16:creationId xmlns:a16="http://schemas.microsoft.com/office/drawing/2014/main" id="{AE5A72E9-2534-603E-978A-169C8E3A05E1}"/>
                  </a:ext>
                </a:extLst>
              </p:cNvPr>
              <p:cNvGrpSpPr/>
              <p:nvPr/>
            </p:nvGrpSpPr>
            <p:grpSpPr>
              <a:xfrm>
                <a:off x="6518950" y="2881015"/>
                <a:ext cx="416028" cy="437592"/>
                <a:chOff x="6518950" y="2881015"/>
                <a:chExt cx="416028" cy="437592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E17DEE0E-DD17-114F-CA15-4DD740EB5A50}"/>
                    </a:ext>
                  </a:extLst>
                </p:cNvPr>
                <p:cNvSpPr/>
                <p:nvPr/>
              </p:nvSpPr>
              <p:spPr>
                <a:xfrm>
                  <a:off x="6518950" y="2881015"/>
                  <a:ext cx="416028" cy="437592"/>
                </a:xfrm>
                <a:custGeom>
                  <a:avLst/>
                  <a:gdLst>
                    <a:gd name="connsiteX0" fmla="*/ 0 w 416028"/>
                    <a:gd name="connsiteY0" fmla="*/ 80177 h 437592"/>
                    <a:gd name="connsiteX1" fmla="*/ 147671 w 416028"/>
                    <a:gd name="connsiteY1" fmla="*/ 437593 h 437592"/>
                    <a:gd name="connsiteX2" fmla="*/ 415967 w 416028"/>
                    <a:gd name="connsiteY2" fmla="*/ 394730 h 437592"/>
                    <a:gd name="connsiteX3" fmla="*/ 346386 w 416028"/>
                    <a:gd name="connsiteY3" fmla="*/ 0 h 437592"/>
                    <a:gd name="connsiteX4" fmla="*/ 0 w 416028"/>
                    <a:gd name="connsiteY4" fmla="*/ 80177 h 437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6028" h="437592">
                      <a:moveTo>
                        <a:pt x="0" y="80177"/>
                      </a:moveTo>
                      <a:lnTo>
                        <a:pt x="147671" y="437593"/>
                      </a:lnTo>
                      <a:cubicBezTo>
                        <a:pt x="147671" y="437593"/>
                        <a:pt x="413524" y="406823"/>
                        <a:pt x="415967" y="394730"/>
                      </a:cubicBezTo>
                      <a:cubicBezTo>
                        <a:pt x="418411" y="382637"/>
                        <a:pt x="346386" y="0"/>
                        <a:pt x="346386" y="0"/>
                      </a:cubicBezTo>
                      <a:lnTo>
                        <a:pt x="0" y="80177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5B77694-A585-8C48-8CEB-241CC15631A4}"/>
                    </a:ext>
                  </a:extLst>
                </p:cNvPr>
                <p:cNvSpPr/>
                <p:nvPr/>
              </p:nvSpPr>
              <p:spPr>
                <a:xfrm>
                  <a:off x="6681800" y="3019553"/>
                  <a:ext cx="141540" cy="154350"/>
                </a:xfrm>
                <a:custGeom>
                  <a:avLst/>
                  <a:gdLst>
                    <a:gd name="connsiteX0" fmla="*/ 31444 w 141540"/>
                    <a:gd name="connsiteY0" fmla="*/ 14059 h 154350"/>
                    <a:gd name="connsiteX1" fmla="*/ 62691 w 141540"/>
                    <a:gd name="connsiteY1" fmla="*/ 41079 h 154350"/>
                    <a:gd name="connsiteX2" fmla="*/ 31622 w 141540"/>
                    <a:gd name="connsiteY2" fmla="*/ 79027 h 154350"/>
                    <a:gd name="connsiteX3" fmla="*/ 0 w 141540"/>
                    <a:gd name="connsiteY3" fmla="*/ 52075 h 154350"/>
                    <a:gd name="connsiteX4" fmla="*/ 31444 w 141540"/>
                    <a:gd name="connsiteY4" fmla="*/ 14059 h 154350"/>
                    <a:gd name="connsiteX5" fmla="*/ 91650 w 141540"/>
                    <a:gd name="connsiteY5" fmla="*/ 5418 h 154350"/>
                    <a:gd name="connsiteX6" fmla="*/ 122619 w 141540"/>
                    <a:gd name="connsiteY6" fmla="*/ 0 h 154350"/>
                    <a:gd name="connsiteX7" fmla="*/ 50077 w 141540"/>
                    <a:gd name="connsiteY7" fmla="*/ 148933 h 154350"/>
                    <a:gd name="connsiteX8" fmla="*/ 19106 w 141540"/>
                    <a:gd name="connsiteY8" fmla="*/ 154351 h 154350"/>
                    <a:gd name="connsiteX9" fmla="*/ 91650 w 141540"/>
                    <a:gd name="connsiteY9" fmla="*/ 5418 h 154350"/>
                    <a:gd name="connsiteX10" fmla="*/ 22336 w 141540"/>
                    <a:gd name="connsiteY10" fmla="*/ 48143 h 154350"/>
                    <a:gd name="connsiteX11" fmla="*/ 31300 w 141540"/>
                    <a:gd name="connsiteY11" fmla="*/ 59550 h 154350"/>
                    <a:gd name="connsiteX12" fmla="*/ 40545 w 141540"/>
                    <a:gd name="connsiteY12" fmla="*/ 44965 h 154350"/>
                    <a:gd name="connsiteX13" fmla="*/ 31394 w 141540"/>
                    <a:gd name="connsiteY13" fmla="*/ 33604 h 154350"/>
                    <a:gd name="connsiteX14" fmla="*/ 22336 w 141540"/>
                    <a:gd name="connsiteY14" fmla="*/ 48143 h 154350"/>
                    <a:gd name="connsiteX15" fmla="*/ 110480 w 141540"/>
                    <a:gd name="connsiteY15" fmla="*/ 75255 h 154350"/>
                    <a:gd name="connsiteX16" fmla="*/ 141540 w 141540"/>
                    <a:gd name="connsiteY16" fmla="*/ 102299 h 154350"/>
                    <a:gd name="connsiteX17" fmla="*/ 110471 w 141540"/>
                    <a:gd name="connsiteY17" fmla="*/ 140269 h 154350"/>
                    <a:gd name="connsiteX18" fmla="*/ 79224 w 141540"/>
                    <a:gd name="connsiteY18" fmla="*/ 113248 h 154350"/>
                    <a:gd name="connsiteX19" fmla="*/ 110480 w 141540"/>
                    <a:gd name="connsiteY19" fmla="*/ 75255 h 154350"/>
                    <a:gd name="connsiteX20" fmla="*/ 101185 w 141540"/>
                    <a:gd name="connsiteY20" fmla="*/ 109385 h 154350"/>
                    <a:gd name="connsiteX21" fmla="*/ 110336 w 141540"/>
                    <a:gd name="connsiteY21" fmla="*/ 120746 h 154350"/>
                    <a:gd name="connsiteX22" fmla="*/ 119391 w 141540"/>
                    <a:gd name="connsiteY22" fmla="*/ 106185 h 154350"/>
                    <a:gd name="connsiteX23" fmla="*/ 110428 w 141540"/>
                    <a:gd name="connsiteY23" fmla="*/ 94800 h 154350"/>
                    <a:gd name="connsiteX24" fmla="*/ 101185 w 141540"/>
                    <a:gd name="connsiteY24" fmla="*/ 109385 h 154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41540" h="154350">
                      <a:moveTo>
                        <a:pt x="31444" y="14059"/>
                      </a:moveTo>
                      <a:cubicBezTo>
                        <a:pt x="49275" y="10927"/>
                        <a:pt x="62824" y="19774"/>
                        <a:pt x="62691" y="41079"/>
                      </a:cubicBezTo>
                      <a:cubicBezTo>
                        <a:pt x="62748" y="62339"/>
                        <a:pt x="49453" y="75895"/>
                        <a:pt x="31622" y="79027"/>
                      </a:cubicBezTo>
                      <a:cubicBezTo>
                        <a:pt x="13602" y="82182"/>
                        <a:pt x="55" y="73335"/>
                        <a:pt x="0" y="52075"/>
                      </a:cubicBezTo>
                      <a:cubicBezTo>
                        <a:pt x="130" y="30769"/>
                        <a:pt x="13613" y="17168"/>
                        <a:pt x="31444" y="14059"/>
                      </a:cubicBezTo>
                      <a:close/>
                      <a:moveTo>
                        <a:pt x="91650" y="5418"/>
                      </a:moveTo>
                      <a:lnTo>
                        <a:pt x="122619" y="0"/>
                      </a:lnTo>
                      <a:lnTo>
                        <a:pt x="50077" y="148933"/>
                      </a:lnTo>
                      <a:lnTo>
                        <a:pt x="19106" y="154351"/>
                      </a:lnTo>
                      <a:lnTo>
                        <a:pt x="91650" y="5418"/>
                      </a:lnTo>
                      <a:close/>
                      <a:moveTo>
                        <a:pt x="22336" y="48143"/>
                      </a:moveTo>
                      <a:cubicBezTo>
                        <a:pt x="22350" y="57058"/>
                        <a:pt x="25670" y="60533"/>
                        <a:pt x="31300" y="59550"/>
                      </a:cubicBezTo>
                      <a:cubicBezTo>
                        <a:pt x="36930" y="58567"/>
                        <a:pt x="40556" y="53858"/>
                        <a:pt x="40545" y="44965"/>
                      </a:cubicBezTo>
                      <a:cubicBezTo>
                        <a:pt x="40531" y="36050"/>
                        <a:pt x="37024" y="32621"/>
                        <a:pt x="31394" y="33604"/>
                      </a:cubicBezTo>
                      <a:cubicBezTo>
                        <a:pt x="25761" y="34587"/>
                        <a:pt x="22323" y="39250"/>
                        <a:pt x="22336" y="48143"/>
                      </a:cubicBezTo>
                      <a:close/>
                      <a:moveTo>
                        <a:pt x="110480" y="75255"/>
                      </a:moveTo>
                      <a:cubicBezTo>
                        <a:pt x="128311" y="72123"/>
                        <a:pt x="141670" y="80993"/>
                        <a:pt x="141540" y="102299"/>
                      </a:cubicBezTo>
                      <a:cubicBezTo>
                        <a:pt x="141597" y="123581"/>
                        <a:pt x="128302" y="137137"/>
                        <a:pt x="110471" y="140269"/>
                      </a:cubicBezTo>
                      <a:cubicBezTo>
                        <a:pt x="92640" y="143401"/>
                        <a:pt x="79093" y="134554"/>
                        <a:pt x="79224" y="113248"/>
                      </a:cubicBezTo>
                      <a:cubicBezTo>
                        <a:pt x="79166" y="91966"/>
                        <a:pt x="92647" y="78387"/>
                        <a:pt x="110480" y="75255"/>
                      </a:cubicBezTo>
                      <a:close/>
                      <a:moveTo>
                        <a:pt x="101185" y="109385"/>
                      </a:moveTo>
                      <a:cubicBezTo>
                        <a:pt x="101199" y="118278"/>
                        <a:pt x="104518" y="121775"/>
                        <a:pt x="110336" y="120746"/>
                      </a:cubicBezTo>
                      <a:cubicBezTo>
                        <a:pt x="115779" y="119786"/>
                        <a:pt x="119405" y="115100"/>
                        <a:pt x="119391" y="106185"/>
                      </a:cubicBezTo>
                      <a:cubicBezTo>
                        <a:pt x="119377" y="97292"/>
                        <a:pt x="115871" y="93840"/>
                        <a:pt x="110428" y="94800"/>
                      </a:cubicBezTo>
                      <a:cubicBezTo>
                        <a:pt x="104795" y="95783"/>
                        <a:pt x="101172" y="100492"/>
                        <a:pt x="101185" y="109385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" name="图形 1">
                <a:extLst>
                  <a:ext uri="{FF2B5EF4-FFF2-40B4-BE49-F238E27FC236}">
                    <a16:creationId xmlns:a16="http://schemas.microsoft.com/office/drawing/2014/main" id="{33ACE4E3-18D4-B0BC-D3CB-DA8B5D33F99B}"/>
                  </a:ext>
                </a:extLst>
              </p:cNvPr>
              <p:cNvGrpSpPr/>
              <p:nvPr/>
            </p:nvGrpSpPr>
            <p:grpSpPr>
              <a:xfrm>
                <a:off x="6654327" y="1527945"/>
                <a:ext cx="812195" cy="1183075"/>
                <a:chOff x="6654327" y="1527945"/>
                <a:chExt cx="812195" cy="1183075"/>
              </a:xfrm>
            </p:grpSpPr>
            <p:grpSp>
              <p:nvGrpSpPr>
                <p:cNvPr id="27" name="图形 1">
                  <a:extLst>
                    <a:ext uri="{FF2B5EF4-FFF2-40B4-BE49-F238E27FC236}">
                      <a16:creationId xmlns:a16="http://schemas.microsoft.com/office/drawing/2014/main" id="{62F73B4F-B5B4-0C97-F377-A290B283092F}"/>
                    </a:ext>
                  </a:extLst>
                </p:cNvPr>
                <p:cNvGrpSpPr/>
                <p:nvPr/>
              </p:nvGrpSpPr>
              <p:grpSpPr>
                <a:xfrm>
                  <a:off x="6654327" y="1527945"/>
                  <a:ext cx="812195" cy="1183075"/>
                  <a:chOff x="6654327" y="1527945"/>
                  <a:chExt cx="812195" cy="1183075"/>
                </a:xfrm>
              </p:grpSpPr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2442C88E-B60C-B483-022E-97742CB830FF}"/>
                      </a:ext>
                    </a:extLst>
                  </p:cNvPr>
                  <p:cNvSpPr/>
                  <p:nvPr/>
                </p:nvSpPr>
                <p:spPr>
                  <a:xfrm>
                    <a:off x="6814114" y="2467937"/>
                    <a:ext cx="499289" cy="242976"/>
                  </a:xfrm>
                  <a:custGeom>
                    <a:avLst/>
                    <a:gdLst>
                      <a:gd name="connsiteX0" fmla="*/ 249647 w 499289"/>
                      <a:gd name="connsiteY0" fmla="*/ 0 h 242976"/>
                      <a:gd name="connsiteX1" fmla="*/ 0 w 499289"/>
                      <a:gd name="connsiteY1" fmla="*/ 72864 h 242976"/>
                      <a:gd name="connsiteX2" fmla="*/ 249647 w 499289"/>
                      <a:gd name="connsiteY2" fmla="*/ 242977 h 242976"/>
                      <a:gd name="connsiteX3" fmla="*/ 499290 w 499289"/>
                      <a:gd name="connsiteY3" fmla="*/ 72864 h 242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289" h="242976">
                        <a:moveTo>
                          <a:pt x="249647" y="0"/>
                        </a:moveTo>
                        <a:lnTo>
                          <a:pt x="0" y="72864"/>
                        </a:lnTo>
                        <a:lnTo>
                          <a:pt x="249647" y="242977"/>
                        </a:lnTo>
                        <a:lnTo>
                          <a:pt x="499290" y="72864"/>
                        </a:lnTo>
                        <a:close/>
                      </a:path>
                    </a:pathLst>
                  </a:custGeom>
                  <a:gradFill>
                    <a:gsLst>
                      <a:gs pos="3720">
                        <a:srgbClr val="D4C95E"/>
                      </a:gs>
                      <a:gs pos="100000">
                        <a:srgbClr val="FF9444"/>
                      </a:gs>
                    </a:gsLst>
                    <a:lin ang="16200000" scaled="1"/>
                  </a:gra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76CD6599-62C3-B1DE-65C6-3AAC718FC713}"/>
                      </a:ext>
                    </a:extLst>
                  </p:cNvPr>
                  <p:cNvSpPr/>
                  <p:nvPr/>
                </p:nvSpPr>
                <p:spPr>
                  <a:xfrm>
                    <a:off x="6814114" y="2182927"/>
                    <a:ext cx="499289" cy="340227"/>
                  </a:xfrm>
                  <a:custGeom>
                    <a:avLst/>
                    <a:gdLst>
                      <a:gd name="connsiteX0" fmla="*/ 249647 w 499289"/>
                      <a:gd name="connsiteY0" fmla="*/ 0 h 340227"/>
                      <a:gd name="connsiteX1" fmla="*/ 0 w 499289"/>
                      <a:gd name="connsiteY1" fmla="*/ 170149 h 340227"/>
                      <a:gd name="connsiteX2" fmla="*/ 249647 w 499289"/>
                      <a:gd name="connsiteY2" fmla="*/ 340228 h 340227"/>
                      <a:gd name="connsiteX3" fmla="*/ 499290 w 499289"/>
                      <a:gd name="connsiteY3" fmla="*/ 170149 h 340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289" h="340227">
                        <a:moveTo>
                          <a:pt x="249647" y="0"/>
                        </a:moveTo>
                        <a:lnTo>
                          <a:pt x="0" y="170149"/>
                        </a:lnTo>
                        <a:lnTo>
                          <a:pt x="249647" y="340228"/>
                        </a:lnTo>
                        <a:lnTo>
                          <a:pt x="499290" y="170149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D4BBC4AF-FAF5-78AB-B130-9FF5ABF66696}"/>
                      </a:ext>
                    </a:extLst>
                  </p:cNvPr>
                  <p:cNvSpPr/>
                  <p:nvPr/>
                </p:nvSpPr>
                <p:spPr>
                  <a:xfrm>
                    <a:off x="6814223" y="2353040"/>
                    <a:ext cx="249537" cy="357980"/>
                  </a:xfrm>
                  <a:custGeom>
                    <a:avLst/>
                    <a:gdLst>
                      <a:gd name="connsiteX0" fmla="*/ 249537 w 249537"/>
                      <a:gd name="connsiteY0" fmla="*/ 170225 h 357980"/>
                      <a:gd name="connsiteX1" fmla="*/ 249537 w 249537"/>
                      <a:gd name="connsiteY1" fmla="*/ 357981 h 357980"/>
                      <a:gd name="connsiteX2" fmla="*/ 0 w 249537"/>
                      <a:gd name="connsiteY2" fmla="*/ 193304 h 357980"/>
                      <a:gd name="connsiteX3" fmla="*/ 0 w 249537"/>
                      <a:gd name="connsiteY3" fmla="*/ 0 h 357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537" h="357980">
                        <a:moveTo>
                          <a:pt x="249537" y="170225"/>
                        </a:moveTo>
                        <a:lnTo>
                          <a:pt x="249537" y="357981"/>
                        </a:lnTo>
                        <a:lnTo>
                          <a:pt x="0" y="1933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DAD18D08-86A5-20BC-E00E-A449E4402620}"/>
                      </a:ext>
                    </a:extLst>
                  </p:cNvPr>
                  <p:cNvSpPr/>
                  <p:nvPr/>
                </p:nvSpPr>
                <p:spPr>
                  <a:xfrm>
                    <a:off x="7063761" y="2353040"/>
                    <a:ext cx="249642" cy="357980"/>
                  </a:xfrm>
                  <a:custGeom>
                    <a:avLst/>
                    <a:gdLst>
                      <a:gd name="connsiteX0" fmla="*/ 249643 w 249642"/>
                      <a:gd name="connsiteY0" fmla="*/ 0 h 357980"/>
                      <a:gd name="connsiteX1" fmla="*/ 249643 w 249642"/>
                      <a:gd name="connsiteY1" fmla="*/ 193304 h 357980"/>
                      <a:gd name="connsiteX2" fmla="*/ 0 w 249642"/>
                      <a:gd name="connsiteY2" fmla="*/ 357981 h 357980"/>
                      <a:gd name="connsiteX3" fmla="*/ 0 w 249642"/>
                      <a:gd name="connsiteY3" fmla="*/ 170225 h 357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642" h="357980">
                        <a:moveTo>
                          <a:pt x="249643" y="0"/>
                        </a:moveTo>
                        <a:lnTo>
                          <a:pt x="249643" y="193304"/>
                        </a:lnTo>
                        <a:lnTo>
                          <a:pt x="0" y="357981"/>
                        </a:lnTo>
                        <a:lnTo>
                          <a:pt x="0" y="17022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A27FE64F-62AA-1D29-43C5-097F395C8E79}"/>
                      </a:ext>
                    </a:extLst>
                  </p:cNvPr>
                  <p:cNvSpPr/>
                  <p:nvPr/>
                </p:nvSpPr>
                <p:spPr>
                  <a:xfrm>
                    <a:off x="6902452" y="2247098"/>
                    <a:ext cx="314574" cy="399574"/>
                  </a:xfrm>
                  <a:custGeom>
                    <a:avLst/>
                    <a:gdLst>
                      <a:gd name="connsiteX0" fmla="*/ 0 w 314574"/>
                      <a:gd name="connsiteY0" fmla="*/ 182071 h 399574"/>
                      <a:gd name="connsiteX1" fmla="*/ 257616 w 314574"/>
                      <a:gd name="connsiteY1" fmla="*/ 0 h 399574"/>
                      <a:gd name="connsiteX2" fmla="*/ 314574 w 314574"/>
                      <a:gd name="connsiteY2" fmla="*/ 38805 h 399574"/>
                      <a:gd name="connsiteX3" fmla="*/ 64131 w 314574"/>
                      <a:gd name="connsiteY3" fmla="*/ 209859 h 399574"/>
                      <a:gd name="connsiteX4" fmla="*/ 64131 w 314574"/>
                      <a:gd name="connsiteY4" fmla="*/ 399575 h 399574"/>
                      <a:gd name="connsiteX5" fmla="*/ 0 w 314574"/>
                      <a:gd name="connsiteY5" fmla="*/ 357471 h 399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574" h="399574">
                        <a:moveTo>
                          <a:pt x="0" y="182071"/>
                        </a:moveTo>
                        <a:lnTo>
                          <a:pt x="257616" y="0"/>
                        </a:lnTo>
                        <a:lnTo>
                          <a:pt x="314574" y="38805"/>
                        </a:lnTo>
                        <a:lnTo>
                          <a:pt x="64131" y="209859"/>
                        </a:lnTo>
                        <a:lnTo>
                          <a:pt x="64131" y="399575"/>
                        </a:lnTo>
                        <a:lnTo>
                          <a:pt x="0" y="35747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  <a:alpha val="2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C70D0D09-B91F-35E1-69A8-D4E5CAA24D57}"/>
                      </a:ext>
                    </a:extLst>
                  </p:cNvPr>
                  <p:cNvSpPr/>
                  <p:nvPr/>
                </p:nvSpPr>
                <p:spPr>
                  <a:xfrm>
                    <a:off x="6910496" y="2249452"/>
                    <a:ext cx="322760" cy="392291"/>
                  </a:xfrm>
                  <a:custGeom>
                    <a:avLst/>
                    <a:gdLst>
                      <a:gd name="connsiteX0" fmla="*/ 322760 w 322760"/>
                      <a:gd name="connsiteY0" fmla="*/ 174714 h 392291"/>
                      <a:gd name="connsiteX1" fmla="*/ 56883 w 322760"/>
                      <a:gd name="connsiteY1" fmla="*/ 0 h 392291"/>
                      <a:gd name="connsiteX2" fmla="*/ 0 w 322760"/>
                      <a:gd name="connsiteY2" fmla="*/ 38841 h 392291"/>
                      <a:gd name="connsiteX3" fmla="*/ 258702 w 322760"/>
                      <a:gd name="connsiteY3" fmla="*/ 202505 h 392291"/>
                      <a:gd name="connsiteX4" fmla="*/ 258702 w 322760"/>
                      <a:gd name="connsiteY4" fmla="*/ 392291 h 392291"/>
                      <a:gd name="connsiteX5" fmla="*/ 322760 w 322760"/>
                      <a:gd name="connsiteY5" fmla="*/ 350153 h 392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2760" h="392291">
                        <a:moveTo>
                          <a:pt x="322760" y="174714"/>
                        </a:moveTo>
                        <a:lnTo>
                          <a:pt x="56883" y="0"/>
                        </a:lnTo>
                        <a:lnTo>
                          <a:pt x="0" y="38841"/>
                        </a:lnTo>
                        <a:lnTo>
                          <a:pt x="258702" y="202505"/>
                        </a:lnTo>
                        <a:lnTo>
                          <a:pt x="258702" y="392291"/>
                        </a:lnTo>
                        <a:lnTo>
                          <a:pt x="322760" y="35015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  <a:alpha val="2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A5E7DF19-DA31-3478-A4FD-6D10FAEFB6B7}"/>
                      </a:ext>
                    </a:extLst>
                  </p:cNvPr>
                  <p:cNvSpPr/>
                  <p:nvPr/>
                </p:nvSpPr>
                <p:spPr>
                  <a:xfrm>
                    <a:off x="6665566" y="1850420"/>
                    <a:ext cx="796380" cy="502656"/>
                  </a:xfrm>
                  <a:custGeom>
                    <a:avLst/>
                    <a:gdLst>
                      <a:gd name="connsiteX0" fmla="*/ 794075 w 796380"/>
                      <a:gd name="connsiteY0" fmla="*/ 38153 h 502656"/>
                      <a:gd name="connsiteX1" fmla="*/ 418049 w 796380"/>
                      <a:gd name="connsiteY1" fmla="*/ 466426 h 502656"/>
                      <a:gd name="connsiteX2" fmla="*/ 563342 w 796380"/>
                      <a:gd name="connsiteY2" fmla="*/ 2 h 502656"/>
                      <a:gd name="connsiteX3" fmla="*/ 398195 w 796380"/>
                      <a:gd name="connsiteY3" fmla="*/ 484798 h 502656"/>
                      <a:gd name="connsiteX4" fmla="*/ 233043 w 796380"/>
                      <a:gd name="connsiteY4" fmla="*/ 2 h 502656"/>
                      <a:gd name="connsiteX5" fmla="*/ 378227 w 796380"/>
                      <a:gd name="connsiteY5" fmla="*/ 466426 h 502656"/>
                      <a:gd name="connsiteX6" fmla="*/ 2314 w 796380"/>
                      <a:gd name="connsiteY6" fmla="*/ 38153 h 502656"/>
                      <a:gd name="connsiteX7" fmla="*/ 1663 w 796380"/>
                      <a:gd name="connsiteY7" fmla="*/ 47427 h 502656"/>
                      <a:gd name="connsiteX8" fmla="*/ 389860 w 796380"/>
                      <a:gd name="connsiteY8" fmla="*/ 500339 h 502656"/>
                      <a:gd name="connsiteX9" fmla="*/ 394860 w 796380"/>
                      <a:gd name="connsiteY9" fmla="*/ 502657 h 502656"/>
                      <a:gd name="connsiteX10" fmla="*/ 398046 w 796380"/>
                      <a:gd name="connsiteY10" fmla="*/ 501788 h 502656"/>
                      <a:gd name="connsiteX11" fmla="*/ 398195 w 796380"/>
                      <a:gd name="connsiteY11" fmla="*/ 501751 h 502656"/>
                      <a:gd name="connsiteX12" fmla="*/ 398229 w 796380"/>
                      <a:gd name="connsiteY12" fmla="*/ 501788 h 502656"/>
                      <a:gd name="connsiteX13" fmla="*/ 401526 w 796380"/>
                      <a:gd name="connsiteY13" fmla="*/ 502657 h 502656"/>
                      <a:gd name="connsiteX14" fmla="*/ 406525 w 796380"/>
                      <a:gd name="connsiteY14" fmla="*/ 500339 h 502656"/>
                      <a:gd name="connsiteX15" fmla="*/ 794761 w 796380"/>
                      <a:gd name="connsiteY15" fmla="*/ 47427 h 502656"/>
                      <a:gd name="connsiteX16" fmla="*/ 794075 w 796380"/>
                      <a:gd name="connsiteY16" fmla="*/ 38153 h 502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96380" h="502656">
                        <a:moveTo>
                          <a:pt x="794075" y="38153"/>
                        </a:moveTo>
                        <a:cubicBezTo>
                          <a:pt x="791284" y="35688"/>
                          <a:pt x="418049" y="466426"/>
                          <a:pt x="418049" y="466426"/>
                        </a:cubicBezTo>
                        <a:cubicBezTo>
                          <a:pt x="418049" y="466426"/>
                          <a:pt x="566819" y="1195"/>
                          <a:pt x="563342" y="2"/>
                        </a:cubicBezTo>
                        <a:cubicBezTo>
                          <a:pt x="559938" y="-1086"/>
                          <a:pt x="398195" y="484798"/>
                          <a:pt x="398195" y="484798"/>
                        </a:cubicBezTo>
                        <a:cubicBezTo>
                          <a:pt x="398195" y="484798"/>
                          <a:pt x="236485" y="-1086"/>
                          <a:pt x="233043" y="2"/>
                        </a:cubicBezTo>
                        <a:cubicBezTo>
                          <a:pt x="229529" y="1197"/>
                          <a:pt x="378227" y="466426"/>
                          <a:pt x="378227" y="466426"/>
                        </a:cubicBezTo>
                        <a:cubicBezTo>
                          <a:pt x="378227" y="466426"/>
                          <a:pt x="5067" y="35688"/>
                          <a:pt x="2314" y="38153"/>
                        </a:cubicBezTo>
                        <a:cubicBezTo>
                          <a:pt x="-477" y="40473"/>
                          <a:pt x="-804" y="44602"/>
                          <a:pt x="1663" y="47427"/>
                        </a:cubicBezTo>
                        <a:lnTo>
                          <a:pt x="389860" y="500339"/>
                        </a:lnTo>
                        <a:cubicBezTo>
                          <a:pt x="391092" y="501786"/>
                          <a:pt x="393010" y="502657"/>
                          <a:pt x="394860" y="502657"/>
                        </a:cubicBezTo>
                        <a:cubicBezTo>
                          <a:pt x="395945" y="502657"/>
                          <a:pt x="397109" y="502332"/>
                          <a:pt x="398046" y="501788"/>
                        </a:cubicBezTo>
                        <a:cubicBezTo>
                          <a:pt x="398195" y="501751"/>
                          <a:pt x="398195" y="501751"/>
                          <a:pt x="398195" y="501751"/>
                        </a:cubicBezTo>
                        <a:cubicBezTo>
                          <a:pt x="398195" y="501751"/>
                          <a:pt x="398229" y="501751"/>
                          <a:pt x="398229" y="501788"/>
                        </a:cubicBezTo>
                        <a:cubicBezTo>
                          <a:pt x="399281" y="502332"/>
                          <a:pt x="400403" y="502657"/>
                          <a:pt x="401526" y="502657"/>
                        </a:cubicBezTo>
                        <a:cubicBezTo>
                          <a:pt x="403411" y="502657"/>
                          <a:pt x="405220" y="501788"/>
                          <a:pt x="406525" y="500339"/>
                        </a:cubicBezTo>
                        <a:lnTo>
                          <a:pt x="794761" y="47427"/>
                        </a:lnTo>
                        <a:cubicBezTo>
                          <a:pt x="797189" y="44602"/>
                          <a:pt x="796828" y="40471"/>
                          <a:pt x="794075" y="38153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87FCC2D0-9F54-5BCE-C2EA-4BA85EB317B4}"/>
                      </a:ext>
                    </a:extLst>
                  </p:cNvPr>
                  <p:cNvSpPr/>
                  <p:nvPr/>
                </p:nvSpPr>
                <p:spPr>
                  <a:xfrm>
                    <a:off x="6654327" y="1527947"/>
                    <a:ext cx="812195" cy="372508"/>
                  </a:xfrm>
                  <a:custGeom>
                    <a:avLst/>
                    <a:gdLst>
                      <a:gd name="connsiteX0" fmla="*/ 812195 w 812195"/>
                      <a:gd name="connsiteY0" fmla="*/ 372508 h 372508"/>
                      <a:gd name="connsiteX1" fmla="*/ 643822 w 812195"/>
                      <a:gd name="connsiteY1" fmla="*/ 337507 h 372508"/>
                      <a:gd name="connsiteX2" fmla="*/ 496862 w 812195"/>
                      <a:gd name="connsiteY2" fmla="*/ 323702 h 372508"/>
                      <a:gd name="connsiteX3" fmla="*/ 406099 w 812195"/>
                      <a:gd name="connsiteY3" fmla="*/ 321382 h 372508"/>
                      <a:gd name="connsiteX4" fmla="*/ 315335 w 812195"/>
                      <a:gd name="connsiteY4" fmla="*/ 323702 h 372508"/>
                      <a:gd name="connsiteX5" fmla="*/ 168373 w 812195"/>
                      <a:gd name="connsiteY5" fmla="*/ 337507 h 372508"/>
                      <a:gd name="connsiteX6" fmla="*/ 0 w 812195"/>
                      <a:gd name="connsiteY6" fmla="*/ 372508 h 372508"/>
                      <a:gd name="connsiteX7" fmla="*/ 406099 w 812195"/>
                      <a:gd name="connsiteY7" fmla="*/ 0 h 372508"/>
                      <a:gd name="connsiteX8" fmla="*/ 812195 w 812195"/>
                      <a:gd name="connsiteY8" fmla="*/ 372508 h 372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2195" h="372508">
                        <a:moveTo>
                          <a:pt x="812195" y="372508"/>
                        </a:moveTo>
                        <a:cubicBezTo>
                          <a:pt x="761652" y="358015"/>
                          <a:pt x="704945" y="346169"/>
                          <a:pt x="643822" y="337507"/>
                        </a:cubicBezTo>
                        <a:cubicBezTo>
                          <a:pt x="597190" y="330949"/>
                          <a:pt x="547986" y="326203"/>
                          <a:pt x="496862" y="323702"/>
                        </a:cubicBezTo>
                        <a:cubicBezTo>
                          <a:pt x="467261" y="322143"/>
                          <a:pt x="436896" y="321382"/>
                          <a:pt x="406099" y="321382"/>
                        </a:cubicBezTo>
                        <a:cubicBezTo>
                          <a:pt x="375302" y="321382"/>
                          <a:pt x="345010" y="322143"/>
                          <a:pt x="315335" y="323702"/>
                        </a:cubicBezTo>
                        <a:cubicBezTo>
                          <a:pt x="264211" y="326203"/>
                          <a:pt x="215005" y="330949"/>
                          <a:pt x="168373" y="337507"/>
                        </a:cubicBezTo>
                        <a:cubicBezTo>
                          <a:pt x="107252" y="346167"/>
                          <a:pt x="50544" y="358015"/>
                          <a:pt x="0" y="372508"/>
                        </a:cubicBezTo>
                        <a:cubicBezTo>
                          <a:pt x="17755" y="163771"/>
                          <a:pt x="192831" y="0"/>
                          <a:pt x="406099" y="0"/>
                        </a:cubicBezTo>
                        <a:cubicBezTo>
                          <a:pt x="619364" y="0"/>
                          <a:pt x="794444" y="163771"/>
                          <a:pt x="812195" y="3725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760877C4-1DAD-C4DB-F6A6-D6267ADF2989}"/>
                      </a:ext>
                    </a:extLst>
                  </p:cNvPr>
                  <p:cNvSpPr/>
                  <p:nvPr/>
                </p:nvSpPr>
                <p:spPr>
                  <a:xfrm>
                    <a:off x="6822700" y="1527947"/>
                    <a:ext cx="237725" cy="337509"/>
                  </a:xfrm>
                  <a:custGeom>
                    <a:avLst/>
                    <a:gdLst>
                      <a:gd name="connsiteX0" fmla="*/ 237726 w 237725"/>
                      <a:gd name="connsiteY0" fmla="*/ 0 h 337509"/>
                      <a:gd name="connsiteX1" fmla="*/ 146962 w 237725"/>
                      <a:gd name="connsiteY1" fmla="*/ 323704 h 337509"/>
                      <a:gd name="connsiteX2" fmla="*/ 0 w 237725"/>
                      <a:gd name="connsiteY2" fmla="*/ 337510 h 337509"/>
                      <a:gd name="connsiteX3" fmla="*/ 237726 w 237725"/>
                      <a:gd name="connsiteY3" fmla="*/ 0 h 3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725" h="337509">
                        <a:moveTo>
                          <a:pt x="237726" y="0"/>
                        </a:moveTo>
                        <a:cubicBezTo>
                          <a:pt x="193051" y="0"/>
                          <a:pt x="155766" y="138808"/>
                          <a:pt x="146962" y="323704"/>
                        </a:cubicBezTo>
                        <a:cubicBezTo>
                          <a:pt x="95838" y="326205"/>
                          <a:pt x="46632" y="330951"/>
                          <a:pt x="0" y="337510"/>
                        </a:cubicBezTo>
                        <a:cubicBezTo>
                          <a:pt x="19676" y="145838"/>
                          <a:pt x="118591" y="0"/>
                          <a:pt x="23772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98103BB1-18F6-FBC3-6D67-B8B09E1A56E9}"/>
                      </a:ext>
                    </a:extLst>
                  </p:cNvPr>
                  <p:cNvSpPr/>
                  <p:nvPr/>
                </p:nvSpPr>
                <p:spPr>
                  <a:xfrm>
                    <a:off x="7060426" y="1527945"/>
                    <a:ext cx="237723" cy="337509"/>
                  </a:xfrm>
                  <a:custGeom>
                    <a:avLst/>
                    <a:gdLst>
                      <a:gd name="connsiteX0" fmla="*/ 237723 w 237723"/>
                      <a:gd name="connsiteY0" fmla="*/ 337510 h 337509"/>
                      <a:gd name="connsiteX1" fmla="*/ 90763 w 237723"/>
                      <a:gd name="connsiteY1" fmla="*/ 323704 h 337509"/>
                      <a:gd name="connsiteX2" fmla="*/ 0 w 237723"/>
                      <a:gd name="connsiteY2" fmla="*/ 0 h 337509"/>
                      <a:gd name="connsiteX3" fmla="*/ 237723 w 237723"/>
                      <a:gd name="connsiteY3" fmla="*/ 337510 h 3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723" h="337509">
                        <a:moveTo>
                          <a:pt x="237723" y="337510"/>
                        </a:moveTo>
                        <a:cubicBezTo>
                          <a:pt x="191091" y="330951"/>
                          <a:pt x="141887" y="326205"/>
                          <a:pt x="90763" y="323704"/>
                        </a:cubicBezTo>
                        <a:cubicBezTo>
                          <a:pt x="81958" y="138808"/>
                          <a:pt x="44675" y="0"/>
                          <a:pt x="0" y="0"/>
                        </a:cubicBezTo>
                        <a:cubicBezTo>
                          <a:pt x="119133" y="2"/>
                          <a:pt x="218048" y="145840"/>
                          <a:pt x="237723" y="3375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" name="图形 1">
                  <a:extLst>
                    <a:ext uri="{FF2B5EF4-FFF2-40B4-BE49-F238E27FC236}">
                      <a16:creationId xmlns:a16="http://schemas.microsoft.com/office/drawing/2014/main" id="{6B220AB3-1FAA-B627-DC92-841840EA5658}"/>
                    </a:ext>
                  </a:extLst>
                </p:cNvPr>
                <p:cNvGrpSpPr/>
                <p:nvPr/>
              </p:nvGrpSpPr>
              <p:grpSpPr>
                <a:xfrm>
                  <a:off x="6695637" y="2367750"/>
                  <a:ext cx="315120" cy="314210"/>
                  <a:chOff x="6695637" y="2367750"/>
                  <a:chExt cx="315120" cy="314210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C0BD2C9C-0294-34EF-2C9B-DF1B8BDDF2C9}"/>
                      </a:ext>
                    </a:extLst>
                  </p:cNvPr>
                  <p:cNvSpPr/>
                  <p:nvPr/>
                </p:nvSpPr>
                <p:spPr>
                  <a:xfrm>
                    <a:off x="6695637" y="2367750"/>
                    <a:ext cx="315120" cy="314210"/>
                  </a:xfrm>
                  <a:custGeom>
                    <a:avLst/>
                    <a:gdLst>
                      <a:gd name="connsiteX0" fmla="*/ 315120 w 315120"/>
                      <a:gd name="connsiteY0" fmla="*/ 91163 h 314210"/>
                      <a:gd name="connsiteX1" fmla="*/ 224718 w 315120"/>
                      <a:gd name="connsiteY1" fmla="*/ 0 h 314210"/>
                      <a:gd name="connsiteX2" fmla="*/ 173919 w 315120"/>
                      <a:gd name="connsiteY2" fmla="*/ 26017 h 314210"/>
                      <a:gd name="connsiteX3" fmla="*/ 0 w 315120"/>
                      <a:gd name="connsiteY3" fmla="*/ 198413 h 314210"/>
                      <a:gd name="connsiteX4" fmla="*/ 12175 w 315120"/>
                      <a:gd name="connsiteY4" fmla="*/ 210806 h 314210"/>
                      <a:gd name="connsiteX5" fmla="*/ 102504 w 315120"/>
                      <a:gd name="connsiteY5" fmla="*/ 301894 h 314210"/>
                      <a:gd name="connsiteX6" fmla="*/ 114716 w 315120"/>
                      <a:gd name="connsiteY6" fmla="*/ 314211 h 314210"/>
                      <a:gd name="connsiteX7" fmla="*/ 288596 w 315120"/>
                      <a:gd name="connsiteY7" fmla="*/ 141743 h 314210"/>
                      <a:gd name="connsiteX8" fmla="*/ 315120 w 315120"/>
                      <a:gd name="connsiteY8" fmla="*/ 91163 h 314210"/>
                      <a:gd name="connsiteX9" fmla="*/ 240988 w 315120"/>
                      <a:gd name="connsiteY9" fmla="*/ 74279 h 314210"/>
                      <a:gd name="connsiteX10" fmla="*/ 241095 w 315120"/>
                      <a:gd name="connsiteY10" fmla="*/ 54967 h 314210"/>
                      <a:gd name="connsiteX11" fmla="*/ 260444 w 315120"/>
                      <a:gd name="connsiteY11" fmla="*/ 54967 h 314210"/>
                      <a:gd name="connsiteX12" fmla="*/ 260371 w 315120"/>
                      <a:gd name="connsiteY12" fmla="*/ 74350 h 314210"/>
                      <a:gd name="connsiteX13" fmla="*/ 240988 w 315120"/>
                      <a:gd name="connsiteY13" fmla="*/ 74279 h 314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15120" h="314210">
                        <a:moveTo>
                          <a:pt x="315120" y="91163"/>
                        </a:moveTo>
                        <a:lnTo>
                          <a:pt x="224718" y="0"/>
                        </a:lnTo>
                        <a:lnTo>
                          <a:pt x="173919" y="26017"/>
                        </a:lnTo>
                        <a:lnTo>
                          <a:pt x="0" y="198413"/>
                        </a:lnTo>
                        <a:lnTo>
                          <a:pt x="12175" y="210806"/>
                        </a:lnTo>
                        <a:lnTo>
                          <a:pt x="102504" y="301894"/>
                        </a:lnTo>
                        <a:lnTo>
                          <a:pt x="114716" y="314211"/>
                        </a:lnTo>
                        <a:lnTo>
                          <a:pt x="288596" y="141743"/>
                        </a:lnTo>
                        <a:lnTo>
                          <a:pt x="315120" y="91163"/>
                        </a:lnTo>
                        <a:close/>
                        <a:moveTo>
                          <a:pt x="240988" y="74279"/>
                        </a:moveTo>
                        <a:cubicBezTo>
                          <a:pt x="235661" y="68880"/>
                          <a:pt x="235769" y="60220"/>
                          <a:pt x="241095" y="54967"/>
                        </a:cubicBezTo>
                        <a:cubicBezTo>
                          <a:pt x="246456" y="49567"/>
                          <a:pt x="255044" y="49567"/>
                          <a:pt x="260444" y="54967"/>
                        </a:cubicBezTo>
                        <a:cubicBezTo>
                          <a:pt x="265770" y="60366"/>
                          <a:pt x="265770" y="69062"/>
                          <a:pt x="260371" y="74350"/>
                        </a:cubicBezTo>
                        <a:cubicBezTo>
                          <a:pt x="255008" y="79642"/>
                          <a:pt x="246348" y="79569"/>
                          <a:pt x="240988" y="74279"/>
                        </a:cubicBezTo>
                        <a:close/>
                      </a:path>
                    </a:pathLst>
                  </a:custGeom>
                  <a:solidFill>
                    <a:srgbClr val="F2CD33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" name="图形 1">
                    <a:extLst>
                      <a:ext uri="{FF2B5EF4-FFF2-40B4-BE49-F238E27FC236}">
                        <a16:creationId xmlns:a16="http://schemas.microsoft.com/office/drawing/2014/main" id="{B3C054CE-B716-DBB8-DEF0-F7000E94D224}"/>
                      </a:ext>
                    </a:extLst>
                  </p:cNvPr>
                  <p:cNvGrpSpPr/>
                  <p:nvPr/>
                </p:nvGrpSpPr>
                <p:grpSpPr>
                  <a:xfrm>
                    <a:off x="6777009" y="2451630"/>
                    <a:ext cx="150265" cy="153008"/>
                    <a:chOff x="6777009" y="2451630"/>
                    <a:chExt cx="150265" cy="153008"/>
                  </a:xfrm>
                  <a:solidFill>
                    <a:srgbClr val="DBA12C"/>
                  </a:solidFill>
                </p:grpSpPr>
                <p:sp>
                  <p:nvSpPr>
                    <p:cNvPr id="32" name="任意多边形: 形状 31">
                      <a:extLst>
                        <a:ext uri="{FF2B5EF4-FFF2-40B4-BE49-F238E27FC236}">
                          <a16:creationId xmlns:a16="http://schemas.microsoft.com/office/drawing/2014/main" id="{32E7188F-10A0-30FF-0BFA-1AEAE60CC8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77009" y="2549423"/>
                      <a:ext cx="49102" cy="55216"/>
                    </a:xfrm>
                    <a:custGeom>
                      <a:avLst/>
                      <a:gdLst>
                        <a:gd name="connsiteX0" fmla="*/ 34610 w 49102"/>
                        <a:gd name="connsiteY0" fmla="*/ 39493 h 55216"/>
                        <a:gd name="connsiteX1" fmla="*/ 37146 w 49102"/>
                        <a:gd name="connsiteY1" fmla="*/ 36450 h 55216"/>
                        <a:gd name="connsiteX2" fmla="*/ 38124 w 49102"/>
                        <a:gd name="connsiteY2" fmla="*/ 33915 h 55216"/>
                        <a:gd name="connsiteX3" fmla="*/ 37870 w 49102"/>
                        <a:gd name="connsiteY3" fmla="*/ 31958 h 55216"/>
                        <a:gd name="connsiteX4" fmla="*/ 36711 w 49102"/>
                        <a:gd name="connsiteY4" fmla="*/ 30219 h 55216"/>
                        <a:gd name="connsiteX5" fmla="*/ 32217 w 49102"/>
                        <a:gd name="connsiteY5" fmla="*/ 28950 h 55216"/>
                        <a:gd name="connsiteX6" fmla="*/ 24209 w 49102"/>
                        <a:gd name="connsiteY6" fmla="*/ 32029 h 55216"/>
                        <a:gd name="connsiteX7" fmla="*/ 19319 w 49102"/>
                        <a:gd name="connsiteY7" fmla="*/ 34132 h 55216"/>
                        <a:gd name="connsiteX8" fmla="*/ 14320 w 49102"/>
                        <a:gd name="connsiteY8" fmla="*/ 35218 h 55216"/>
                        <a:gd name="connsiteX9" fmla="*/ 9281 w 49102"/>
                        <a:gd name="connsiteY9" fmla="*/ 34567 h 55216"/>
                        <a:gd name="connsiteX10" fmla="*/ 4282 w 49102"/>
                        <a:gd name="connsiteY10" fmla="*/ 31305 h 55216"/>
                        <a:gd name="connsiteX11" fmla="*/ 805 w 49102"/>
                        <a:gd name="connsiteY11" fmla="*/ 26012 h 55216"/>
                        <a:gd name="connsiteX12" fmla="*/ 80 w 49102"/>
                        <a:gd name="connsiteY12" fmla="*/ 20071 h 55216"/>
                        <a:gd name="connsiteX13" fmla="*/ 2037 w 49102"/>
                        <a:gd name="connsiteY13" fmla="*/ 13947 h 55216"/>
                        <a:gd name="connsiteX14" fmla="*/ 6602 w 49102"/>
                        <a:gd name="connsiteY14" fmla="*/ 7969 h 55216"/>
                        <a:gd name="connsiteX15" fmla="*/ 13524 w 49102"/>
                        <a:gd name="connsiteY15" fmla="*/ 2533 h 55216"/>
                        <a:gd name="connsiteX16" fmla="*/ 19429 w 49102"/>
                        <a:gd name="connsiteY16" fmla="*/ 0 h 55216"/>
                        <a:gd name="connsiteX17" fmla="*/ 23416 w 49102"/>
                        <a:gd name="connsiteY17" fmla="*/ 8403 h 55216"/>
                        <a:gd name="connsiteX18" fmla="*/ 18778 w 49102"/>
                        <a:gd name="connsiteY18" fmla="*/ 10360 h 55216"/>
                        <a:gd name="connsiteX19" fmla="*/ 13886 w 49102"/>
                        <a:gd name="connsiteY19" fmla="*/ 14130 h 55216"/>
                        <a:gd name="connsiteX20" fmla="*/ 10589 w 49102"/>
                        <a:gd name="connsiteY20" fmla="*/ 18946 h 55216"/>
                        <a:gd name="connsiteX21" fmla="*/ 11675 w 49102"/>
                        <a:gd name="connsiteY21" fmla="*/ 22643 h 55216"/>
                        <a:gd name="connsiteX22" fmla="*/ 13778 w 49102"/>
                        <a:gd name="connsiteY22" fmla="*/ 23765 h 55216"/>
                        <a:gd name="connsiteX23" fmla="*/ 16279 w 49102"/>
                        <a:gd name="connsiteY23" fmla="*/ 23621 h 55216"/>
                        <a:gd name="connsiteX24" fmla="*/ 19178 w 49102"/>
                        <a:gd name="connsiteY24" fmla="*/ 22679 h 55216"/>
                        <a:gd name="connsiteX25" fmla="*/ 22440 w 49102"/>
                        <a:gd name="connsiteY25" fmla="*/ 21230 h 55216"/>
                        <a:gd name="connsiteX26" fmla="*/ 29106 w 49102"/>
                        <a:gd name="connsiteY26" fmla="*/ 18478 h 55216"/>
                        <a:gd name="connsiteX27" fmla="*/ 34866 w 49102"/>
                        <a:gd name="connsiteY27" fmla="*/ 17392 h 55216"/>
                        <a:gd name="connsiteX28" fmla="*/ 39941 w 49102"/>
                        <a:gd name="connsiteY28" fmla="*/ 18512 h 55216"/>
                        <a:gd name="connsiteX29" fmla="*/ 44833 w 49102"/>
                        <a:gd name="connsiteY29" fmla="*/ 22099 h 55216"/>
                        <a:gd name="connsiteX30" fmla="*/ 49001 w 49102"/>
                        <a:gd name="connsiteY30" fmla="*/ 33186 h 55216"/>
                        <a:gd name="connsiteX31" fmla="*/ 41354 w 49102"/>
                        <a:gd name="connsiteY31" fmla="*/ 46228 h 55216"/>
                        <a:gd name="connsiteX32" fmla="*/ 36899 w 49102"/>
                        <a:gd name="connsiteY32" fmla="*/ 50141 h 55216"/>
                        <a:gd name="connsiteX33" fmla="*/ 32912 w 49102"/>
                        <a:gd name="connsiteY33" fmla="*/ 52676 h 55216"/>
                        <a:gd name="connsiteX34" fmla="*/ 29542 w 49102"/>
                        <a:gd name="connsiteY34" fmla="*/ 54345 h 55216"/>
                        <a:gd name="connsiteX35" fmla="*/ 27007 w 49102"/>
                        <a:gd name="connsiteY35" fmla="*/ 55216 h 55216"/>
                        <a:gd name="connsiteX36" fmla="*/ 22986 w 49102"/>
                        <a:gd name="connsiteY36" fmla="*/ 46772 h 55216"/>
                        <a:gd name="connsiteX37" fmla="*/ 28312 w 49102"/>
                        <a:gd name="connsiteY37" fmla="*/ 44417 h 55216"/>
                        <a:gd name="connsiteX38" fmla="*/ 34610 w 49102"/>
                        <a:gd name="connsiteY38" fmla="*/ 39493 h 552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49102" h="55216">
                          <a:moveTo>
                            <a:pt x="34610" y="39493"/>
                          </a:moveTo>
                          <a:cubicBezTo>
                            <a:pt x="35733" y="38407"/>
                            <a:pt x="36604" y="37394"/>
                            <a:pt x="37146" y="36450"/>
                          </a:cubicBezTo>
                          <a:cubicBezTo>
                            <a:pt x="37690" y="35506"/>
                            <a:pt x="37980" y="34786"/>
                            <a:pt x="38124" y="33915"/>
                          </a:cubicBezTo>
                          <a:cubicBezTo>
                            <a:pt x="38231" y="33188"/>
                            <a:pt x="38124" y="32464"/>
                            <a:pt x="37870" y="31958"/>
                          </a:cubicBezTo>
                          <a:cubicBezTo>
                            <a:pt x="37653" y="31307"/>
                            <a:pt x="37219" y="30690"/>
                            <a:pt x="36711" y="30219"/>
                          </a:cubicBezTo>
                          <a:cubicBezTo>
                            <a:pt x="35516" y="29057"/>
                            <a:pt x="34064" y="28696"/>
                            <a:pt x="32217" y="28950"/>
                          </a:cubicBezTo>
                          <a:cubicBezTo>
                            <a:pt x="30370" y="29275"/>
                            <a:pt x="27762" y="30253"/>
                            <a:pt x="24209" y="32029"/>
                          </a:cubicBezTo>
                          <a:cubicBezTo>
                            <a:pt x="22652" y="32827"/>
                            <a:pt x="21059" y="33481"/>
                            <a:pt x="19319" y="34132"/>
                          </a:cubicBezTo>
                          <a:cubicBezTo>
                            <a:pt x="17689" y="34711"/>
                            <a:pt x="16023" y="35145"/>
                            <a:pt x="14320" y="35218"/>
                          </a:cubicBezTo>
                          <a:cubicBezTo>
                            <a:pt x="12651" y="35289"/>
                            <a:pt x="10948" y="35072"/>
                            <a:pt x="9281" y="34567"/>
                          </a:cubicBezTo>
                          <a:cubicBezTo>
                            <a:pt x="7578" y="33986"/>
                            <a:pt x="5839" y="32861"/>
                            <a:pt x="4282" y="31305"/>
                          </a:cubicBezTo>
                          <a:cubicBezTo>
                            <a:pt x="2652" y="29707"/>
                            <a:pt x="1493" y="27860"/>
                            <a:pt x="805" y="26012"/>
                          </a:cubicBezTo>
                          <a:cubicBezTo>
                            <a:pt x="80" y="24131"/>
                            <a:pt x="-137" y="22174"/>
                            <a:pt x="80" y="20071"/>
                          </a:cubicBezTo>
                          <a:cubicBezTo>
                            <a:pt x="261" y="18078"/>
                            <a:pt x="915" y="16121"/>
                            <a:pt x="2037" y="13947"/>
                          </a:cubicBezTo>
                          <a:cubicBezTo>
                            <a:pt x="3086" y="11956"/>
                            <a:pt x="4646" y="9816"/>
                            <a:pt x="6602" y="7969"/>
                          </a:cubicBezTo>
                          <a:cubicBezTo>
                            <a:pt x="8993" y="5578"/>
                            <a:pt x="11241" y="3765"/>
                            <a:pt x="13524" y="2533"/>
                          </a:cubicBezTo>
                          <a:cubicBezTo>
                            <a:pt x="15733" y="1303"/>
                            <a:pt x="17653" y="505"/>
                            <a:pt x="19429" y="0"/>
                          </a:cubicBezTo>
                          <a:lnTo>
                            <a:pt x="23416" y="8403"/>
                          </a:lnTo>
                          <a:cubicBezTo>
                            <a:pt x="21930" y="8945"/>
                            <a:pt x="20371" y="9599"/>
                            <a:pt x="18778" y="10360"/>
                          </a:cubicBezTo>
                          <a:cubicBezTo>
                            <a:pt x="17148" y="11229"/>
                            <a:pt x="15589" y="12392"/>
                            <a:pt x="13886" y="14130"/>
                          </a:cubicBezTo>
                          <a:cubicBezTo>
                            <a:pt x="12002" y="16011"/>
                            <a:pt x="10840" y="17643"/>
                            <a:pt x="10589" y="18946"/>
                          </a:cubicBezTo>
                          <a:cubicBezTo>
                            <a:pt x="10265" y="20252"/>
                            <a:pt x="10697" y="21523"/>
                            <a:pt x="11675" y="22643"/>
                          </a:cubicBezTo>
                          <a:cubicBezTo>
                            <a:pt x="12363" y="23185"/>
                            <a:pt x="13088" y="23621"/>
                            <a:pt x="13778" y="23765"/>
                          </a:cubicBezTo>
                          <a:cubicBezTo>
                            <a:pt x="14612" y="23838"/>
                            <a:pt x="15371" y="23838"/>
                            <a:pt x="16279" y="23621"/>
                          </a:cubicBezTo>
                          <a:cubicBezTo>
                            <a:pt x="17148" y="23514"/>
                            <a:pt x="18199" y="23077"/>
                            <a:pt x="19178" y="22679"/>
                          </a:cubicBezTo>
                          <a:cubicBezTo>
                            <a:pt x="20193" y="22316"/>
                            <a:pt x="21244" y="21774"/>
                            <a:pt x="22440" y="21230"/>
                          </a:cubicBezTo>
                          <a:cubicBezTo>
                            <a:pt x="24941" y="20035"/>
                            <a:pt x="27151" y="19132"/>
                            <a:pt x="29106" y="18478"/>
                          </a:cubicBezTo>
                          <a:cubicBezTo>
                            <a:pt x="31243" y="17751"/>
                            <a:pt x="33092" y="17392"/>
                            <a:pt x="34866" y="17392"/>
                          </a:cubicBezTo>
                          <a:cubicBezTo>
                            <a:pt x="36606" y="17392"/>
                            <a:pt x="38346" y="17680"/>
                            <a:pt x="39941" y="18512"/>
                          </a:cubicBezTo>
                          <a:cubicBezTo>
                            <a:pt x="41498" y="19273"/>
                            <a:pt x="43238" y="20435"/>
                            <a:pt x="44833" y="22099"/>
                          </a:cubicBezTo>
                          <a:cubicBezTo>
                            <a:pt x="48130" y="25361"/>
                            <a:pt x="49506" y="29131"/>
                            <a:pt x="49001" y="33186"/>
                          </a:cubicBezTo>
                          <a:cubicBezTo>
                            <a:pt x="48530" y="37317"/>
                            <a:pt x="46029" y="41555"/>
                            <a:pt x="41354" y="46228"/>
                          </a:cubicBezTo>
                          <a:cubicBezTo>
                            <a:pt x="39761" y="47825"/>
                            <a:pt x="38311" y="49055"/>
                            <a:pt x="36899" y="50141"/>
                          </a:cubicBezTo>
                          <a:cubicBezTo>
                            <a:pt x="35522" y="51120"/>
                            <a:pt x="34181" y="52027"/>
                            <a:pt x="32912" y="52676"/>
                          </a:cubicBezTo>
                          <a:cubicBezTo>
                            <a:pt x="31680" y="53474"/>
                            <a:pt x="30521" y="53945"/>
                            <a:pt x="29542" y="54345"/>
                          </a:cubicBezTo>
                          <a:cubicBezTo>
                            <a:pt x="28564" y="54706"/>
                            <a:pt x="27695" y="55033"/>
                            <a:pt x="27007" y="55216"/>
                          </a:cubicBezTo>
                          <a:lnTo>
                            <a:pt x="22986" y="46772"/>
                          </a:lnTo>
                          <a:cubicBezTo>
                            <a:pt x="24545" y="46303"/>
                            <a:pt x="26356" y="45503"/>
                            <a:pt x="28312" y="44417"/>
                          </a:cubicBezTo>
                          <a:cubicBezTo>
                            <a:pt x="30372" y="43336"/>
                            <a:pt x="32436" y="41667"/>
                            <a:pt x="34610" y="39493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1A6FAAA3-7682-3E76-E806-1C445CEB53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12964" y="2522177"/>
                      <a:ext cx="56484" cy="56416"/>
                    </a:xfrm>
                    <a:custGeom>
                      <a:avLst/>
                      <a:gdLst>
                        <a:gd name="connsiteX0" fmla="*/ 48113 w 56484"/>
                        <a:gd name="connsiteY0" fmla="*/ 29423 h 56416"/>
                        <a:gd name="connsiteX1" fmla="*/ 43041 w 56484"/>
                        <a:gd name="connsiteY1" fmla="*/ 26959 h 56416"/>
                        <a:gd name="connsiteX2" fmla="*/ 37895 w 56484"/>
                        <a:gd name="connsiteY2" fmla="*/ 24458 h 56416"/>
                        <a:gd name="connsiteX3" fmla="*/ 24200 w 56484"/>
                        <a:gd name="connsiteY3" fmla="*/ 38156 h 56416"/>
                        <a:gd name="connsiteX4" fmla="*/ 26700 w 56484"/>
                        <a:gd name="connsiteY4" fmla="*/ 43265 h 56416"/>
                        <a:gd name="connsiteX5" fmla="*/ 29201 w 56484"/>
                        <a:gd name="connsiteY5" fmla="*/ 48264 h 56416"/>
                        <a:gd name="connsiteX6" fmla="*/ 21050 w 56484"/>
                        <a:gd name="connsiteY6" fmla="*/ 56416 h 56416"/>
                        <a:gd name="connsiteX7" fmla="*/ 14310 w 56484"/>
                        <a:gd name="connsiteY7" fmla="*/ 42177 h 56416"/>
                        <a:gd name="connsiteX8" fmla="*/ 8767 w 56484"/>
                        <a:gd name="connsiteY8" fmla="*/ 29711 h 56416"/>
                        <a:gd name="connsiteX9" fmla="*/ 4021 w 56484"/>
                        <a:gd name="connsiteY9" fmla="*/ 18336 h 56416"/>
                        <a:gd name="connsiteX10" fmla="*/ 0 w 56484"/>
                        <a:gd name="connsiteY10" fmla="*/ 7466 h 56416"/>
                        <a:gd name="connsiteX11" fmla="*/ 7571 w 56484"/>
                        <a:gd name="connsiteY11" fmla="*/ 0 h 56416"/>
                        <a:gd name="connsiteX12" fmla="*/ 18368 w 56484"/>
                        <a:gd name="connsiteY12" fmla="*/ 4021 h 56416"/>
                        <a:gd name="connsiteX13" fmla="*/ 29782 w 56484"/>
                        <a:gd name="connsiteY13" fmla="*/ 8769 h 56416"/>
                        <a:gd name="connsiteX14" fmla="*/ 42355 w 56484"/>
                        <a:gd name="connsiteY14" fmla="*/ 14276 h 56416"/>
                        <a:gd name="connsiteX15" fmla="*/ 56485 w 56484"/>
                        <a:gd name="connsiteY15" fmla="*/ 20979 h 56416"/>
                        <a:gd name="connsiteX16" fmla="*/ 48113 w 56484"/>
                        <a:gd name="connsiteY16" fmla="*/ 29423 h 56416"/>
                        <a:gd name="connsiteX17" fmla="*/ 11519 w 56484"/>
                        <a:gd name="connsiteY17" fmla="*/ 11848 h 56416"/>
                        <a:gd name="connsiteX18" fmla="*/ 12822 w 56484"/>
                        <a:gd name="connsiteY18" fmla="*/ 14674 h 56416"/>
                        <a:gd name="connsiteX19" fmla="*/ 14671 w 56484"/>
                        <a:gd name="connsiteY19" fmla="*/ 18841 h 56416"/>
                        <a:gd name="connsiteX20" fmla="*/ 17026 w 56484"/>
                        <a:gd name="connsiteY20" fmla="*/ 24058 h 56416"/>
                        <a:gd name="connsiteX21" fmla="*/ 19781 w 56484"/>
                        <a:gd name="connsiteY21" fmla="*/ 30001 h 56416"/>
                        <a:gd name="connsiteX22" fmla="*/ 29780 w 56484"/>
                        <a:gd name="connsiteY22" fmla="*/ 20076 h 56416"/>
                        <a:gd name="connsiteX23" fmla="*/ 23875 w 56484"/>
                        <a:gd name="connsiteY23" fmla="*/ 17284 h 56416"/>
                        <a:gd name="connsiteX24" fmla="*/ 18656 w 56484"/>
                        <a:gd name="connsiteY24" fmla="*/ 14893 h 56416"/>
                        <a:gd name="connsiteX25" fmla="*/ 14418 w 56484"/>
                        <a:gd name="connsiteY25" fmla="*/ 13122 h 56416"/>
                        <a:gd name="connsiteX26" fmla="*/ 11519 w 56484"/>
                        <a:gd name="connsiteY26" fmla="*/ 11848 h 56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56484" h="56416">
                          <a:moveTo>
                            <a:pt x="48113" y="29423"/>
                          </a:moveTo>
                          <a:cubicBezTo>
                            <a:pt x="46410" y="28589"/>
                            <a:pt x="44851" y="27754"/>
                            <a:pt x="43041" y="26959"/>
                          </a:cubicBezTo>
                          <a:cubicBezTo>
                            <a:pt x="41301" y="26090"/>
                            <a:pt x="39635" y="25295"/>
                            <a:pt x="37895" y="24458"/>
                          </a:cubicBezTo>
                          <a:lnTo>
                            <a:pt x="24200" y="38156"/>
                          </a:lnTo>
                          <a:cubicBezTo>
                            <a:pt x="25068" y="39861"/>
                            <a:pt x="25866" y="41598"/>
                            <a:pt x="26700" y="43265"/>
                          </a:cubicBezTo>
                          <a:cubicBezTo>
                            <a:pt x="27569" y="45004"/>
                            <a:pt x="28367" y="46742"/>
                            <a:pt x="29201" y="48264"/>
                          </a:cubicBezTo>
                          <a:lnTo>
                            <a:pt x="21050" y="56416"/>
                          </a:lnTo>
                          <a:cubicBezTo>
                            <a:pt x="18585" y="51382"/>
                            <a:pt x="16377" y="46632"/>
                            <a:pt x="14310" y="42177"/>
                          </a:cubicBezTo>
                          <a:cubicBezTo>
                            <a:pt x="12354" y="37902"/>
                            <a:pt x="10506" y="33698"/>
                            <a:pt x="8767" y="29711"/>
                          </a:cubicBezTo>
                          <a:cubicBezTo>
                            <a:pt x="7064" y="25800"/>
                            <a:pt x="5541" y="21957"/>
                            <a:pt x="4021" y="18336"/>
                          </a:cubicBezTo>
                          <a:cubicBezTo>
                            <a:pt x="2608" y="14674"/>
                            <a:pt x="1266" y="11016"/>
                            <a:pt x="0" y="7466"/>
                          </a:cubicBezTo>
                          <a:lnTo>
                            <a:pt x="7571" y="0"/>
                          </a:lnTo>
                          <a:cubicBezTo>
                            <a:pt x="11085" y="1232"/>
                            <a:pt x="14674" y="2684"/>
                            <a:pt x="18368" y="4021"/>
                          </a:cubicBezTo>
                          <a:cubicBezTo>
                            <a:pt x="22064" y="5434"/>
                            <a:pt x="25868" y="7029"/>
                            <a:pt x="29782" y="8769"/>
                          </a:cubicBezTo>
                          <a:cubicBezTo>
                            <a:pt x="33769" y="10433"/>
                            <a:pt x="37897" y="12283"/>
                            <a:pt x="42355" y="14276"/>
                          </a:cubicBezTo>
                          <a:cubicBezTo>
                            <a:pt x="46703" y="16379"/>
                            <a:pt x="51378" y="18587"/>
                            <a:pt x="56485" y="20979"/>
                          </a:cubicBezTo>
                          <a:lnTo>
                            <a:pt x="48113" y="29423"/>
                          </a:lnTo>
                          <a:close/>
                          <a:moveTo>
                            <a:pt x="11519" y="11848"/>
                          </a:moveTo>
                          <a:cubicBezTo>
                            <a:pt x="11810" y="12500"/>
                            <a:pt x="12280" y="13407"/>
                            <a:pt x="12822" y="14674"/>
                          </a:cubicBezTo>
                          <a:cubicBezTo>
                            <a:pt x="13330" y="15945"/>
                            <a:pt x="14018" y="17319"/>
                            <a:pt x="14671" y="18841"/>
                          </a:cubicBezTo>
                          <a:cubicBezTo>
                            <a:pt x="15431" y="20364"/>
                            <a:pt x="16155" y="22247"/>
                            <a:pt x="17026" y="24058"/>
                          </a:cubicBezTo>
                          <a:cubicBezTo>
                            <a:pt x="17895" y="26015"/>
                            <a:pt x="18766" y="27971"/>
                            <a:pt x="19781" y="30001"/>
                          </a:cubicBezTo>
                          <a:lnTo>
                            <a:pt x="29780" y="20076"/>
                          </a:lnTo>
                          <a:cubicBezTo>
                            <a:pt x="27713" y="19022"/>
                            <a:pt x="25722" y="18153"/>
                            <a:pt x="23875" y="17284"/>
                          </a:cubicBezTo>
                          <a:cubicBezTo>
                            <a:pt x="21955" y="16379"/>
                            <a:pt x="20215" y="15654"/>
                            <a:pt x="18656" y="14893"/>
                          </a:cubicBezTo>
                          <a:cubicBezTo>
                            <a:pt x="17026" y="14242"/>
                            <a:pt x="15613" y="13590"/>
                            <a:pt x="14418" y="13122"/>
                          </a:cubicBezTo>
                          <a:cubicBezTo>
                            <a:pt x="13222" y="12536"/>
                            <a:pt x="12280" y="12065"/>
                            <a:pt x="11519" y="11848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id="{0E6F3DBF-D593-05FD-9250-D97104D4F0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8940" y="2495796"/>
                      <a:ext cx="58480" cy="42828"/>
                    </a:xfrm>
                    <a:custGeom>
                      <a:avLst/>
                      <a:gdLst>
                        <a:gd name="connsiteX0" fmla="*/ 51705 w 58480"/>
                        <a:gd name="connsiteY0" fmla="*/ 12758 h 42828"/>
                        <a:gd name="connsiteX1" fmla="*/ 58481 w 58480"/>
                        <a:gd name="connsiteY1" fmla="*/ 19532 h 42828"/>
                        <a:gd name="connsiteX2" fmla="*/ 35111 w 58480"/>
                        <a:gd name="connsiteY2" fmla="*/ 42828 h 42828"/>
                        <a:gd name="connsiteX3" fmla="*/ 0 w 58480"/>
                        <a:gd name="connsiteY3" fmla="*/ 7827 h 42828"/>
                        <a:gd name="connsiteX4" fmla="*/ 7935 w 58480"/>
                        <a:gd name="connsiteY4" fmla="*/ 0 h 42828"/>
                        <a:gd name="connsiteX5" fmla="*/ 36160 w 58480"/>
                        <a:gd name="connsiteY5" fmla="*/ 28228 h 42828"/>
                        <a:gd name="connsiteX6" fmla="*/ 51705 w 58480"/>
                        <a:gd name="connsiteY6" fmla="*/ 12758 h 42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8480" h="42828">
                          <a:moveTo>
                            <a:pt x="51705" y="12758"/>
                          </a:moveTo>
                          <a:lnTo>
                            <a:pt x="58481" y="19532"/>
                          </a:lnTo>
                          <a:lnTo>
                            <a:pt x="35111" y="42828"/>
                          </a:lnTo>
                          <a:lnTo>
                            <a:pt x="0" y="7827"/>
                          </a:lnTo>
                          <a:lnTo>
                            <a:pt x="7935" y="0"/>
                          </a:lnTo>
                          <a:lnTo>
                            <a:pt x="36160" y="28228"/>
                          </a:lnTo>
                          <a:lnTo>
                            <a:pt x="51705" y="12758"/>
                          </a:ln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任意多边形: 形状 34">
                      <a:extLst>
                        <a:ext uri="{FF2B5EF4-FFF2-40B4-BE49-F238E27FC236}">
                          <a16:creationId xmlns:a16="http://schemas.microsoft.com/office/drawing/2014/main" id="{68FF20FE-C1F2-2AEB-C0A0-AF0F30B932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67382" y="2451630"/>
                      <a:ext cx="59893" cy="58587"/>
                    </a:xfrm>
                    <a:custGeom>
                      <a:avLst/>
                      <a:gdLst>
                        <a:gd name="connsiteX0" fmla="*/ 35038 w 59893"/>
                        <a:gd name="connsiteY0" fmla="*/ 58588 h 58587"/>
                        <a:gd name="connsiteX1" fmla="*/ 0 w 59893"/>
                        <a:gd name="connsiteY1" fmla="*/ 23662 h 58587"/>
                        <a:gd name="connsiteX2" fmla="*/ 23731 w 59893"/>
                        <a:gd name="connsiteY2" fmla="*/ 0 h 58587"/>
                        <a:gd name="connsiteX3" fmla="*/ 30326 w 59893"/>
                        <a:gd name="connsiteY3" fmla="*/ 6632 h 58587"/>
                        <a:gd name="connsiteX4" fmla="*/ 14564 w 59893"/>
                        <a:gd name="connsiteY4" fmla="*/ 22357 h 58587"/>
                        <a:gd name="connsiteX5" fmla="*/ 21413 w 59893"/>
                        <a:gd name="connsiteY5" fmla="*/ 29240 h 58587"/>
                        <a:gd name="connsiteX6" fmla="*/ 35435 w 59893"/>
                        <a:gd name="connsiteY6" fmla="*/ 15218 h 58587"/>
                        <a:gd name="connsiteX7" fmla="*/ 41850 w 59893"/>
                        <a:gd name="connsiteY7" fmla="*/ 21740 h 58587"/>
                        <a:gd name="connsiteX8" fmla="*/ 27827 w 59893"/>
                        <a:gd name="connsiteY8" fmla="*/ 35689 h 58587"/>
                        <a:gd name="connsiteX9" fmla="*/ 36233 w 59893"/>
                        <a:gd name="connsiteY9" fmla="*/ 44097 h 58587"/>
                        <a:gd name="connsiteX10" fmla="*/ 53262 w 59893"/>
                        <a:gd name="connsiteY10" fmla="*/ 27213 h 58587"/>
                        <a:gd name="connsiteX11" fmla="*/ 59893 w 59893"/>
                        <a:gd name="connsiteY11" fmla="*/ 33808 h 58587"/>
                        <a:gd name="connsiteX12" fmla="*/ 35038 w 59893"/>
                        <a:gd name="connsiteY12" fmla="*/ 58588 h 58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9893" h="58587">
                          <a:moveTo>
                            <a:pt x="35038" y="58588"/>
                          </a:moveTo>
                          <a:lnTo>
                            <a:pt x="0" y="23662"/>
                          </a:lnTo>
                          <a:lnTo>
                            <a:pt x="23731" y="0"/>
                          </a:lnTo>
                          <a:lnTo>
                            <a:pt x="30326" y="6632"/>
                          </a:lnTo>
                          <a:lnTo>
                            <a:pt x="14564" y="22357"/>
                          </a:lnTo>
                          <a:lnTo>
                            <a:pt x="21413" y="29240"/>
                          </a:lnTo>
                          <a:lnTo>
                            <a:pt x="35435" y="15218"/>
                          </a:lnTo>
                          <a:lnTo>
                            <a:pt x="41850" y="21740"/>
                          </a:lnTo>
                          <a:lnTo>
                            <a:pt x="27827" y="35689"/>
                          </a:lnTo>
                          <a:lnTo>
                            <a:pt x="36233" y="44097"/>
                          </a:lnTo>
                          <a:lnTo>
                            <a:pt x="53262" y="27213"/>
                          </a:lnTo>
                          <a:lnTo>
                            <a:pt x="59893" y="33808"/>
                          </a:lnTo>
                          <a:lnTo>
                            <a:pt x="35038" y="58588"/>
                          </a:ln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F3D2ECB-D9BD-B756-E598-5D72F9D26A87}"/>
                    </a:ext>
                  </a:extLst>
                </p:cNvPr>
                <p:cNvSpPr/>
                <p:nvPr/>
              </p:nvSpPr>
              <p:spPr>
                <a:xfrm>
                  <a:off x="6950385" y="2343664"/>
                  <a:ext cx="116935" cy="83332"/>
                </a:xfrm>
                <a:custGeom>
                  <a:avLst/>
                  <a:gdLst>
                    <a:gd name="connsiteX0" fmla="*/ 2830 w 116935"/>
                    <a:gd name="connsiteY0" fmla="*/ 76051 h 83332"/>
                    <a:gd name="connsiteX1" fmla="*/ 107821 w 116935"/>
                    <a:gd name="connsiteY1" fmla="*/ 62 h 83332"/>
                    <a:gd name="connsiteX2" fmla="*/ 116707 w 116935"/>
                    <a:gd name="connsiteY2" fmla="*/ 9412 h 83332"/>
                    <a:gd name="connsiteX3" fmla="*/ 6512 w 116935"/>
                    <a:gd name="connsiteY3" fmla="*/ 80424 h 83332"/>
                    <a:gd name="connsiteX4" fmla="*/ 2830 w 116935"/>
                    <a:gd name="connsiteY4" fmla="*/ 76051 h 8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935" h="83332">
                      <a:moveTo>
                        <a:pt x="2830" y="76051"/>
                      </a:moveTo>
                      <a:cubicBezTo>
                        <a:pt x="4384" y="74447"/>
                        <a:pt x="57842" y="14133"/>
                        <a:pt x="107821" y="62"/>
                      </a:cubicBezTo>
                      <a:cubicBezTo>
                        <a:pt x="111154" y="-877"/>
                        <a:pt x="118302" y="9094"/>
                        <a:pt x="116707" y="9412"/>
                      </a:cubicBezTo>
                      <a:cubicBezTo>
                        <a:pt x="71423" y="18506"/>
                        <a:pt x="7980" y="77910"/>
                        <a:pt x="6512" y="80424"/>
                      </a:cubicBezTo>
                      <a:cubicBezTo>
                        <a:pt x="3291" y="85947"/>
                        <a:pt x="-4010" y="83110"/>
                        <a:pt x="2830" y="76051"/>
                      </a:cubicBezTo>
                      <a:close/>
                    </a:path>
                  </a:pathLst>
                </a:custGeom>
                <a:solidFill>
                  <a:srgbClr val="CDEE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73980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BFA5EA6-3CB5-72EA-6AFB-E1FFC9C90C6A}"/>
              </a:ext>
            </a:extLst>
          </p:cNvPr>
          <p:cNvSpPr>
            <a:spLocks/>
          </p:cNvSpPr>
          <p:nvPr/>
        </p:nvSpPr>
        <p:spPr>
          <a:xfrm>
            <a:off x="6508006" y="1520825"/>
            <a:ext cx="4883894" cy="2083182"/>
          </a:xfrm>
          <a:prstGeom prst="round2DiagRect">
            <a:avLst/>
          </a:prstGeom>
          <a:gradFill>
            <a:gsLst>
              <a:gs pos="0">
                <a:schemeClr val="bg1"/>
              </a:gs>
              <a:gs pos="100000">
                <a:srgbClr val="FAFAFA"/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Microsoft New Tai Lue"/>
              <a:ea typeface="思源黑体 CN Regular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AC0B35-DF3A-F257-E0C1-F973359AEB61}"/>
              </a:ext>
            </a:extLst>
          </p:cNvPr>
          <p:cNvGrpSpPr/>
          <p:nvPr/>
        </p:nvGrpSpPr>
        <p:grpSpPr>
          <a:xfrm>
            <a:off x="7762255" y="1993279"/>
            <a:ext cx="3292800" cy="1138274"/>
            <a:chOff x="2012669" y="1789494"/>
            <a:chExt cx="3292800" cy="113827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67B143E-CA84-E2F5-F0BE-06E5E625CC0A}"/>
                </a:ext>
              </a:extLst>
            </p:cNvPr>
            <p:cNvSpPr txBox="1"/>
            <p:nvPr/>
          </p:nvSpPr>
          <p:spPr>
            <a:xfrm>
              <a:off x="2012669" y="2169547"/>
              <a:ext cx="3292800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在制定促销方案时，可以采用各种策略，包括价格优惠等，以吸引消费者的注意力，增加客户忠诚度和黏性。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40D4A3-9049-81C4-773F-C36BAD840521}"/>
                </a:ext>
              </a:extLst>
            </p:cNvPr>
            <p:cNvSpPr txBox="1"/>
            <p:nvPr/>
          </p:nvSpPr>
          <p:spPr>
            <a:xfrm>
              <a:off x="2012669" y="1789494"/>
              <a:ext cx="178333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02  </a:t>
              </a:r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营销策略能力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40F0E30-BE60-A24D-1CDF-5B6DE8B0F41E}"/>
                </a:ext>
              </a:extLst>
            </p:cNvPr>
            <p:cNvCxnSpPr>
              <a:cxnSpLocks/>
            </p:cNvCxnSpPr>
            <p:nvPr/>
          </p:nvCxnSpPr>
          <p:spPr>
            <a:xfrm>
              <a:off x="2039711" y="2118020"/>
              <a:ext cx="217714" cy="0"/>
            </a:xfrm>
            <a:prstGeom prst="line">
              <a:avLst/>
            </a:prstGeom>
            <a:ln w="22225" cap="sq"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DF01FA8D-80A7-78C0-C877-F61C5089F3EA}"/>
              </a:ext>
            </a:extLst>
          </p:cNvPr>
          <p:cNvSpPr>
            <a:spLocks/>
          </p:cNvSpPr>
          <p:nvPr/>
        </p:nvSpPr>
        <p:spPr>
          <a:xfrm>
            <a:off x="758420" y="1520825"/>
            <a:ext cx="4883894" cy="2083182"/>
          </a:xfrm>
          <a:prstGeom prst="round2DiagRect">
            <a:avLst/>
          </a:prstGeom>
          <a:gradFill>
            <a:gsLst>
              <a:gs pos="0">
                <a:schemeClr val="bg1"/>
              </a:gs>
              <a:gs pos="100000">
                <a:srgbClr val="FAFAFA"/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New Tai Lue"/>
              <a:ea typeface="思源黑体 CN Regular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04549B2-C0EF-FB84-D738-3D052F7219B6}"/>
              </a:ext>
            </a:extLst>
          </p:cNvPr>
          <p:cNvGrpSpPr/>
          <p:nvPr/>
        </p:nvGrpSpPr>
        <p:grpSpPr>
          <a:xfrm>
            <a:off x="2012669" y="1993279"/>
            <a:ext cx="3292800" cy="1138274"/>
            <a:chOff x="2012669" y="1789494"/>
            <a:chExt cx="3292800" cy="113827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C5AE796-28D8-0448-029A-A5886B029BE0}"/>
                </a:ext>
              </a:extLst>
            </p:cNvPr>
            <p:cNvSpPr txBox="1"/>
            <p:nvPr/>
          </p:nvSpPr>
          <p:spPr>
            <a:xfrm>
              <a:off x="2012669" y="2169547"/>
              <a:ext cx="3292800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通过对用户行为和交易数据的分析，了解活动影响因素，并根据数据做出决策，指导未来的活动策划和调整。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B367817-DE12-2989-DCF4-B17C05EC5F27}"/>
                </a:ext>
              </a:extLst>
            </p:cNvPr>
            <p:cNvSpPr txBox="1"/>
            <p:nvPr/>
          </p:nvSpPr>
          <p:spPr>
            <a:xfrm>
              <a:off x="2012669" y="1789494"/>
              <a:ext cx="223857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01  </a:t>
              </a:r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数据分析能力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5726ED0-3B7C-1AE2-EE84-77BD087FCCDD}"/>
                </a:ext>
              </a:extLst>
            </p:cNvPr>
            <p:cNvCxnSpPr>
              <a:cxnSpLocks/>
            </p:cNvCxnSpPr>
            <p:nvPr/>
          </p:nvCxnSpPr>
          <p:spPr>
            <a:xfrm>
              <a:off x="2039711" y="2118020"/>
              <a:ext cx="217714" cy="0"/>
            </a:xfrm>
            <a:prstGeom prst="line">
              <a:avLst/>
            </a:prstGeom>
            <a:ln w="22225" cap="sq"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A2A2A036-0009-4C2C-BD8F-762805DFF9AF}"/>
              </a:ext>
            </a:extLst>
          </p:cNvPr>
          <p:cNvSpPr>
            <a:spLocks/>
          </p:cNvSpPr>
          <p:nvPr/>
        </p:nvSpPr>
        <p:spPr>
          <a:xfrm>
            <a:off x="6508006" y="4089018"/>
            <a:ext cx="4883894" cy="2083182"/>
          </a:xfrm>
          <a:prstGeom prst="round2DiagRect">
            <a:avLst/>
          </a:prstGeom>
          <a:gradFill>
            <a:gsLst>
              <a:gs pos="0">
                <a:schemeClr val="bg1"/>
              </a:gs>
              <a:gs pos="100000">
                <a:srgbClr val="FAFAFA"/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New Tai Lue"/>
              <a:ea typeface="思源黑体 CN Regular"/>
              <a:cs typeface="+mn-cs"/>
            </a:endParaRPr>
          </a:p>
        </p:txBody>
      </p:sp>
      <p:sp>
        <p:nvSpPr>
          <p:cNvPr id="19" name="矩形: 对角圆角 18">
            <a:extLst>
              <a:ext uri="{FF2B5EF4-FFF2-40B4-BE49-F238E27FC236}">
                <a16:creationId xmlns:a16="http://schemas.microsoft.com/office/drawing/2014/main" id="{EC867E1C-C43D-DEFD-C5C2-0DB9545CA9E4}"/>
              </a:ext>
            </a:extLst>
          </p:cNvPr>
          <p:cNvSpPr>
            <a:spLocks/>
          </p:cNvSpPr>
          <p:nvPr/>
        </p:nvSpPr>
        <p:spPr>
          <a:xfrm>
            <a:off x="758420" y="4089018"/>
            <a:ext cx="4883894" cy="2083182"/>
          </a:xfrm>
          <a:prstGeom prst="round2DiagRect">
            <a:avLst/>
          </a:prstGeom>
          <a:gradFill>
            <a:gsLst>
              <a:gs pos="0">
                <a:schemeClr val="bg1"/>
              </a:gs>
              <a:gs pos="100000">
                <a:srgbClr val="FAFAFA"/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190500" dist="63500" dir="2700000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>
              <a:solidFill>
                <a:prstClr val="white"/>
              </a:solidFill>
              <a:latin typeface="Microsoft New Tai Lue"/>
              <a:ea typeface="思源黑体 CN Regular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21FAC3A-D366-3B60-5CCF-9515BC5F5608}"/>
              </a:ext>
            </a:extLst>
          </p:cNvPr>
          <p:cNvGrpSpPr/>
          <p:nvPr/>
        </p:nvGrpSpPr>
        <p:grpSpPr>
          <a:xfrm>
            <a:off x="7762255" y="4561472"/>
            <a:ext cx="3292800" cy="1138274"/>
            <a:chOff x="2012669" y="1789494"/>
            <a:chExt cx="3292800" cy="113827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D6AA874-1FD8-1900-86EC-C14158DEC4E8}"/>
                </a:ext>
              </a:extLst>
            </p:cNvPr>
            <p:cNvSpPr txBox="1"/>
            <p:nvPr/>
          </p:nvSpPr>
          <p:spPr>
            <a:xfrm>
              <a:off x="2012669" y="2169547"/>
              <a:ext cx="3292800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活动的顺利进行需要保证客户服务质量，包括售前咨询、配送等，提高客户满意度，增加复购率和宣传效果。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BEE576A-8F30-F89C-67F7-44B27320763C}"/>
                </a:ext>
              </a:extLst>
            </p:cNvPr>
            <p:cNvSpPr txBox="1"/>
            <p:nvPr/>
          </p:nvSpPr>
          <p:spPr>
            <a:xfrm>
              <a:off x="2012669" y="1789494"/>
              <a:ext cx="178333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04  </a:t>
              </a:r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客户服务能力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653EE52-346D-1D1D-ED7C-89D068A49B5D}"/>
                </a:ext>
              </a:extLst>
            </p:cNvPr>
            <p:cNvCxnSpPr>
              <a:cxnSpLocks/>
            </p:cNvCxnSpPr>
            <p:nvPr/>
          </p:nvCxnSpPr>
          <p:spPr>
            <a:xfrm>
              <a:off x="2039711" y="2118020"/>
              <a:ext cx="217714" cy="0"/>
            </a:xfrm>
            <a:prstGeom prst="line">
              <a:avLst/>
            </a:prstGeom>
            <a:ln w="22225" cap="sq"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AB41C49-BEE3-F46E-BCCF-7DC2D65C5715}"/>
              </a:ext>
            </a:extLst>
          </p:cNvPr>
          <p:cNvGrpSpPr/>
          <p:nvPr/>
        </p:nvGrpSpPr>
        <p:grpSpPr>
          <a:xfrm>
            <a:off x="2012669" y="4561472"/>
            <a:ext cx="3292800" cy="1138274"/>
            <a:chOff x="2012669" y="1789494"/>
            <a:chExt cx="3292800" cy="113827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80A6605-E427-4DA6-8D60-EF15539B859D}"/>
                </a:ext>
              </a:extLst>
            </p:cNvPr>
            <p:cNvSpPr txBox="1"/>
            <p:nvPr/>
          </p:nvSpPr>
          <p:spPr>
            <a:xfrm>
              <a:off x="2012669" y="2169547"/>
              <a:ext cx="3292800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电商活动需要不断的技术支持，包括活动网站建设、支付安全等，保证活动体验和交易过程的畅通和便捷。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1E5405A-B7D3-4E6F-088C-7BAC82526B47}"/>
                </a:ext>
              </a:extLst>
            </p:cNvPr>
            <p:cNvSpPr txBox="1"/>
            <p:nvPr/>
          </p:nvSpPr>
          <p:spPr>
            <a:xfrm>
              <a:off x="2012669" y="1789494"/>
              <a:ext cx="178333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03  </a:t>
              </a:r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技术支持能力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B0C2576-D688-8C53-F8E0-1E82F6562CD1}"/>
                </a:ext>
              </a:extLst>
            </p:cNvPr>
            <p:cNvCxnSpPr>
              <a:cxnSpLocks/>
            </p:cNvCxnSpPr>
            <p:nvPr/>
          </p:nvCxnSpPr>
          <p:spPr>
            <a:xfrm>
              <a:off x="2039711" y="2118020"/>
              <a:ext cx="217714" cy="0"/>
            </a:xfrm>
            <a:prstGeom prst="line">
              <a:avLst/>
            </a:prstGeom>
            <a:ln w="22225" cap="sq"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8A7CBCC7-F3A1-65DB-7D68-8098880CC00B}"/>
              </a:ext>
            </a:extLst>
          </p:cNvPr>
          <p:cNvGrpSpPr/>
          <p:nvPr/>
        </p:nvGrpSpPr>
        <p:grpSpPr>
          <a:xfrm>
            <a:off x="5954042" y="4544784"/>
            <a:ext cx="1711657" cy="1446831"/>
            <a:chOff x="-1256600" y="2960362"/>
            <a:chExt cx="4069692" cy="3440031"/>
          </a:xfrm>
        </p:grpSpPr>
        <p:grpSp>
          <p:nvGrpSpPr>
            <p:cNvPr id="222" name="图形 1">
              <a:extLst>
                <a:ext uri="{FF2B5EF4-FFF2-40B4-BE49-F238E27FC236}">
                  <a16:creationId xmlns:a16="http://schemas.microsoft.com/office/drawing/2014/main" id="{2FC3D6D1-08D4-76E1-947A-2BB885C8C561}"/>
                </a:ext>
              </a:extLst>
            </p:cNvPr>
            <p:cNvGrpSpPr/>
            <p:nvPr/>
          </p:nvGrpSpPr>
          <p:grpSpPr>
            <a:xfrm>
              <a:off x="-1256600" y="4552273"/>
              <a:ext cx="4069692" cy="1744750"/>
              <a:chOff x="-1256600" y="4552273"/>
              <a:chExt cx="4069692" cy="1744750"/>
            </a:xfrm>
          </p:grpSpPr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197CEA6-7724-0590-6EBD-9C4FB1EEC911}"/>
                  </a:ext>
                </a:extLst>
              </p:cNvPr>
              <p:cNvSpPr/>
              <p:nvPr/>
            </p:nvSpPr>
            <p:spPr>
              <a:xfrm>
                <a:off x="-1027742" y="4552273"/>
                <a:ext cx="3700469" cy="1720960"/>
              </a:xfrm>
              <a:custGeom>
                <a:avLst/>
                <a:gdLst>
                  <a:gd name="connsiteX0" fmla="*/ 3700469 w 3700469"/>
                  <a:gd name="connsiteY0" fmla="*/ 1720960 h 1720960"/>
                  <a:gd name="connsiteX1" fmla="*/ 0 w 3700469"/>
                  <a:gd name="connsiteY1" fmla="*/ 1720960 h 1720960"/>
                  <a:gd name="connsiteX2" fmla="*/ 369134 w 3700469"/>
                  <a:gd name="connsiteY2" fmla="*/ 1130435 h 1720960"/>
                  <a:gd name="connsiteX3" fmla="*/ 598258 w 3700469"/>
                  <a:gd name="connsiteY3" fmla="*/ 1050364 h 1720960"/>
                  <a:gd name="connsiteX4" fmla="*/ 850613 w 3700469"/>
                  <a:gd name="connsiteY4" fmla="*/ 496264 h 1720960"/>
                  <a:gd name="connsiteX5" fmla="*/ 1756774 w 3700469"/>
                  <a:gd name="connsiteY5" fmla="*/ 0 h 1720960"/>
                  <a:gd name="connsiteX6" fmla="*/ 2865754 w 3700469"/>
                  <a:gd name="connsiteY6" fmla="*/ 884077 h 1720960"/>
                  <a:gd name="connsiteX7" fmla="*/ 2936741 w 3700469"/>
                  <a:gd name="connsiteY7" fmla="*/ 878988 h 1720960"/>
                  <a:gd name="connsiteX8" fmla="*/ 3570356 w 3700469"/>
                  <a:gd name="connsiteY8" fmla="*/ 1646892 h 1720960"/>
                  <a:gd name="connsiteX9" fmla="*/ 3570070 w 3700469"/>
                  <a:gd name="connsiteY9" fmla="*/ 1658502 h 1720960"/>
                  <a:gd name="connsiteX10" fmla="*/ 3700469 w 3700469"/>
                  <a:gd name="connsiteY10" fmla="*/ 1720960 h 1720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00469" h="1720960">
                    <a:moveTo>
                      <a:pt x="3700469" y="1720960"/>
                    </a:moveTo>
                    <a:lnTo>
                      <a:pt x="0" y="1720960"/>
                    </a:lnTo>
                    <a:cubicBezTo>
                      <a:pt x="39054" y="1460896"/>
                      <a:pt x="179134" y="1243276"/>
                      <a:pt x="369134" y="1130435"/>
                    </a:cubicBezTo>
                    <a:cubicBezTo>
                      <a:pt x="439453" y="1088223"/>
                      <a:pt x="516867" y="1060505"/>
                      <a:pt x="598258" y="1050364"/>
                    </a:cubicBezTo>
                    <a:cubicBezTo>
                      <a:pt x="648562" y="842832"/>
                      <a:pt x="735755" y="654489"/>
                      <a:pt x="850613" y="496264"/>
                    </a:cubicBezTo>
                    <a:cubicBezTo>
                      <a:pt x="1071739" y="191891"/>
                      <a:pt x="1395740" y="0"/>
                      <a:pt x="1756774" y="0"/>
                    </a:cubicBezTo>
                    <a:cubicBezTo>
                      <a:pt x="2253834" y="0"/>
                      <a:pt x="2680471" y="363983"/>
                      <a:pt x="2865754" y="884077"/>
                    </a:cubicBezTo>
                    <a:cubicBezTo>
                      <a:pt x="2889153" y="881192"/>
                      <a:pt x="2912804" y="878988"/>
                      <a:pt x="2936741" y="878988"/>
                    </a:cubicBezTo>
                    <a:cubicBezTo>
                      <a:pt x="3286838" y="878988"/>
                      <a:pt x="3570356" y="1222922"/>
                      <a:pt x="3570356" y="1646892"/>
                    </a:cubicBezTo>
                    <a:cubicBezTo>
                      <a:pt x="3570356" y="1651192"/>
                      <a:pt x="3570356" y="1654793"/>
                      <a:pt x="3570070" y="1658502"/>
                    </a:cubicBezTo>
                    <a:cubicBezTo>
                      <a:pt x="3616958" y="1670417"/>
                      <a:pt x="3660873" y="1691953"/>
                      <a:pt x="3700469" y="1720960"/>
                    </a:cubicBezTo>
                    <a:close/>
                  </a:path>
                </a:pathLst>
              </a:custGeom>
              <a:solidFill>
                <a:srgbClr val="DCF4E6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A6256709-479C-2C1F-9C98-3C4C004D7539}"/>
                  </a:ext>
                </a:extLst>
              </p:cNvPr>
              <p:cNvSpPr/>
              <p:nvPr/>
            </p:nvSpPr>
            <p:spPr>
              <a:xfrm>
                <a:off x="1459333" y="5685095"/>
                <a:ext cx="1353759" cy="611928"/>
              </a:xfrm>
              <a:custGeom>
                <a:avLst/>
                <a:gdLst>
                  <a:gd name="connsiteX0" fmla="*/ 0 w 1353759"/>
                  <a:gd name="connsiteY0" fmla="*/ 611929 h 611928"/>
                  <a:gd name="connsiteX1" fmla="*/ 1353759 w 1353759"/>
                  <a:gd name="connsiteY1" fmla="*/ 611929 h 611928"/>
                  <a:gd name="connsiteX2" fmla="*/ 1160364 w 1353759"/>
                  <a:gd name="connsiteY2" fmla="*/ 565721 h 611928"/>
                  <a:gd name="connsiteX3" fmla="*/ 1011545 w 1353759"/>
                  <a:gd name="connsiteY3" fmla="*/ 533363 h 611928"/>
                  <a:gd name="connsiteX4" fmla="*/ 889549 w 1353759"/>
                  <a:gd name="connsiteY4" fmla="*/ 391962 h 611928"/>
                  <a:gd name="connsiteX5" fmla="*/ 710236 w 1353759"/>
                  <a:gd name="connsiteY5" fmla="*/ 763 h 611928"/>
                  <a:gd name="connsiteX6" fmla="*/ 500428 w 1353759"/>
                  <a:gd name="connsiteY6" fmla="*/ 367918 h 611928"/>
                  <a:gd name="connsiteX7" fmla="*/ 398749 w 1353759"/>
                  <a:gd name="connsiteY7" fmla="*/ 551853 h 611928"/>
                  <a:gd name="connsiteX8" fmla="*/ 0 w 1353759"/>
                  <a:gd name="connsiteY8" fmla="*/ 611929 h 611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53759" h="611928">
                    <a:moveTo>
                      <a:pt x="0" y="611929"/>
                    </a:moveTo>
                    <a:lnTo>
                      <a:pt x="1353759" y="611929"/>
                    </a:lnTo>
                    <a:cubicBezTo>
                      <a:pt x="1318015" y="547446"/>
                      <a:pt x="1242101" y="567441"/>
                      <a:pt x="1160364" y="565721"/>
                    </a:cubicBezTo>
                    <a:cubicBezTo>
                      <a:pt x="1145080" y="517507"/>
                      <a:pt x="1102743" y="518528"/>
                      <a:pt x="1011545" y="533363"/>
                    </a:cubicBezTo>
                    <a:cubicBezTo>
                      <a:pt x="1127092" y="427993"/>
                      <a:pt x="1091043" y="324487"/>
                      <a:pt x="889549" y="391962"/>
                    </a:cubicBezTo>
                    <a:cubicBezTo>
                      <a:pt x="1119692" y="78648"/>
                      <a:pt x="762911" y="7034"/>
                      <a:pt x="710236" y="763"/>
                    </a:cubicBezTo>
                    <a:cubicBezTo>
                      <a:pt x="643853" y="-7138"/>
                      <a:pt x="338674" y="41650"/>
                      <a:pt x="500428" y="367918"/>
                    </a:cubicBezTo>
                    <a:cubicBezTo>
                      <a:pt x="304475" y="286593"/>
                      <a:pt x="250868" y="382717"/>
                      <a:pt x="398749" y="551853"/>
                    </a:cubicBezTo>
                    <a:cubicBezTo>
                      <a:pt x="257476" y="558482"/>
                      <a:pt x="88196" y="589515"/>
                      <a:pt x="0" y="611929"/>
                    </a:cubicBezTo>
                    <a:close/>
                  </a:path>
                </a:pathLst>
              </a:custGeom>
              <a:solidFill>
                <a:srgbClr val="93E5B6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35758AD-DB96-80EA-246B-C7676FAE103F}"/>
                  </a:ext>
                </a:extLst>
              </p:cNvPr>
              <p:cNvSpPr/>
              <p:nvPr/>
            </p:nvSpPr>
            <p:spPr>
              <a:xfrm>
                <a:off x="-1256600" y="5226686"/>
                <a:ext cx="2364492" cy="1070337"/>
              </a:xfrm>
              <a:custGeom>
                <a:avLst/>
                <a:gdLst>
                  <a:gd name="connsiteX0" fmla="*/ 0 w 2364492"/>
                  <a:gd name="connsiteY0" fmla="*/ 1070338 h 1070337"/>
                  <a:gd name="connsiteX1" fmla="*/ 2364493 w 2364492"/>
                  <a:gd name="connsiteY1" fmla="*/ 1070338 h 1070337"/>
                  <a:gd name="connsiteX2" fmla="*/ 1750330 w 2364492"/>
                  <a:gd name="connsiteY2" fmla="*/ 989515 h 1070337"/>
                  <a:gd name="connsiteX3" fmla="*/ 1490039 w 2364492"/>
                  <a:gd name="connsiteY3" fmla="*/ 932915 h 1070337"/>
                  <a:gd name="connsiteX4" fmla="*/ 1276637 w 2364492"/>
                  <a:gd name="connsiteY4" fmla="*/ 685589 h 1070337"/>
                  <a:gd name="connsiteX5" fmla="*/ 962996 w 2364492"/>
                  <a:gd name="connsiteY5" fmla="*/ 1340 h 1070337"/>
                  <a:gd name="connsiteX6" fmla="*/ 596006 w 2364492"/>
                  <a:gd name="connsiteY6" fmla="*/ 643538 h 1070337"/>
                  <a:gd name="connsiteX7" fmla="*/ 418166 w 2364492"/>
                  <a:gd name="connsiteY7" fmla="*/ 965273 h 1070337"/>
                  <a:gd name="connsiteX8" fmla="*/ 0 w 2364492"/>
                  <a:gd name="connsiteY8" fmla="*/ 1070338 h 1070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4492" h="1070337">
                    <a:moveTo>
                      <a:pt x="0" y="1070338"/>
                    </a:moveTo>
                    <a:lnTo>
                      <a:pt x="2364493" y="1070338"/>
                    </a:lnTo>
                    <a:cubicBezTo>
                      <a:pt x="2211111" y="1034701"/>
                      <a:pt x="1893300" y="992507"/>
                      <a:pt x="1750330" y="989515"/>
                    </a:cubicBezTo>
                    <a:cubicBezTo>
                      <a:pt x="1723607" y="905179"/>
                      <a:pt x="1649558" y="906953"/>
                      <a:pt x="1490039" y="932915"/>
                    </a:cubicBezTo>
                    <a:cubicBezTo>
                      <a:pt x="1692130" y="748621"/>
                      <a:pt x="1629078" y="567570"/>
                      <a:pt x="1276637" y="685589"/>
                    </a:cubicBezTo>
                    <a:cubicBezTo>
                      <a:pt x="1679198" y="137545"/>
                      <a:pt x="1055150" y="12305"/>
                      <a:pt x="962996" y="1340"/>
                    </a:cubicBezTo>
                    <a:cubicBezTo>
                      <a:pt x="846876" y="-12510"/>
                      <a:pt x="313083" y="72847"/>
                      <a:pt x="596006" y="643538"/>
                    </a:cubicBezTo>
                    <a:cubicBezTo>
                      <a:pt x="253263" y="501277"/>
                      <a:pt x="159497" y="669428"/>
                      <a:pt x="418166" y="965273"/>
                    </a:cubicBezTo>
                    <a:cubicBezTo>
                      <a:pt x="171051" y="976865"/>
                      <a:pt x="83369" y="1005855"/>
                      <a:pt x="0" y="1070338"/>
                    </a:cubicBezTo>
                    <a:close/>
                  </a:path>
                </a:pathLst>
              </a:custGeom>
              <a:solidFill>
                <a:srgbClr val="93E5B6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1">
              <a:extLst>
                <a:ext uri="{FF2B5EF4-FFF2-40B4-BE49-F238E27FC236}">
                  <a16:creationId xmlns:a16="http://schemas.microsoft.com/office/drawing/2014/main" id="{54BD0AF8-049F-95BD-4958-8DB73C9FD8FC}"/>
                </a:ext>
              </a:extLst>
            </p:cNvPr>
            <p:cNvGrpSpPr/>
            <p:nvPr/>
          </p:nvGrpSpPr>
          <p:grpSpPr>
            <a:xfrm>
              <a:off x="644361" y="3111285"/>
              <a:ext cx="1797400" cy="3027968"/>
              <a:chOff x="644361" y="3111285"/>
              <a:chExt cx="1797400" cy="3027968"/>
            </a:xfrm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6752FB05-CE4F-1397-AFA5-9E7D7EC2BEF0}"/>
                  </a:ext>
                </a:extLst>
              </p:cNvPr>
              <p:cNvSpPr/>
              <p:nvPr/>
            </p:nvSpPr>
            <p:spPr>
              <a:xfrm>
                <a:off x="644361" y="3111285"/>
                <a:ext cx="1797400" cy="3027968"/>
              </a:xfrm>
              <a:custGeom>
                <a:avLst/>
                <a:gdLst>
                  <a:gd name="connsiteX0" fmla="*/ 124655 w 1797400"/>
                  <a:gd name="connsiteY0" fmla="*/ 3027969 h 3027968"/>
                  <a:gd name="connsiteX1" fmla="*/ 327 w 1797400"/>
                  <a:gd name="connsiteY1" fmla="*/ 2894344 h 3027968"/>
                  <a:gd name="connsiteX2" fmla="*/ 192492 w 1797400"/>
                  <a:gd name="connsiteY2" fmla="*/ 133635 h 3027968"/>
                  <a:gd name="connsiteX3" fmla="*/ 335421 w 1797400"/>
                  <a:gd name="connsiteY3" fmla="*/ 0 h 3027968"/>
                  <a:gd name="connsiteX4" fmla="*/ 1672731 w 1797400"/>
                  <a:gd name="connsiteY4" fmla="*/ 0 h 3027968"/>
                  <a:gd name="connsiteX5" fmla="*/ 1797074 w 1797400"/>
                  <a:gd name="connsiteY5" fmla="*/ 133635 h 3027968"/>
                  <a:gd name="connsiteX6" fmla="*/ 1604897 w 1797400"/>
                  <a:gd name="connsiteY6" fmla="*/ 2894344 h 3027968"/>
                  <a:gd name="connsiteX7" fmla="*/ 1461973 w 1797400"/>
                  <a:gd name="connsiteY7" fmla="*/ 3027969 h 3027968"/>
                  <a:gd name="connsiteX8" fmla="*/ 124655 w 1797400"/>
                  <a:gd name="connsiteY8" fmla="*/ 3027969 h 302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7400" h="3027968">
                    <a:moveTo>
                      <a:pt x="124655" y="3027969"/>
                    </a:moveTo>
                    <a:cubicBezTo>
                      <a:pt x="50969" y="3027969"/>
                      <a:pt x="-4801" y="2968037"/>
                      <a:pt x="327" y="2894344"/>
                    </a:cubicBezTo>
                    <a:lnTo>
                      <a:pt x="192492" y="133635"/>
                    </a:lnTo>
                    <a:cubicBezTo>
                      <a:pt x="197622" y="59950"/>
                      <a:pt x="261737" y="0"/>
                      <a:pt x="335421" y="0"/>
                    </a:cubicBezTo>
                    <a:lnTo>
                      <a:pt x="1672731" y="0"/>
                    </a:lnTo>
                    <a:cubicBezTo>
                      <a:pt x="1746423" y="0"/>
                      <a:pt x="1802199" y="59950"/>
                      <a:pt x="1797074" y="133635"/>
                    </a:cubicBezTo>
                    <a:lnTo>
                      <a:pt x="1604897" y="2894344"/>
                    </a:lnTo>
                    <a:cubicBezTo>
                      <a:pt x="1599773" y="2968037"/>
                      <a:pt x="1535648" y="3027969"/>
                      <a:pt x="1461973" y="3027969"/>
                    </a:cubicBezTo>
                    <a:lnTo>
                      <a:pt x="124655" y="302796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E2C981-F034-AB18-8633-E86423F2961C}"/>
                  </a:ext>
                </a:extLst>
              </p:cNvPr>
              <p:cNvSpPr/>
              <p:nvPr/>
            </p:nvSpPr>
            <p:spPr>
              <a:xfrm>
                <a:off x="742199" y="3208885"/>
                <a:ext cx="1601712" cy="2832775"/>
              </a:xfrm>
              <a:custGeom>
                <a:avLst/>
                <a:gdLst>
                  <a:gd name="connsiteX0" fmla="*/ 33609 w 1601712"/>
                  <a:gd name="connsiteY0" fmla="*/ 2832776 h 2832775"/>
                  <a:gd name="connsiteX1" fmla="*/ 88 w 1601712"/>
                  <a:gd name="connsiteY1" fmla="*/ 2796745 h 2832775"/>
                  <a:gd name="connsiteX2" fmla="*/ 192253 w 1601712"/>
                  <a:gd name="connsiteY2" fmla="*/ 36036 h 2832775"/>
                  <a:gd name="connsiteX3" fmla="*/ 230789 w 1601712"/>
                  <a:gd name="connsiteY3" fmla="*/ 0 h 2832775"/>
                  <a:gd name="connsiteX4" fmla="*/ 1568102 w 1601712"/>
                  <a:gd name="connsiteY4" fmla="*/ 0 h 2832775"/>
                  <a:gd name="connsiteX5" fmla="*/ 1601624 w 1601712"/>
                  <a:gd name="connsiteY5" fmla="*/ 36036 h 2832775"/>
                  <a:gd name="connsiteX6" fmla="*/ 1409465 w 1601712"/>
                  <a:gd name="connsiteY6" fmla="*/ 2796745 h 2832775"/>
                  <a:gd name="connsiteX7" fmla="*/ 1370926 w 1601712"/>
                  <a:gd name="connsiteY7" fmla="*/ 2832776 h 2832775"/>
                  <a:gd name="connsiteX8" fmla="*/ 33609 w 1601712"/>
                  <a:gd name="connsiteY8" fmla="*/ 2832776 h 283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1712" h="2832775">
                    <a:moveTo>
                      <a:pt x="33609" y="2832776"/>
                    </a:moveTo>
                    <a:cubicBezTo>
                      <a:pt x="13744" y="2832776"/>
                      <a:pt x="-1293" y="2816615"/>
                      <a:pt x="88" y="2796745"/>
                    </a:cubicBezTo>
                    <a:lnTo>
                      <a:pt x="192253" y="36036"/>
                    </a:lnTo>
                    <a:cubicBezTo>
                      <a:pt x="193636" y="16163"/>
                      <a:pt x="210924" y="0"/>
                      <a:pt x="230789" y="0"/>
                    </a:cubicBezTo>
                    <a:lnTo>
                      <a:pt x="1568102" y="0"/>
                    </a:lnTo>
                    <a:cubicBezTo>
                      <a:pt x="1587972" y="0"/>
                      <a:pt x="1603004" y="16163"/>
                      <a:pt x="1601624" y="36036"/>
                    </a:cubicBezTo>
                    <a:lnTo>
                      <a:pt x="1409465" y="2796745"/>
                    </a:lnTo>
                    <a:cubicBezTo>
                      <a:pt x="1408085" y="2816615"/>
                      <a:pt x="1390796" y="2832776"/>
                      <a:pt x="1370926" y="2832776"/>
                    </a:cubicBezTo>
                    <a:lnTo>
                      <a:pt x="33609" y="2832776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A128817-8C34-E94C-4FE2-377F6C38A9B3}"/>
                  </a:ext>
                </a:extLst>
              </p:cNvPr>
              <p:cNvSpPr/>
              <p:nvPr/>
            </p:nvSpPr>
            <p:spPr>
              <a:xfrm>
                <a:off x="1023107" y="3788703"/>
                <a:ext cx="904249" cy="495160"/>
              </a:xfrm>
              <a:custGeom>
                <a:avLst/>
                <a:gdLst>
                  <a:gd name="connsiteX0" fmla="*/ 859122 w 904249"/>
                  <a:gd name="connsiteY0" fmla="*/ 0 h 495160"/>
                  <a:gd name="connsiteX1" fmla="*/ 72094 w 904249"/>
                  <a:gd name="connsiteY1" fmla="*/ 0 h 495160"/>
                  <a:gd name="connsiteX2" fmla="*/ 27069 w 904249"/>
                  <a:gd name="connsiteY2" fmla="*/ 42125 h 495160"/>
                  <a:gd name="connsiteX3" fmla="*/ 102 w 904249"/>
                  <a:gd name="connsiteY3" fmla="*/ 447035 h 495160"/>
                  <a:gd name="connsiteX4" fmla="*/ 45127 w 904249"/>
                  <a:gd name="connsiteY4" fmla="*/ 495160 h 495160"/>
                  <a:gd name="connsiteX5" fmla="*/ 832162 w 904249"/>
                  <a:gd name="connsiteY5" fmla="*/ 495160 h 495160"/>
                  <a:gd name="connsiteX6" fmla="*/ 877182 w 904249"/>
                  <a:gd name="connsiteY6" fmla="*/ 453037 h 495160"/>
                  <a:gd name="connsiteX7" fmla="*/ 904147 w 904249"/>
                  <a:gd name="connsiteY7" fmla="*/ 48127 h 495160"/>
                  <a:gd name="connsiteX8" fmla="*/ 859122 w 904249"/>
                  <a:gd name="connsiteY8" fmla="*/ 0 h 49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249" h="495160">
                    <a:moveTo>
                      <a:pt x="859122" y="0"/>
                    </a:moveTo>
                    <a:lnTo>
                      <a:pt x="72094" y="0"/>
                    </a:lnTo>
                    <a:cubicBezTo>
                      <a:pt x="48336" y="0"/>
                      <a:pt x="28647" y="18422"/>
                      <a:pt x="27069" y="42125"/>
                    </a:cubicBezTo>
                    <a:lnTo>
                      <a:pt x="102" y="447035"/>
                    </a:lnTo>
                    <a:cubicBezTo>
                      <a:pt x="-1633" y="473087"/>
                      <a:pt x="19026" y="495160"/>
                      <a:pt x="45127" y="495160"/>
                    </a:cubicBezTo>
                    <a:lnTo>
                      <a:pt x="832162" y="495160"/>
                    </a:lnTo>
                    <a:cubicBezTo>
                      <a:pt x="855914" y="495160"/>
                      <a:pt x="875605" y="476742"/>
                      <a:pt x="877182" y="453037"/>
                    </a:cubicBezTo>
                    <a:lnTo>
                      <a:pt x="904147" y="48127"/>
                    </a:lnTo>
                    <a:cubicBezTo>
                      <a:pt x="905885" y="22079"/>
                      <a:pt x="885227" y="0"/>
                      <a:pt x="859122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99707CA8-B523-8AC0-90A8-DBE35117646D}"/>
                  </a:ext>
                </a:extLst>
              </p:cNvPr>
              <p:cNvSpPr/>
              <p:nvPr/>
            </p:nvSpPr>
            <p:spPr>
              <a:xfrm>
                <a:off x="1219352" y="4521496"/>
                <a:ext cx="904249" cy="495153"/>
              </a:xfrm>
              <a:custGeom>
                <a:avLst/>
                <a:gdLst>
                  <a:gd name="connsiteX0" fmla="*/ 859122 w 904249"/>
                  <a:gd name="connsiteY0" fmla="*/ 0 h 495153"/>
                  <a:gd name="connsiteX1" fmla="*/ 72096 w 904249"/>
                  <a:gd name="connsiteY1" fmla="*/ 0 h 495153"/>
                  <a:gd name="connsiteX2" fmla="*/ 27070 w 904249"/>
                  <a:gd name="connsiteY2" fmla="*/ 42123 h 495153"/>
                  <a:gd name="connsiteX3" fmla="*/ 102 w 904249"/>
                  <a:gd name="connsiteY3" fmla="*/ 447028 h 495153"/>
                  <a:gd name="connsiteX4" fmla="*/ 45127 w 904249"/>
                  <a:gd name="connsiteY4" fmla="*/ 495153 h 495153"/>
                  <a:gd name="connsiteX5" fmla="*/ 832157 w 904249"/>
                  <a:gd name="connsiteY5" fmla="*/ 495153 h 495153"/>
                  <a:gd name="connsiteX6" fmla="*/ 877182 w 904249"/>
                  <a:gd name="connsiteY6" fmla="*/ 453030 h 495153"/>
                  <a:gd name="connsiteX7" fmla="*/ 904147 w 904249"/>
                  <a:gd name="connsiteY7" fmla="*/ 48125 h 495153"/>
                  <a:gd name="connsiteX8" fmla="*/ 859122 w 904249"/>
                  <a:gd name="connsiteY8" fmla="*/ 0 h 49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4249" h="495153">
                    <a:moveTo>
                      <a:pt x="859122" y="0"/>
                    </a:moveTo>
                    <a:lnTo>
                      <a:pt x="72096" y="0"/>
                    </a:lnTo>
                    <a:cubicBezTo>
                      <a:pt x="48338" y="0"/>
                      <a:pt x="28651" y="18419"/>
                      <a:pt x="27070" y="42123"/>
                    </a:cubicBezTo>
                    <a:lnTo>
                      <a:pt x="102" y="447028"/>
                    </a:lnTo>
                    <a:cubicBezTo>
                      <a:pt x="-1633" y="473080"/>
                      <a:pt x="19026" y="495153"/>
                      <a:pt x="45127" y="495153"/>
                    </a:cubicBezTo>
                    <a:lnTo>
                      <a:pt x="832157" y="495153"/>
                    </a:lnTo>
                    <a:cubicBezTo>
                      <a:pt x="855914" y="495153"/>
                      <a:pt x="875605" y="476734"/>
                      <a:pt x="877182" y="453030"/>
                    </a:cubicBezTo>
                    <a:lnTo>
                      <a:pt x="904147" y="48125"/>
                    </a:lnTo>
                    <a:cubicBezTo>
                      <a:pt x="905885" y="22074"/>
                      <a:pt x="885227" y="0"/>
                      <a:pt x="859122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4" name="图形 1">
              <a:extLst>
                <a:ext uri="{FF2B5EF4-FFF2-40B4-BE49-F238E27FC236}">
                  <a16:creationId xmlns:a16="http://schemas.microsoft.com/office/drawing/2014/main" id="{04E37EF8-D645-BDB6-2856-B71C2ADCC725}"/>
                </a:ext>
              </a:extLst>
            </p:cNvPr>
            <p:cNvGrpSpPr/>
            <p:nvPr/>
          </p:nvGrpSpPr>
          <p:grpSpPr>
            <a:xfrm>
              <a:off x="343248" y="3169143"/>
              <a:ext cx="1465179" cy="2926752"/>
              <a:chOff x="343248" y="3169143"/>
              <a:chExt cx="1465179" cy="2926752"/>
            </a:xfrm>
          </p:grpSpPr>
          <p:grpSp>
            <p:nvGrpSpPr>
              <p:cNvPr id="307" name="图形 1">
                <a:extLst>
                  <a:ext uri="{FF2B5EF4-FFF2-40B4-BE49-F238E27FC236}">
                    <a16:creationId xmlns:a16="http://schemas.microsoft.com/office/drawing/2014/main" id="{40F34ABC-809F-3BCE-A25D-C7F3DA348974}"/>
                  </a:ext>
                </a:extLst>
              </p:cNvPr>
              <p:cNvGrpSpPr/>
              <p:nvPr/>
            </p:nvGrpSpPr>
            <p:grpSpPr>
              <a:xfrm>
                <a:off x="627640" y="3625246"/>
                <a:ext cx="1180787" cy="2470649"/>
                <a:chOff x="627640" y="3625246"/>
                <a:chExt cx="1180787" cy="2470649"/>
              </a:xfrm>
            </p:grpSpPr>
            <p:grpSp>
              <p:nvGrpSpPr>
                <p:cNvPr id="350" name="图形 1">
                  <a:extLst>
                    <a:ext uri="{FF2B5EF4-FFF2-40B4-BE49-F238E27FC236}">
                      <a16:creationId xmlns:a16="http://schemas.microsoft.com/office/drawing/2014/main" id="{61184CBE-AE05-9EA3-8DE8-2F5DF02369BB}"/>
                    </a:ext>
                  </a:extLst>
                </p:cNvPr>
                <p:cNvGrpSpPr/>
                <p:nvPr/>
              </p:nvGrpSpPr>
              <p:grpSpPr>
                <a:xfrm>
                  <a:off x="1176130" y="4463994"/>
                  <a:ext cx="632297" cy="1631901"/>
                  <a:chOff x="1176130" y="4463994"/>
                  <a:chExt cx="632297" cy="1631901"/>
                </a:xfrm>
              </p:grpSpPr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B51117F1-0082-B97C-E621-CE34B588CB1E}"/>
                      </a:ext>
                    </a:extLst>
                  </p:cNvPr>
                  <p:cNvSpPr/>
                  <p:nvPr/>
                </p:nvSpPr>
                <p:spPr>
                  <a:xfrm>
                    <a:off x="1176130" y="4477656"/>
                    <a:ext cx="485222" cy="1618239"/>
                  </a:xfrm>
                  <a:custGeom>
                    <a:avLst/>
                    <a:gdLst>
                      <a:gd name="connsiteX0" fmla="*/ 212793 w 485222"/>
                      <a:gd name="connsiteY0" fmla="*/ 1618239 h 1618239"/>
                      <a:gd name="connsiteX1" fmla="*/ 262120 w 485222"/>
                      <a:gd name="connsiteY1" fmla="*/ 875707 h 1618239"/>
                      <a:gd name="connsiteX2" fmla="*/ 432723 w 485222"/>
                      <a:gd name="connsiteY2" fmla="*/ 333611 h 1618239"/>
                      <a:gd name="connsiteX3" fmla="*/ 447050 w 485222"/>
                      <a:gd name="connsiteY3" fmla="*/ 15 h 1618239"/>
                      <a:gd name="connsiteX4" fmla="*/ 59773 w 485222"/>
                      <a:gd name="connsiteY4" fmla="*/ 29721 h 1618239"/>
                      <a:gd name="connsiteX5" fmla="*/ 0 w 485222"/>
                      <a:gd name="connsiteY5" fmla="*/ 879308 h 1618239"/>
                      <a:gd name="connsiteX6" fmla="*/ 60963 w 485222"/>
                      <a:gd name="connsiteY6" fmla="*/ 1618239 h 1618239"/>
                      <a:gd name="connsiteX7" fmla="*/ 212793 w 485222"/>
                      <a:gd name="connsiteY7" fmla="*/ 1618239 h 1618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5222" h="1618239">
                        <a:moveTo>
                          <a:pt x="212793" y="1618239"/>
                        </a:moveTo>
                        <a:lnTo>
                          <a:pt x="262120" y="875707"/>
                        </a:lnTo>
                        <a:lnTo>
                          <a:pt x="432723" y="333611"/>
                        </a:lnTo>
                        <a:cubicBezTo>
                          <a:pt x="432723" y="333611"/>
                          <a:pt x="540621" y="176264"/>
                          <a:pt x="447050" y="15"/>
                        </a:cubicBezTo>
                        <a:cubicBezTo>
                          <a:pt x="447050" y="15"/>
                          <a:pt x="92817" y="-1634"/>
                          <a:pt x="59773" y="29721"/>
                        </a:cubicBezTo>
                        <a:cubicBezTo>
                          <a:pt x="26729" y="61058"/>
                          <a:pt x="0" y="879308"/>
                          <a:pt x="0" y="879308"/>
                        </a:cubicBezTo>
                        <a:lnTo>
                          <a:pt x="60963" y="1618239"/>
                        </a:lnTo>
                        <a:lnTo>
                          <a:pt x="212793" y="1618239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任意多边形: 形状 359">
                    <a:extLst>
                      <a:ext uri="{FF2B5EF4-FFF2-40B4-BE49-F238E27FC236}">
                        <a16:creationId xmlns:a16="http://schemas.microsoft.com/office/drawing/2014/main" id="{5AA89ADF-673D-9B0F-ECB3-D3F0C39D9AA2}"/>
                      </a:ext>
                    </a:extLst>
                  </p:cNvPr>
                  <p:cNvSpPr/>
                  <p:nvPr/>
                </p:nvSpPr>
                <p:spPr>
                  <a:xfrm>
                    <a:off x="1195495" y="4477603"/>
                    <a:ext cx="465894" cy="1618274"/>
                  </a:xfrm>
                  <a:custGeom>
                    <a:avLst/>
                    <a:gdLst>
                      <a:gd name="connsiteX0" fmla="*/ 413384 w 465894"/>
                      <a:gd name="connsiteY0" fmla="*/ 333736 h 1618274"/>
                      <a:gd name="connsiteX1" fmla="*/ 242698 w 465894"/>
                      <a:gd name="connsiteY1" fmla="*/ 875706 h 1618274"/>
                      <a:gd name="connsiteX2" fmla="*/ 193444 w 465894"/>
                      <a:gd name="connsiteY2" fmla="*/ 1618275 h 1618274"/>
                      <a:gd name="connsiteX3" fmla="*/ 41614 w 465894"/>
                      <a:gd name="connsiteY3" fmla="*/ 1618275 h 1618274"/>
                      <a:gd name="connsiteX4" fmla="*/ 0 w 465894"/>
                      <a:gd name="connsiteY4" fmla="*/ 1113697 h 1618274"/>
                      <a:gd name="connsiteX5" fmla="*/ 181415 w 465894"/>
                      <a:gd name="connsiteY5" fmla="*/ 970164 h 1618274"/>
                      <a:gd name="connsiteX6" fmla="*/ 104687 w 465894"/>
                      <a:gd name="connsiteY6" fmla="*/ 879934 h 1618274"/>
                      <a:gd name="connsiteX7" fmla="*/ 184340 w 465894"/>
                      <a:gd name="connsiteY7" fmla="*/ 793951 h 1618274"/>
                      <a:gd name="connsiteX8" fmla="*/ 91520 w 465894"/>
                      <a:gd name="connsiteY8" fmla="*/ 749248 h 1618274"/>
                      <a:gd name="connsiteX9" fmla="*/ 185802 w 465894"/>
                      <a:gd name="connsiteY9" fmla="*/ 688778 h 1618274"/>
                      <a:gd name="connsiteX10" fmla="*/ 185802 w 465894"/>
                      <a:gd name="connsiteY10" fmla="*/ 247269 h 1618274"/>
                      <a:gd name="connsiteX11" fmla="*/ 17068 w 465894"/>
                      <a:gd name="connsiteY11" fmla="*/ 176067 h 1618274"/>
                      <a:gd name="connsiteX12" fmla="*/ 40474 w 465894"/>
                      <a:gd name="connsiteY12" fmla="*/ 29757 h 1618274"/>
                      <a:gd name="connsiteX13" fmla="*/ 427690 w 465894"/>
                      <a:gd name="connsiteY13" fmla="*/ 14 h 1618274"/>
                      <a:gd name="connsiteX14" fmla="*/ 413384 w 465894"/>
                      <a:gd name="connsiteY14" fmla="*/ 333736 h 1618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5894" h="1618274">
                        <a:moveTo>
                          <a:pt x="413384" y="333736"/>
                        </a:moveTo>
                        <a:lnTo>
                          <a:pt x="242698" y="875706"/>
                        </a:lnTo>
                        <a:lnTo>
                          <a:pt x="193444" y="1618275"/>
                        </a:lnTo>
                        <a:lnTo>
                          <a:pt x="41614" y="1618275"/>
                        </a:lnTo>
                        <a:lnTo>
                          <a:pt x="0" y="1113697"/>
                        </a:lnTo>
                        <a:cubicBezTo>
                          <a:pt x="56571" y="1080694"/>
                          <a:pt x="185967" y="1001537"/>
                          <a:pt x="181415" y="970164"/>
                        </a:cubicBezTo>
                        <a:cubicBezTo>
                          <a:pt x="175563" y="930174"/>
                          <a:pt x="117691" y="898801"/>
                          <a:pt x="104687" y="879934"/>
                        </a:cubicBezTo>
                        <a:cubicBezTo>
                          <a:pt x="91520" y="861086"/>
                          <a:pt x="190031" y="795904"/>
                          <a:pt x="184340" y="793951"/>
                        </a:cubicBezTo>
                        <a:cubicBezTo>
                          <a:pt x="178489" y="791998"/>
                          <a:pt x="123543" y="781427"/>
                          <a:pt x="91520" y="749248"/>
                        </a:cubicBezTo>
                        <a:cubicBezTo>
                          <a:pt x="59658" y="716890"/>
                          <a:pt x="174099" y="729253"/>
                          <a:pt x="185802" y="688778"/>
                        </a:cubicBezTo>
                        <a:cubicBezTo>
                          <a:pt x="197345" y="648125"/>
                          <a:pt x="195882" y="245477"/>
                          <a:pt x="185802" y="247269"/>
                        </a:cubicBezTo>
                        <a:cubicBezTo>
                          <a:pt x="176699" y="248881"/>
                          <a:pt x="64372" y="204662"/>
                          <a:pt x="17068" y="176067"/>
                        </a:cubicBezTo>
                        <a:cubicBezTo>
                          <a:pt x="24220" y="94777"/>
                          <a:pt x="32184" y="37712"/>
                          <a:pt x="40474" y="29757"/>
                        </a:cubicBezTo>
                        <a:cubicBezTo>
                          <a:pt x="73474" y="-1616"/>
                          <a:pt x="427690" y="14"/>
                          <a:pt x="427690" y="14"/>
                        </a:cubicBezTo>
                        <a:cubicBezTo>
                          <a:pt x="521324" y="176389"/>
                          <a:pt x="413384" y="333736"/>
                          <a:pt x="413384" y="33373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任意多边形: 形状 360">
                    <a:extLst>
                      <a:ext uri="{FF2B5EF4-FFF2-40B4-BE49-F238E27FC236}">
                        <a16:creationId xmlns:a16="http://schemas.microsoft.com/office/drawing/2014/main" id="{4B1734C0-A4C7-9867-6F58-DDE3F5AF3FC2}"/>
                      </a:ext>
                    </a:extLst>
                  </p:cNvPr>
                  <p:cNvSpPr/>
                  <p:nvPr/>
                </p:nvSpPr>
                <p:spPr>
                  <a:xfrm>
                    <a:off x="1420280" y="4463994"/>
                    <a:ext cx="388146" cy="1631901"/>
                  </a:xfrm>
                  <a:custGeom>
                    <a:avLst/>
                    <a:gdLst>
                      <a:gd name="connsiteX0" fmla="*/ 199260 w 388146"/>
                      <a:gd name="connsiteY0" fmla="*/ 1631902 h 1631901"/>
                      <a:gd name="connsiteX1" fmla="*/ 350262 w 388146"/>
                      <a:gd name="connsiteY1" fmla="*/ 1631902 h 1631901"/>
                      <a:gd name="connsiteX2" fmla="*/ 272338 w 388146"/>
                      <a:gd name="connsiteY2" fmla="*/ 902126 h 1631901"/>
                      <a:gd name="connsiteX3" fmla="*/ 371100 w 388146"/>
                      <a:gd name="connsiteY3" fmla="*/ 333925 h 1631901"/>
                      <a:gd name="connsiteX4" fmla="*/ 346283 w 388146"/>
                      <a:gd name="connsiteY4" fmla="*/ 10309 h 1631901"/>
                      <a:gd name="connsiteX5" fmla="*/ 12029 w 388146"/>
                      <a:gd name="connsiteY5" fmla="*/ 17171 h 1631901"/>
                      <a:gd name="connsiteX6" fmla="*/ 17969 w 388146"/>
                      <a:gd name="connsiteY6" fmla="*/ 889369 h 1631901"/>
                      <a:gd name="connsiteX7" fmla="*/ 199260 w 388146"/>
                      <a:gd name="connsiteY7" fmla="*/ 1631902 h 16319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8146" h="1631901">
                        <a:moveTo>
                          <a:pt x="199260" y="1631902"/>
                        </a:moveTo>
                        <a:lnTo>
                          <a:pt x="350262" y="1631902"/>
                        </a:lnTo>
                        <a:lnTo>
                          <a:pt x="272338" y="902126"/>
                        </a:lnTo>
                        <a:lnTo>
                          <a:pt x="371100" y="333925"/>
                        </a:lnTo>
                        <a:cubicBezTo>
                          <a:pt x="371100" y="333925"/>
                          <a:pt x="422731" y="198132"/>
                          <a:pt x="346283" y="10309"/>
                        </a:cubicBezTo>
                        <a:cubicBezTo>
                          <a:pt x="346283" y="10309"/>
                          <a:pt x="42210" y="-16943"/>
                          <a:pt x="12029" y="17171"/>
                        </a:cubicBezTo>
                        <a:cubicBezTo>
                          <a:pt x="-18150" y="51285"/>
                          <a:pt x="17969" y="889369"/>
                          <a:pt x="17969" y="889369"/>
                        </a:cubicBezTo>
                        <a:lnTo>
                          <a:pt x="199260" y="163190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任意多边形: 形状 361">
                    <a:extLst>
                      <a:ext uri="{FF2B5EF4-FFF2-40B4-BE49-F238E27FC236}">
                        <a16:creationId xmlns:a16="http://schemas.microsoft.com/office/drawing/2014/main" id="{37AF4838-43B8-330F-73F6-6E64DAA74CA2}"/>
                      </a:ext>
                    </a:extLst>
                  </p:cNvPr>
                  <p:cNvSpPr/>
                  <p:nvPr/>
                </p:nvSpPr>
                <p:spPr>
                  <a:xfrm>
                    <a:off x="1420285" y="4464016"/>
                    <a:ext cx="388142" cy="1631861"/>
                  </a:xfrm>
                  <a:custGeom>
                    <a:avLst/>
                    <a:gdLst>
                      <a:gd name="connsiteX0" fmla="*/ 371148 w 388142"/>
                      <a:gd name="connsiteY0" fmla="*/ 333831 h 1631861"/>
                      <a:gd name="connsiteX1" fmla="*/ 272313 w 388142"/>
                      <a:gd name="connsiteY1" fmla="*/ 902139 h 1631861"/>
                      <a:gd name="connsiteX2" fmla="*/ 350178 w 388142"/>
                      <a:gd name="connsiteY2" fmla="*/ 1631862 h 1631861"/>
                      <a:gd name="connsiteX3" fmla="*/ 199325 w 388142"/>
                      <a:gd name="connsiteY3" fmla="*/ 1631862 h 1631861"/>
                      <a:gd name="connsiteX4" fmla="*/ 17908 w 388142"/>
                      <a:gd name="connsiteY4" fmla="*/ 889293 h 1631861"/>
                      <a:gd name="connsiteX5" fmla="*/ 11307 w 388142"/>
                      <a:gd name="connsiteY5" fmla="*/ 718240 h 1631861"/>
                      <a:gd name="connsiteX6" fmla="*/ 265653 w 388142"/>
                      <a:gd name="connsiteY6" fmla="*/ 693604 h 1631861"/>
                      <a:gd name="connsiteX7" fmla="*/ 289707 w 388142"/>
                      <a:gd name="connsiteY7" fmla="*/ 212731 h 1631861"/>
                      <a:gd name="connsiteX8" fmla="*/ 190 w 388142"/>
                      <a:gd name="connsiteY8" fmla="*/ 263615 h 1631861"/>
                      <a:gd name="connsiteX9" fmla="*/ 12056 w 388142"/>
                      <a:gd name="connsiteY9" fmla="*/ 17167 h 1631861"/>
                      <a:gd name="connsiteX10" fmla="*/ 346278 w 388142"/>
                      <a:gd name="connsiteY10" fmla="*/ 10341 h 1631861"/>
                      <a:gd name="connsiteX11" fmla="*/ 371148 w 388142"/>
                      <a:gd name="connsiteY11" fmla="*/ 333831 h 1631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8142" h="1631861">
                        <a:moveTo>
                          <a:pt x="371148" y="333831"/>
                        </a:moveTo>
                        <a:lnTo>
                          <a:pt x="272313" y="902139"/>
                        </a:lnTo>
                        <a:lnTo>
                          <a:pt x="350178" y="1631862"/>
                        </a:lnTo>
                        <a:lnTo>
                          <a:pt x="199325" y="1631862"/>
                        </a:lnTo>
                        <a:lnTo>
                          <a:pt x="17908" y="889293"/>
                        </a:lnTo>
                        <a:cubicBezTo>
                          <a:pt x="17908" y="889293"/>
                          <a:pt x="16184" y="870552"/>
                          <a:pt x="11307" y="718240"/>
                        </a:cubicBezTo>
                        <a:cubicBezTo>
                          <a:pt x="17973" y="704426"/>
                          <a:pt x="273456" y="768855"/>
                          <a:pt x="265653" y="693604"/>
                        </a:cubicBezTo>
                        <a:cubicBezTo>
                          <a:pt x="258013" y="618174"/>
                          <a:pt x="341890" y="235808"/>
                          <a:pt x="289707" y="212731"/>
                        </a:cubicBezTo>
                        <a:cubicBezTo>
                          <a:pt x="256870" y="198092"/>
                          <a:pt x="106828" y="234518"/>
                          <a:pt x="190" y="263615"/>
                        </a:cubicBezTo>
                        <a:cubicBezTo>
                          <a:pt x="-785" y="131943"/>
                          <a:pt x="1817" y="28705"/>
                          <a:pt x="12056" y="17167"/>
                        </a:cubicBezTo>
                        <a:cubicBezTo>
                          <a:pt x="42132" y="-16965"/>
                          <a:pt x="346278" y="10341"/>
                          <a:pt x="346278" y="10341"/>
                        </a:cubicBezTo>
                        <a:cubicBezTo>
                          <a:pt x="422679" y="198092"/>
                          <a:pt x="371148" y="333831"/>
                          <a:pt x="371148" y="33383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1" name="图形 1">
                  <a:extLst>
                    <a:ext uri="{FF2B5EF4-FFF2-40B4-BE49-F238E27FC236}">
                      <a16:creationId xmlns:a16="http://schemas.microsoft.com/office/drawing/2014/main" id="{ED01391D-BE06-C291-9C35-E9E655FBC3AF}"/>
                    </a:ext>
                  </a:extLst>
                </p:cNvPr>
                <p:cNvGrpSpPr/>
                <p:nvPr/>
              </p:nvGrpSpPr>
              <p:grpSpPr>
                <a:xfrm>
                  <a:off x="627640" y="3625246"/>
                  <a:ext cx="1167793" cy="1017975"/>
                  <a:chOff x="627640" y="3625246"/>
                  <a:chExt cx="1167793" cy="1017975"/>
                </a:xfrm>
              </p:grpSpPr>
              <p:grpSp>
                <p:nvGrpSpPr>
                  <p:cNvPr id="352" name="图形 1">
                    <a:extLst>
                      <a:ext uri="{FF2B5EF4-FFF2-40B4-BE49-F238E27FC236}">
                        <a16:creationId xmlns:a16="http://schemas.microsoft.com/office/drawing/2014/main" id="{9D47987E-51F8-0496-5B6D-994FA4639EC4}"/>
                      </a:ext>
                    </a:extLst>
                  </p:cNvPr>
                  <p:cNvGrpSpPr/>
                  <p:nvPr/>
                </p:nvGrpSpPr>
                <p:grpSpPr>
                  <a:xfrm>
                    <a:off x="627640" y="3679532"/>
                    <a:ext cx="802826" cy="449632"/>
                    <a:chOff x="627640" y="3679532"/>
                    <a:chExt cx="802826" cy="449632"/>
                  </a:xfrm>
                </p:grpSpPr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2A1D3239-36A5-5F17-D2FD-3B201DB06B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640" y="3842038"/>
                      <a:ext cx="737915" cy="287126"/>
                    </a:xfrm>
                    <a:custGeom>
                      <a:avLst/>
                      <a:gdLst>
                        <a:gd name="connsiteX0" fmla="*/ 615546 w 737915"/>
                        <a:gd name="connsiteY0" fmla="*/ 0 h 287126"/>
                        <a:gd name="connsiteX1" fmla="*/ 518945 w 737915"/>
                        <a:gd name="connsiteY1" fmla="*/ 128101 h 287126"/>
                        <a:gd name="connsiteX2" fmla="*/ 11275 w 737915"/>
                        <a:gd name="connsiteY2" fmla="*/ 90045 h 287126"/>
                        <a:gd name="connsiteX3" fmla="*/ 0 w 737915"/>
                        <a:gd name="connsiteY3" fmla="*/ 202795 h 287126"/>
                        <a:gd name="connsiteX4" fmla="*/ 515573 w 737915"/>
                        <a:gd name="connsiteY4" fmla="*/ 286413 h 287126"/>
                        <a:gd name="connsiteX5" fmla="*/ 737916 w 737915"/>
                        <a:gd name="connsiteY5" fmla="*/ 158522 h 287126"/>
                        <a:gd name="connsiteX6" fmla="*/ 615546 w 737915"/>
                        <a:gd name="connsiteY6" fmla="*/ 0 h 2871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37915" h="287126">
                          <a:moveTo>
                            <a:pt x="615546" y="0"/>
                          </a:moveTo>
                          <a:lnTo>
                            <a:pt x="518945" y="128101"/>
                          </a:lnTo>
                          <a:lnTo>
                            <a:pt x="11275" y="90045"/>
                          </a:lnTo>
                          <a:lnTo>
                            <a:pt x="0" y="202795"/>
                          </a:lnTo>
                          <a:cubicBezTo>
                            <a:pt x="0" y="202795"/>
                            <a:pt x="471216" y="296160"/>
                            <a:pt x="515573" y="286413"/>
                          </a:cubicBezTo>
                          <a:cubicBezTo>
                            <a:pt x="559932" y="276685"/>
                            <a:pt x="737916" y="158522"/>
                            <a:pt x="737916" y="158522"/>
                          </a:cubicBezTo>
                          <a:lnTo>
                            <a:pt x="615546" y="0"/>
                          </a:ln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2AC005F3-FD52-E685-96FC-40179B6777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9511" y="3679532"/>
                      <a:ext cx="250955" cy="343657"/>
                    </a:xfrm>
                    <a:custGeom>
                      <a:avLst/>
                      <a:gdLst>
                        <a:gd name="connsiteX0" fmla="*/ 80807 w 250955"/>
                        <a:gd name="connsiteY0" fmla="*/ 18482 h 343657"/>
                        <a:gd name="connsiteX1" fmla="*/ 1568 w 250955"/>
                        <a:gd name="connsiteY1" fmla="*/ 203360 h 343657"/>
                        <a:gd name="connsiteX2" fmla="*/ 115097 w 250955"/>
                        <a:gd name="connsiteY2" fmla="*/ 343621 h 343657"/>
                        <a:gd name="connsiteX3" fmla="*/ 221429 w 250955"/>
                        <a:gd name="connsiteY3" fmla="*/ 210011 h 343657"/>
                        <a:gd name="connsiteX4" fmla="*/ 246396 w 250955"/>
                        <a:gd name="connsiteY4" fmla="*/ 31549 h 343657"/>
                        <a:gd name="connsiteX5" fmla="*/ 80807 w 250955"/>
                        <a:gd name="connsiteY5" fmla="*/ 18482 h 3436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50955" h="343657">
                          <a:moveTo>
                            <a:pt x="80807" y="18482"/>
                          </a:moveTo>
                          <a:cubicBezTo>
                            <a:pt x="80807" y="18482"/>
                            <a:pt x="35064" y="203360"/>
                            <a:pt x="1568" y="203360"/>
                          </a:cubicBezTo>
                          <a:cubicBezTo>
                            <a:pt x="-10607" y="203360"/>
                            <a:pt x="50096" y="340987"/>
                            <a:pt x="115097" y="343621"/>
                          </a:cubicBezTo>
                          <a:cubicBezTo>
                            <a:pt x="178428" y="346201"/>
                            <a:pt x="221429" y="210011"/>
                            <a:pt x="221429" y="210011"/>
                          </a:cubicBezTo>
                          <a:cubicBezTo>
                            <a:pt x="221429" y="210011"/>
                            <a:pt x="264827" y="72656"/>
                            <a:pt x="246396" y="31549"/>
                          </a:cubicBezTo>
                          <a:cubicBezTo>
                            <a:pt x="218451" y="-30781"/>
                            <a:pt x="80807" y="18482"/>
                            <a:pt x="80807" y="18482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2589ED72-F98C-057A-7665-5930AE4C2544}"/>
                      </a:ext>
                    </a:extLst>
                  </p:cNvPr>
                  <p:cNvSpPr/>
                  <p:nvPr/>
                </p:nvSpPr>
                <p:spPr>
                  <a:xfrm>
                    <a:off x="1189103" y="3625246"/>
                    <a:ext cx="606330" cy="1017975"/>
                  </a:xfrm>
                  <a:custGeom>
                    <a:avLst/>
                    <a:gdLst>
                      <a:gd name="connsiteX0" fmla="*/ 13305 w 606330"/>
                      <a:gd name="connsiteY0" fmla="*/ 975766 h 1017975"/>
                      <a:gd name="connsiteX1" fmla="*/ 459048 w 606330"/>
                      <a:gd name="connsiteY1" fmla="*/ 956881 h 1017975"/>
                      <a:gd name="connsiteX2" fmla="*/ 567518 w 606330"/>
                      <a:gd name="connsiteY2" fmla="*/ 899314 h 1017975"/>
                      <a:gd name="connsiteX3" fmla="*/ 606283 w 606330"/>
                      <a:gd name="connsiteY3" fmla="*/ 840134 h 1017975"/>
                      <a:gd name="connsiteX4" fmla="*/ 288715 w 606330"/>
                      <a:gd name="connsiteY4" fmla="*/ 287 h 1017975"/>
                      <a:gd name="connsiteX5" fmla="*/ 124856 w 606330"/>
                      <a:gd name="connsiteY5" fmla="*/ 19091 h 1017975"/>
                      <a:gd name="connsiteX6" fmla="*/ 52115 w 606330"/>
                      <a:gd name="connsiteY6" fmla="*/ 418261 h 1017975"/>
                      <a:gd name="connsiteX7" fmla="*/ 22147 w 606330"/>
                      <a:gd name="connsiteY7" fmla="*/ 620920 h 1017975"/>
                      <a:gd name="connsiteX8" fmla="*/ 13305 w 606330"/>
                      <a:gd name="connsiteY8" fmla="*/ 975766 h 1017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06330" h="1017975">
                        <a:moveTo>
                          <a:pt x="13305" y="975766"/>
                        </a:moveTo>
                        <a:cubicBezTo>
                          <a:pt x="54112" y="1046950"/>
                          <a:pt x="296986" y="1019537"/>
                          <a:pt x="459048" y="956881"/>
                        </a:cubicBezTo>
                        <a:cubicBezTo>
                          <a:pt x="503113" y="939914"/>
                          <a:pt x="541065" y="920313"/>
                          <a:pt x="567518" y="899314"/>
                        </a:cubicBezTo>
                        <a:cubicBezTo>
                          <a:pt x="591525" y="880447"/>
                          <a:pt x="605876" y="860327"/>
                          <a:pt x="606283" y="840134"/>
                        </a:cubicBezTo>
                        <a:cubicBezTo>
                          <a:pt x="609339" y="715558"/>
                          <a:pt x="465973" y="156731"/>
                          <a:pt x="288715" y="287"/>
                        </a:cubicBezTo>
                        <a:cubicBezTo>
                          <a:pt x="183786" y="-2735"/>
                          <a:pt x="124856" y="19091"/>
                          <a:pt x="124856" y="19091"/>
                        </a:cubicBezTo>
                        <a:cubicBezTo>
                          <a:pt x="124856" y="19091"/>
                          <a:pt x="86454" y="207630"/>
                          <a:pt x="52115" y="418261"/>
                        </a:cubicBezTo>
                        <a:cubicBezTo>
                          <a:pt x="41169" y="485342"/>
                          <a:pt x="30763" y="554681"/>
                          <a:pt x="22147" y="620920"/>
                        </a:cubicBezTo>
                        <a:cubicBezTo>
                          <a:pt x="164" y="787817"/>
                          <a:pt x="-10043" y="934772"/>
                          <a:pt x="13305" y="97576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494B9C60-B50A-F1B3-2284-B428A55AFD2F}"/>
                      </a:ext>
                    </a:extLst>
                  </p:cNvPr>
                  <p:cNvSpPr/>
                  <p:nvPr/>
                </p:nvSpPr>
                <p:spPr>
                  <a:xfrm>
                    <a:off x="1317942" y="3640046"/>
                    <a:ext cx="50269" cy="996082"/>
                  </a:xfrm>
                  <a:custGeom>
                    <a:avLst/>
                    <a:gdLst>
                      <a:gd name="connsiteX0" fmla="*/ 27880 w 50269"/>
                      <a:gd name="connsiteY0" fmla="*/ 0 h 996082"/>
                      <a:gd name="connsiteX1" fmla="*/ 50269 w 50269"/>
                      <a:gd name="connsiteY1" fmla="*/ 996083 h 996082"/>
                      <a:gd name="connsiteX2" fmla="*/ 27880 w 50269"/>
                      <a:gd name="connsiteY2" fmla="*/ 0 h 9960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0269" h="996082">
                        <a:moveTo>
                          <a:pt x="27880" y="0"/>
                        </a:moveTo>
                        <a:cubicBezTo>
                          <a:pt x="27880" y="0"/>
                          <a:pt x="-1878" y="798584"/>
                          <a:pt x="50269" y="996083"/>
                        </a:cubicBezTo>
                        <a:cubicBezTo>
                          <a:pt x="50271" y="996083"/>
                          <a:pt x="-45977" y="790396"/>
                          <a:pt x="27880" y="0"/>
                        </a:cubicBezTo>
                        <a:close/>
                      </a:path>
                    </a:pathLst>
                  </a:custGeom>
                  <a:solidFill>
                    <a:srgbClr val="097C3A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59193C1D-0D1D-A6D8-1DAA-4AB1829A23B3}"/>
                      </a:ext>
                    </a:extLst>
                  </p:cNvPr>
                  <p:cNvSpPr/>
                  <p:nvPr/>
                </p:nvSpPr>
                <p:spPr>
                  <a:xfrm>
                    <a:off x="1474528" y="3783017"/>
                    <a:ext cx="285186" cy="799109"/>
                  </a:xfrm>
                  <a:custGeom>
                    <a:avLst/>
                    <a:gdLst>
                      <a:gd name="connsiteX0" fmla="*/ 173623 w 285186"/>
                      <a:gd name="connsiteY0" fmla="*/ 799109 h 799109"/>
                      <a:gd name="connsiteX1" fmla="*/ 282093 w 285186"/>
                      <a:gd name="connsiteY1" fmla="*/ 741542 h 799109"/>
                      <a:gd name="connsiteX2" fmla="*/ 84709 w 285186"/>
                      <a:gd name="connsiteY2" fmla="*/ 2311 h 799109"/>
                      <a:gd name="connsiteX3" fmla="*/ 33308 w 285186"/>
                      <a:gd name="connsiteY3" fmla="*/ 62364 h 799109"/>
                      <a:gd name="connsiteX4" fmla="*/ 173623 w 285186"/>
                      <a:gd name="connsiteY4" fmla="*/ 799109 h 799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186" h="799109">
                        <a:moveTo>
                          <a:pt x="173623" y="799109"/>
                        </a:moveTo>
                        <a:cubicBezTo>
                          <a:pt x="217688" y="782142"/>
                          <a:pt x="255640" y="762541"/>
                          <a:pt x="282093" y="741542"/>
                        </a:cubicBezTo>
                        <a:cubicBezTo>
                          <a:pt x="314282" y="576885"/>
                          <a:pt x="84709" y="2311"/>
                          <a:pt x="84709" y="2311"/>
                        </a:cubicBezTo>
                        <a:cubicBezTo>
                          <a:pt x="84709" y="2311"/>
                          <a:pt x="-64672" y="-18096"/>
                          <a:pt x="33308" y="62364"/>
                        </a:cubicBezTo>
                        <a:cubicBezTo>
                          <a:pt x="123264" y="136241"/>
                          <a:pt x="166999" y="704508"/>
                          <a:pt x="173623" y="79910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37257F38-C7DC-51A8-0726-64EC073B28A3}"/>
                      </a:ext>
                    </a:extLst>
                  </p:cNvPr>
                  <p:cNvSpPr/>
                  <p:nvPr/>
                </p:nvSpPr>
                <p:spPr>
                  <a:xfrm>
                    <a:off x="1474527" y="4438630"/>
                    <a:ext cx="98831" cy="115934"/>
                  </a:xfrm>
                  <a:custGeom>
                    <a:avLst/>
                    <a:gdLst>
                      <a:gd name="connsiteX0" fmla="*/ 0 w 98831"/>
                      <a:gd name="connsiteY0" fmla="*/ 0 h 115934"/>
                      <a:gd name="connsiteX1" fmla="*/ 98832 w 98831"/>
                      <a:gd name="connsiteY1" fmla="*/ 110315 h 115934"/>
                      <a:gd name="connsiteX2" fmla="*/ 0 w 98831"/>
                      <a:gd name="connsiteY2" fmla="*/ 0 h 11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831" h="115934">
                        <a:moveTo>
                          <a:pt x="0" y="0"/>
                        </a:moveTo>
                        <a:cubicBezTo>
                          <a:pt x="0" y="0"/>
                          <a:pt x="47718" y="98418"/>
                          <a:pt x="98832" y="110315"/>
                        </a:cubicBezTo>
                        <a:cubicBezTo>
                          <a:pt x="98830" y="110315"/>
                          <a:pt x="10132" y="153584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C439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08" name="图形 1">
                <a:extLst>
                  <a:ext uri="{FF2B5EF4-FFF2-40B4-BE49-F238E27FC236}">
                    <a16:creationId xmlns:a16="http://schemas.microsoft.com/office/drawing/2014/main" id="{9EFC4EB0-8322-7EAD-DB75-0AC16944FA75}"/>
                  </a:ext>
                </a:extLst>
              </p:cNvPr>
              <p:cNvGrpSpPr/>
              <p:nvPr/>
            </p:nvGrpSpPr>
            <p:grpSpPr>
              <a:xfrm>
                <a:off x="1030700" y="3169143"/>
                <a:ext cx="484415" cy="548264"/>
                <a:chOff x="1030700" y="3169143"/>
                <a:chExt cx="484415" cy="548264"/>
              </a:xfrm>
            </p:grpSpPr>
            <p:grpSp>
              <p:nvGrpSpPr>
                <p:cNvPr id="327" name="图形 1">
                  <a:extLst>
                    <a:ext uri="{FF2B5EF4-FFF2-40B4-BE49-F238E27FC236}">
                      <a16:creationId xmlns:a16="http://schemas.microsoft.com/office/drawing/2014/main" id="{45DF3870-20A9-DF59-D921-8DE9124CB3AC}"/>
                    </a:ext>
                  </a:extLst>
                </p:cNvPr>
                <p:cNvGrpSpPr/>
                <p:nvPr/>
              </p:nvGrpSpPr>
              <p:grpSpPr>
                <a:xfrm>
                  <a:off x="1294847" y="3483638"/>
                  <a:ext cx="182983" cy="233770"/>
                  <a:chOff x="1294847" y="3483638"/>
                  <a:chExt cx="182983" cy="233770"/>
                </a:xfrm>
              </p:grpSpPr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2C6CF3AA-74F4-3A20-3D00-182881B81D55}"/>
                      </a:ext>
                    </a:extLst>
                  </p:cNvPr>
                  <p:cNvSpPr/>
                  <p:nvPr/>
                </p:nvSpPr>
                <p:spPr>
                  <a:xfrm>
                    <a:off x="1304989" y="3483638"/>
                    <a:ext cx="150622" cy="185834"/>
                  </a:xfrm>
                  <a:custGeom>
                    <a:avLst/>
                    <a:gdLst>
                      <a:gd name="connsiteX0" fmla="*/ 106425 w 150622"/>
                      <a:gd name="connsiteY0" fmla="*/ 0 h 185834"/>
                      <a:gd name="connsiteX1" fmla="*/ 150622 w 150622"/>
                      <a:gd name="connsiteY1" fmla="*/ 123443 h 185834"/>
                      <a:gd name="connsiteX2" fmla="*/ 35217 w 150622"/>
                      <a:gd name="connsiteY2" fmla="*/ 185835 h 185834"/>
                      <a:gd name="connsiteX3" fmla="*/ 18318 w 150622"/>
                      <a:gd name="connsiteY3" fmla="*/ 172797 h 185834"/>
                      <a:gd name="connsiteX4" fmla="*/ 0 w 150622"/>
                      <a:gd name="connsiteY4" fmla="*/ 58187 h 185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0622" h="185834">
                        <a:moveTo>
                          <a:pt x="106425" y="0"/>
                        </a:moveTo>
                        <a:lnTo>
                          <a:pt x="150622" y="123443"/>
                        </a:lnTo>
                        <a:lnTo>
                          <a:pt x="35217" y="185835"/>
                        </a:lnTo>
                        <a:lnTo>
                          <a:pt x="18318" y="172797"/>
                        </a:lnTo>
                        <a:lnTo>
                          <a:pt x="0" y="58187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" name="任意多边形: 形状 348">
                    <a:extLst>
                      <a:ext uri="{FF2B5EF4-FFF2-40B4-BE49-F238E27FC236}">
                        <a16:creationId xmlns:a16="http://schemas.microsoft.com/office/drawing/2014/main" id="{EE4528B4-7FC5-AE72-40D7-89A27159C539}"/>
                      </a:ext>
                    </a:extLst>
                  </p:cNvPr>
                  <p:cNvSpPr/>
                  <p:nvPr/>
                </p:nvSpPr>
                <p:spPr>
                  <a:xfrm>
                    <a:off x="1294847" y="3581808"/>
                    <a:ext cx="182983" cy="135599"/>
                  </a:xfrm>
                  <a:custGeom>
                    <a:avLst/>
                    <a:gdLst>
                      <a:gd name="connsiteX0" fmla="*/ 47035 w 182983"/>
                      <a:gd name="connsiteY0" fmla="*/ 78510 h 135599"/>
                      <a:gd name="connsiteX1" fmla="*/ 151717 w 182983"/>
                      <a:gd name="connsiteY1" fmla="*/ 0 h 135599"/>
                      <a:gd name="connsiteX2" fmla="*/ 182973 w 182983"/>
                      <a:gd name="connsiteY2" fmla="*/ 43725 h 135599"/>
                      <a:gd name="connsiteX3" fmla="*/ 97509 w 182983"/>
                      <a:gd name="connsiteY3" fmla="*/ 134499 h 135599"/>
                      <a:gd name="connsiteX4" fmla="*/ 45822 w 182983"/>
                      <a:gd name="connsiteY4" fmla="*/ 92448 h 135599"/>
                      <a:gd name="connsiteX5" fmla="*/ 14460 w 182983"/>
                      <a:gd name="connsiteY5" fmla="*/ 120979 h 135599"/>
                      <a:gd name="connsiteX6" fmla="*/ 11796 w 182983"/>
                      <a:gd name="connsiteY6" fmla="*/ 50848 h 135599"/>
                      <a:gd name="connsiteX7" fmla="*/ 22937 w 182983"/>
                      <a:gd name="connsiteY7" fmla="*/ 40060 h 135599"/>
                      <a:gd name="connsiteX8" fmla="*/ 47035 w 182983"/>
                      <a:gd name="connsiteY8" fmla="*/ 78510 h 135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2983" h="135599">
                        <a:moveTo>
                          <a:pt x="47035" y="78510"/>
                        </a:moveTo>
                        <a:cubicBezTo>
                          <a:pt x="94370" y="76559"/>
                          <a:pt x="118884" y="4829"/>
                          <a:pt x="151717" y="0"/>
                        </a:cubicBezTo>
                        <a:cubicBezTo>
                          <a:pt x="151717" y="0"/>
                          <a:pt x="182007" y="38896"/>
                          <a:pt x="182973" y="43725"/>
                        </a:cubicBezTo>
                        <a:cubicBezTo>
                          <a:pt x="183939" y="48553"/>
                          <a:pt x="117789" y="125326"/>
                          <a:pt x="97509" y="134499"/>
                        </a:cubicBezTo>
                        <a:cubicBezTo>
                          <a:pt x="77231" y="143674"/>
                          <a:pt x="45822" y="92448"/>
                          <a:pt x="45822" y="92448"/>
                        </a:cubicBezTo>
                        <a:cubicBezTo>
                          <a:pt x="45822" y="92448"/>
                          <a:pt x="45362" y="129188"/>
                          <a:pt x="14460" y="120979"/>
                        </a:cubicBezTo>
                        <a:cubicBezTo>
                          <a:pt x="-16441" y="112771"/>
                          <a:pt x="11796" y="50848"/>
                          <a:pt x="11796" y="50848"/>
                        </a:cubicBezTo>
                        <a:lnTo>
                          <a:pt x="22937" y="40060"/>
                        </a:lnTo>
                        <a:cubicBezTo>
                          <a:pt x="22935" y="40060"/>
                          <a:pt x="29923" y="79214"/>
                          <a:pt x="47035" y="785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8" name="图形 1">
                  <a:extLst>
                    <a:ext uri="{FF2B5EF4-FFF2-40B4-BE49-F238E27FC236}">
                      <a16:creationId xmlns:a16="http://schemas.microsoft.com/office/drawing/2014/main" id="{829B78A5-B37E-1DAF-CBB5-0DD2073D92C7}"/>
                    </a:ext>
                  </a:extLst>
                </p:cNvPr>
                <p:cNvGrpSpPr/>
                <p:nvPr/>
              </p:nvGrpSpPr>
              <p:grpSpPr>
                <a:xfrm>
                  <a:off x="1181360" y="3280928"/>
                  <a:ext cx="259348" cy="317466"/>
                  <a:chOff x="1181360" y="3280928"/>
                  <a:chExt cx="259348" cy="317466"/>
                </a:xfrm>
              </p:grpSpPr>
              <p:sp>
                <p:nvSpPr>
                  <p:cNvPr id="336" name="任意多边形: 形状 335">
                    <a:extLst>
                      <a:ext uri="{FF2B5EF4-FFF2-40B4-BE49-F238E27FC236}">
                        <a16:creationId xmlns:a16="http://schemas.microsoft.com/office/drawing/2014/main" id="{64D19FA0-ED3F-B265-A959-1A085D09DB79}"/>
                      </a:ext>
                    </a:extLst>
                  </p:cNvPr>
                  <p:cNvSpPr/>
                  <p:nvPr/>
                </p:nvSpPr>
                <p:spPr>
                  <a:xfrm>
                    <a:off x="1181360" y="3280928"/>
                    <a:ext cx="259348" cy="312793"/>
                  </a:xfrm>
                  <a:custGeom>
                    <a:avLst/>
                    <a:gdLst>
                      <a:gd name="connsiteX0" fmla="*/ 236117 w 259348"/>
                      <a:gd name="connsiteY0" fmla="*/ 237495 h 312793"/>
                      <a:gd name="connsiteX1" fmla="*/ 202594 w 259348"/>
                      <a:gd name="connsiteY1" fmla="*/ 28082 h 312793"/>
                      <a:gd name="connsiteX2" fmla="*/ 26596 w 259348"/>
                      <a:gd name="connsiteY2" fmla="*/ 79410 h 312793"/>
                      <a:gd name="connsiteX3" fmla="*/ 3408 w 259348"/>
                      <a:gd name="connsiteY3" fmla="*/ 200645 h 312793"/>
                      <a:gd name="connsiteX4" fmla="*/ 21490 w 259348"/>
                      <a:gd name="connsiteY4" fmla="*/ 302851 h 312793"/>
                      <a:gd name="connsiteX5" fmla="*/ 146376 w 259348"/>
                      <a:gd name="connsiteY5" fmla="*/ 293543 h 312793"/>
                      <a:gd name="connsiteX6" fmla="*/ 236117 w 259348"/>
                      <a:gd name="connsiteY6" fmla="*/ 237495 h 312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9348" h="312793">
                        <a:moveTo>
                          <a:pt x="236117" y="237495"/>
                        </a:moveTo>
                        <a:cubicBezTo>
                          <a:pt x="236117" y="237495"/>
                          <a:pt x="306346" y="99405"/>
                          <a:pt x="202594" y="28082"/>
                        </a:cubicBezTo>
                        <a:cubicBezTo>
                          <a:pt x="98843" y="-43240"/>
                          <a:pt x="24509" y="39020"/>
                          <a:pt x="26596" y="79410"/>
                        </a:cubicBezTo>
                        <a:cubicBezTo>
                          <a:pt x="29525" y="136139"/>
                          <a:pt x="3408" y="200645"/>
                          <a:pt x="3408" y="200645"/>
                        </a:cubicBezTo>
                        <a:cubicBezTo>
                          <a:pt x="3408" y="200645"/>
                          <a:pt x="-11635" y="275952"/>
                          <a:pt x="21490" y="302851"/>
                        </a:cubicBezTo>
                        <a:cubicBezTo>
                          <a:pt x="54613" y="329751"/>
                          <a:pt x="146376" y="293543"/>
                          <a:pt x="146376" y="293543"/>
                        </a:cubicBezTo>
                        <a:lnTo>
                          <a:pt x="236117" y="237495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任意多边形: 形状 336">
                    <a:extLst>
                      <a:ext uri="{FF2B5EF4-FFF2-40B4-BE49-F238E27FC236}">
                        <a16:creationId xmlns:a16="http://schemas.microsoft.com/office/drawing/2014/main" id="{8EF68A0B-A647-A1DA-ED1C-C51336B1E350}"/>
                      </a:ext>
                    </a:extLst>
                  </p:cNvPr>
                  <p:cNvSpPr/>
                  <p:nvPr/>
                </p:nvSpPr>
                <p:spPr>
                  <a:xfrm>
                    <a:off x="1240069" y="3426950"/>
                    <a:ext cx="23223" cy="52823"/>
                  </a:xfrm>
                  <a:custGeom>
                    <a:avLst/>
                    <a:gdLst>
                      <a:gd name="connsiteX0" fmla="*/ 18278 w 23223"/>
                      <a:gd name="connsiteY0" fmla="*/ 107 h 52823"/>
                      <a:gd name="connsiteX1" fmla="*/ 987 w 23223"/>
                      <a:gd name="connsiteY1" fmla="*/ 39222 h 52823"/>
                      <a:gd name="connsiteX2" fmla="*/ 22808 w 23223"/>
                      <a:gd name="connsiteY2" fmla="*/ 52810 h 52823"/>
                      <a:gd name="connsiteX3" fmla="*/ 8714 w 23223"/>
                      <a:gd name="connsiteY3" fmla="*/ 38810 h 52823"/>
                      <a:gd name="connsiteX4" fmla="*/ 18278 w 23223"/>
                      <a:gd name="connsiteY4" fmla="*/ 107 h 52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223" h="52823">
                        <a:moveTo>
                          <a:pt x="18278" y="107"/>
                        </a:moveTo>
                        <a:cubicBezTo>
                          <a:pt x="17467" y="-2227"/>
                          <a:pt x="7163" y="34280"/>
                          <a:pt x="987" y="39222"/>
                        </a:cubicBezTo>
                        <a:cubicBezTo>
                          <a:pt x="-5189" y="44161"/>
                          <a:pt x="19515" y="53220"/>
                          <a:pt x="22808" y="52810"/>
                        </a:cubicBezTo>
                        <a:cubicBezTo>
                          <a:pt x="26103" y="52398"/>
                          <a:pt x="8714" y="38810"/>
                          <a:pt x="8714" y="38810"/>
                        </a:cubicBezTo>
                        <a:cubicBezTo>
                          <a:pt x="8714" y="38810"/>
                          <a:pt x="21572" y="9576"/>
                          <a:pt x="18278" y="107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8" name="图形 1">
                    <a:extLst>
                      <a:ext uri="{FF2B5EF4-FFF2-40B4-BE49-F238E27FC236}">
                        <a16:creationId xmlns:a16="http://schemas.microsoft.com/office/drawing/2014/main" id="{D72F1FCD-3188-C5B7-3C29-224A3DDDBF21}"/>
                      </a:ext>
                    </a:extLst>
                  </p:cNvPr>
                  <p:cNvGrpSpPr/>
                  <p:nvPr/>
                </p:nvGrpSpPr>
                <p:grpSpPr>
                  <a:xfrm>
                    <a:off x="1204317" y="3358391"/>
                    <a:ext cx="36653" cy="55902"/>
                    <a:chOff x="1204317" y="3358391"/>
                    <a:chExt cx="36653" cy="55902"/>
                  </a:xfrm>
                </p:grpSpPr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9078B02-39CF-EED9-18DB-102AF1137F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5860" y="3384437"/>
                      <a:ext cx="19406" cy="29855"/>
                    </a:xfrm>
                    <a:custGeom>
                      <a:avLst/>
                      <a:gdLst>
                        <a:gd name="connsiteX0" fmla="*/ 19396 w 19406"/>
                        <a:gd name="connsiteY0" fmla="*/ 14629 h 29855"/>
                        <a:gd name="connsiteX1" fmla="*/ 10163 w 19406"/>
                        <a:gd name="connsiteY1" fmla="*/ 29853 h 29855"/>
                        <a:gd name="connsiteX2" fmla="*/ 11 w 19406"/>
                        <a:gd name="connsiteY2" fmla="*/ 15227 h 29855"/>
                        <a:gd name="connsiteX3" fmla="*/ 9242 w 19406"/>
                        <a:gd name="connsiteY3" fmla="*/ 3 h 29855"/>
                        <a:gd name="connsiteX4" fmla="*/ 19396 w 19406"/>
                        <a:gd name="connsiteY4" fmla="*/ 14629 h 29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406" h="29855">
                          <a:moveTo>
                            <a:pt x="19396" y="14629"/>
                          </a:moveTo>
                          <a:cubicBezTo>
                            <a:pt x="19650" y="22871"/>
                            <a:pt x="15516" y="29688"/>
                            <a:pt x="10163" y="29853"/>
                          </a:cubicBezTo>
                          <a:cubicBezTo>
                            <a:pt x="4809" y="30019"/>
                            <a:pt x="266" y="23471"/>
                            <a:pt x="11" y="15227"/>
                          </a:cubicBezTo>
                          <a:cubicBezTo>
                            <a:pt x="-243" y="6985"/>
                            <a:pt x="3888" y="168"/>
                            <a:pt x="9242" y="3"/>
                          </a:cubicBezTo>
                          <a:cubicBezTo>
                            <a:pt x="14596" y="-163"/>
                            <a:pt x="19141" y="6387"/>
                            <a:pt x="19396" y="1462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B22601-4231-3E48-BC20-2DF37B22A0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6998" y="3358391"/>
                      <a:ext cx="33972" cy="22905"/>
                    </a:xfrm>
                    <a:custGeom>
                      <a:avLst/>
                      <a:gdLst>
                        <a:gd name="connsiteX0" fmla="*/ 915 w 33972"/>
                        <a:gd name="connsiteY0" fmla="*/ 2030 h 22905"/>
                        <a:gd name="connsiteX1" fmla="*/ 480 w 33972"/>
                        <a:gd name="connsiteY1" fmla="*/ 10284 h 22905"/>
                        <a:gd name="connsiteX2" fmla="*/ 16379 w 33972"/>
                        <a:gd name="connsiteY2" fmla="*/ 14687 h 22905"/>
                        <a:gd name="connsiteX3" fmla="*/ 30395 w 33972"/>
                        <a:gd name="connsiteY3" fmla="*/ 22905 h 22905"/>
                        <a:gd name="connsiteX4" fmla="*/ 32289 w 33972"/>
                        <a:gd name="connsiteY4" fmla="*/ 9941 h 22905"/>
                        <a:gd name="connsiteX5" fmla="*/ 915 w 33972"/>
                        <a:gd name="connsiteY5" fmla="*/ 2030 h 229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972" h="22905">
                          <a:moveTo>
                            <a:pt x="915" y="2030"/>
                          </a:moveTo>
                          <a:cubicBezTo>
                            <a:pt x="915" y="2030"/>
                            <a:pt x="-812" y="8437"/>
                            <a:pt x="480" y="10284"/>
                          </a:cubicBezTo>
                          <a:cubicBezTo>
                            <a:pt x="1771" y="12134"/>
                            <a:pt x="8936" y="10021"/>
                            <a:pt x="16379" y="14687"/>
                          </a:cubicBezTo>
                          <a:cubicBezTo>
                            <a:pt x="23820" y="19352"/>
                            <a:pt x="30395" y="22905"/>
                            <a:pt x="30395" y="22905"/>
                          </a:cubicBezTo>
                          <a:cubicBezTo>
                            <a:pt x="30395" y="22905"/>
                            <a:pt x="36973" y="15885"/>
                            <a:pt x="32289" y="9941"/>
                          </a:cubicBezTo>
                          <a:cubicBezTo>
                            <a:pt x="27602" y="3996"/>
                            <a:pt x="1827" y="-3730"/>
                            <a:pt x="915" y="203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2B21CFFB-4725-3D2F-1966-982E1B15DD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4317" y="3390235"/>
                      <a:ext cx="10099" cy="10099"/>
                    </a:xfrm>
                    <a:custGeom>
                      <a:avLst/>
                      <a:gdLst>
                        <a:gd name="connsiteX0" fmla="*/ 10093 w 10099"/>
                        <a:gd name="connsiteY0" fmla="*/ 5318 h 10099"/>
                        <a:gd name="connsiteX1" fmla="*/ 4782 w 10099"/>
                        <a:gd name="connsiteY1" fmla="*/ 10093 h 10099"/>
                        <a:gd name="connsiteX2" fmla="*/ 7 w 10099"/>
                        <a:gd name="connsiteY2" fmla="*/ 4782 h 10099"/>
                        <a:gd name="connsiteX3" fmla="*/ 5318 w 10099"/>
                        <a:gd name="connsiteY3" fmla="*/ 7 h 10099"/>
                        <a:gd name="connsiteX4" fmla="*/ 10093 w 10099"/>
                        <a:gd name="connsiteY4" fmla="*/ 5318 h 10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99" h="10099">
                          <a:moveTo>
                            <a:pt x="10093" y="5318"/>
                          </a:moveTo>
                          <a:cubicBezTo>
                            <a:pt x="9946" y="8102"/>
                            <a:pt x="7568" y="10241"/>
                            <a:pt x="4782" y="10093"/>
                          </a:cubicBezTo>
                          <a:cubicBezTo>
                            <a:pt x="1996" y="9946"/>
                            <a:pt x="-141" y="7568"/>
                            <a:pt x="7" y="4782"/>
                          </a:cubicBezTo>
                          <a:cubicBezTo>
                            <a:pt x="156" y="1998"/>
                            <a:pt x="2532" y="-140"/>
                            <a:pt x="5318" y="7"/>
                          </a:cubicBezTo>
                          <a:cubicBezTo>
                            <a:pt x="8100" y="154"/>
                            <a:pt x="10240" y="2532"/>
                            <a:pt x="10093" y="5318"/>
                          </a:cubicBezTo>
                          <a:close/>
                        </a:path>
                      </a:pathLst>
                    </a:custGeom>
                    <a:solidFill>
                      <a:srgbClr val="DCF4E6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9" name="图形 1">
                    <a:extLst>
                      <a:ext uri="{FF2B5EF4-FFF2-40B4-BE49-F238E27FC236}">
                        <a16:creationId xmlns:a16="http://schemas.microsoft.com/office/drawing/2014/main" id="{F35F8CC3-5331-C7F3-E40E-178C07ADB5C4}"/>
                      </a:ext>
                    </a:extLst>
                  </p:cNvPr>
                  <p:cNvGrpSpPr/>
                  <p:nvPr/>
                </p:nvGrpSpPr>
                <p:grpSpPr>
                  <a:xfrm>
                    <a:off x="1290077" y="3364936"/>
                    <a:ext cx="36655" cy="55901"/>
                    <a:chOff x="1290077" y="3364936"/>
                    <a:chExt cx="36655" cy="55901"/>
                  </a:xfrm>
                </p:grpSpPr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846E3A3-C1BC-2811-6D08-DCB4875CF5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91621" y="3390981"/>
                      <a:ext cx="19406" cy="29857"/>
                    </a:xfrm>
                    <a:custGeom>
                      <a:avLst/>
                      <a:gdLst>
                        <a:gd name="connsiteX0" fmla="*/ 19395 w 19406"/>
                        <a:gd name="connsiteY0" fmla="*/ 14630 h 29857"/>
                        <a:gd name="connsiteX1" fmla="*/ 10163 w 19406"/>
                        <a:gd name="connsiteY1" fmla="*/ 29854 h 29857"/>
                        <a:gd name="connsiteX2" fmla="*/ 11 w 19406"/>
                        <a:gd name="connsiteY2" fmla="*/ 15229 h 29857"/>
                        <a:gd name="connsiteX3" fmla="*/ 9242 w 19406"/>
                        <a:gd name="connsiteY3" fmla="*/ 3 h 29857"/>
                        <a:gd name="connsiteX4" fmla="*/ 19395 w 19406"/>
                        <a:gd name="connsiteY4" fmla="*/ 14630 h 29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406" h="29857">
                          <a:moveTo>
                            <a:pt x="19395" y="14630"/>
                          </a:moveTo>
                          <a:cubicBezTo>
                            <a:pt x="19650" y="22874"/>
                            <a:pt x="15516" y="29690"/>
                            <a:pt x="10163" y="29854"/>
                          </a:cubicBezTo>
                          <a:cubicBezTo>
                            <a:pt x="4809" y="30021"/>
                            <a:pt x="266" y="23472"/>
                            <a:pt x="11" y="15229"/>
                          </a:cubicBezTo>
                          <a:cubicBezTo>
                            <a:pt x="-243" y="6987"/>
                            <a:pt x="3888" y="170"/>
                            <a:pt x="9242" y="3"/>
                          </a:cubicBezTo>
                          <a:cubicBezTo>
                            <a:pt x="14594" y="-162"/>
                            <a:pt x="19139" y="6389"/>
                            <a:pt x="19395" y="1463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B78666-ED6C-389F-B6C3-498990A797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92760" y="3364936"/>
                      <a:ext cx="33972" cy="22902"/>
                    </a:xfrm>
                    <a:custGeom>
                      <a:avLst/>
                      <a:gdLst>
                        <a:gd name="connsiteX0" fmla="*/ 915 w 33972"/>
                        <a:gd name="connsiteY0" fmla="*/ 2029 h 22902"/>
                        <a:gd name="connsiteX1" fmla="*/ 480 w 33972"/>
                        <a:gd name="connsiteY1" fmla="*/ 10282 h 22902"/>
                        <a:gd name="connsiteX2" fmla="*/ 16379 w 33972"/>
                        <a:gd name="connsiteY2" fmla="*/ 14684 h 22902"/>
                        <a:gd name="connsiteX3" fmla="*/ 30396 w 33972"/>
                        <a:gd name="connsiteY3" fmla="*/ 22903 h 22902"/>
                        <a:gd name="connsiteX4" fmla="*/ 32289 w 33972"/>
                        <a:gd name="connsiteY4" fmla="*/ 9938 h 22902"/>
                        <a:gd name="connsiteX5" fmla="*/ 915 w 33972"/>
                        <a:gd name="connsiteY5" fmla="*/ 2029 h 229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972" h="22902">
                          <a:moveTo>
                            <a:pt x="915" y="2029"/>
                          </a:moveTo>
                          <a:cubicBezTo>
                            <a:pt x="915" y="2029"/>
                            <a:pt x="-812" y="8435"/>
                            <a:pt x="480" y="10282"/>
                          </a:cubicBezTo>
                          <a:cubicBezTo>
                            <a:pt x="1771" y="12131"/>
                            <a:pt x="8936" y="10019"/>
                            <a:pt x="16379" y="14684"/>
                          </a:cubicBezTo>
                          <a:cubicBezTo>
                            <a:pt x="23820" y="19350"/>
                            <a:pt x="30396" y="22903"/>
                            <a:pt x="30396" y="22903"/>
                          </a:cubicBezTo>
                          <a:cubicBezTo>
                            <a:pt x="30396" y="22903"/>
                            <a:pt x="36973" y="15883"/>
                            <a:pt x="32289" y="9938"/>
                          </a:cubicBezTo>
                          <a:cubicBezTo>
                            <a:pt x="27602" y="3995"/>
                            <a:pt x="1825" y="-3729"/>
                            <a:pt x="915" y="202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B5EECB5C-5D2F-4DAE-B62E-B5F6B706EF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90077" y="3396780"/>
                      <a:ext cx="10099" cy="10099"/>
                    </a:xfrm>
                    <a:custGeom>
                      <a:avLst/>
                      <a:gdLst>
                        <a:gd name="connsiteX0" fmla="*/ 10093 w 10099"/>
                        <a:gd name="connsiteY0" fmla="*/ 5318 h 10099"/>
                        <a:gd name="connsiteX1" fmla="*/ 4782 w 10099"/>
                        <a:gd name="connsiteY1" fmla="*/ 10093 h 10099"/>
                        <a:gd name="connsiteX2" fmla="*/ 7 w 10099"/>
                        <a:gd name="connsiteY2" fmla="*/ 4782 h 10099"/>
                        <a:gd name="connsiteX3" fmla="*/ 5318 w 10099"/>
                        <a:gd name="connsiteY3" fmla="*/ 7 h 10099"/>
                        <a:gd name="connsiteX4" fmla="*/ 10093 w 10099"/>
                        <a:gd name="connsiteY4" fmla="*/ 5318 h 10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99" h="10099">
                          <a:moveTo>
                            <a:pt x="10093" y="5318"/>
                          </a:moveTo>
                          <a:cubicBezTo>
                            <a:pt x="9946" y="8102"/>
                            <a:pt x="7568" y="10241"/>
                            <a:pt x="4782" y="10093"/>
                          </a:cubicBezTo>
                          <a:cubicBezTo>
                            <a:pt x="1996" y="9946"/>
                            <a:pt x="-141" y="7568"/>
                            <a:pt x="7" y="4782"/>
                          </a:cubicBezTo>
                          <a:cubicBezTo>
                            <a:pt x="156" y="1998"/>
                            <a:pt x="2532" y="-140"/>
                            <a:pt x="5318" y="7"/>
                          </a:cubicBezTo>
                          <a:cubicBezTo>
                            <a:pt x="8102" y="156"/>
                            <a:pt x="10240" y="2533"/>
                            <a:pt x="10093" y="5318"/>
                          </a:cubicBezTo>
                          <a:close/>
                        </a:path>
                      </a:pathLst>
                    </a:custGeom>
                    <a:solidFill>
                      <a:srgbClr val="DCF4E6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40" name="任意多边形: 形状 339">
                    <a:extLst>
                      <a:ext uri="{FF2B5EF4-FFF2-40B4-BE49-F238E27FC236}">
                        <a16:creationId xmlns:a16="http://schemas.microsoft.com/office/drawing/2014/main" id="{2C72B9D3-2C8C-14EE-4C45-329B330AB89A}"/>
                      </a:ext>
                    </a:extLst>
                  </p:cNvPr>
                  <p:cNvSpPr/>
                  <p:nvPr/>
                </p:nvSpPr>
                <p:spPr>
                  <a:xfrm>
                    <a:off x="1207595" y="3522307"/>
                    <a:ext cx="50193" cy="19910"/>
                  </a:xfrm>
                  <a:custGeom>
                    <a:avLst/>
                    <a:gdLst>
                      <a:gd name="connsiteX0" fmla="*/ 614 w 50193"/>
                      <a:gd name="connsiteY0" fmla="*/ 3971 h 19910"/>
                      <a:gd name="connsiteX1" fmla="*/ 4481 w 50193"/>
                      <a:gd name="connsiteY1" fmla="*/ 13458 h 19910"/>
                      <a:gd name="connsiteX2" fmla="*/ 26166 w 50193"/>
                      <a:gd name="connsiteY2" fmla="*/ 19731 h 19910"/>
                      <a:gd name="connsiteX3" fmla="*/ 49592 w 50193"/>
                      <a:gd name="connsiteY3" fmla="*/ 1563 h 19910"/>
                      <a:gd name="connsiteX4" fmla="*/ 24448 w 50193"/>
                      <a:gd name="connsiteY4" fmla="*/ 2959 h 19910"/>
                      <a:gd name="connsiteX5" fmla="*/ 614 w 50193"/>
                      <a:gd name="connsiteY5" fmla="*/ 3971 h 19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193" h="19910">
                        <a:moveTo>
                          <a:pt x="614" y="3971"/>
                        </a:moveTo>
                        <a:cubicBezTo>
                          <a:pt x="-776" y="5600"/>
                          <a:pt x="63" y="9536"/>
                          <a:pt x="4481" y="13458"/>
                        </a:cubicBezTo>
                        <a:cubicBezTo>
                          <a:pt x="8699" y="17468"/>
                          <a:pt x="17193" y="20724"/>
                          <a:pt x="26166" y="19731"/>
                        </a:cubicBezTo>
                        <a:cubicBezTo>
                          <a:pt x="44319" y="17344"/>
                          <a:pt x="52588" y="4846"/>
                          <a:pt x="49592" y="1563"/>
                        </a:cubicBezTo>
                        <a:cubicBezTo>
                          <a:pt x="46758" y="-2153"/>
                          <a:pt x="35807" y="1767"/>
                          <a:pt x="24448" y="2959"/>
                        </a:cubicBezTo>
                        <a:cubicBezTo>
                          <a:pt x="13567" y="4548"/>
                          <a:pt x="4101" y="461"/>
                          <a:pt x="614" y="3971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1" name="任意多边形: 形状 340">
                    <a:extLst>
                      <a:ext uri="{FF2B5EF4-FFF2-40B4-BE49-F238E27FC236}">
                        <a16:creationId xmlns:a16="http://schemas.microsoft.com/office/drawing/2014/main" id="{6A8499FC-774C-852B-EBC2-617EF01A7407}"/>
                      </a:ext>
                    </a:extLst>
                  </p:cNvPr>
                  <p:cNvSpPr/>
                  <p:nvPr/>
                </p:nvSpPr>
                <p:spPr>
                  <a:xfrm>
                    <a:off x="1199880" y="3573305"/>
                    <a:ext cx="127982" cy="25089"/>
                  </a:xfrm>
                  <a:custGeom>
                    <a:avLst/>
                    <a:gdLst>
                      <a:gd name="connsiteX0" fmla="*/ 62 w 127982"/>
                      <a:gd name="connsiteY0" fmla="*/ 8236 h 25089"/>
                      <a:gd name="connsiteX1" fmla="*/ 17259 w 127982"/>
                      <a:gd name="connsiteY1" fmla="*/ 19205 h 25089"/>
                      <a:gd name="connsiteX2" fmla="*/ 65115 w 127982"/>
                      <a:gd name="connsiteY2" fmla="*/ 24709 h 25089"/>
                      <a:gd name="connsiteX3" fmla="*/ 127856 w 127982"/>
                      <a:gd name="connsiteY3" fmla="*/ 1166 h 25089"/>
                      <a:gd name="connsiteX4" fmla="*/ 63893 w 127982"/>
                      <a:gd name="connsiteY4" fmla="*/ 7894 h 25089"/>
                      <a:gd name="connsiteX5" fmla="*/ 62 w 127982"/>
                      <a:gd name="connsiteY5" fmla="*/ 8236 h 25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982" h="25089">
                        <a:moveTo>
                          <a:pt x="62" y="8236"/>
                        </a:moveTo>
                        <a:cubicBezTo>
                          <a:pt x="-692" y="10155"/>
                          <a:pt x="5473" y="15208"/>
                          <a:pt x="17259" y="19205"/>
                        </a:cubicBezTo>
                        <a:cubicBezTo>
                          <a:pt x="28939" y="23373"/>
                          <a:pt x="46257" y="26139"/>
                          <a:pt x="65115" y="24709"/>
                        </a:cubicBezTo>
                        <a:cubicBezTo>
                          <a:pt x="103172" y="21959"/>
                          <a:pt x="130060" y="5252"/>
                          <a:pt x="127856" y="1166"/>
                        </a:cubicBezTo>
                        <a:cubicBezTo>
                          <a:pt x="125957" y="-3089"/>
                          <a:pt x="98396" y="5488"/>
                          <a:pt x="63893" y="7894"/>
                        </a:cubicBezTo>
                        <a:cubicBezTo>
                          <a:pt x="29430" y="10998"/>
                          <a:pt x="1922" y="3637"/>
                          <a:pt x="62" y="823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9" name="图形 1">
                  <a:extLst>
                    <a:ext uri="{FF2B5EF4-FFF2-40B4-BE49-F238E27FC236}">
                      <a16:creationId xmlns:a16="http://schemas.microsoft.com/office/drawing/2014/main" id="{11C2B4D8-74A4-342A-0026-A48772D1788A}"/>
                    </a:ext>
                  </a:extLst>
                </p:cNvPr>
                <p:cNvGrpSpPr/>
                <p:nvPr/>
              </p:nvGrpSpPr>
              <p:grpSpPr>
                <a:xfrm>
                  <a:off x="1030700" y="3169143"/>
                  <a:ext cx="484415" cy="353164"/>
                  <a:chOff x="1030700" y="3169143"/>
                  <a:chExt cx="484415" cy="353164"/>
                </a:xfrm>
              </p:grpSpPr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BB07561D-79DE-1D18-AD78-FA4C57DE1955}"/>
                      </a:ext>
                    </a:extLst>
                  </p:cNvPr>
                  <p:cNvSpPr/>
                  <p:nvPr/>
                </p:nvSpPr>
                <p:spPr>
                  <a:xfrm>
                    <a:off x="1407749" y="3356135"/>
                    <a:ext cx="106331" cy="166172"/>
                  </a:xfrm>
                  <a:custGeom>
                    <a:avLst/>
                    <a:gdLst>
                      <a:gd name="connsiteX0" fmla="*/ 30406 w 106331"/>
                      <a:gd name="connsiteY0" fmla="*/ 3281 h 166172"/>
                      <a:gd name="connsiteX1" fmla="*/ 12964 w 106331"/>
                      <a:gd name="connsiteY1" fmla="*/ 0 h 166172"/>
                      <a:gd name="connsiteX2" fmla="*/ 5213 w 106331"/>
                      <a:gd name="connsiteY2" fmla="*/ 64311 h 166172"/>
                      <a:gd name="connsiteX3" fmla="*/ 12482 w 106331"/>
                      <a:gd name="connsiteY3" fmla="*/ 166173 h 166172"/>
                      <a:gd name="connsiteX4" fmla="*/ 52310 w 106331"/>
                      <a:gd name="connsiteY4" fmla="*/ 143282 h 166172"/>
                      <a:gd name="connsiteX5" fmla="*/ 77429 w 106331"/>
                      <a:gd name="connsiteY5" fmla="*/ 97058 h 166172"/>
                      <a:gd name="connsiteX6" fmla="*/ 101255 w 106331"/>
                      <a:gd name="connsiteY6" fmla="*/ 27295 h 166172"/>
                      <a:gd name="connsiteX7" fmla="*/ 30406 w 106331"/>
                      <a:gd name="connsiteY7" fmla="*/ 3281 h 166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6331" h="166172">
                        <a:moveTo>
                          <a:pt x="30406" y="3281"/>
                        </a:moveTo>
                        <a:cubicBezTo>
                          <a:pt x="24585" y="2261"/>
                          <a:pt x="18783" y="1052"/>
                          <a:pt x="12964" y="0"/>
                        </a:cubicBezTo>
                        <a:cubicBezTo>
                          <a:pt x="21125" y="8328"/>
                          <a:pt x="23476" y="55104"/>
                          <a:pt x="5213" y="64311"/>
                        </a:cubicBezTo>
                        <a:cubicBezTo>
                          <a:pt x="-9835" y="71894"/>
                          <a:pt x="12482" y="166173"/>
                          <a:pt x="12482" y="166173"/>
                        </a:cubicBezTo>
                        <a:cubicBezTo>
                          <a:pt x="12482" y="166173"/>
                          <a:pt x="8546" y="146450"/>
                          <a:pt x="52310" y="143282"/>
                        </a:cubicBezTo>
                        <a:cubicBezTo>
                          <a:pt x="86474" y="140809"/>
                          <a:pt x="77429" y="97058"/>
                          <a:pt x="77429" y="97058"/>
                        </a:cubicBezTo>
                        <a:cubicBezTo>
                          <a:pt x="122702" y="82527"/>
                          <a:pt x="101255" y="27295"/>
                          <a:pt x="101255" y="27295"/>
                        </a:cubicBezTo>
                        <a:cubicBezTo>
                          <a:pt x="101255" y="27295"/>
                          <a:pt x="76580" y="11367"/>
                          <a:pt x="30406" y="3281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485227FD-CC3F-036A-782B-47CF58FE0A0C}"/>
                      </a:ext>
                    </a:extLst>
                  </p:cNvPr>
                  <p:cNvSpPr/>
                  <p:nvPr/>
                </p:nvSpPr>
                <p:spPr>
                  <a:xfrm>
                    <a:off x="1030700" y="3169145"/>
                    <a:ext cx="484415" cy="227821"/>
                  </a:xfrm>
                  <a:custGeom>
                    <a:avLst/>
                    <a:gdLst>
                      <a:gd name="connsiteX0" fmla="*/ 483177 w 484415"/>
                      <a:gd name="connsiteY0" fmla="*/ 227821 h 227821"/>
                      <a:gd name="connsiteX1" fmla="*/ 396972 w 484415"/>
                      <a:gd name="connsiteY1" fmla="*/ 215962 h 227821"/>
                      <a:gd name="connsiteX2" fmla="*/ 162616 w 484415"/>
                      <a:gd name="connsiteY2" fmla="*/ 183832 h 227821"/>
                      <a:gd name="connsiteX3" fmla="*/ 1313 w 484415"/>
                      <a:gd name="connsiteY3" fmla="*/ 161523 h 227821"/>
                      <a:gd name="connsiteX4" fmla="*/ 29821 w 484415"/>
                      <a:gd name="connsiteY4" fmla="*/ 153572 h 227821"/>
                      <a:gd name="connsiteX5" fmla="*/ 160667 w 484415"/>
                      <a:gd name="connsiteY5" fmla="*/ 151629 h 227821"/>
                      <a:gd name="connsiteX6" fmla="*/ 368228 w 484415"/>
                      <a:gd name="connsiteY6" fmla="*/ 3748 h 227821"/>
                      <a:gd name="connsiteX7" fmla="*/ 404402 w 484415"/>
                      <a:gd name="connsiteY7" fmla="*/ 17741 h 227821"/>
                      <a:gd name="connsiteX8" fmla="*/ 470668 w 484415"/>
                      <a:gd name="connsiteY8" fmla="*/ 105388 h 227821"/>
                      <a:gd name="connsiteX9" fmla="*/ 483177 w 484415"/>
                      <a:gd name="connsiteY9" fmla="*/ 227821 h 227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84415" h="227821">
                        <a:moveTo>
                          <a:pt x="483177" y="227821"/>
                        </a:moveTo>
                        <a:lnTo>
                          <a:pt x="396972" y="215962"/>
                        </a:lnTo>
                        <a:lnTo>
                          <a:pt x="162616" y="183832"/>
                        </a:lnTo>
                        <a:lnTo>
                          <a:pt x="1313" y="161523"/>
                        </a:lnTo>
                        <a:cubicBezTo>
                          <a:pt x="1313" y="161523"/>
                          <a:pt x="-9301" y="152466"/>
                          <a:pt x="29821" y="153572"/>
                        </a:cubicBezTo>
                        <a:cubicBezTo>
                          <a:pt x="69068" y="154862"/>
                          <a:pt x="160667" y="151629"/>
                          <a:pt x="160667" y="151629"/>
                        </a:cubicBezTo>
                        <a:cubicBezTo>
                          <a:pt x="160667" y="151629"/>
                          <a:pt x="231774" y="-27933"/>
                          <a:pt x="368228" y="3748"/>
                        </a:cubicBezTo>
                        <a:cubicBezTo>
                          <a:pt x="381873" y="6880"/>
                          <a:pt x="393784" y="11714"/>
                          <a:pt x="404402" y="17741"/>
                        </a:cubicBezTo>
                        <a:cubicBezTo>
                          <a:pt x="439618" y="37577"/>
                          <a:pt x="459577" y="70974"/>
                          <a:pt x="470668" y="105388"/>
                        </a:cubicBezTo>
                        <a:cubicBezTo>
                          <a:pt x="490231" y="165171"/>
                          <a:pt x="483177" y="227821"/>
                          <a:pt x="483177" y="22782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784089A5-C1DB-03F6-4A95-553682BD1F25}"/>
                      </a:ext>
                    </a:extLst>
                  </p:cNvPr>
                  <p:cNvSpPr/>
                  <p:nvPr/>
                </p:nvSpPr>
                <p:spPr>
                  <a:xfrm>
                    <a:off x="1382778" y="3360821"/>
                    <a:ext cx="53255" cy="92545"/>
                  </a:xfrm>
                  <a:custGeom>
                    <a:avLst/>
                    <a:gdLst>
                      <a:gd name="connsiteX0" fmla="*/ 791 w 53255"/>
                      <a:gd name="connsiteY0" fmla="*/ 16986 h 92545"/>
                      <a:gd name="connsiteX1" fmla="*/ 25619 w 53255"/>
                      <a:gd name="connsiteY1" fmla="*/ 58 h 92545"/>
                      <a:gd name="connsiteX2" fmla="*/ 51218 w 53255"/>
                      <a:gd name="connsiteY2" fmla="*/ 43629 h 92545"/>
                      <a:gd name="connsiteX3" fmla="*/ 17493 w 53255"/>
                      <a:gd name="connsiteY3" fmla="*/ 92474 h 92545"/>
                      <a:gd name="connsiteX4" fmla="*/ 791 w 53255"/>
                      <a:gd name="connsiteY4" fmla="*/ 16986 h 92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255" h="92545">
                        <a:moveTo>
                          <a:pt x="791" y="16986"/>
                        </a:moveTo>
                        <a:cubicBezTo>
                          <a:pt x="791" y="16986"/>
                          <a:pt x="11626" y="1187"/>
                          <a:pt x="25619" y="58"/>
                        </a:cubicBezTo>
                        <a:cubicBezTo>
                          <a:pt x="39612" y="-1071"/>
                          <a:pt x="59749" y="14266"/>
                          <a:pt x="51218" y="43629"/>
                        </a:cubicBezTo>
                        <a:cubicBezTo>
                          <a:pt x="42690" y="72991"/>
                          <a:pt x="38033" y="93929"/>
                          <a:pt x="17493" y="92474"/>
                        </a:cubicBezTo>
                        <a:cubicBezTo>
                          <a:pt x="-3047" y="91017"/>
                          <a:pt x="-374" y="18539"/>
                          <a:pt x="791" y="16986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任意多边形: 形状 332">
                    <a:extLst>
                      <a:ext uri="{FF2B5EF4-FFF2-40B4-BE49-F238E27FC236}">
                        <a16:creationId xmlns:a16="http://schemas.microsoft.com/office/drawing/2014/main" id="{87DD2567-F6E1-6B52-CC5F-2A670822F6E8}"/>
                      </a:ext>
                    </a:extLst>
                  </p:cNvPr>
                  <p:cNvSpPr/>
                  <p:nvPr/>
                </p:nvSpPr>
                <p:spPr>
                  <a:xfrm>
                    <a:off x="1393323" y="3370925"/>
                    <a:ext cx="19760" cy="51382"/>
                  </a:xfrm>
                  <a:custGeom>
                    <a:avLst/>
                    <a:gdLst>
                      <a:gd name="connsiteX0" fmla="*/ 18437 w 19760"/>
                      <a:gd name="connsiteY0" fmla="*/ 165 h 51382"/>
                      <a:gd name="connsiteX1" fmla="*/ 8285 w 19760"/>
                      <a:gd name="connsiteY1" fmla="*/ 25226 h 51382"/>
                      <a:gd name="connsiteX2" fmla="*/ 7816 w 19760"/>
                      <a:gd name="connsiteY2" fmla="*/ 27383 h 51382"/>
                      <a:gd name="connsiteX3" fmla="*/ 10159 w 19760"/>
                      <a:gd name="connsiteY3" fmla="*/ 26009 h 51382"/>
                      <a:gd name="connsiteX4" fmla="*/ 19265 w 19760"/>
                      <a:gd name="connsiteY4" fmla="*/ 21137 h 51382"/>
                      <a:gd name="connsiteX5" fmla="*/ 13564 w 19760"/>
                      <a:gd name="connsiteY5" fmla="*/ 31258 h 51382"/>
                      <a:gd name="connsiteX6" fmla="*/ 6949 w 19760"/>
                      <a:gd name="connsiteY6" fmla="*/ 33184 h 51382"/>
                      <a:gd name="connsiteX7" fmla="*/ 8043 w 19760"/>
                      <a:gd name="connsiteY7" fmla="*/ 51325 h 51382"/>
                      <a:gd name="connsiteX8" fmla="*/ 2366 w 19760"/>
                      <a:gd name="connsiteY8" fmla="*/ 44542 h 51382"/>
                      <a:gd name="connsiteX9" fmla="*/ 1210 w 19760"/>
                      <a:gd name="connsiteY9" fmla="*/ 23339 h 51382"/>
                      <a:gd name="connsiteX10" fmla="*/ 18437 w 19760"/>
                      <a:gd name="connsiteY10" fmla="*/ 165 h 51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9760" h="51382">
                        <a:moveTo>
                          <a:pt x="18437" y="165"/>
                        </a:moveTo>
                        <a:cubicBezTo>
                          <a:pt x="20024" y="1547"/>
                          <a:pt x="12168" y="11451"/>
                          <a:pt x="8285" y="25226"/>
                        </a:cubicBezTo>
                        <a:cubicBezTo>
                          <a:pt x="8069" y="25966"/>
                          <a:pt x="7981" y="26661"/>
                          <a:pt x="7816" y="27383"/>
                        </a:cubicBezTo>
                        <a:cubicBezTo>
                          <a:pt x="8559" y="27050"/>
                          <a:pt x="9330" y="26655"/>
                          <a:pt x="10159" y="26009"/>
                        </a:cubicBezTo>
                        <a:cubicBezTo>
                          <a:pt x="14191" y="23317"/>
                          <a:pt x="17819" y="20116"/>
                          <a:pt x="19265" y="21137"/>
                        </a:cubicBezTo>
                        <a:cubicBezTo>
                          <a:pt x="20639" y="21999"/>
                          <a:pt x="19283" y="27302"/>
                          <a:pt x="13564" y="31258"/>
                        </a:cubicBezTo>
                        <a:cubicBezTo>
                          <a:pt x="11612" y="32636"/>
                          <a:pt x="9110" y="33286"/>
                          <a:pt x="6949" y="33184"/>
                        </a:cubicBezTo>
                        <a:cubicBezTo>
                          <a:pt x="6300" y="43116"/>
                          <a:pt x="9582" y="50426"/>
                          <a:pt x="8043" y="51325"/>
                        </a:cubicBezTo>
                        <a:cubicBezTo>
                          <a:pt x="7364" y="51770"/>
                          <a:pt x="4548" y="49618"/>
                          <a:pt x="2366" y="44542"/>
                        </a:cubicBezTo>
                        <a:cubicBezTo>
                          <a:pt x="51" y="39581"/>
                          <a:pt x="-985" y="31475"/>
                          <a:pt x="1210" y="23339"/>
                        </a:cubicBezTo>
                        <a:cubicBezTo>
                          <a:pt x="5960" y="6991"/>
                          <a:pt x="17251" y="-1297"/>
                          <a:pt x="18437" y="16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任意多边形: 形状 333">
                    <a:extLst>
                      <a:ext uri="{FF2B5EF4-FFF2-40B4-BE49-F238E27FC236}">
                        <a16:creationId xmlns:a16="http://schemas.microsoft.com/office/drawing/2014/main" id="{A74D48CC-452B-B927-07A4-5C6E3CDE1614}"/>
                      </a:ext>
                    </a:extLst>
                  </p:cNvPr>
                  <p:cNvSpPr/>
                  <p:nvPr/>
                </p:nvSpPr>
                <p:spPr>
                  <a:xfrm>
                    <a:off x="1191367" y="3169143"/>
                    <a:ext cx="243735" cy="177386"/>
                  </a:xfrm>
                  <a:custGeom>
                    <a:avLst/>
                    <a:gdLst>
                      <a:gd name="connsiteX0" fmla="*/ 219200 w 243735"/>
                      <a:gd name="connsiteY0" fmla="*/ 177387 h 177386"/>
                      <a:gd name="connsiteX1" fmla="*/ 0 w 243735"/>
                      <a:gd name="connsiteY1" fmla="*/ 151629 h 177386"/>
                      <a:gd name="connsiteX2" fmla="*/ 207561 w 243735"/>
                      <a:gd name="connsiteY2" fmla="*/ 3748 h 177386"/>
                      <a:gd name="connsiteX3" fmla="*/ 243735 w 243735"/>
                      <a:gd name="connsiteY3" fmla="*/ 17741 h 177386"/>
                      <a:gd name="connsiteX4" fmla="*/ 170183 w 243735"/>
                      <a:gd name="connsiteY4" fmla="*/ 24489 h 177386"/>
                      <a:gd name="connsiteX5" fmla="*/ 70713 w 243735"/>
                      <a:gd name="connsiteY5" fmla="*/ 119949 h 177386"/>
                      <a:gd name="connsiteX6" fmla="*/ 219200 w 243735"/>
                      <a:gd name="connsiteY6" fmla="*/ 177387 h 177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735" h="177386">
                        <a:moveTo>
                          <a:pt x="219200" y="177387"/>
                        </a:moveTo>
                        <a:cubicBezTo>
                          <a:pt x="168563" y="174852"/>
                          <a:pt x="0" y="151629"/>
                          <a:pt x="0" y="151629"/>
                        </a:cubicBezTo>
                        <a:cubicBezTo>
                          <a:pt x="0" y="151629"/>
                          <a:pt x="71107" y="-27933"/>
                          <a:pt x="207561" y="3748"/>
                        </a:cubicBezTo>
                        <a:cubicBezTo>
                          <a:pt x="221206" y="6880"/>
                          <a:pt x="233118" y="11714"/>
                          <a:pt x="243735" y="17741"/>
                        </a:cubicBezTo>
                        <a:cubicBezTo>
                          <a:pt x="222231" y="26376"/>
                          <a:pt x="191144" y="30459"/>
                          <a:pt x="170183" y="24489"/>
                        </a:cubicBezTo>
                        <a:cubicBezTo>
                          <a:pt x="120780" y="10238"/>
                          <a:pt x="53308" y="84885"/>
                          <a:pt x="70713" y="119949"/>
                        </a:cubicBezTo>
                        <a:cubicBezTo>
                          <a:pt x="88252" y="155019"/>
                          <a:pt x="219200" y="177387"/>
                          <a:pt x="219200" y="17738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任意多边形: 形状 334">
                    <a:extLst>
                      <a:ext uri="{FF2B5EF4-FFF2-40B4-BE49-F238E27FC236}">
                        <a16:creationId xmlns:a16="http://schemas.microsoft.com/office/drawing/2014/main" id="{4AFFC952-DB65-B180-AB4B-9E18F6F62A7D}"/>
                      </a:ext>
                    </a:extLst>
                  </p:cNvPr>
                  <p:cNvSpPr/>
                  <p:nvPr/>
                </p:nvSpPr>
                <p:spPr>
                  <a:xfrm>
                    <a:off x="1480021" y="3339030"/>
                    <a:ext cx="30807" cy="29566"/>
                  </a:xfrm>
                  <a:custGeom>
                    <a:avLst/>
                    <a:gdLst>
                      <a:gd name="connsiteX0" fmla="*/ 30080 w 30807"/>
                      <a:gd name="connsiteY0" fmla="*/ 28370 h 29566"/>
                      <a:gd name="connsiteX1" fmla="*/ 252 w 30807"/>
                      <a:gd name="connsiteY1" fmla="*/ 16648 h 29566"/>
                      <a:gd name="connsiteX2" fmla="*/ 29704 w 30807"/>
                      <a:gd name="connsiteY2" fmla="*/ 0 h 29566"/>
                      <a:gd name="connsiteX3" fmla="*/ 30080 w 30807"/>
                      <a:gd name="connsiteY3" fmla="*/ 28370 h 29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807" h="29566">
                        <a:moveTo>
                          <a:pt x="30080" y="28370"/>
                        </a:moveTo>
                        <a:cubicBezTo>
                          <a:pt x="29809" y="29452"/>
                          <a:pt x="-3192" y="33446"/>
                          <a:pt x="252" y="16648"/>
                        </a:cubicBezTo>
                        <a:cubicBezTo>
                          <a:pt x="3696" y="-149"/>
                          <a:pt x="29704" y="0"/>
                          <a:pt x="29704" y="0"/>
                        </a:cubicBezTo>
                        <a:cubicBezTo>
                          <a:pt x="29704" y="0"/>
                          <a:pt x="31913" y="21035"/>
                          <a:pt x="30080" y="28370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09" name="图形 1">
                <a:extLst>
                  <a:ext uri="{FF2B5EF4-FFF2-40B4-BE49-F238E27FC236}">
                    <a16:creationId xmlns:a16="http://schemas.microsoft.com/office/drawing/2014/main" id="{6AEF54CC-DF16-7049-283A-6B56680B0E22}"/>
                  </a:ext>
                </a:extLst>
              </p:cNvPr>
              <p:cNvGrpSpPr/>
              <p:nvPr/>
            </p:nvGrpSpPr>
            <p:grpSpPr>
              <a:xfrm>
                <a:off x="343248" y="3724264"/>
                <a:ext cx="565901" cy="421673"/>
                <a:chOff x="343248" y="3724264"/>
                <a:chExt cx="565901" cy="421673"/>
              </a:xfrm>
            </p:grpSpPr>
            <p:grpSp>
              <p:nvGrpSpPr>
                <p:cNvPr id="320" name="图形 1">
                  <a:extLst>
                    <a:ext uri="{FF2B5EF4-FFF2-40B4-BE49-F238E27FC236}">
                      <a16:creationId xmlns:a16="http://schemas.microsoft.com/office/drawing/2014/main" id="{4887BA5D-C90E-E593-57B3-59AAD77C713F}"/>
                    </a:ext>
                  </a:extLst>
                </p:cNvPr>
                <p:cNvGrpSpPr/>
                <p:nvPr/>
              </p:nvGrpSpPr>
              <p:grpSpPr>
                <a:xfrm>
                  <a:off x="343248" y="3724264"/>
                  <a:ext cx="565901" cy="421673"/>
                  <a:chOff x="343248" y="3724264"/>
                  <a:chExt cx="565901" cy="421673"/>
                </a:xfrm>
              </p:grpSpPr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9C2CA8A5-632D-05DB-BE2C-6F06793410F1}"/>
                      </a:ext>
                    </a:extLst>
                  </p:cNvPr>
                  <p:cNvSpPr/>
                  <p:nvPr/>
                </p:nvSpPr>
                <p:spPr>
                  <a:xfrm>
                    <a:off x="343248" y="3724264"/>
                    <a:ext cx="560838" cy="136142"/>
                  </a:xfrm>
                  <a:custGeom>
                    <a:avLst/>
                    <a:gdLst>
                      <a:gd name="connsiteX0" fmla="*/ 0 w 560838"/>
                      <a:gd name="connsiteY0" fmla="*/ 59576 h 136142"/>
                      <a:gd name="connsiteX1" fmla="*/ 280420 w 560838"/>
                      <a:gd name="connsiteY1" fmla="*/ 0 h 136142"/>
                      <a:gd name="connsiteX2" fmla="*/ 560839 w 560838"/>
                      <a:gd name="connsiteY2" fmla="*/ 41144 h 136142"/>
                      <a:gd name="connsiteX3" fmla="*/ 285358 w 560838"/>
                      <a:gd name="connsiteY3" fmla="*/ 136142 h 136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0838" h="136142">
                        <a:moveTo>
                          <a:pt x="0" y="59576"/>
                        </a:moveTo>
                        <a:lnTo>
                          <a:pt x="280420" y="0"/>
                        </a:lnTo>
                        <a:lnTo>
                          <a:pt x="560839" y="41144"/>
                        </a:lnTo>
                        <a:lnTo>
                          <a:pt x="285358" y="13614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7FED710-6CE2-3B87-6D60-0A1CED147063}"/>
                      </a:ext>
                    </a:extLst>
                  </p:cNvPr>
                  <p:cNvSpPr/>
                  <p:nvPr/>
                </p:nvSpPr>
                <p:spPr>
                  <a:xfrm>
                    <a:off x="627640" y="3765409"/>
                    <a:ext cx="281509" cy="380529"/>
                  </a:xfrm>
                  <a:custGeom>
                    <a:avLst/>
                    <a:gdLst>
                      <a:gd name="connsiteX0" fmla="*/ 8588 w 281509"/>
                      <a:gd name="connsiteY0" fmla="*/ 380529 h 380529"/>
                      <a:gd name="connsiteX1" fmla="*/ 281510 w 281509"/>
                      <a:gd name="connsiteY1" fmla="*/ 313878 h 380529"/>
                      <a:gd name="connsiteX2" fmla="*/ 276446 w 281509"/>
                      <a:gd name="connsiteY2" fmla="*/ 0 h 380529"/>
                      <a:gd name="connsiteX3" fmla="*/ 0 w 281509"/>
                      <a:gd name="connsiteY3" fmla="*/ 58823 h 380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509" h="380529">
                        <a:moveTo>
                          <a:pt x="8588" y="380529"/>
                        </a:moveTo>
                        <a:lnTo>
                          <a:pt x="281510" y="313878"/>
                        </a:lnTo>
                        <a:lnTo>
                          <a:pt x="276446" y="0"/>
                        </a:lnTo>
                        <a:lnTo>
                          <a:pt x="0" y="58823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2AE6FC39-7911-3FD0-977D-EC8AB15729C5}"/>
                      </a:ext>
                    </a:extLst>
                  </p:cNvPr>
                  <p:cNvSpPr/>
                  <p:nvPr/>
                </p:nvSpPr>
                <p:spPr>
                  <a:xfrm>
                    <a:off x="468724" y="3739062"/>
                    <a:ext cx="339272" cy="132961"/>
                  </a:xfrm>
                  <a:custGeom>
                    <a:avLst/>
                    <a:gdLst>
                      <a:gd name="connsiteX0" fmla="*/ 0 w 339272"/>
                      <a:gd name="connsiteY0" fmla="*/ 18121 h 132961"/>
                      <a:gd name="connsiteX1" fmla="*/ 87739 w 339272"/>
                      <a:gd name="connsiteY1" fmla="*/ 0 h 132961"/>
                      <a:gd name="connsiteX2" fmla="*/ 336255 w 339272"/>
                      <a:gd name="connsiteY2" fmla="*/ 45810 h 132961"/>
                      <a:gd name="connsiteX3" fmla="*/ 339272 w 339272"/>
                      <a:gd name="connsiteY3" fmla="*/ 108878 h 132961"/>
                      <a:gd name="connsiteX4" fmla="*/ 304735 w 339272"/>
                      <a:gd name="connsiteY4" fmla="*/ 119551 h 132961"/>
                      <a:gd name="connsiteX5" fmla="*/ 298332 w 339272"/>
                      <a:gd name="connsiteY5" fmla="*/ 109268 h 132961"/>
                      <a:gd name="connsiteX6" fmla="*/ 294980 w 339272"/>
                      <a:gd name="connsiteY6" fmla="*/ 123846 h 132961"/>
                      <a:gd name="connsiteX7" fmla="*/ 268609 w 339272"/>
                      <a:gd name="connsiteY7" fmla="*/ 132962 h 132961"/>
                      <a:gd name="connsiteX8" fmla="*/ 267731 w 339272"/>
                      <a:gd name="connsiteY8" fmla="*/ 65418 h 132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9272" h="132961">
                        <a:moveTo>
                          <a:pt x="0" y="18121"/>
                        </a:moveTo>
                        <a:lnTo>
                          <a:pt x="87739" y="0"/>
                        </a:lnTo>
                        <a:lnTo>
                          <a:pt x="336255" y="45810"/>
                        </a:lnTo>
                        <a:lnTo>
                          <a:pt x="339272" y="108878"/>
                        </a:lnTo>
                        <a:lnTo>
                          <a:pt x="304735" y="119551"/>
                        </a:lnTo>
                        <a:lnTo>
                          <a:pt x="298332" y="109268"/>
                        </a:lnTo>
                        <a:lnTo>
                          <a:pt x="294980" y="123846"/>
                        </a:lnTo>
                        <a:lnTo>
                          <a:pt x="268609" y="132962"/>
                        </a:lnTo>
                        <a:lnTo>
                          <a:pt x="267731" y="65418"/>
                        </a:lnTo>
                        <a:close/>
                      </a:path>
                    </a:pathLst>
                  </a:custGeom>
                  <a:solidFill>
                    <a:srgbClr val="CDEEFF">
                      <a:alpha val="50000"/>
                    </a:srgb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F782E096-C5FB-151D-13E5-03531786E6AE}"/>
                      </a:ext>
                    </a:extLst>
                  </p:cNvPr>
                  <p:cNvSpPr/>
                  <p:nvPr/>
                </p:nvSpPr>
                <p:spPr>
                  <a:xfrm>
                    <a:off x="767145" y="4046839"/>
                    <a:ext cx="72087" cy="67206"/>
                  </a:xfrm>
                  <a:custGeom>
                    <a:avLst/>
                    <a:gdLst>
                      <a:gd name="connsiteX0" fmla="*/ 158 w 72087"/>
                      <a:gd name="connsiteY0" fmla="*/ 67207 h 67206"/>
                      <a:gd name="connsiteX1" fmla="*/ 0 w 72087"/>
                      <a:gd name="connsiteY1" fmla="*/ 18240 h 67206"/>
                      <a:gd name="connsiteX2" fmla="*/ 16930 w 72087"/>
                      <a:gd name="connsiteY2" fmla="*/ 14943 h 67206"/>
                      <a:gd name="connsiteX3" fmla="*/ 20658 w 72087"/>
                      <a:gd name="connsiteY3" fmla="*/ 20927 h 67206"/>
                      <a:gd name="connsiteX4" fmla="*/ 22606 w 72087"/>
                      <a:gd name="connsiteY4" fmla="*/ 12560 h 67206"/>
                      <a:gd name="connsiteX5" fmla="*/ 66891 w 72087"/>
                      <a:gd name="connsiteY5" fmla="*/ 0 h 67206"/>
                      <a:gd name="connsiteX6" fmla="*/ 72087 w 72087"/>
                      <a:gd name="connsiteY6" fmla="*/ 49594 h 67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087" h="67206">
                        <a:moveTo>
                          <a:pt x="158" y="67207"/>
                        </a:moveTo>
                        <a:lnTo>
                          <a:pt x="0" y="18240"/>
                        </a:lnTo>
                        <a:lnTo>
                          <a:pt x="16930" y="14943"/>
                        </a:lnTo>
                        <a:lnTo>
                          <a:pt x="20658" y="20927"/>
                        </a:lnTo>
                        <a:lnTo>
                          <a:pt x="22606" y="12560"/>
                        </a:lnTo>
                        <a:lnTo>
                          <a:pt x="66891" y="0"/>
                        </a:lnTo>
                        <a:lnTo>
                          <a:pt x="72087" y="49594"/>
                        </a:lnTo>
                        <a:close/>
                      </a:path>
                    </a:pathLst>
                  </a:custGeom>
                  <a:solidFill>
                    <a:srgbClr val="CDEEFF">
                      <a:alpha val="50000"/>
                    </a:srgb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FCABD982-4A82-A34D-54BD-09DCA7641CF2}"/>
                      </a:ext>
                    </a:extLst>
                  </p:cNvPr>
                  <p:cNvSpPr/>
                  <p:nvPr/>
                </p:nvSpPr>
                <p:spPr>
                  <a:xfrm>
                    <a:off x="343248" y="3783840"/>
                    <a:ext cx="292979" cy="362098"/>
                  </a:xfrm>
                  <a:custGeom>
                    <a:avLst/>
                    <a:gdLst>
                      <a:gd name="connsiteX0" fmla="*/ 0 w 292979"/>
                      <a:gd name="connsiteY0" fmla="*/ 0 h 362098"/>
                      <a:gd name="connsiteX1" fmla="*/ 9014 w 292979"/>
                      <a:gd name="connsiteY1" fmla="*/ 322430 h 362098"/>
                      <a:gd name="connsiteX2" fmla="*/ 292980 w 292979"/>
                      <a:gd name="connsiteY2" fmla="*/ 362098 h 362098"/>
                      <a:gd name="connsiteX3" fmla="*/ 284392 w 292979"/>
                      <a:gd name="connsiteY3" fmla="*/ 40392 h 362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979" h="362098">
                        <a:moveTo>
                          <a:pt x="0" y="0"/>
                        </a:moveTo>
                        <a:lnTo>
                          <a:pt x="9014" y="322430"/>
                        </a:lnTo>
                        <a:lnTo>
                          <a:pt x="292980" y="362098"/>
                        </a:lnTo>
                        <a:lnTo>
                          <a:pt x="284392" y="4039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9E6C3178-C011-99D0-2222-0C760C2F7AFE}"/>
                    </a:ext>
                  </a:extLst>
                </p:cNvPr>
                <p:cNvSpPr/>
                <p:nvPr/>
              </p:nvSpPr>
              <p:spPr>
                <a:xfrm>
                  <a:off x="343248" y="3783840"/>
                  <a:ext cx="284392" cy="45031"/>
                </a:xfrm>
                <a:custGeom>
                  <a:avLst/>
                  <a:gdLst>
                    <a:gd name="connsiteX0" fmla="*/ 0 w 284392"/>
                    <a:gd name="connsiteY0" fmla="*/ 0 h 45031"/>
                    <a:gd name="connsiteX1" fmla="*/ 284392 w 284392"/>
                    <a:gd name="connsiteY1" fmla="*/ 40392 h 45031"/>
                    <a:gd name="connsiteX2" fmla="*/ 136739 w 284392"/>
                    <a:gd name="connsiteY2" fmla="*/ 40392 h 45031"/>
                    <a:gd name="connsiteX3" fmla="*/ 0 w 284392"/>
                    <a:gd name="connsiteY3" fmla="*/ 0 h 45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4392" h="45031">
                      <a:moveTo>
                        <a:pt x="0" y="0"/>
                      </a:moveTo>
                      <a:lnTo>
                        <a:pt x="284392" y="40392"/>
                      </a:lnTo>
                      <a:cubicBezTo>
                        <a:pt x="284392" y="40392"/>
                        <a:pt x="195664" y="50830"/>
                        <a:pt x="136739" y="40392"/>
                      </a:cubicBezTo>
                      <a:cubicBezTo>
                        <a:pt x="77813" y="29954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E60C98BE-6382-AE9C-7902-D0E804A757C7}"/>
                  </a:ext>
                </a:extLst>
              </p:cNvPr>
              <p:cNvSpPr/>
              <p:nvPr/>
            </p:nvSpPr>
            <p:spPr>
              <a:xfrm>
                <a:off x="688364" y="3872024"/>
                <a:ext cx="772290" cy="307789"/>
              </a:xfrm>
              <a:custGeom>
                <a:avLst/>
                <a:gdLst>
                  <a:gd name="connsiteX0" fmla="*/ 654815 w 772290"/>
                  <a:gd name="connsiteY0" fmla="*/ 0 h 307789"/>
                  <a:gd name="connsiteX1" fmla="*/ 467690 w 772290"/>
                  <a:gd name="connsiteY1" fmla="*/ 150771 h 307789"/>
                  <a:gd name="connsiteX2" fmla="*/ 31722 w 772290"/>
                  <a:gd name="connsiteY2" fmla="*/ 112026 h 307789"/>
                  <a:gd name="connsiteX3" fmla="*/ 0 w 772290"/>
                  <a:gd name="connsiteY3" fmla="*/ 199667 h 307789"/>
                  <a:gd name="connsiteX4" fmla="*/ 507844 w 772290"/>
                  <a:gd name="connsiteY4" fmla="*/ 307186 h 307789"/>
                  <a:gd name="connsiteX5" fmla="*/ 772291 w 772290"/>
                  <a:gd name="connsiteY5" fmla="*/ 159515 h 307789"/>
                  <a:gd name="connsiteX6" fmla="*/ 654815 w 772290"/>
                  <a:gd name="connsiteY6" fmla="*/ 0 h 30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290" h="307789">
                    <a:moveTo>
                      <a:pt x="654815" y="0"/>
                    </a:moveTo>
                    <a:lnTo>
                      <a:pt x="467690" y="150771"/>
                    </a:lnTo>
                    <a:lnTo>
                      <a:pt x="31722" y="112026"/>
                    </a:lnTo>
                    <a:lnTo>
                      <a:pt x="0" y="199667"/>
                    </a:lnTo>
                    <a:cubicBezTo>
                      <a:pt x="0" y="199667"/>
                      <a:pt x="462297" y="317184"/>
                      <a:pt x="507844" y="307186"/>
                    </a:cubicBezTo>
                    <a:cubicBezTo>
                      <a:pt x="553392" y="297189"/>
                      <a:pt x="772291" y="159515"/>
                      <a:pt x="772291" y="159515"/>
                    </a:cubicBezTo>
                    <a:lnTo>
                      <a:pt x="654815" y="0"/>
                    </a:lnTo>
                    <a:close/>
                  </a:path>
                </a:pathLst>
              </a:custGeom>
              <a:solidFill>
                <a:srgbClr val="D7A28E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0ABCA43E-B79E-BD92-4CE0-91A3032615FA}"/>
                  </a:ext>
                </a:extLst>
              </p:cNvPr>
              <p:cNvSpPr/>
              <p:nvPr/>
            </p:nvSpPr>
            <p:spPr>
              <a:xfrm>
                <a:off x="1258747" y="3659828"/>
                <a:ext cx="377296" cy="418645"/>
              </a:xfrm>
              <a:custGeom>
                <a:avLst/>
                <a:gdLst>
                  <a:gd name="connsiteX0" fmla="*/ 253060 w 377296"/>
                  <a:gd name="connsiteY0" fmla="*/ 953 h 418645"/>
                  <a:gd name="connsiteX1" fmla="*/ 726 w 377296"/>
                  <a:gd name="connsiteY1" fmla="*/ 234318 h 418645"/>
                  <a:gd name="connsiteX2" fmla="*/ 161538 w 377296"/>
                  <a:gd name="connsiteY2" fmla="*/ 418617 h 418645"/>
                  <a:gd name="connsiteX3" fmla="*/ 346975 w 377296"/>
                  <a:gd name="connsiteY3" fmla="*/ 235884 h 418645"/>
                  <a:gd name="connsiteX4" fmla="*/ 372614 w 377296"/>
                  <a:gd name="connsiteY4" fmla="*/ 52629 h 418645"/>
                  <a:gd name="connsiteX5" fmla="*/ 253060 w 377296"/>
                  <a:gd name="connsiteY5" fmla="*/ 953 h 418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296" h="418645">
                    <a:moveTo>
                      <a:pt x="253060" y="953"/>
                    </a:moveTo>
                    <a:cubicBezTo>
                      <a:pt x="253060" y="953"/>
                      <a:pt x="99809" y="169045"/>
                      <a:pt x="726" y="234318"/>
                    </a:cubicBezTo>
                    <a:cubicBezTo>
                      <a:pt x="-9712" y="241195"/>
                      <a:pt x="94792" y="415894"/>
                      <a:pt x="161538" y="418617"/>
                    </a:cubicBezTo>
                    <a:cubicBezTo>
                      <a:pt x="226571" y="421269"/>
                      <a:pt x="346975" y="235884"/>
                      <a:pt x="346975" y="235884"/>
                    </a:cubicBezTo>
                    <a:cubicBezTo>
                      <a:pt x="346975" y="235884"/>
                      <a:pt x="391542" y="94842"/>
                      <a:pt x="372614" y="52629"/>
                    </a:cubicBezTo>
                    <a:cubicBezTo>
                      <a:pt x="343917" y="-11374"/>
                      <a:pt x="253060" y="953"/>
                      <a:pt x="253060" y="9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12" name="图形 1">
                <a:extLst>
                  <a:ext uri="{FF2B5EF4-FFF2-40B4-BE49-F238E27FC236}">
                    <a16:creationId xmlns:a16="http://schemas.microsoft.com/office/drawing/2014/main" id="{19FBC02B-E606-5B93-F5D6-4AD1557108FC}"/>
                  </a:ext>
                </a:extLst>
              </p:cNvPr>
              <p:cNvGrpSpPr/>
              <p:nvPr/>
            </p:nvGrpSpPr>
            <p:grpSpPr>
              <a:xfrm>
                <a:off x="504524" y="3890767"/>
                <a:ext cx="267679" cy="189667"/>
                <a:chOff x="504524" y="3890767"/>
                <a:chExt cx="267679" cy="189667"/>
              </a:xfrm>
            </p:grpSpPr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89576632-8481-FA61-7646-15581C0C5DC2}"/>
                    </a:ext>
                  </a:extLst>
                </p:cNvPr>
                <p:cNvSpPr/>
                <p:nvPr/>
              </p:nvSpPr>
              <p:spPr>
                <a:xfrm>
                  <a:off x="504524" y="3890767"/>
                  <a:ext cx="267679" cy="189667"/>
                </a:xfrm>
                <a:custGeom>
                  <a:avLst/>
                  <a:gdLst>
                    <a:gd name="connsiteX0" fmla="*/ 144021 w 267679"/>
                    <a:gd name="connsiteY0" fmla="*/ 0 h 189667"/>
                    <a:gd name="connsiteX1" fmla="*/ 132806 w 267679"/>
                    <a:gd name="connsiteY1" fmla="*/ 19549 h 189667"/>
                    <a:gd name="connsiteX2" fmla="*/ 145275 w 267679"/>
                    <a:gd name="connsiteY2" fmla="*/ 67140 h 189667"/>
                    <a:gd name="connsiteX3" fmla="*/ 21972 w 267679"/>
                    <a:gd name="connsiteY3" fmla="*/ 50038 h 189667"/>
                    <a:gd name="connsiteX4" fmla="*/ 21796 w 267679"/>
                    <a:gd name="connsiteY4" fmla="*/ 67470 h 189667"/>
                    <a:gd name="connsiteX5" fmla="*/ 84719 w 267679"/>
                    <a:gd name="connsiteY5" fmla="*/ 84831 h 189667"/>
                    <a:gd name="connsiteX6" fmla="*/ 2371 w 267679"/>
                    <a:gd name="connsiteY6" fmla="*/ 73467 h 189667"/>
                    <a:gd name="connsiteX7" fmla="*/ 4068 w 267679"/>
                    <a:gd name="connsiteY7" fmla="*/ 89961 h 189667"/>
                    <a:gd name="connsiteX8" fmla="*/ 81293 w 267679"/>
                    <a:gd name="connsiteY8" fmla="*/ 114076 h 189667"/>
                    <a:gd name="connsiteX9" fmla="*/ 4895 w 267679"/>
                    <a:gd name="connsiteY9" fmla="*/ 102053 h 189667"/>
                    <a:gd name="connsiteX10" fmla="*/ 8785 w 267679"/>
                    <a:gd name="connsiteY10" fmla="*/ 119236 h 189667"/>
                    <a:gd name="connsiteX11" fmla="*/ 80310 w 267679"/>
                    <a:gd name="connsiteY11" fmla="*/ 142241 h 189667"/>
                    <a:gd name="connsiteX12" fmla="*/ 24896 w 267679"/>
                    <a:gd name="connsiteY12" fmla="*/ 131276 h 189667"/>
                    <a:gd name="connsiteX13" fmla="*/ 32011 w 267679"/>
                    <a:gd name="connsiteY13" fmla="*/ 147097 h 189667"/>
                    <a:gd name="connsiteX14" fmla="*/ 133304 w 267679"/>
                    <a:gd name="connsiteY14" fmla="*/ 173309 h 189667"/>
                    <a:gd name="connsiteX15" fmla="*/ 246613 w 267679"/>
                    <a:gd name="connsiteY15" fmla="*/ 189667 h 189667"/>
                    <a:gd name="connsiteX16" fmla="*/ 267680 w 267679"/>
                    <a:gd name="connsiteY16" fmla="*/ 104383 h 189667"/>
                    <a:gd name="connsiteX17" fmla="*/ 215565 w 267679"/>
                    <a:gd name="connsiteY17" fmla="*/ 93285 h 189667"/>
                    <a:gd name="connsiteX18" fmla="*/ 144021 w 267679"/>
                    <a:gd name="connsiteY18" fmla="*/ 0 h 189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67679" h="189667">
                      <a:moveTo>
                        <a:pt x="144021" y="0"/>
                      </a:moveTo>
                      <a:cubicBezTo>
                        <a:pt x="128725" y="3988"/>
                        <a:pt x="132806" y="19549"/>
                        <a:pt x="132806" y="19549"/>
                      </a:cubicBezTo>
                      <a:lnTo>
                        <a:pt x="145275" y="67140"/>
                      </a:lnTo>
                      <a:lnTo>
                        <a:pt x="21972" y="50038"/>
                      </a:lnTo>
                      <a:cubicBezTo>
                        <a:pt x="21972" y="50038"/>
                        <a:pt x="14468" y="61369"/>
                        <a:pt x="21796" y="67470"/>
                      </a:cubicBezTo>
                      <a:cubicBezTo>
                        <a:pt x="25149" y="70261"/>
                        <a:pt x="84719" y="84831"/>
                        <a:pt x="84719" y="84831"/>
                      </a:cubicBezTo>
                      <a:lnTo>
                        <a:pt x="2371" y="73467"/>
                      </a:lnTo>
                      <a:cubicBezTo>
                        <a:pt x="2371" y="73467"/>
                        <a:pt x="-3959" y="86738"/>
                        <a:pt x="4068" y="89961"/>
                      </a:cubicBezTo>
                      <a:cubicBezTo>
                        <a:pt x="7905" y="91504"/>
                        <a:pt x="81293" y="114076"/>
                        <a:pt x="81293" y="114076"/>
                      </a:cubicBezTo>
                      <a:lnTo>
                        <a:pt x="4895" y="102053"/>
                      </a:lnTo>
                      <a:cubicBezTo>
                        <a:pt x="4895" y="102053"/>
                        <a:pt x="5820" y="118035"/>
                        <a:pt x="8785" y="119236"/>
                      </a:cubicBezTo>
                      <a:cubicBezTo>
                        <a:pt x="24075" y="125453"/>
                        <a:pt x="80310" y="142241"/>
                        <a:pt x="80310" y="142241"/>
                      </a:cubicBezTo>
                      <a:lnTo>
                        <a:pt x="24896" y="131276"/>
                      </a:lnTo>
                      <a:cubicBezTo>
                        <a:pt x="24896" y="131276"/>
                        <a:pt x="20436" y="144499"/>
                        <a:pt x="32011" y="147097"/>
                      </a:cubicBezTo>
                      <a:cubicBezTo>
                        <a:pt x="45866" y="150196"/>
                        <a:pt x="110992" y="172628"/>
                        <a:pt x="133304" y="173309"/>
                      </a:cubicBezTo>
                      <a:cubicBezTo>
                        <a:pt x="162532" y="174223"/>
                        <a:pt x="246613" y="189667"/>
                        <a:pt x="246613" y="189667"/>
                      </a:cubicBezTo>
                      <a:cubicBezTo>
                        <a:pt x="246613" y="189667"/>
                        <a:pt x="265508" y="112140"/>
                        <a:pt x="267680" y="104383"/>
                      </a:cubicBezTo>
                      <a:cubicBezTo>
                        <a:pt x="256249" y="102075"/>
                        <a:pt x="215565" y="93285"/>
                        <a:pt x="215565" y="93285"/>
                      </a:cubicBezTo>
                      <a:cubicBezTo>
                        <a:pt x="188727" y="69880"/>
                        <a:pt x="179079" y="35329"/>
                        <a:pt x="144021" y="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35451B28-6533-888E-6228-6B51D67273C5}"/>
                    </a:ext>
                  </a:extLst>
                </p:cNvPr>
                <p:cNvSpPr/>
                <p:nvPr/>
              </p:nvSpPr>
              <p:spPr>
                <a:xfrm>
                  <a:off x="564698" y="3970139"/>
                  <a:ext cx="36130" cy="7442"/>
                </a:xfrm>
                <a:custGeom>
                  <a:avLst/>
                  <a:gdLst>
                    <a:gd name="connsiteX0" fmla="*/ 36126 w 36130"/>
                    <a:gd name="connsiteY0" fmla="*/ 6616 h 7442"/>
                    <a:gd name="connsiteX1" fmla="*/ 17690 w 36130"/>
                    <a:gd name="connsiteY1" fmla="*/ 6057 h 7442"/>
                    <a:gd name="connsiteX2" fmla="*/ 4 w 36130"/>
                    <a:gd name="connsiteY2" fmla="*/ 825 h 7442"/>
                    <a:gd name="connsiteX3" fmla="*/ 18441 w 36130"/>
                    <a:gd name="connsiteY3" fmla="*/ 1383 h 7442"/>
                    <a:gd name="connsiteX4" fmla="*/ 36126 w 36130"/>
                    <a:gd name="connsiteY4" fmla="*/ 6616 h 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30" h="7442">
                      <a:moveTo>
                        <a:pt x="36126" y="6616"/>
                      </a:moveTo>
                      <a:cubicBezTo>
                        <a:pt x="35919" y="7908"/>
                        <a:pt x="27666" y="7657"/>
                        <a:pt x="17690" y="6057"/>
                      </a:cubicBezTo>
                      <a:cubicBezTo>
                        <a:pt x="7715" y="4459"/>
                        <a:pt x="-202" y="2116"/>
                        <a:pt x="4" y="825"/>
                      </a:cubicBezTo>
                      <a:cubicBezTo>
                        <a:pt x="210" y="-464"/>
                        <a:pt x="8466" y="-215"/>
                        <a:pt x="18441" y="1383"/>
                      </a:cubicBezTo>
                      <a:cubicBezTo>
                        <a:pt x="28415" y="2983"/>
                        <a:pt x="36334" y="5326"/>
                        <a:pt x="36126" y="6616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F130D3FF-ADD0-90AE-FFAE-7F37B1FBDA3D}"/>
                    </a:ext>
                  </a:extLst>
                </p:cNvPr>
                <p:cNvSpPr/>
                <p:nvPr/>
              </p:nvSpPr>
              <p:spPr>
                <a:xfrm>
                  <a:off x="565178" y="3999027"/>
                  <a:ext cx="33644" cy="8369"/>
                </a:xfrm>
                <a:custGeom>
                  <a:avLst/>
                  <a:gdLst>
                    <a:gd name="connsiteX0" fmla="*/ 33637 w 33644"/>
                    <a:gd name="connsiteY0" fmla="*/ 7661 h 8369"/>
                    <a:gd name="connsiteX1" fmla="*/ 16342 w 33644"/>
                    <a:gd name="connsiteY1" fmla="*/ 6496 h 8369"/>
                    <a:gd name="connsiteX2" fmla="*/ 7 w 33644"/>
                    <a:gd name="connsiteY2" fmla="*/ 709 h 8369"/>
                    <a:gd name="connsiteX3" fmla="*/ 17302 w 33644"/>
                    <a:gd name="connsiteY3" fmla="*/ 1873 h 8369"/>
                    <a:gd name="connsiteX4" fmla="*/ 33637 w 33644"/>
                    <a:gd name="connsiteY4" fmla="*/ 7661 h 8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44" h="8369">
                      <a:moveTo>
                        <a:pt x="33637" y="7661"/>
                      </a:moveTo>
                      <a:cubicBezTo>
                        <a:pt x="33372" y="8951"/>
                        <a:pt x="25628" y="8431"/>
                        <a:pt x="16342" y="6496"/>
                      </a:cubicBezTo>
                      <a:cubicBezTo>
                        <a:pt x="7056" y="4579"/>
                        <a:pt x="-260" y="1981"/>
                        <a:pt x="7" y="709"/>
                      </a:cubicBezTo>
                      <a:cubicBezTo>
                        <a:pt x="272" y="-581"/>
                        <a:pt x="8016" y="-62"/>
                        <a:pt x="17302" y="1873"/>
                      </a:cubicBezTo>
                      <a:cubicBezTo>
                        <a:pt x="26589" y="3790"/>
                        <a:pt x="33902" y="6388"/>
                        <a:pt x="33637" y="7661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02850DF9-9FC4-9BAB-3919-1BA08490EBE2}"/>
                    </a:ext>
                  </a:extLst>
                </p:cNvPr>
                <p:cNvSpPr/>
                <p:nvPr/>
              </p:nvSpPr>
              <p:spPr>
                <a:xfrm>
                  <a:off x="571155" y="4028932"/>
                  <a:ext cx="28132" cy="6825"/>
                </a:xfrm>
                <a:custGeom>
                  <a:avLst/>
                  <a:gdLst>
                    <a:gd name="connsiteX0" fmla="*/ 28127 w 28132"/>
                    <a:gd name="connsiteY0" fmla="*/ 5903 h 6825"/>
                    <a:gd name="connsiteX1" fmla="*/ 13654 w 28132"/>
                    <a:gd name="connsiteY1" fmla="*/ 5742 h 6825"/>
                    <a:gd name="connsiteX2" fmla="*/ 6 w 28132"/>
                    <a:gd name="connsiteY2" fmla="*/ 922 h 6825"/>
                    <a:gd name="connsiteX3" fmla="*/ 14479 w 28132"/>
                    <a:gd name="connsiteY3" fmla="*/ 1084 h 6825"/>
                    <a:gd name="connsiteX4" fmla="*/ 28127 w 28132"/>
                    <a:gd name="connsiteY4" fmla="*/ 5903 h 6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32" h="6825">
                      <a:moveTo>
                        <a:pt x="28127" y="5903"/>
                      </a:moveTo>
                      <a:cubicBezTo>
                        <a:pt x="27897" y="7193"/>
                        <a:pt x="21417" y="7122"/>
                        <a:pt x="13654" y="5742"/>
                      </a:cubicBezTo>
                      <a:cubicBezTo>
                        <a:pt x="5890" y="4362"/>
                        <a:pt x="-221" y="2212"/>
                        <a:pt x="6" y="922"/>
                      </a:cubicBezTo>
                      <a:cubicBezTo>
                        <a:pt x="235" y="-368"/>
                        <a:pt x="6712" y="-296"/>
                        <a:pt x="14479" y="1084"/>
                      </a:cubicBezTo>
                      <a:cubicBezTo>
                        <a:pt x="22243" y="2463"/>
                        <a:pt x="28353" y="4613"/>
                        <a:pt x="28127" y="5903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3F4486D8-6675-A637-42E3-69D3EA7E53DA}"/>
                    </a:ext>
                  </a:extLst>
                </p:cNvPr>
                <p:cNvSpPr/>
                <p:nvPr/>
              </p:nvSpPr>
              <p:spPr>
                <a:xfrm>
                  <a:off x="594856" y="4023150"/>
                  <a:ext cx="5653" cy="18579"/>
                </a:xfrm>
                <a:custGeom>
                  <a:avLst/>
                  <a:gdLst>
                    <a:gd name="connsiteX0" fmla="*/ 5185 w 5653"/>
                    <a:gd name="connsiteY0" fmla="*/ 93 h 18579"/>
                    <a:gd name="connsiteX1" fmla="*/ 4746 w 5653"/>
                    <a:gd name="connsiteY1" fmla="*/ 9320 h 18579"/>
                    <a:gd name="connsiteX2" fmla="*/ 4605 w 5653"/>
                    <a:gd name="connsiteY2" fmla="*/ 18458 h 18579"/>
                    <a:gd name="connsiteX3" fmla="*/ 16 w 5653"/>
                    <a:gd name="connsiteY3" fmla="*/ 9105 h 18579"/>
                    <a:gd name="connsiteX4" fmla="*/ 5185 w 5653"/>
                    <a:gd name="connsiteY4" fmla="*/ 93 h 18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3" h="18579">
                      <a:moveTo>
                        <a:pt x="5185" y="93"/>
                      </a:moveTo>
                      <a:cubicBezTo>
                        <a:pt x="6393" y="845"/>
                        <a:pt x="4900" y="4751"/>
                        <a:pt x="4746" y="9320"/>
                      </a:cubicBezTo>
                      <a:cubicBezTo>
                        <a:pt x="4474" y="13907"/>
                        <a:pt x="5664" y="17723"/>
                        <a:pt x="4605" y="18458"/>
                      </a:cubicBezTo>
                      <a:cubicBezTo>
                        <a:pt x="3587" y="19336"/>
                        <a:pt x="-280" y="15376"/>
                        <a:pt x="16" y="9105"/>
                      </a:cubicBezTo>
                      <a:cubicBezTo>
                        <a:pt x="349" y="2852"/>
                        <a:pt x="4264" y="-624"/>
                        <a:pt x="5185" y="93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EAD91499-3AF9-8670-DA1D-C5B178949184}"/>
                    </a:ext>
                  </a:extLst>
                </p:cNvPr>
                <p:cNvSpPr/>
                <p:nvPr/>
              </p:nvSpPr>
              <p:spPr>
                <a:xfrm>
                  <a:off x="594650" y="3996701"/>
                  <a:ext cx="5653" cy="18565"/>
                </a:xfrm>
                <a:custGeom>
                  <a:avLst/>
                  <a:gdLst>
                    <a:gd name="connsiteX0" fmla="*/ 5185 w 5653"/>
                    <a:gd name="connsiteY0" fmla="*/ 97 h 18565"/>
                    <a:gd name="connsiteX1" fmla="*/ 4746 w 5653"/>
                    <a:gd name="connsiteY1" fmla="*/ 9324 h 18565"/>
                    <a:gd name="connsiteX2" fmla="*/ 4603 w 5653"/>
                    <a:gd name="connsiteY2" fmla="*/ 18444 h 18565"/>
                    <a:gd name="connsiteX3" fmla="*/ 16 w 5653"/>
                    <a:gd name="connsiteY3" fmla="*/ 9091 h 18565"/>
                    <a:gd name="connsiteX4" fmla="*/ 5185 w 5653"/>
                    <a:gd name="connsiteY4" fmla="*/ 97 h 18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3" h="18565">
                      <a:moveTo>
                        <a:pt x="5185" y="97"/>
                      </a:moveTo>
                      <a:cubicBezTo>
                        <a:pt x="6393" y="831"/>
                        <a:pt x="4899" y="4755"/>
                        <a:pt x="4746" y="9324"/>
                      </a:cubicBezTo>
                      <a:cubicBezTo>
                        <a:pt x="4472" y="13911"/>
                        <a:pt x="5664" y="17709"/>
                        <a:pt x="4603" y="18444"/>
                      </a:cubicBezTo>
                      <a:cubicBezTo>
                        <a:pt x="3585" y="19322"/>
                        <a:pt x="-281" y="15362"/>
                        <a:pt x="16" y="9091"/>
                      </a:cubicBezTo>
                      <a:cubicBezTo>
                        <a:pt x="350" y="2856"/>
                        <a:pt x="4266" y="-638"/>
                        <a:pt x="5185" y="97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0AC6F943-E644-EC95-12EA-BF6845A89C25}"/>
                    </a:ext>
                  </a:extLst>
                </p:cNvPr>
                <p:cNvSpPr/>
                <p:nvPr/>
              </p:nvSpPr>
              <p:spPr>
                <a:xfrm>
                  <a:off x="596316" y="3968413"/>
                  <a:ext cx="5651" cy="18568"/>
                </a:xfrm>
                <a:custGeom>
                  <a:avLst/>
                  <a:gdLst>
                    <a:gd name="connsiteX0" fmla="*/ 5184 w 5651"/>
                    <a:gd name="connsiteY0" fmla="*/ 95 h 18568"/>
                    <a:gd name="connsiteX1" fmla="*/ 4745 w 5651"/>
                    <a:gd name="connsiteY1" fmla="*/ 9321 h 18568"/>
                    <a:gd name="connsiteX2" fmla="*/ 4603 w 5651"/>
                    <a:gd name="connsiteY2" fmla="*/ 18446 h 18568"/>
                    <a:gd name="connsiteX3" fmla="*/ 16 w 5651"/>
                    <a:gd name="connsiteY3" fmla="*/ 9107 h 18568"/>
                    <a:gd name="connsiteX4" fmla="*/ 5184 w 5651"/>
                    <a:gd name="connsiteY4" fmla="*/ 95 h 18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1" h="18568">
                      <a:moveTo>
                        <a:pt x="5184" y="95"/>
                      </a:moveTo>
                      <a:cubicBezTo>
                        <a:pt x="6391" y="835"/>
                        <a:pt x="4899" y="4757"/>
                        <a:pt x="4745" y="9321"/>
                      </a:cubicBezTo>
                      <a:cubicBezTo>
                        <a:pt x="4472" y="13909"/>
                        <a:pt x="5662" y="17713"/>
                        <a:pt x="4603" y="18446"/>
                      </a:cubicBezTo>
                      <a:cubicBezTo>
                        <a:pt x="3585" y="19331"/>
                        <a:pt x="-281" y="15371"/>
                        <a:pt x="16" y="9107"/>
                      </a:cubicBezTo>
                      <a:cubicBezTo>
                        <a:pt x="346" y="2854"/>
                        <a:pt x="4263" y="-632"/>
                        <a:pt x="5184" y="95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5" name="图形 1">
              <a:extLst>
                <a:ext uri="{FF2B5EF4-FFF2-40B4-BE49-F238E27FC236}">
                  <a16:creationId xmlns:a16="http://schemas.microsoft.com/office/drawing/2014/main" id="{1C832FA1-F41A-A411-FACE-3CC2A99DC37F}"/>
                </a:ext>
              </a:extLst>
            </p:cNvPr>
            <p:cNvGrpSpPr/>
            <p:nvPr/>
          </p:nvGrpSpPr>
          <p:grpSpPr>
            <a:xfrm>
              <a:off x="-776228" y="3318275"/>
              <a:ext cx="1427930" cy="3031018"/>
              <a:chOff x="-776228" y="3318275"/>
              <a:chExt cx="1427930" cy="3031018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D815C52B-1B9E-9413-6977-CD83D1246B81}"/>
                  </a:ext>
                </a:extLst>
              </p:cNvPr>
              <p:cNvSpPr/>
              <p:nvPr/>
            </p:nvSpPr>
            <p:spPr>
              <a:xfrm>
                <a:off x="-684035" y="3726877"/>
                <a:ext cx="306293" cy="381184"/>
              </a:xfrm>
              <a:custGeom>
                <a:avLst/>
                <a:gdLst>
                  <a:gd name="connsiteX0" fmla="*/ 160092 w 306293"/>
                  <a:gd name="connsiteY0" fmla="*/ 33470 h 381184"/>
                  <a:gd name="connsiteX1" fmla="*/ 0 w 306293"/>
                  <a:gd name="connsiteY1" fmla="*/ 276818 h 381184"/>
                  <a:gd name="connsiteX2" fmla="*/ 108507 w 306293"/>
                  <a:gd name="connsiteY2" fmla="*/ 381185 h 381184"/>
                  <a:gd name="connsiteX3" fmla="*/ 180952 w 306293"/>
                  <a:gd name="connsiteY3" fmla="*/ 358054 h 381184"/>
                  <a:gd name="connsiteX4" fmla="*/ 305654 w 306293"/>
                  <a:gd name="connsiteY4" fmla="*/ 7002 h 381184"/>
                  <a:gd name="connsiteX5" fmla="*/ 160092 w 306293"/>
                  <a:gd name="connsiteY5" fmla="*/ 33470 h 381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293" h="381184">
                    <a:moveTo>
                      <a:pt x="160092" y="33470"/>
                    </a:moveTo>
                    <a:cubicBezTo>
                      <a:pt x="160092" y="33470"/>
                      <a:pt x="0" y="215417"/>
                      <a:pt x="0" y="276818"/>
                    </a:cubicBezTo>
                    <a:cubicBezTo>
                      <a:pt x="0" y="338238"/>
                      <a:pt x="108507" y="381185"/>
                      <a:pt x="108507" y="381185"/>
                    </a:cubicBezTo>
                    <a:lnTo>
                      <a:pt x="180952" y="358054"/>
                    </a:lnTo>
                    <a:cubicBezTo>
                      <a:pt x="180952" y="358054"/>
                      <a:pt x="316697" y="32397"/>
                      <a:pt x="305654" y="7002"/>
                    </a:cubicBezTo>
                    <a:cubicBezTo>
                      <a:pt x="294614" y="-18396"/>
                      <a:pt x="160092" y="33470"/>
                      <a:pt x="160092" y="3347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21091AC-87A7-C8DD-8AF9-583511FBF001}"/>
                  </a:ext>
                </a:extLst>
              </p:cNvPr>
              <p:cNvSpPr/>
              <p:nvPr/>
            </p:nvSpPr>
            <p:spPr>
              <a:xfrm>
                <a:off x="-727313" y="3968053"/>
                <a:ext cx="517495" cy="572327"/>
              </a:xfrm>
              <a:custGeom>
                <a:avLst/>
                <a:gdLst>
                  <a:gd name="connsiteX0" fmla="*/ 87854 w 517495"/>
                  <a:gd name="connsiteY0" fmla="*/ 0 h 572327"/>
                  <a:gd name="connsiteX1" fmla="*/ 0 w 517495"/>
                  <a:gd name="connsiteY1" fmla="*/ 213540 h 572327"/>
                  <a:gd name="connsiteX2" fmla="*/ 486209 w 517495"/>
                  <a:gd name="connsiteY2" fmla="*/ 572327 h 572327"/>
                  <a:gd name="connsiteX3" fmla="*/ 517496 w 517495"/>
                  <a:gd name="connsiteY3" fmla="*/ 481936 h 572327"/>
                  <a:gd name="connsiteX4" fmla="*/ 199038 w 517495"/>
                  <a:gd name="connsiteY4" fmla="*/ 192505 h 572327"/>
                  <a:gd name="connsiteX5" fmla="*/ 252231 w 517495"/>
                  <a:gd name="connsiteY5" fmla="*/ 71763 h 572327"/>
                  <a:gd name="connsiteX6" fmla="*/ 87854 w 517495"/>
                  <a:gd name="connsiteY6" fmla="*/ 0 h 57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7495" h="572327">
                    <a:moveTo>
                      <a:pt x="87854" y="0"/>
                    </a:moveTo>
                    <a:cubicBezTo>
                      <a:pt x="87854" y="0"/>
                      <a:pt x="0" y="171524"/>
                      <a:pt x="0" y="213540"/>
                    </a:cubicBezTo>
                    <a:cubicBezTo>
                      <a:pt x="0" y="255537"/>
                      <a:pt x="486209" y="572327"/>
                      <a:pt x="486209" y="572327"/>
                    </a:cubicBezTo>
                    <a:lnTo>
                      <a:pt x="517496" y="481936"/>
                    </a:lnTo>
                    <a:lnTo>
                      <a:pt x="199038" y="192505"/>
                    </a:lnTo>
                    <a:lnTo>
                      <a:pt x="252231" y="71763"/>
                    </a:lnTo>
                    <a:lnTo>
                      <a:pt x="87854" y="0"/>
                    </a:lnTo>
                    <a:close/>
                  </a:path>
                </a:pathLst>
              </a:custGeom>
              <a:solidFill>
                <a:srgbClr val="D7A28E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D4CCB6E-0E8C-8DA0-DFE1-B2AB83E1436B}"/>
                  </a:ext>
                </a:extLst>
              </p:cNvPr>
              <p:cNvSpPr/>
              <p:nvPr/>
            </p:nvSpPr>
            <p:spPr>
              <a:xfrm>
                <a:off x="-684035" y="3801716"/>
                <a:ext cx="189559" cy="306345"/>
              </a:xfrm>
              <a:custGeom>
                <a:avLst/>
                <a:gdLst>
                  <a:gd name="connsiteX0" fmla="*/ 183615 w 189559"/>
                  <a:gd name="connsiteY0" fmla="*/ 1214 h 306345"/>
                  <a:gd name="connsiteX1" fmla="*/ 0 w 189559"/>
                  <a:gd name="connsiteY1" fmla="*/ 201979 h 306345"/>
                  <a:gd name="connsiteX2" fmla="*/ 108509 w 189559"/>
                  <a:gd name="connsiteY2" fmla="*/ 306345 h 306345"/>
                  <a:gd name="connsiteX3" fmla="*/ 180954 w 189559"/>
                  <a:gd name="connsiteY3" fmla="*/ 283215 h 306345"/>
                  <a:gd name="connsiteX4" fmla="*/ 183615 w 189559"/>
                  <a:gd name="connsiteY4" fmla="*/ 1214 h 3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559" h="306345">
                    <a:moveTo>
                      <a:pt x="183615" y="1214"/>
                    </a:moveTo>
                    <a:cubicBezTo>
                      <a:pt x="59923" y="191684"/>
                      <a:pt x="0" y="186793"/>
                      <a:pt x="0" y="201979"/>
                    </a:cubicBezTo>
                    <a:cubicBezTo>
                      <a:pt x="0" y="263399"/>
                      <a:pt x="108509" y="306345"/>
                      <a:pt x="108509" y="306345"/>
                    </a:cubicBezTo>
                    <a:lnTo>
                      <a:pt x="180954" y="283215"/>
                    </a:lnTo>
                    <a:cubicBezTo>
                      <a:pt x="180954" y="283215"/>
                      <a:pt x="198396" y="-21546"/>
                      <a:pt x="183615" y="121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63" name="图形 1">
                <a:extLst>
                  <a:ext uri="{FF2B5EF4-FFF2-40B4-BE49-F238E27FC236}">
                    <a16:creationId xmlns:a16="http://schemas.microsoft.com/office/drawing/2014/main" id="{CDFBF6C1-6876-A63E-8782-3538E0C82286}"/>
                  </a:ext>
                </a:extLst>
              </p:cNvPr>
              <p:cNvGrpSpPr/>
              <p:nvPr/>
            </p:nvGrpSpPr>
            <p:grpSpPr>
              <a:xfrm>
                <a:off x="-612611" y="3318275"/>
                <a:ext cx="465576" cy="457355"/>
                <a:chOff x="-612611" y="3318275"/>
                <a:chExt cx="465576" cy="457355"/>
              </a:xfrm>
            </p:grpSpPr>
            <p:grpSp>
              <p:nvGrpSpPr>
                <p:cNvPr id="290" name="图形 1">
                  <a:extLst>
                    <a:ext uri="{FF2B5EF4-FFF2-40B4-BE49-F238E27FC236}">
                      <a16:creationId xmlns:a16="http://schemas.microsoft.com/office/drawing/2014/main" id="{1ABEE8CA-D53D-4536-7BCB-8E589C2DB062}"/>
                    </a:ext>
                  </a:extLst>
                </p:cNvPr>
                <p:cNvGrpSpPr/>
                <p:nvPr/>
              </p:nvGrpSpPr>
              <p:grpSpPr>
                <a:xfrm>
                  <a:off x="-433958" y="3610628"/>
                  <a:ext cx="170422" cy="165002"/>
                  <a:chOff x="-433958" y="3610628"/>
                  <a:chExt cx="170422" cy="165002"/>
                </a:xfrm>
              </p:grpSpPr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806E7B3-4E39-DBB6-9306-703834686849}"/>
                      </a:ext>
                    </a:extLst>
                  </p:cNvPr>
                  <p:cNvSpPr/>
                  <p:nvPr/>
                </p:nvSpPr>
                <p:spPr>
                  <a:xfrm>
                    <a:off x="-410027" y="3610628"/>
                    <a:ext cx="144331" cy="165002"/>
                  </a:xfrm>
                  <a:custGeom>
                    <a:avLst/>
                    <a:gdLst>
                      <a:gd name="connsiteX0" fmla="*/ 42354 w 144331"/>
                      <a:gd name="connsiteY0" fmla="*/ 0 h 165002"/>
                      <a:gd name="connsiteX1" fmla="*/ 0 w 144331"/>
                      <a:gd name="connsiteY1" fmla="*/ 118284 h 165002"/>
                      <a:gd name="connsiteX2" fmla="*/ 119449 w 144331"/>
                      <a:gd name="connsiteY2" fmla="*/ 165003 h 165002"/>
                      <a:gd name="connsiteX3" fmla="*/ 144332 w 144331"/>
                      <a:gd name="connsiteY3" fmla="*/ 55756 h 165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331" h="165002">
                        <a:moveTo>
                          <a:pt x="42354" y="0"/>
                        </a:moveTo>
                        <a:lnTo>
                          <a:pt x="0" y="118284"/>
                        </a:lnTo>
                        <a:lnTo>
                          <a:pt x="119449" y="165003"/>
                        </a:lnTo>
                        <a:lnTo>
                          <a:pt x="144332" y="55756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E38DDD43-72D2-1147-D32A-1057C0136B86}"/>
                      </a:ext>
                    </a:extLst>
                  </p:cNvPr>
                  <p:cNvSpPr/>
                  <p:nvPr/>
                </p:nvSpPr>
                <p:spPr>
                  <a:xfrm>
                    <a:off x="-433958" y="3683404"/>
                    <a:ext cx="170422" cy="79887"/>
                  </a:xfrm>
                  <a:custGeom>
                    <a:avLst/>
                    <a:gdLst>
                      <a:gd name="connsiteX0" fmla="*/ 0 w 170422"/>
                      <a:gd name="connsiteY0" fmla="*/ 63649 h 79887"/>
                      <a:gd name="connsiteX1" fmla="*/ 26619 w 170422"/>
                      <a:gd name="connsiteY1" fmla="*/ 986 h 79887"/>
                      <a:gd name="connsiteX2" fmla="*/ 168265 w 170422"/>
                      <a:gd name="connsiteY2" fmla="*/ 29005 h 79887"/>
                      <a:gd name="connsiteX3" fmla="*/ 161609 w 170422"/>
                      <a:gd name="connsiteY3" fmla="*/ 79887 h 79887"/>
                      <a:gd name="connsiteX4" fmla="*/ 0 w 170422"/>
                      <a:gd name="connsiteY4" fmla="*/ 63649 h 7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422" h="79887">
                        <a:moveTo>
                          <a:pt x="0" y="63649"/>
                        </a:moveTo>
                        <a:cubicBezTo>
                          <a:pt x="1552" y="43967"/>
                          <a:pt x="8752" y="6094"/>
                          <a:pt x="26619" y="986"/>
                        </a:cubicBezTo>
                        <a:cubicBezTo>
                          <a:pt x="44484" y="-4120"/>
                          <a:pt x="160851" y="11407"/>
                          <a:pt x="168265" y="29005"/>
                        </a:cubicBezTo>
                        <a:cubicBezTo>
                          <a:pt x="175678" y="46603"/>
                          <a:pt x="161609" y="79887"/>
                          <a:pt x="161609" y="79887"/>
                        </a:cubicBezTo>
                        <a:lnTo>
                          <a:pt x="0" y="63649"/>
                        </a:lnTo>
                        <a:close/>
                      </a:path>
                    </a:pathLst>
                  </a:custGeom>
                  <a:solidFill>
                    <a:srgbClr val="DBA12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1" name="图形 1">
                  <a:extLst>
                    <a:ext uri="{FF2B5EF4-FFF2-40B4-BE49-F238E27FC236}">
                      <a16:creationId xmlns:a16="http://schemas.microsoft.com/office/drawing/2014/main" id="{E80D8596-B7D2-8831-9E8F-71D8C1D53991}"/>
                    </a:ext>
                  </a:extLst>
                </p:cNvPr>
                <p:cNvGrpSpPr/>
                <p:nvPr/>
              </p:nvGrpSpPr>
              <p:grpSpPr>
                <a:xfrm>
                  <a:off x="-373516" y="3449055"/>
                  <a:ext cx="223599" cy="244039"/>
                  <a:chOff x="-373516" y="3449055"/>
                  <a:chExt cx="223599" cy="244039"/>
                </a:xfrm>
              </p:grpSpPr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198654ED-505C-29B3-AFB9-2718B97F862A}"/>
                      </a:ext>
                    </a:extLst>
                  </p:cNvPr>
                  <p:cNvSpPr/>
                  <p:nvPr/>
                </p:nvSpPr>
                <p:spPr>
                  <a:xfrm>
                    <a:off x="-373516" y="3449055"/>
                    <a:ext cx="223599" cy="240445"/>
                  </a:xfrm>
                  <a:custGeom>
                    <a:avLst/>
                    <a:gdLst>
                      <a:gd name="connsiteX0" fmla="*/ 3925 w 223599"/>
                      <a:gd name="connsiteY0" fmla="*/ 183318 h 240445"/>
                      <a:gd name="connsiteX1" fmla="*/ 58046 w 223599"/>
                      <a:gd name="connsiteY1" fmla="*/ 21587 h 240445"/>
                      <a:gd name="connsiteX2" fmla="*/ 193337 w 223599"/>
                      <a:gd name="connsiteY2" fmla="*/ 61044 h 240445"/>
                      <a:gd name="connsiteX3" fmla="*/ 223599 w 223599"/>
                      <a:gd name="connsiteY3" fmla="*/ 140997 h 240445"/>
                      <a:gd name="connsiteX4" fmla="*/ 211161 w 223599"/>
                      <a:gd name="connsiteY4" fmla="*/ 154239 h 240445"/>
                      <a:gd name="connsiteX5" fmla="*/ 197263 w 223599"/>
                      <a:gd name="connsiteY5" fmla="*/ 232803 h 240445"/>
                      <a:gd name="connsiteX6" fmla="*/ 101262 w 223599"/>
                      <a:gd name="connsiteY6" fmla="*/ 225649 h 240445"/>
                      <a:gd name="connsiteX7" fmla="*/ 3925 w 223599"/>
                      <a:gd name="connsiteY7" fmla="*/ 183318 h 240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3599" h="240445">
                        <a:moveTo>
                          <a:pt x="3925" y="183318"/>
                        </a:moveTo>
                        <a:cubicBezTo>
                          <a:pt x="3925" y="183318"/>
                          <a:pt x="-21709" y="76413"/>
                          <a:pt x="58046" y="21587"/>
                        </a:cubicBezTo>
                        <a:cubicBezTo>
                          <a:pt x="137802" y="-33240"/>
                          <a:pt x="194941" y="29996"/>
                          <a:pt x="193337" y="61044"/>
                        </a:cubicBezTo>
                        <a:cubicBezTo>
                          <a:pt x="191083" y="104650"/>
                          <a:pt x="223599" y="140997"/>
                          <a:pt x="223599" y="140997"/>
                        </a:cubicBezTo>
                        <a:lnTo>
                          <a:pt x="211161" y="154239"/>
                        </a:lnTo>
                        <a:cubicBezTo>
                          <a:pt x="211161" y="154239"/>
                          <a:pt x="222725" y="212125"/>
                          <a:pt x="197263" y="232803"/>
                        </a:cubicBezTo>
                        <a:cubicBezTo>
                          <a:pt x="171799" y="253481"/>
                          <a:pt x="101262" y="225649"/>
                          <a:pt x="101262" y="225649"/>
                        </a:cubicBezTo>
                        <a:lnTo>
                          <a:pt x="3925" y="183318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97" name="图形 1">
                    <a:extLst>
                      <a:ext uri="{FF2B5EF4-FFF2-40B4-BE49-F238E27FC236}">
                        <a16:creationId xmlns:a16="http://schemas.microsoft.com/office/drawing/2014/main" id="{9E4C1C62-E5E9-2F16-CAB1-735A37FB75A3}"/>
                      </a:ext>
                    </a:extLst>
                  </p:cNvPr>
                  <p:cNvGrpSpPr/>
                  <p:nvPr/>
                </p:nvGrpSpPr>
                <p:grpSpPr>
                  <a:xfrm>
                    <a:off x="-199193" y="3508601"/>
                    <a:ext cx="28176" cy="42971"/>
                    <a:chOff x="-199193" y="3508601"/>
                    <a:chExt cx="28176" cy="42971"/>
                  </a:xfrm>
                </p:grpSpPr>
                <p:sp>
                  <p:nvSpPr>
                    <p:cNvPr id="302" name="任意多边形: 形状 301">
                      <a:extLst>
                        <a:ext uri="{FF2B5EF4-FFF2-40B4-BE49-F238E27FC236}">
                          <a16:creationId xmlns:a16="http://schemas.microsoft.com/office/drawing/2014/main" id="{88E34B0D-26BB-11BC-AA76-BED026E543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187120" y="3528621"/>
                      <a:ext cx="14918" cy="22950"/>
                    </a:xfrm>
                    <a:custGeom>
                      <a:avLst/>
                      <a:gdLst>
                        <a:gd name="connsiteX0" fmla="*/ 9 w 14918"/>
                        <a:gd name="connsiteY0" fmla="*/ 11247 h 22950"/>
                        <a:gd name="connsiteX1" fmla="*/ 7105 w 14918"/>
                        <a:gd name="connsiteY1" fmla="*/ 22949 h 22950"/>
                        <a:gd name="connsiteX2" fmla="*/ 14910 w 14918"/>
                        <a:gd name="connsiteY2" fmla="*/ 11706 h 22950"/>
                        <a:gd name="connsiteX3" fmla="*/ 7813 w 14918"/>
                        <a:gd name="connsiteY3" fmla="*/ 2 h 22950"/>
                        <a:gd name="connsiteX4" fmla="*/ 9 w 14918"/>
                        <a:gd name="connsiteY4" fmla="*/ 11247 h 229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918" h="22950">
                          <a:moveTo>
                            <a:pt x="9" y="11247"/>
                          </a:moveTo>
                          <a:cubicBezTo>
                            <a:pt x="-187" y="17582"/>
                            <a:pt x="2990" y="22823"/>
                            <a:pt x="7105" y="22949"/>
                          </a:cubicBezTo>
                          <a:cubicBezTo>
                            <a:pt x="11221" y="23076"/>
                            <a:pt x="14713" y="18043"/>
                            <a:pt x="14910" y="11706"/>
                          </a:cubicBezTo>
                          <a:cubicBezTo>
                            <a:pt x="15105" y="5370"/>
                            <a:pt x="11929" y="131"/>
                            <a:pt x="7813" y="2"/>
                          </a:cubicBezTo>
                          <a:cubicBezTo>
                            <a:pt x="3698" y="-123"/>
                            <a:pt x="204" y="4912"/>
                            <a:pt x="9" y="11247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3" name="任意多边形: 形状 302">
                      <a:extLst>
                        <a:ext uri="{FF2B5EF4-FFF2-40B4-BE49-F238E27FC236}">
                          <a16:creationId xmlns:a16="http://schemas.microsoft.com/office/drawing/2014/main" id="{E51BFD57-1BF7-1CED-A57A-CE1CE9AE46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199193" y="3508601"/>
                      <a:ext cx="26115" cy="17607"/>
                    </a:xfrm>
                    <a:custGeom>
                      <a:avLst/>
                      <a:gdLst>
                        <a:gd name="connsiteX0" fmla="*/ 25412 w 26115"/>
                        <a:gd name="connsiteY0" fmla="*/ 1561 h 17607"/>
                        <a:gd name="connsiteX1" fmla="*/ 25747 w 26115"/>
                        <a:gd name="connsiteY1" fmla="*/ 7906 h 17607"/>
                        <a:gd name="connsiteX2" fmla="*/ 13524 w 26115"/>
                        <a:gd name="connsiteY2" fmla="*/ 11290 h 17607"/>
                        <a:gd name="connsiteX3" fmla="*/ 2749 w 26115"/>
                        <a:gd name="connsiteY3" fmla="*/ 17608 h 17607"/>
                        <a:gd name="connsiteX4" fmla="*/ 1294 w 26115"/>
                        <a:gd name="connsiteY4" fmla="*/ 7642 h 17607"/>
                        <a:gd name="connsiteX5" fmla="*/ 25412 w 26115"/>
                        <a:gd name="connsiteY5" fmla="*/ 1561 h 176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6115" h="17607">
                          <a:moveTo>
                            <a:pt x="25412" y="1561"/>
                          </a:moveTo>
                          <a:cubicBezTo>
                            <a:pt x="25412" y="1561"/>
                            <a:pt x="26741" y="6485"/>
                            <a:pt x="25747" y="7906"/>
                          </a:cubicBezTo>
                          <a:cubicBezTo>
                            <a:pt x="24754" y="9328"/>
                            <a:pt x="19245" y="7703"/>
                            <a:pt x="13524" y="11290"/>
                          </a:cubicBezTo>
                          <a:cubicBezTo>
                            <a:pt x="7803" y="14877"/>
                            <a:pt x="2749" y="17608"/>
                            <a:pt x="2749" y="17608"/>
                          </a:cubicBezTo>
                          <a:cubicBezTo>
                            <a:pt x="2749" y="17608"/>
                            <a:pt x="-2306" y="12213"/>
                            <a:pt x="1294" y="7642"/>
                          </a:cubicBezTo>
                          <a:cubicBezTo>
                            <a:pt x="4897" y="3072"/>
                            <a:pt x="24711" y="-2868"/>
                            <a:pt x="25412" y="1561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4" name="任意多边形: 形状 303">
                      <a:extLst>
                        <a:ext uri="{FF2B5EF4-FFF2-40B4-BE49-F238E27FC236}">
                          <a16:creationId xmlns:a16="http://schemas.microsoft.com/office/drawing/2014/main" id="{CBBB2899-3750-25E0-9B1B-27892BE1B6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178780" y="3533078"/>
                      <a:ext cx="7763" cy="7763"/>
                    </a:xfrm>
                    <a:custGeom>
                      <a:avLst/>
                      <a:gdLst>
                        <a:gd name="connsiteX0" fmla="*/ 5 w 7763"/>
                        <a:gd name="connsiteY0" fmla="*/ 4089 h 7763"/>
                        <a:gd name="connsiteX1" fmla="*/ 4087 w 7763"/>
                        <a:gd name="connsiteY1" fmla="*/ 7758 h 7763"/>
                        <a:gd name="connsiteX2" fmla="*/ 7758 w 7763"/>
                        <a:gd name="connsiteY2" fmla="*/ 3677 h 7763"/>
                        <a:gd name="connsiteX3" fmla="*/ 3677 w 7763"/>
                        <a:gd name="connsiteY3" fmla="*/ 5 h 7763"/>
                        <a:gd name="connsiteX4" fmla="*/ 5 w 7763"/>
                        <a:gd name="connsiteY4" fmla="*/ 4089 h 77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763" h="7763">
                          <a:moveTo>
                            <a:pt x="5" y="4089"/>
                          </a:moveTo>
                          <a:cubicBezTo>
                            <a:pt x="118" y="6230"/>
                            <a:pt x="1946" y="7873"/>
                            <a:pt x="4087" y="7758"/>
                          </a:cubicBezTo>
                          <a:cubicBezTo>
                            <a:pt x="6228" y="7645"/>
                            <a:pt x="7871" y="5820"/>
                            <a:pt x="7758" y="3677"/>
                          </a:cubicBezTo>
                          <a:cubicBezTo>
                            <a:pt x="7643" y="1537"/>
                            <a:pt x="5818" y="-107"/>
                            <a:pt x="3677" y="5"/>
                          </a:cubicBezTo>
                          <a:cubicBezTo>
                            <a:pt x="1537" y="120"/>
                            <a:pt x="-107" y="1948"/>
                            <a:pt x="5" y="4089"/>
                          </a:cubicBezTo>
                          <a:close/>
                        </a:path>
                      </a:pathLst>
                    </a:custGeom>
                    <a:solidFill>
                      <a:srgbClr val="DCF4E6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2E3BF7D4-337C-64FD-7DA8-08CF322EE478}"/>
                      </a:ext>
                    </a:extLst>
                  </p:cNvPr>
                  <p:cNvSpPr/>
                  <p:nvPr/>
                </p:nvSpPr>
                <p:spPr>
                  <a:xfrm>
                    <a:off x="-223018" y="3570093"/>
                    <a:ext cx="31127" cy="37858"/>
                  </a:xfrm>
                  <a:custGeom>
                    <a:avLst/>
                    <a:gdLst>
                      <a:gd name="connsiteX0" fmla="*/ 28686 w 31127"/>
                      <a:gd name="connsiteY0" fmla="*/ 12799 h 37858"/>
                      <a:gd name="connsiteX1" fmla="*/ 23929 w 31127"/>
                      <a:gd name="connsiteY1" fmla="*/ 36833 h 37858"/>
                      <a:gd name="connsiteX2" fmla="*/ 2441 w 31127"/>
                      <a:gd name="connsiteY2" fmla="*/ 25060 h 37858"/>
                      <a:gd name="connsiteX3" fmla="*/ 7198 w 31127"/>
                      <a:gd name="connsiteY3" fmla="*/ 1026 h 37858"/>
                      <a:gd name="connsiteX4" fmla="*/ 28686 w 31127"/>
                      <a:gd name="connsiteY4" fmla="*/ 12799 h 3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127" h="37858">
                        <a:moveTo>
                          <a:pt x="28686" y="12799"/>
                        </a:moveTo>
                        <a:cubicBezTo>
                          <a:pt x="33305" y="22687"/>
                          <a:pt x="31176" y="33448"/>
                          <a:pt x="23929" y="36833"/>
                        </a:cubicBezTo>
                        <a:cubicBezTo>
                          <a:pt x="16682" y="40219"/>
                          <a:pt x="7062" y="34948"/>
                          <a:pt x="2441" y="25060"/>
                        </a:cubicBezTo>
                        <a:cubicBezTo>
                          <a:pt x="-2178" y="15171"/>
                          <a:pt x="-49" y="4410"/>
                          <a:pt x="7198" y="1026"/>
                        </a:cubicBezTo>
                        <a:cubicBezTo>
                          <a:pt x="14446" y="-2360"/>
                          <a:pt x="24065" y="2911"/>
                          <a:pt x="28686" y="12799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68771FF7-7B9C-553E-F9EE-98D65E3E46A6}"/>
                      </a:ext>
                    </a:extLst>
                  </p:cNvPr>
                  <p:cNvSpPr/>
                  <p:nvPr/>
                </p:nvSpPr>
                <p:spPr>
                  <a:xfrm>
                    <a:off x="-302970" y="3518237"/>
                    <a:ext cx="15189" cy="39498"/>
                  </a:xfrm>
                  <a:custGeom>
                    <a:avLst/>
                    <a:gdLst>
                      <a:gd name="connsiteX0" fmla="*/ 1017 w 15189"/>
                      <a:gd name="connsiteY0" fmla="*/ 127 h 39498"/>
                      <a:gd name="connsiteX1" fmla="*/ 8819 w 15189"/>
                      <a:gd name="connsiteY1" fmla="*/ 19392 h 39498"/>
                      <a:gd name="connsiteX2" fmla="*/ 9180 w 15189"/>
                      <a:gd name="connsiteY2" fmla="*/ 21051 h 39498"/>
                      <a:gd name="connsiteX3" fmla="*/ 7379 w 15189"/>
                      <a:gd name="connsiteY3" fmla="*/ 19994 h 39498"/>
                      <a:gd name="connsiteX4" fmla="*/ 381 w 15189"/>
                      <a:gd name="connsiteY4" fmla="*/ 16249 h 39498"/>
                      <a:gd name="connsiteX5" fmla="*/ 4763 w 15189"/>
                      <a:gd name="connsiteY5" fmla="*/ 24030 h 39498"/>
                      <a:gd name="connsiteX6" fmla="*/ 9848 w 15189"/>
                      <a:gd name="connsiteY6" fmla="*/ 25510 h 39498"/>
                      <a:gd name="connsiteX7" fmla="*/ 9006 w 15189"/>
                      <a:gd name="connsiteY7" fmla="*/ 39455 h 39498"/>
                      <a:gd name="connsiteX8" fmla="*/ 13370 w 15189"/>
                      <a:gd name="connsiteY8" fmla="*/ 34241 h 39498"/>
                      <a:gd name="connsiteX9" fmla="*/ 14259 w 15189"/>
                      <a:gd name="connsiteY9" fmla="*/ 17942 h 39498"/>
                      <a:gd name="connsiteX10" fmla="*/ 1017 w 15189"/>
                      <a:gd name="connsiteY10" fmla="*/ 127 h 394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189" h="39498">
                        <a:moveTo>
                          <a:pt x="1017" y="127"/>
                        </a:moveTo>
                        <a:cubicBezTo>
                          <a:pt x="-204" y="1188"/>
                          <a:pt x="5835" y="8803"/>
                          <a:pt x="8819" y="19392"/>
                        </a:cubicBezTo>
                        <a:cubicBezTo>
                          <a:pt x="8986" y="19960"/>
                          <a:pt x="9054" y="20495"/>
                          <a:pt x="9180" y="21051"/>
                        </a:cubicBezTo>
                        <a:cubicBezTo>
                          <a:pt x="8608" y="20794"/>
                          <a:pt x="8017" y="20492"/>
                          <a:pt x="7379" y="19994"/>
                        </a:cubicBezTo>
                        <a:cubicBezTo>
                          <a:pt x="4279" y="17924"/>
                          <a:pt x="1490" y="15462"/>
                          <a:pt x="381" y="16249"/>
                        </a:cubicBezTo>
                        <a:cubicBezTo>
                          <a:pt x="-675" y="16912"/>
                          <a:pt x="364" y="20988"/>
                          <a:pt x="4763" y="24030"/>
                        </a:cubicBezTo>
                        <a:cubicBezTo>
                          <a:pt x="6263" y="25087"/>
                          <a:pt x="8187" y="25589"/>
                          <a:pt x="9848" y="25510"/>
                        </a:cubicBezTo>
                        <a:cubicBezTo>
                          <a:pt x="10346" y="33145"/>
                          <a:pt x="7823" y="38763"/>
                          <a:pt x="9006" y="39455"/>
                        </a:cubicBezTo>
                        <a:cubicBezTo>
                          <a:pt x="9527" y="39795"/>
                          <a:pt x="11693" y="38142"/>
                          <a:pt x="13370" y="34241"/>
                        </a:cubicBezTo>
                        <a:cubicBezTo>
                          <a:pt x="15150" y="30428"/>
                          <a:pt x="15947" y="24199"/>
                          <a:pt x="14259" y="17942"/>
                        </a:cubicBezTo>
                        <a:cubicBezTo>
                          <a:pt x="10608" y="5373"/>
                          <a:pt x="1929" y="-998"/>
                          <a:pt x="1017" y="127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F8C5C5EF-B349-5AC7-C865-EB85235589B0}"/>
                      </a:ext>
                    </a:extLst>
                  </p:cNvPr>
                  <p:cNvSpPr/>
                  <p:nvPr/>
                </p:nvSpPr>
                <p:spPr>
                  <a:xfrm>
                    <a:off x="-197947" y="3628707"/>
                    <a:ext cx="38582" cy="15305"/>
                  </a:xfrm>
                  <a:custGeom>
                    <a:avLst/>
                    <a:gdLst>
                      <a:gd name="connsiteX0" fmla="*/ 38109 w 38582"/>
                      <a:gd name="connsiteY0" fmla="*/ 3052 h 15305"/>
                      <a:gd name="connsiteX1" fmla="*/ 35139 w 38582"/>
                      <a:gd name="connsiteY1" fmla="*/ 10344 h 15305"/>
                      <a:gd name="connsiteX2" fmla="*/ 18469 w 38582"/>
                      <a:gd name="connsiteY2" fmla="*/ 15168 h 15305"/>
                      <a:gd name="connsiteX3" fmla="*/ 462 w 38582"/>
                      <a:gd name="connsiteY3" fmla="*/ 1201 h 15305"/>
                      <a:gd name="connsiteX4" fmla="*/ 19791 w 38582"/>
                      <a:gd name="connsiteY4" fmla="*/ 2274 h 15305"/>
                      <a:gd name="connsiteX5" fmla="*/ 38109 w 38582"/>
                      <a:gd name="connsiteY5" fmla="*/ 3052 h 15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582" h="15305">
                        <a:moveTo>
                          <a:pt x="38109" y="3052"/>
                        </a:moveTo>
                        <a:cubicBezTo>
                          <a:pt x="39179" y="4304"/>
                          <a:pt x="38534" y="7331"/>
                          <a:pt x="35139" y="10344"/>
                        </a:cubicBezTo>
                        <a:cubicBezTo>
                          <a:pt x="31898" y="13428"/>
                          <a:pt x="25367" y="15929"/>
                          <a:pt x="18469" y="15168"/>
                        </a:cubicBezTo>
                        <a:cubicBezTo>
                          <a:pt x="4515" y="13333"/>
                          <a:pt x="-1842" y="3726"/>
                          <a:pt x="462" y="1201"/>
                        </a:cubicBezTo>
                        <a:cubicBezTo>
                          <a:pt x="2641" y="-1655"/>
                          <a:pt x="11058" y="1359"/>
                          <a:pt x="19791" y="2274"/>
                        </a:cubicBezTo>
                        <a:cubicBezTo>
                          <a:pt x="28155" y="3496"/>
                          <a:pt x="35431" y="352"/>
                          <a:pt x="38109" y="3052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3F39FCD4-F660-E59D-26FF-B423CD7AF263}"/>
                      </a:ext>
                    </a:extLst>
                  </p:cNvPr>
                  <p:cNvSpPr/>
                  <p:nvPr/>
                </p:nvSpPr>
                <p:spPr>
                  <a:xfrm>
                    <a:off x="-272353" y="3673808"/>
                    <a:ext cx="98383" cy="19286"/>
                  </a:xfrm>
                  <a:custGeom>
                    <a:avLst/>
                    <a:gdLst>
                      <a:gd name="connsiteX0" fmla="*/ 98336 w 98383"/>
                      <a:gd name="connsiteY0" fmla="*/ 6331 h 19286"/>
                      <a:gd name="connsiteX1" fmla="*/ 85117 w 98383"/>
                      <a:gd name="connsiteY1" fmla="*/ 14762 h 19286"/>
                      <a:gd name="connsiteX2" fmla="*/ 48328 w 98383"/>
                      <a:gd name="connsiteY2" fmla="*/ 18994 h 19286"/>
                      <a:gd name="connsiteX3" fmla="*/ 97 w 98383"/>
                      <a:gd name="connsiteY3" fmla="*/ 896 h 19286"/>
                      <a:gd name="connsiteX4" fmla="*/ 49266 w 98383"/>
                      <a:gd name="connsiteY4" fmla="*/ 6067 h 19286"/>
                      <a:gd name="connsiteX5" fmla="*/ 98336 w 98383"/>
                      <a:gd name="connsiteY5" fmla="*/ 6331 h 19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383" h="19286">
                        <a:moveTo>
                          <a:pt x="98336" y="6331"/>
                        </a:moveTo>
                        <a:cubicBezTo>
                          <a:pt x="98914" y="7805"/>
                          <a:pt x="94177" y="11689"/>
                          <a:pt x="85117" y="14762"/>
                        </a:cubicBezTo>
                        <a:cubicBezTo>
                          <a:pt x="76138" y="17966"/>
                          <a:pt x="62824" y="20092"/>
                          <a:pt x="48328" y="18994"/>
                        </a:cubicBezTo>
                        <a:cubicBezTo>
                          <a:pt x="19073" y="16880"/>
                          <a:pt x="-1596" y="4037"/>
                          <a:pt x="97" y="896"/>
                        </a:cubicBezTo>
                        <a:cubicBezTo>
                          <a:pt x="1557" y="-2374"/>
                          <a:pt x="22744" y="4218"/>
                          <a:pt x="49266" y="6067"/>
                        </a:cubicBezTo>
                        <a:cubicBezTo>
                          <a:pt x="75760" y="8452"/>
                          <a:pt x="96908" y="2795"/>
                          <a:pt x="98336" y="6331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2" name="图形 1">
                  <a:extLst>
                    <a:ext uri="{FF2B5EF4-FFF2-40B4-BE49-F238E27FC236}">
                      <a16:creationId xmlns:a16="http://schemas.microsoft.com/office/drawing/2014/main" id="{BE8D2D49-AA2C-3C5E-1F3E-D7792C966363}"/>
                    </a:ext>
                  </a:extLst>
                </p:cNvPr>
                <p:cNvGrpSpPr/>
                <p:nvPr/>
              </p:nvGrpSpPr>
              <p:grpSpPr>
                <a:xfrm>
                  <a:off x="-612611" y="3318275"/>
                  <a:ext cx="454455" cy="337964"/>
                  <a:chOff x="-612611" y="3318275"/>
                  <a:chExt cx="454455" cy="337964"/>
                </a:xfrm>
              </p:grpSpPr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3CBDB3C7-6C2C-C256-7EF2-3C6F9A784480}"/>
                      </a:ext>
                    </a:extLst>
                  </p:cNvPr>
                  <p:cNvSpPr/>
                  <p:nvPr/>
                </p:nvSpPr>
                <p:spPr>
                  <a:xfrm>
                    <a:off x="-612611" y="3318275"/>
                    <a:ext cx="454455" cy="337964"/>
                  </a:xfrm>
                  <a:custGeom>
                    <a:avLst/>
                    <a:gdLst>
                      <a:gd name="connsiteX0" fmla="*/ 334082 w 454455"/>
                      <a:gd name="connsiteY0" fmla="*/ 209746 h 337964"/>
                      <a:gd name="connsiteX1" fmla="*/ 413164 w 454455"/>
                      <a:gd name="connsiteY1" fmla="*/ 175160 h 337964"/>
                      <a:gd name="connsiteX2" fmla="*/ 421315 w 454455"/>
                      <a:gd name="connsiteY2" fmla="*/ 53820 h 337964"/>
                      <a:gd name="connsiteX3" fmla="*/ 325043 w 454455"/>
                      <a:gd name="connsiteY3" fmla="*/ 50169 h 337964"/>
                      <a:gd name="connsiteX4" fmla="*/ 243469 w 454455"/>
                      <a:gd name="connsiteY4" fmla="*/ 8578 h 337964"/>
                      <a:gd name="connsiteX5" fmla="*/ 201117 w 454455"/>
                      <a:gd name="connsiteY5" fmla="*/ 109422 h 337964"/>
                      <a:gd name="connsiteX6" fmla="*/ 47920 w 454455"/>
                      <a:gd name="connsiteY6" fmla="*/ 52663 h 337964"/>
                      <a:gd name="connsiteX7" fmla="*/ 67718 w 454455"/>
                      <a:gd name="connsiteY7" fmla="*/ 173103 h 337964"/>
                      <a:gd name="connsiteX8" fmla="*/ 17622 w 454455"/>
                      <a:gd name="connsiteY8" fmla="*/ 245143 h 337964"/>
                      <a:gd name="connsiteX9" fmla="*/ 174693 w 454455"/>
                      <a:gd name="connsiteY9" fmla="*/ 217010 h 337964"/>
                      <a:gd name="connsiteX10" fmla="*/ 208630 w 454455"/>
                      <a:gd name="connsiteY10" fmla="*/ 289640 h 337964"/>
                      <a:gd name="connsiteX11" fmla="*/ 244410 w 454455"/>
                      <a:gd name="connsiteY11" fmla="*/ 337767 h 337964"/>
                      <a:gd name="connsiteX12" fmla="*/ 316439 w 454455"/>
                      <a:gd name="connsiteY12" fmla="*/ 302085 h 337964"/>
                      <a:gd name="connsiteX13" fmla="*/ 311487 w 454455"/>
                      <a:gd name="connsiteY13" fmla="*/ 255548 h 337964"/>
                      <a:gd name="connsiteX14" fmla="*/ 302095 w 454455"/>
                      <a:gd name="connsiteY14" fmla="*/ 187540 h 337964"/>
                      <a:gd name="connsiteX15" fmla="*/ 334082 w 454455"/>
                      <a:gd name="connsiteY15" fmla="*/ 209746 h 3379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54455" h="337964">
                        <a:moveTo>
                          <a:pt x="334082" y="209746"/>
                        </a:moveTo>
                        <a:cubicBezTo>
                          <a:pt x="381629" y="213199"/>
                          <a:pt x="371090" y="171854"/>
                          <a:pt x="413164" y="175160"/>
                        </a:cubicBezTo>
                        <a:cubicBezTo>
                          <a:pt x="455239" y="178465"/>
                          <a:pt x="476339" y="84849"/>
                          <a:pt x="421315" y="53820"/>
                        </a:cubicBezTo>
                        <a:cubicBezTo>
                          <a:pt x="366288" y="22792"/>
                          <a:pt x="332651" y="29222"/>
                          <a:pt x="325043" y="50169"/>
                        </a:cubicBezTo>
                        <a:cubicBezTo>
                          <a:pt x="323862" y="35354"/>
                          <a:pt x="292993" y="-21316"/>
                          <a:pt x="243469" y="8578"/>
                        </a:cubicBezTo>
                        <a:cubicBezTo>
                          <a:pt x="179004" y="47490"/>
                          <a:pt x="201117" y="109422"/>
                          <a:pt x="201117" y="109422"/>
                        </a:cubicBezTo>
                        <a:cubicBezTo>
                          <a:pt x="201117" y="109422"/>
                          <a:pt x="121248" y="12998"/>
                          <a:pt x="47920" y="52663"/>
                        </a:cubicBezTo>
                        <a:cubicBezTo>
                          <a:pt x="-25411" y="92329"/>
                          <a:pt x="67718" y="173103"/>
                          <a:pt x="67718" y="173103"/>
                        </a:cubicBezTo>
                        <a:cubicBezTo>
                          <a:pt x="67718" y="173103"/>
                          <a:pt x="-41685" y="230974"/>
                          <a:pt x="17622" y="245143"/>
                        </a:cubicBezTo>
                        <a:cubicBezTo>
                          <a:pt x="76929" y="259312"/>
                          <a:pt x="174693" y="217010"/>
                          <a:pt x="174693" y="217010"/>
                        </a:cubicBezTo>
                        <a:cubicBezTo>
                          <a:pt x="174693" y="217010"/>
                          <a:pt x="144146" y="274511"/>
                          <a:pt x="208630" y="289640"/>
                        </a:cubicBezTo>
                        <a:cubicBezTo>
                          <a:pt x="208630" y="289640"/>
                          <a:pt x="195751" y="335192"/>
                          <a:pt x="244410" y="337767"/>
                        </a:cubicBezTo>
                        <a:cubicBezTo>
                          <a:pt x="306743" y="341065"/>
                          <a:pt x="316439" y="302085"/>
                          <a:pt x="316439" y="302085"/>
                        </a:cubicBezTo>
                        <a:cubicBezTo>
                          <a:pt x="316439" y="302085"/>
                          <a:pt x="332918" y="263445"/>
                          <a:pt x="311487" y="255548"/>
                        </a:cubicBezTo>
                        <a:cubicBezTo>
                          <a:pt x="284266" y="245518"/>
                          <a:pt x="289170" y="192539"/>
                          <a:pt x="302095" y="187540"/>
                        </a:cubicBezTo>
                        <a:cubicBezTo>
                          <a:pt x="327265" y="177806"/>
                          <a:pt x="334082" y="209746"/>
                          <a:pt x="334082" y="209746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5BF20AEF-ABEE-D5BF-6634-EDC1586CADEE}"/>
                      </a:ext>
                    </a:extLst>
                  </p:cNvPr>
                  <p:cNvSpPr/>
                  <p:nvPr/>
                </p:nvSpPr>
                <p:spPr>
                  <a:xfrm>
                    <a:off x="-438261" y="3426919"/>
                    <a:ext cx="59882" cy="110216"/>
                  </a:xfrm>
                  <a:custGeom>
                    <a:avLst/>
                    <a:gdLst>
                      <a:gd name="connsiteX0" fmla="*/ 339 w 59882"/>
                      <a:gd name="connsiteY0" fmla="*/ 108367 h 110216"/>
                      <a:gd name="connsiteX1" fmla="*/ 11553 w 59882"/>
                      <a:gd name="connsiteY1" fmla="*/ 90673 h 110216"/>
                      <a:gd name="connsiteX2" fmla="*/ 32857 w 59882"/>
                      <a:gd name="connsiteY2" fmla="*/ 58261 h 110216"/>
                      <a:gd name="connsiteX3" fmla="*/ 34199 w 59882"/>
                      <a:gd name="connsiteY3" fmla="*/ 38767 h 110216"/>
                      <a:gd name="connsiteX4" fmla="*/ 30194 w 59882"/>
                      <a:gd name="connsiteY4" fmla="*/ 21042 h 110216"/>
                      <a:gd name="connsiteX5" fmla="*/ 26763 w 59882"/>
                      <a:gd name="connsiteY5" fmla="*/ 780 h 110216"/>
                      <a:gd name="connsiteX6" fmla="*/ 46153 w 59882"/>
                      <a:gd name="connsiteY6" fmla="*/ 12026 h 110216"/>
                      <a:gd name="connsiteX7" fmla="*/ 57509 w 59882"/>
                      <a:gd name="connsiteY7" fmla="*/ 33564 h 110216"/>
                      <a:gd name="connsiteX8" fmla="*/ 57802 w 59882"/>
                      <a:gd name="connsiteY8" fmla="*/ 65308 h 110216"/>
                      <a:gd name="connsiteX9" fmla="*/ 41634 w 59882"/>
                      <a:gd name="connsiteY9" fmla="*/ 91920 h 110216"/>
                      <a:gd name="connsiteX10" fmla="*/ 22244 w 59882"/>
                      <a:gd name="connsiteY10" fmla="*/ 105562 h 110216"/>
                      <a:gd name="connsiteX11" fmla="*/ 339 w 59882"/>
                      <a:gd name="connsiteY11" fmla="*/ 108367 h 110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9882" h="110216">
                        <a:moveTo>
                          <a:pt x="339" y="108367"/>
                        </a:moveTo>
                        <a:cubicBezTo>
                          <a:pt x="-1390" y="105092"/>
                          <a:pt x="3665" y="98760"/>
                          <a:pt x="11553" y="90673"/>
                        </a:cubicBezTo>
                        <a:cubicBezTo>
                          <a:pt x="19188" y="82343"/>
                          <a:pt x="29110" y="71276"/>
                          <a:pt x="32857" y="58261"/>
                        </a:cubicBezTo>
                        <a:cubicBezTo>
                          <a:pt x="34824" y="51748"/>
                          <a:pt x="34718" y="45147"/>
                          <a:pt x="34199" y="38767"/>
                        </a:cubicBezTo>
                        <a:cubicBezTo>
                          <a:pt x="33498" y="32360"/>
                          <a:pt x="31644" y="26347"/>
                          <a:pt x="30194" y="21042"/>
                        </a:cubicBezTo>
                        <a:cubicBezTo>
                          <a:pt x="26808" y="10550"/>
                          <a:pt x="24176" y="3274"/>
                          <a:pt x="26763" y="780"/>
                        </a:cubicBezTo>
                        <a:cubicBezTo>
                          <a:pt x="29261" y="-1702"/>
                          <a:pt x="37381" y="1659"/>
                          <a:pt x="46153" y="12026"/>
                        </a:cubicBezTo>
                        <a:cubicBezTo>
                          <a:pt x="50281" y="17353"/>
                          <a:pt x="54810" y="24348"/>
                          <a:pt x="57509" y="33564"/>
                        </a:cubicBezTo>
                        <a:cubicBezTo>
                          <a:pt x="60030" y="42696"/>
                          <a:pt x="61137" y="54057"/>
                          <a:pt x="57802" y="65308"/>
                        </a:cubicBezTo>
                        <a:cubicBezTo>
                          <a:pt x="54434" y="76359"/>
                          <a:pt x="48332" y="85629"/>
                          <a:pt x="41634" y="91920"/>
                        </a:cubicBezTo>
                        <a:cubicBezTo>
                          <a:pt x="35087" y="98606"/>
                          <a:pt x="28105" y="102514"/>
                          <a:pt x="22244" y="105562"/>
                        </a:cubicBezTo>
                        <a:cubicBezTo>
                          <a:pt x="10152" y="110842"/>
                          <a:pt x="1912" y="111413"/>
                          <a:pt x="339" y="10836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BF9AC92E-21E0-A398-17CB-926FE99B2E9D}"/>
                    </a:ext>
                  </a:extLst>
                </p:cNvPr>
                <p:cNvSpPr/>
                <p:nvPr/>
              </p:nvSpPr>
              <p:spPr>
                <a:xfrm>
                  <a:off x="-193165" y="3500254"/>
                  <a:ext cx="46129" cy="74701"/>
                </a:xfrm>
                <a:custGeom>
                  <a:avLst/>
                  <a:gdLst>
                    <a:gd name="connsiteX0" fmla="*/ 17155 w 46129"/>
                    <a:gd name="connsiteY0" fmla="*/ 188 h 74701"/>
                    <a:gd name="connsiteX1" fmla="*/ 851 w 46129"/>
                    <a:gd name="connsiteY1" fmla="*/ 40876 h 74701"/>
                    <a:gd name="connsiteX2" fmla="*/ 29050 w 46129"/>
                    <a:gd name="connsiteY2" fmla="*/ 74511 h 74701"/>
                    <a:gd name="connsiteX3" fmla="*/ 45274 w 46129"/>
                    <a:gd name="connsiteY3" fmla="*/ 33764 h 74701"/>
                    <a:gd name="connsiteX4" fmla="*/ 17155 w 46129"/>
                    <a:gd name="connsiteY4" fmla="*/ 188 h 74701"/>
                    <a:gd name="connsiteX5" fmla="*/ 27916 w 46129"/>
                    <a:gd name="connsiteY5" fmla="*/ 67427 h 74701"/>
                    <a:gd name="connsiteX6" fmla="*/ 7935 w 46129"/>
                    <a:gd name="connsiteY6" fmla="*/ 39742 h 74701"/>
                    <a:gd name="connsiteX7" fmla="*/ 18288 w 46129"/>
                    <a:gd name="connsiteY7" fmla="*/ 7274 h 74701"/>
                    <a:gd name="connsiteX8" fmla="*/ 38188 w 46129"/>
                    <a:gd name="connsiteY8" fmla="*/ 34899 h 74701"/>
                    <a:gd name="connsiteX9" fmla="*/ 27916 w 46129"/>
                    <a:gd name="connsiteY9" fmla="*/ 67427 h 74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129" h="74701">
                      <a:moveTo>
                        <a:pt x="17155" y="188"/>
                      </a:moveTo>
                      <a:cubicBezTo>
                        <a:pt x="4474" y="2218"/>
                        <a:pt x="-2541" y="19691"/>
                        <a:pt x="851" y="40876"/>
                      </a:cubicBezTo>
                      <a:cubicBezTo>
                        <a:pt x="4253" y="62131"/>
                        <a:pt x="16369" y="76541"/>
                        <a:pt x="29050" y="74511"/>
                      </a:cubicBezTo>
                      <a:cubicBezTo>
                        <a:pt x="41662" y="72494"/>
                        <a:pt x="48677" y="55019"/>
                        <a:pt x="45274" y="33764"/>
                      </a:cubicBezTo>
                      <a:cubicBezTo>
                        <a:pt x="41884" y="12581"/>
                        <a:pt x="29767" y="-1829"/>
                        <a:pt x="17155" y="188"/>
                      </a:cubicBezTo>
                      <a:close/>
                      <a:moveTo>
                        <a:pt x="27916" y="67427"/>
                      </a:moveTo>
                      <a:cubicBezTo>
                        <a:pt x="19486" y="68776"/>
                        <a:pt x="10599" y="56392"/>
                        <a:pt x="7935" y="39742"/>
                      </a:cubicBezTo>
                      <a:cubicBezTo>
                        <a:pt x="5282" y="23163"/>
                        <a:pt x="9858" y="8623"/>
                        <a:pt x="18288" y="7274"/>
                      </a:cubicBezTo>
                      <a:cubicBezTo>
                        <a:pt x="26648" y="5936"/>
                        <a:pt x="35534" y="18320"/>
                        <a:pt x="38188" y="34899"/>
                      </a:cubicBezTo>
                      <a:cubicBezTo>
                        <a:pt x="40854" y="51551"/>
                        <a:pt x="36276" y="66089"/>
                        <a:pt x="27916" y="67427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" name="图形 1">
                <a:extLst>
                  <a:ext uri="{FF2B5EF4-FFF2-40B4-BE49-F238E27FC236}">
                    <a16:creationId xmlns:a16="http://schemas.microsoft.com/office/drawing/2014/main" id="{A49A2333-DF6C-67DC-5A03-87EF930EEAF5}"/>
                  </a:ext>
                </a:extLst>
              </p:cNvPr>
              <p:cNvGrpSpPr/>
              <p:nvPr/>
            </p:nvGrpSpPr>
            <p:grpSpPr>
              <a:xfrm>
                <a:off x="-739218" y="4402676"/>
                <a:ext cx="792196" cy="1946617"/>
                <a:chOff x="-739218" y="4402676"/>
                <a:chExt cx="792196" cy="1946617"/>
              </a:xfrm>
            </p:grpSpPr>
            <p:grpSp>
              <p:nvGrpSpPr>
                <p:cNvPr id="279" name="图形 1">
                  <a:extLst>
                    <a:ext uri="{FF2B5EF4-FFF2-40B4-BE49-F238E27FC236}">
                      <a16:creationId xmlns:a16="http://schemas.microsoft.com/office/drawing/2014/main" id="{58DEDFC6-FF69-9E79-FE23-A80A509FA6AB}"/>
                    </a:ext>
                  </a:extLst>
                </p:cNvPr>
                <p:cNvGrpSpPr/>
                <p:nvPr/>
              </p:nvGrpSpPr>
              <p:grpSpPr>
                <a:xfrm>
                  <a:off x="-601943" y="4402676"/>
                  <a:ext cx="654921" cy="1929231"/>
                  <a:chOff x="-601943" y="4402676"/>
                  <a:chExt cx="654921" cy="1929231"/>
                </a:xfrm>
              </p:grpSpPr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233A7B3C-D87B-9924-2F39-23567D8139D0}"/>
                      </a:ext>
                    </a:extLst>
                  </p:cNvPr>
                  <p:cNvSpPr/>
                  <p:nvPr/>
                </p:nvSpPr>
                <p:spPr>
                  <a:xfrm>
                    <a:off x="-196457" y="6056119"/>
                    <a:ext cx="96301" cy="183595"/>
                  </a:xfrm>
                  <a:custGeom>
                    <a:avLst/>
                    <a:gdLst>
                      <a:gd name="connsiteX0" fmla="*/ 94480 w 96301"/>
                      <a:gd name="connsiteY0" fmla="*/ 0 h 183595"/>
                      <a:gd name="connsiteX1" fmla="*/ 0 w 96301"/>
                      <a:gd name="connsiteY1" fmla="*/ 0 h 183595"/>
                      <a:gd name="connsiteX2" fmla="*/ 0 w 96301"/>
                      <a:gd name="connsiteY2" fmla="*/ 93634 h 183595"/>
                      <a:gd name="connsiteX3" fmla="*/ 0 w 96301"/>
                      <a:gd name="connsiteY3" fmla="*/ 151560 h 183595"/>
                      <a:gd name="connsiteX4" fmla="*/ 96302 w 96301"/>
                      <a:gd name="connsiteY4" fmla="*/ 183596 h 183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301" h="183595">
                        <a:moveTo>
                          <a:pt x="94480" y="0"/>
                        </a:moveTo>
                        <a:lnTo>
                          <a:pt x="0" y="0"/>
                        </a:lnTo>
                        <a:lnTo>
                          <a:pt x="0" y="93634"/>
                        </a:lnTo>
                        <a:lnTo>
                          <a:pt x="0" y="151560"/>
                        </a:lnTo>
                        <a:lnTo>
                          <a:pt x="96302" y="183596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52047C40-F4DF-C261-665C-1578ED391E38}"/>
                      </a:ext>
                    </a:extLst>
                  </p:cNvPr>
                  <p:cNvSpPr/>
                  <p:nvPr/>
                </p:nvSpPr>
                <p:spPr>
                  <a:xfrm>
                    <a:off x="-221159" y="6174615"/>
                    <a:ext cx="274137" cy="157293"/>
                  </a:xfrm>
                  <a:custGeom>
                    <a:avLst/>
                    <a:gdLst>
                      <a:gd name="connsiteX0" fmla="*/ 27173 w 274137"/>
                      <a:gd name="connsiteY0" fmla="*/ 115 h 157293"/>
                      <a:gd name="connsiteX1" fmla="*/ 5909 w 274137"/>
                      <a:gd name="connsiteY1" fmla="*/ 86546 h 157293"/>
                      <a:gd name="connsiteX2" fmla="*/ 14611 w 274137"/>
                      <a:gd name="connsiteY2" fmla="*/ 154863 h 157293"/>
                      <a:gd name="connsiteX3" fmla="*/ 52746 w 274137"/>
                      <a:gd name="connsiteY3" fmla="*/ 154863 h 157293"/>
                      <a:gd name="connsiteX4" fmla="*/ 49257 w 274137"/>
                      <a:gd name="connsiteY4" fmla="*/ 107348 h 157293"/>
                      <a:gd name="connsiteX5" fmla="*/ 95578 w 274137"/>
                      <a:gd name="connsiteY5" fmla="*/ 152355 h 157293"/>
                      <a:gd name="connsiteX6" fmla="*/ 211712 w 274137"/>
                      <a:gd name="connsiteY6" fmla="*/ 155204 h 157293"/>
                      <a:gd name="connsiteX7" fmla="*/ 273974 w 274137"/>
                      <a:gd name="connsiteY7" fmla="*/ 104463 h 157293"/>
                      <a:gd name="connsiteX8" fmla="*/ 193675 w 274137"/>
                      <a:gd name="connsiteY8" fmla="*/ 85543 h 157293"/>
                      <a:gd name="connsiteX9" fmla="*/ 121004 w 274137"/>
                      <a:gd name="connsiteY9" fmla="*/ 12334 h 157293"/>
                      <a:gd name="connsiteX10" fmla="*/ 27173 w 274137"/>
                      <a:gd name="connsiteY10" fmla="*/ 115 h 157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74137" h="157293">
                        <a:moveTo>
                          <a:pt x="27173" y="115"/>
                        </a:moveTo>
                        <a:cubicBezTo>
                          <a:pt x="22724" y="-2161"/>
                          <a:pt x="-14090" y="29463"/>
                          <a:pt x="5909" y="86546"/>
                        </a:cubicBezTo>
                        <a:cubicBezTo>
                          <a:pt x="35230" y="170218"/>
                          <a:pt x="14611" y="154863"/>
                          <a:pt x="14611" y="154863"/>
                        </a:cubicBezTo>
                        <a:lnTo>
                          <a:pt x="52746" y="154863"/>
                        </a:lnTo>
                        <a:lnTo>
                          <a:pt x="49257" y="107348"/>
                        </a:lnTo>
                        <a:cubicBezTo>
                          <a:pt x="49257" y="107348"/>
                          <a:pt x="69018" y="116933"/>
                          <a:pt x="95578" y="152355"/>
                        </a:cubicBezTo>
                        <a:cubicBezTo>
                          <a:pt x="124937" y="159307"/>
                          <a:pt x="176874" y="157587"/>
                          <a:pt x="211712" y="155204"/>
                        </a:cubicBezTo>
                        <a:cubicBezTo>
                          <a:pt x="241187" y="153251"/>
                          <a:pt x="267473" y="133309"/>
                          <a:pt x="273974" y="104463"/>
                        </a:cubicBezTo>
                        <a:cubicBezTo>
                          <a:pt x="277792" y="87460"/>
                          <a:pt x="213744" y="98998"/>
                          <a:pt x="193675" y="85543"/>
                        </a:cubicBezTo>
                        <a:cubicBezTo>
                          <a:pt x="143669" y="52146"/>
                          <a:pt x="121004" y="12334"/>
                          <a:pt x="121004" y="12334"/>
                        </a:cubicBezTo>
                        <a:cubicBezTo>
                          <a:pt x="121004" y="12334"/>
                          <a:pt x="47645" y="10722"/>
                          <a:pt x="27173" y="115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F43F56AB-B80E-78C2-ECFD-5B1F12F813C1}"/>
                      </a:ext>
                    </a:extLst>
                  </p:cNvPr>
                  <p:cNvSpPr/>
                  <p:nvPr/>
                </p:nvSpPr>
                <p:spPr>
                  <a:xfrm>
                    <a:off x="-115693" y="6194960"/>
                    <a:ext cx="130100" cy="100408"/>
                  </a:xfrm>
                  <a:custGeom>
                    <a:avLst/>
                    <a:gdLst>
                      <a:gd name="connsiteX0" fmla="*/ 1282 w 130100"/>
                      <a:gd name="connsiteY0" fmla="*/ 607 h 100408"/>
                      <a:gd name="connsiteX1" fmla="*/ 75910 w 130100"/>
                      <a:gd name="connsiteY1" fmla="*/ 76109 h 100408"/>
                      <a:gd name="connsiteX2" fmla="*/ 129999 w 130100"/>
                      <a:gd name="connsiteY2" fmla="*/ 93506 h 100408"/>
                      <a:gd name="connsiteX3" fmla="*/ 47194 w 130100"/>
                      <a:gd name="connsiteY3" fmla="*/ 86608 h 100408"/>
                      <a:gd name="connsiteX4" fmla="*/ 1282 w 130100"/>
                      <a:gd name="connsiteY4" fmla="*/ 607 h 100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100" h="100408">
                        <a:moveTo>
                          <a:pt x="1282" y="607"/>
                        </a:moveTo>
                        <a:cubicBezTo>
                          <a:pt x="21364" y="22483"/>
                          <a:pt x="57893" y="66237"/>
                          <a:pt x="75910" y="76109"/>
                        </a:cubicBezTo>
                        <a:cubicBezTo>
                          <a:pt x="93925" y="85999"/>
                          <a:pt x="132323" y="83616"/>
                          <a:pt x="129999" y="93506"/>
                        </a:cubicBezTo>
                        <a:cubicBezTo>
                          <a:pt x="127676" y="103379"/>
                          <a:pt x="78277" y="103970"/>
                          <a:pt x="47194" y="86608"/>
                        </a:cubicBezTo>
                        <a:cubicBezTo>
                          <a:pt x="21501" y="72257"/>
                          <a:pt x="-6349" y="-7725"/>
                          <a:pt x="1282" y="60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7B80791A-33B3-946C-71F1-F65ACC6CFC94}"/>
                      </a:ext>
                    </a:extLst>
                  </p:cNvPr>
                  <p:cNvSpPr/>
                  <p:nvPr/>
                </p:nvSpPr>
                <p:spPr>
                  <a:xfrm>
                    <a:off x="-601943" y="4402676"/>
                    <a:ext cx="517854" cy="1734588"/>
                  </a:xfrm>
                  <a:custGeom>
                    <a:avLst/>
                    <a:gdLst>
                      <a:gd name="connsiteX0" fmla="*/ 26309 w 517854"/>
                      <a:gd name="connsiteY0" fmla="*/ 12231 h 1734588"/>
                      <a:gd name="connsiteX1" fmla="*/ 398499 w 517854"/>
                      <a:gd name="connsiteY1" fmla="*/ 12231 h 1734588"/>
                      <a:gd name="connsiteX2" fmla="*/ 517854 w 517854"/>
                      <a:gd name="connsiteY2" fmla="*/ 819570 h 1734588"/>
                      <a:gd name="connsiteX3" fmla="*/ 512567 w 517854"/>
                      <a:gd name="connsiteY3" fmla="*/ 1734589 h 1734588"/>
                      <a:gd name="connsiteX4" fmla="*/ 394010 w 517854"/>
                      <a:gd name="connsiteY4" fmla="*/ 1734589 h 1734588"/>
                      <a:gd name="connsiteX5" fmla="*/ 279537 w 517854"/>
                      <a:gd name="connsiteY5" fmla="*/ 816076 h 1734588"/>
                      <a:gd name="connsiteX6" fmla="*/ 64440 w 517854"/>
                      <a:gd name="connsiteY6" fmla="*/ 329917 h 1734588"/>
                      <a:gd name="connsiteX7" fmla="*/ 26309 w 517854"/>
                      <a:gd name="connsiteY7" fmla="*/ 12231 h 1734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7854" h="1734588">
                        <a:moveTo>
                          <a:pt x="26309" y="12231"/>
                        </a:moveTo>
                        <a:cubicBezTo>
                          <a:pt x="26309" y="12231"/>
                          <a:pt x="364630" y="-15289"/>
                          <a:pt x="398499" y="12231"/>
                        </a:cubicBezTo>
                        <a:cubicBezTo>
                          <a:pt x="432367" y="39770"/>
                          <a:pt x="517854" y="819570"/>
                          <a:pt x="517854" y="819570"/>
                        </a:cubicBezTo>
                        <a:lnTo>
                          <a:pt x="512567" y="1734589"/>
                        </a:lnTo>
                        <a:lnTo>
                          <a:pt x="394010" y="1734589"/>
                        </a:lnTo>
                        <a:lnTo>
                          <a:pt x="279537" y="816076"/>
                        </a:lnTo>
                        <a:lnTo>
                          <a:pt x="64440" y="329917"/>
                        </a:lnTo>
                        <a:cubicBezTo>
                          <a:pt x="64440" y="329917"/>
                          <a:pt x="-50176" y="187477"/>
                          <a:pt x="26309" y="12231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0" name="图形 1">
                  <a:extLst>
                    <a:ext uri="{FF2B5EF4-FFF2-40B4-BE49-F238E27FC236}">
                      <a16:creationId xmlns:a16="http://schemas.microsoft.com/office/drawing/2014/main" id="{4900B755-371A-F937-1DD7-C6093FEE4002}"/>
                    </a:ext>
                  </a:extLst>
                </p:cNvPr>
                <p:cNvGrpSpPr/>
                <p:nvPr/>
              </p:nvGrpSpPr>
              <p:grpSpPr>
                <a:xfrm>
                  <a:off x="-739218" y="4410554"/>
                  <a:ext cx="405689" cy="1938740"/>
                  <a:chOff x="-739218" y="4410554"/>
                  <a:chExt cx="405689" cy="1938740"/>
                </a:xfrm>
              </p:grpSpPr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F35133C2-5992-2763-4AC0-E984819F51BC}"/>
                      </a:ext>
                    </a:extLst>
                  </p:cNvPr>
                  <p:cNvSpPr/>
                  <p:nvPr/>
                </p:nvSpPr>
                <p:spPr>
                  <a:xfrm>
                    <a:off x="-597601" y="6060294"/>
                    <a:ext cx="107353" cy="191317"/>
                  </a:xfrm>
                  <a:custGeom>
                    <a:avLst/>
                    <a:gdLst>
                      <a:gd name="connsiteX0" fmla="*/ 107353 w 107353"/>
                      <a:gd name="connsiteY0" fmla="*/ 8260 h 191317"/>
                      <a:gd name="connsiteX1" fmla="*/ 13233 w 107353"/>
                      <a:gd name="connsiteY1" fmla="*/ 0 h 191317"/>
                      <a:gd name="connsiteX2" fmla="*/ 5058 w 107353"/>
                      <a:gd name="connsiteY2" fmla="*/ 93276 h 191317"/>
                      <a:gd name="connsiteX3" fmla="*/ 0 w 107353"/>
                      <a:gd name="connsiteY3" fmla="*/ 150986 h 191317"/>
                      <a:gd name="connsiteX4" fmla="*/ 93134 w 107353"/>
                      <a:gd name="connsiteY4" fmla="*/ 191317 h 191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353" h="191317">
                        <a:moveTo>
                          <a:pt x="107353" y="8260"/>
                        </a:moveTo>
                        <a:lnTo>
                          <a:pt x="13233" y="0"/>
                        </a:lnTo>
                        <a:lnTo>
                          <a:pt x="5058" y="93276"/>
                        </a:lnTo>
                        <a:lnTo>
                          <a:pt x="0" y="150986"/>
                        </a:lnTo>
                        <a:lnTo>
                          <a:pt x="93134" y="191317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6EF6B8F6-4C30-BA2F-7808-8E11084700D9}"/>
                      </a:ext>
                    </a:extLst>
                  </p:cNvPr>
                  <p:cNvSpPr/>
                  <p:nvPr/>
                </p:nvSpPr>
                <p:spPr>
                  <a:xfrm>
                    <a:off x="-624355" y="6178501"/>
                    <a:ext cx="269142" cy="170792"/>
                  </a:xfrm>
                  <a:custGeom>
                    <a:avLst/>
                    <a:gdLst>
                      <a:gd name="connsiteX0" fmla="*/ 32091 w 269142"/>
                      <a:gd name="connsiteY0" fmla="*/ 170 h 170792"/>
                      <a:gd name="connsiteX1" fmla="*/ 3361 w 269142"/>
                      <a:gd name="connsiteY1" fmla="*/ 84416 h 170792"/>
                      <a:gd name="connsiteX2" fmla="*/ 6065 w 269142"/>
                      <a:gd name="connsiteY2" fmla="*/ 153235 h 170792"/>
                      <a:gd name="connsiteX3" fmla="*/ 44053 w 269142"/>
                      <a:gd name="connsiteY3" fmla="*/ 156550 h 170792"/>
                      <a:gd name="connsiteX4" fmla="*/ 44728 w 269142"/>
                      <a:gd name="connsiteY4" fmla="*/ 108926 h 170792"/>
                      <a:gd name="connsiteX5" fmla="*/ 86941 w 269142"/>
                      <a:gd name="connsiteY5" fmla="*/ 157804 h 170792"/>
                      <a:gd name="connsiteX6" fmla="*/ 202383 w 269142"/>
                      <a:gd name="connsiteY6" fmla="*/ 170776 h 170792"/>
                      <a:gd name="connsiteX7" fmla="*/ 268837 w 269142"/>
                      <a:gd name="connsiteY7" fmla="*/ 125679 h 170792"/>
                      <a:gd name="connsiteX8" fmla="*/ 190497 w 269142"/>
                      <a:gd name="connsiteY8" fmla="*/ 99824 h 170792"/>
                      <a:gd name="connsiteX9" fmla="*/ 124498 w 269142"/>
                      <a:gd name="connsiteY9" fmla="*/ 20524 h 170792"/>
                      <a:gd name="connsiteX10" fmla="*/ 32091 w 269142"/>
                      <a:gd name="connsiteY10" fmla="*/ 170 h 170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9142" h="170792">
                        <a:moveTo>
                          <a:pt x="32091" y="170"/>
                        </a:moveTo>
                        <a:cubicBezTo>
                          <a:pt x="27861" y="-2481"/>
                          <a:pt x="-11576" y="25810"/>
                          <a:pt x="3361" y="84416"/>
                        </a:cubicBezTo>
                        <a:cubicBezTo>
                          <a:pt x="25263" y="170346"/>
                          <a:pt x="6065" y="153235"/>
                          <a:pt x="6065" y="153235"/>
                        </a:cubicBezTo>
                        <a:lnTo>
                          <a:pt x="44053" y="156550"/>
                        </a:lnTo>
                        <a:lnTo>
                          <a:pt x="44728" y="108926"/>
                        </a:lnTo>
                        <a:cubicBezTo>
                          <a:pt x="44728" y="108926"/>
                          <a:pt x="63575" y="120196"/>
                          <a:pt x="86941" y="157804"/>
                        </a:cubicBezTo>
                        <a:cubicBezTo>
                          <a:pt x="115581" y="167300"/>
                          <a:pt x="167470" y="170131"/>
                          <a:pt x="202383" y="170776"/>
                        </a:cubicBezTo>
                        <a:cubicBezTo>
                          <a:pt x="231914" y="171421"/>
                          <a:pt x="259841" y="153844"/>
                          <a:pt x="268837" y="125679"/>
                        </a:cubicBezTo>
                        <a:cubicBezTo>
                          <a:pt x="274123" y="109070"/>
                          <a:pt x="209313" y="114983"/>
                          <a:pt x="190497" y="99824"/>
                        </a:cubicBezTo>
                        <a:cubicBezTo>
                          <a:pt x="143599" y="62181"/>
                          <a:pt x="124498" y="20524"/>
                          <a:pt x="124498" y="20524"/>
                        </a:cubicBezTo>
                        <a:cubicBezTo>
                          <a:pt x="124498" y="20524"/>
                          <a:pt x="51558" y="12533"/>
                          <a:pt x="32091" y="17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A9C95345-A289-B3AE-C846-B1FBE1218079}"/>
                      </a:ext>
                    </a:extLst>
                  </p:cNvPr>
                  <p:cNvSpPr/>
                  <p:nvPr/>
                </p:nvSpPr>
                <p:spPr>
                  <a:xfrm>
                    <a:off x="-511610" y="6213561"/>
                    <a:ext cx="130100" cy="100417"/>
                  </a:xfrm>
                  <a:custGeom>
                    <a:avLst/>
                    <a:gdLst>
                      <a:gd name="connsiteX0" fmla="*/ 1282 w 130100"/>
                      <a:gd name="connsiteY0" fmla="*/ 604 h 100417"/>
                      <a:gd name="connsiteX1" fmla="*/ 75910 w 130100"/>
                      <a:gd name="connsiteY1" fmla="*/ 76124 h 100417"/>
                      <a:gd name="connsiteX2" fmla="*/ 130000 w 130100"/>
                      <a:gd name="connsiteY2" fmla="*/ 93521 h 100417"/>
                      <a:gd name="connsiteX3" fmla="*/ 47194 w 130100"/>
                      <a:gd name="connsiteY3" fmla="*/ 86624 h 100417"/>
                      <a:gd name="connsiteX4" fmla="*/ 1282 w 130100"/>
                      <a:gd name="connsiteY4" fmla="*/ 604 h 100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100" h="100417">
                        <a:moveTo>
                          <a:pt x="1282" y="604"/>
                        </a:moveTo>
                        <a:cubicBezTo>
                          <a:pt x="21364" y="22481"/>
                          <a:pt x="57894" y="66234"/>
                          <a:pt x="75910" y="76124"/>
                        </a:cubicBezTo>
                        <a:cubicBezTo>
                          <a:pt x="93926" y="85996"/>
                          <a:pt x="132325" y="83631"/>
                          <a:pt x="130000" y="93521"/>
                        </a:cubicBezTo>
                        <a:cubicBezTo>
                          <a:pt x="127676" y="103394"/>
                          <a:pt x="78277" y="103967"/>
                          <a:pt x="47194" y="86624"/>
                        </a:cubicBezTo>
                        <a:cubicBezTo>
                          <a:pt x="21500" y="72272"/>
                          <a:pt x="-6349" y="-7709"/>
                          <a:pt x="1282" y="6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8F67CD09-1BEE-EFF7-B4BF-7822A4AB2FBF}"/>
                      </a:ext>
                    </a:extLst>
                  </p:cNvPr>
                  <p:cNvSpPr/>
                  <p:nvPr/>
                </p:nvSpPr>
                <p:spPr>
                  <a:xfrm>
                    <a:off x="-739218" y="4410554"/>
                    <a:ext cx="404429" cy="1739934"/>
                  </a:xfrm>
                  <a:custGeom>
                    <a:avLst/>
                    <a:gdLst>
                      <a:gd name="connsiteX0" fmla="*/ 26346 w 404429"/>
                      <a:gd name="connsiteY0" fmla="*/ 11646 h 1739934"/>
                      <a:gd name="connsiteX1" fmla="*/ 291209 w 404429"/>
                      <a:gd name="connsiteY1" fmla="*/ 14190 h 1739934"/>
                      <a:gd name="connsiteX2" fmla="*/ 404430 w 404429"/>
                      <a:gd name="connsiteY2" fmla="*/ 827459 h 1739934"/>
                      <a:gd name="connsiteX3" fmla="*/ 254436 w 404429"/>
                      <a:gd name="connsiteY3" fmla="*/ 1739934 h 1739934"/>
                      <a:gd name="connsiteX4" fmla="*/ 136333 w 404429"/>
                      <a:gd name="connsiteY4" fmla="*/ 1729578 h 1739934"/>
                      <a:gd name="connsiteX5" fmla="*/ 162339 w 404429"/>
                      <a:gd name="connsiteY5" fmla="*/ 858294 h 1739934"/>
                      <a:gd name="connsiteX6" fmla="*/ 26348 w 404429"/>
                      <a:gd name="connsiteY6" fmla="*/ 322649 h 1739934"/>
                      <a:gd name="connsiteX7" fmla="*/ 26346 w 404429"/>
                      <a:gd name="connsiteY7" fmla="*/ 11646 h 1739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04429" h="1739934">
                        <a:moveTo>
                          <a:pt x="26346" y="11646"/>
                        </a:moveTo>
                        <a:cubicBezTo>
                          <a:pt x="26346" y="11646"/>
                          <a:pt x="259874" y="-16179"/>
                          <a:pt x="291209" y="14190"/>
                        </a:cubicBezTo>
                        <a:cubicBezTo>
                          <a:pt x="322544" y="44577"/>
                          <a:pt x="404430" y="827459"/>
                          <a:pt x="404430" y="827459"/>
                        </a:cubicBezTo>
                        <a:lnTo>
                          <a:pt x="254436" y="1739934"/>
                        </a:lnTo>
                        <a:lnTo>
                          <a:pt x="136333" y="1729578"/>
                        </a:lnTo>
                        <a:lnTo>
                          <a:pt x="162339" y="858294"/>
                        </a:lnTo>
                        <a:lnTo>
                          <a:pt x="26348" y="322649"/>
                        </a:lnTo>
                        <a:cubicBezTo>
                          <a:pt x="26346" y="322649"/>
                          <a:pt x="-32932" y="196692"/>
                          <a:pt x="26346" y="1164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52172454-5E2A-3034-16BB-3A7DBCE88497}"/>
                      </a:ext>
                    </a:extLst>
                  </p:cNvPr>
                  <p:cNvSpPr/>
                  <p:nvPr/>
                </p:nvSpPr>
                <p:spPr>
                  <a:xfrm>
                    <a:off x="-562932" y="4765130"/>
                    <a:ext cx="229403" cy="1129753"/>
                  </a:xfrm>
                  <a:custGeom>
                    <a:avLst/>
                    <a:gdLst>
                      <a:gd name="connsiteX0" fmla="*/ 229403 w 229403"/>
                      <a:gd name="connsiteY0" fmla="*/ 465214 h 1129753"/>
                      <a:gd name="connsiteX1" fmla="*/ 213425 w 229403"/>
                      <a:gd name="connsiteY1" fmla="*/ 337144 h 1129753"/>
                      <a:gd name="connsiteX2" fmla="*/ 0 w 229403"/>
                      <a:gd name="connsiteY2" fmla="*/ 0 h 1129753"/>
                      <a:gd name="connsiteX3" fmla="*/ 142965 w 229403"/>
                      <a:gd name="connsiteY3" fmla="*/ 506154 h 1129753"/>
                      <a:gd name="connsiteX4" fmla="*/ 88917 w 229403"/>
                      <a:gd name="connsiteY4" fmla="*/ 549603 h 1129753"/>
                      <a:gd name="connsiteX5" fmla="*/ 125530 w 229403"/>
                      <a:gd name="connsiteY5" fmla="*/ 597226 h 1129753"/>
                      <a:gd name="connsiteX6" fmla="*/ 80198 w 229403"/>
                      <a:gd name="connsiteY6" fmla="*/ 624173 h 1129753"/>
                      <a:gd name="connsiteX7" fmla="*/ 166590 w 229403"/>
                      <a:gd name="connsiteY7" fmla="*/ 667747 h 1129753"/>
                      <a:gd name="connsiteX8" fmla="*/ 120165 w 229403"/>
                      <a:gd name="connsiteY8" fmla="*/ 1129754 h 1129753"/>
                      <a:gd name="connsiteX9" fmla="*/ 229403 w 229403"/>
                      <a:gd name="connsiteY9" fmla="*/ 465214 h 1129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9403" h="1129753">
                        <a:moveTo>
                          <a:pt x="229403" y="465214"/>
                        </a:moveTo>
                        <a:lnTo>
                          <a:pt x="213425" y="337144"/>
                        </a:lnTo>
                        <a:lnTo>
                          <a:pt x="0" y="0"/>
                        </a:lnTo>
                        <a:lnTo>
                          <a:pt x="142965" y="506154"/>
                        </a:lnTo>
                        <a:cubicBezTo>
                          <a:pt x="142965" y="506154"/>
                          <a:pt x="129016" y="536040"/>
                          <a:pt x="88917" y="549603"/>
                        </a:cubicBezTo>
                        <a:cubicBezTo>
                          <a:pt x="48817" y="563148"/>
                          <a:pt x="94147" y="582480"/>
                          <a:pt x="125530" y="597226"/>
                        </a:cubicBezTo>
                        <a:cubicBezTo>
                          <a:pt x="156911" y="611972"/>
                          <a:pt x="78455" y="603246"/>
                          <a:pt x="80198" y="624173"/>
                        </a:cubicBezTo>
                        <a:cubicBezTo>
                          <a:pt x="81941" y="645082"/>
                          <a:pt x="171037" y="662516"/>
                          <a:pt x="166590" y="667747"/>
                        </a:cubicBezTo>
                        <a:cubicBezTo>
                          <a:pt x="162141" y="672979"/>
                          <a:pt x="120165" y="1129754"/>
                          <a:pt x="120165" y="1129754"/>
                        </a:cubicBezTo>
                        <a:lnTo>
                          <a:pt x="229403" y="465214"/>
                        </a:lnTo>
                        <a:close/>
                      </a:path>
                    </a:pathLst>
                  </a:custGeom>
                  <a:solidFill>
                    <a:srgbClr val="11405C"/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6622CDA-7F1F-1E77-A90D-F1885596F978}"/>
                  </a:ext>
                </a:extLst>
              </p:cNvPr>
              <p:cNvSpPr/>
              <p:nvPr/>
            </p:nvSpPr>
            <p:spPr>
              <a:xfrm>
                <a:off x="-776228" y="3712408"/>
                <a:ext cx="649734" cy="829682"/>
              </a:xfrm>
              <a:custGeom>
                <a:avLst/>
                <a:gdLst>
                  <a:gd name="connsiteX0" fmla="*/ 142 w 649734"/>
                  <a:gd name="connsiteY0" fmla="*/ 775440 h 829682"/>
                  <a:gd name="connsiteX1" fmla="*/ 644183 w 649734"/>
                  <a:gd name="connsiteY1" fmla="*/ 807977 h 829682"/>
                  <a:gd name="connsiteX2" fmla="*/ 620848 w 649734"/>
                  <a:gd name="connsiteY2" fmla="*/ 712139 h 829682"/>
                  <a:gd name="connsiteX3" fmla="*/ 583513 w 649734"/>
                  <a:gd name="connsiteY3" fmla="*/ 420989 h 829682"/>
                  <a:gd name="connsiteX4" fmla="*/ 629194 w 649734"/>
                  <a:gd name="connsiteY4" fmla="*/ 299834 h 829682"/>
                  <a:gd name="connsiteX5" fmla="*/ 616182 w 649734"/>
                  <a:gd name="connsiteY5" fmla="*/ 213034 h 829682"/>
                  <a:gd name="connsiteX6" fmla="*/ 506334 w 649734"/>
                  <a:gd name="connsiteY6" fmla="*/ 6881 h 829682"/>
                  <a:gd name="connsiteX7" fmla="*/ 310498 w 649734"/>
                  <a:gd name="connsiteY7" fmla="*/ 39431 h 829682"/>
                  <a:gd name="connsiteX8" fmla="*/ 142 w 649734"/>
                  <a:gd name="connsiteY8" fmla="*/ 775440 h 82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9734" h="829682">
                    <a:moveTo>
                      <a:pt x="142" y="775440"/>
                    </a:moveTo>
                    <a:cubicBezTo>
                      <a:pt x="2534" y="827345"/>
                      <a:pt x="627848" y="849580"/>
                      <a:pt x="644183" y="807977"/>
                    </a:cubicBezTo>
                    <a:cubicBezTo>
                      <a:pt x="660518" y="766392"/>
                      <a:pt x="637183" y="733837"/>
                      <a:pt x="620848" y="712139"/>
                    </a:cubicBezTo>
                    <a:cubicBezTo>
                      <a:pt x="604513" y="690442"/>
                      <a:pt x="553178" y="440894"/>
                      <a:pt x="583513" y="420989"/>
                    </a:cubicBezTo>
                    <a:cubicBezTo>
                      <a:pt x="613848" y="401101"/>
                      <a:pt x="647749" y="317912"/>
                      <a:pt x="629194" y="299834"/>
                    </a:cubicBezTo>
                    <a:cubicBezTo>
                      <a:pt x="610639" y="281750"/>
                      <a:pt x="616182" y="213034"/>
                      <a:pt x="616182" y="213034"/>
                    </a:cubicBezTo>
                    <a:cubicBezTo>
                      <a:pt x="616182" y="213034"/>
                      <a:pt x="550492" y="17730"/>
                      <a:pt x="506334" y="6881"/>
                    </a:cubicBezTo>
                    <a:cubicBezTo>
                      <a:pt x="462174" y="-3970"/>
                      <a:pt x="373501" y="-7585"/>
                      <a:pt x="310498" y="39431"/>
                    </a:cubicBezTo>
                    <a:cubicBezTo>
                      <a:pt x="247491" y="86448"/>
                      <a:pt x="-6858" y="623540"/>
                      <a:pt x="142" y="77544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E4DA4412-7198-ECDD-3D19-7041E328CDF4}"/>
                  </a:ext>
                </a:extLst>
              </p:cNvPr>
              <p:cNvSpPr/>
              <p:nvPr/>
            </p:nvSpPr>
            <p:spPr>
              <a:xfrm>
                <a:off x="-316513" y="4039368"/>
                <a:ext cx="80328" cy="455863"/>
              </a:xfrm>
              <a:custGeom>
                <a:avLst/>
                <a:gdLst>
                  <a:gd name="connsiteX0" fmla="*/ 64755 w 80328"/>
                  <a:gd name="connsiteY0" fmla="*/ 0 h 455863"/>
                  <a:gd name="connsiteX1" fmla="*/ 21542 w 80328"/>
                  <a:gd name="connsiteY1" fmla="*/ 115278 h 455863"/>
                  <a:gd name="connsiteX2" fmla="*/ 79868 w 80328"/>
                  <a:gd name="connsiteY2" fmla="*/ 455700 h 455863"/>
                  <a:gd name="connsiteX3" fmla="*/ 0 w 80328"/>
                  <a:gd name="connsiteY3" fmla="*/ 113934 h 455863"/>
                  <a:gd name="connsiteX4" fmla="*/ 64755 w 80328"/>
                  <a:gd name="connsiteY4" fmla="*/ 0 h 455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28" h="455863">
                    <a:moveTo>
                      <a:pt x="64755" y="0"/>
                    </a:moveTo>
                    <a:cubicBezTo>
                      <a:pt x="64755" y="0"/>
                      <a:pt x="18582" y="65092"/>
                      <a:pt x="21542" y="115278"/>
                    </a:cubicBezTo>
                    <a:cubicBezTo>
                      <a:pt x="24501" y="165463"/>
                      <a:pt x="86231" y="463852"/>
                      <a:pt x="79868" y="455700"/>
                    </a:cubicBezTo>
                    <a:cubicBezTo>
                      <a:pt x="73506" y="447566"/>
                      <a:pt x="0" y="127497"/>
                      <a:pt x="0" y="113934"/>
                    </a:cubicBezTo>
                    <a:cubicBezTo>
                      <a:pt x="2" y="48824"/>
                      <a:pt x="64755" y="0"/>
                      <a:pt x="6475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0D36B97E-C68C-77AD-C807-5CAB5AE28DB2}"/>
                  </a:ext>
                </a:extLst>
              </p:cNvPr>
              <p:cNvSpPr/>
              <p:nvPr/>
            </p:nvSpPr>
            <p:spPr>
              <a:xfrm>
                <a:off x="-225461" y="3914524"/>
                <a:ext cx="695690" cy="396572"/>
              </a:xfrm>
              <a:custGeom>
                <a:avLst/>
                <a:gdLst>
                  <a:gd name="connsiteX0" fmla="*/ 120022 w 695690"/>
                  <a:gd name="connsiteY0" fmla="*/ 0 h 396572"/>
                  <a:gd name="connsiteX1" fmla="*/ 284502 w 695690"/>
                  <a:gd name="connsiteY1" fmla="*/ 146756 h 396572"/>
                  <a:gd name="connsiteX2" fmla="*/ 695691 w 695690"/>
                  <a:gd name="connsiteY2" fmla="*/ 312596 h 396572"/>
                  <a:gd name="connsiteX3" fmla="*/ 659217 w 695690"/>
                  <a:gd name="connsiteY3" fmla="*/ 396572 h 396572"/>
                  <a:gd name="connsiteX4" fmla="*/ 209992 w 695690"/>
                  <a:gd name="connsiteY4" fmla="*/ 292439 h 396572"/>
                  <a:gd name="connsiteX5" fmla="*/ 0 w 695690"/>
                  <a:gd name="connsiteY5" fmla="*/ 138299 h 39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5690" h="396572">
                    <a:moveTo>
                      <a:pt x="120022" y="0"/>
                    </a:moveTo>
                    <a:lnTo>
                      <a:pt x="284502" y="146756"/>
                    </a:lnTo>
                    <a:lnTo>
                      <a:pt x="695691" y="312596"/>
                    </a:lnTo>
                    <a:lnTo>
                      <a:pt x="659217" y="396572"/>
                    </a:lnTo>
                    <a:lnTo>
                      <a:pt x="209992" y="292439"/>
                    </a:lnTo>
                    <a:lnTo>
                      <a:pt x="0" y="138299"/>
                    </a:lnTo>
                    <a:close/>
                  </a:path>
                </a:pathLst>
              </a:custGeom>
              <a:solidFill>
                <a:srgbClr val="D7A28E"/>
              </a:solidFill>
              <a:ln w="17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8" name="图形 1">
                <a:extLst>
                  <a:ext uri="{FF2B5EF4-FFF2-40B4-BE49-F238E27FC236}">
                    <a16:creationId xmlns:a16="http://schemas.microsoft.com/office/drawing/2014/main" id="{18D89516-64D7-BAD4-A517-391DCAE6E11D}"/>
                  </a:ext>
                </a:extLst>
              </p:cNvPr>
              <p:cNvGrpSpPr/>
              <p:nvPr/>
            </p:nvGrpSpPr>
            <p:grpSpPr>
              <a:xfrm>
                <a:off x="388132" y="4184352"/>
                <a:ext cx="263569" cy="176519"/>
                <a:chOff x="388132" y="4184352"/>
                <a:chExt cx="263569" cy="176519"/>
              </a:xfrm>
            </p:grpSpPr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DFF854F3-BFCB-F693-C997-BD7595BCEB7A}"/>
                    </a:ext>
                  </a:extLst>
                </p:cNvPr>
                <p:cNvSpPr/>
                <p:nvPr/>
              </p:nvSpPr>
              <p:spPr>
                <a:xfrm>
                  <a:off x="388132" y="4184352"/>
                  <a:ext cx="263569" cy="176519"/>
                </a:xfrm>
                <a:custGeom>
                  <a:avLst/>
                  <a:gdLst>
                    <a:gd name="connsiteX0" fmla="*/ 182431 w 263569"/>
                    <a:gd name="connsiteY0" fmla="*/ 0 h 176519"/>
                    <a:gd name="connsiteX1" fmla="*/ 182167 w 263569"/>
                    <a:gd name="connsiteY1" fmla="*/ 21590 h 176519"/>
                    <a:gd name="connsiteX2" fmla="*/ 148705 w 263569"/>
                    <a:gd name="connsiteY2" fmla="*/ 54790 h 176519"/>
                    <a:gd name="connsiteX3" fmla="*/ 258796 w 263569"/>
                    <a:gd name="connsiteY3" fmla="*/ 100711 h 176519"/>
                    <a:gd name="connsiteX4" fmla="*/ 250456 w 263569"/>
                    <a:gd name="connsiteY4" fmla="*/ 115188 h 176519"/>
                    <a:gd name="connsiteX5" fmla="*/ 190072 w 263569"/>
                    <a:gd name="connsiteY5" fmla="*/ 98884 h 176519"/>
                    <a:gd name="connsiteX6" fmla="*/ 263569 w 263569"/>
                    <a:gd name="connsiteY6" fmla="*/ 129594 h 176519"/>
                    <a:gd name="connsiteX7" fmla="*/ 254138 w 263569"/>
                    <a:gd name="connsiteY7" fmla="*/ 142386 h 176519"/>
                    <a:gd name="connsiteX8" fmla="*/ 178661 w 263569"/>
                    <a:gd name="connsiteY8" fmla="*/ 124684 h 176519"/>
                    <a:gd name="connsiteX9" fmla="*/ 247569 w 263569"/>
                    <a:gd name="connsiteY9" fmla="*/ 151954 h 176519"/>
                    <a:gd name="connsiteX10" fmla="*/ 235992 w 263569"/>
                    <a:gd name="connsiteY10" fmla="*/ 164245 h 176519"/>
                    <a:gd name="connsiteX11" fmla="*/ 165762 w 263569"/>
                    <a:gd name="connsiteY11" fmla="*/ 148406 h 176519"/>
                    <a:gd name="connsiteX12" fmla="*/ 216835 w 263569"/>
                    <a:gd name="connsiteY12" fmla="*/ 166341 h 176519"/>
                    <a:gd name="connsiteX13" fmla="*/ 203264 w 263569"/>
                    <a:gd name="connsiteY13" fmla="*/ 175927 h 176519"/>
                    <a:gd name="connsiteX14" fmla="*/ 106898 w 263569"/>
                    <a:gd name="connsiteY14" fmla="*/ 148245 h 176519"/>
                    <a:gd name="connsiteX15" fmla="*/ 0 w 263569"/>
                    <a:gd name="connsiteY15" fmla="*/ 114561 h 176519"/>
                    <a:gd name="connsiteX16" fmla="*/ 29561 w 263569"/>
                    <a:gd name="connsiteY16" fmla="*/ 25926 h 176519"/>
                    <a:gd name="connsiteX17" fmla="*/ 77975 w 263569"/>
                    <a:gd name="connsiteY17" fmla="*/ 42141 h 176519"/>
                    <a:gd name="connsiteX18" fmla="*/ 182431 w 263569"/>
                    <a:gd name="connsiteY18" fmla="*/ 0 h 17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63569" h="176519">
                      <a:moveTo>
                        <a:pt x="182431" y="0"/>
                      </a:moveTo>
                      <a:cubicBezTo>
                        <a:pt x="193113" y="10732"/>
                        <a:pt x="182167" y="21590"/>
                        <a:pt x="182167" y="21590"/>
                      </a:cubicBezTo>
                      <a:lnTo>
                        <a:pt x="148705" y="54790"/>
                      </a:lnTo>
                      <a:lnTo>
                        <a:pt x="258796" y="100711"/>
                      </a:lnTo>
                      <a:cubicBezTo>
                        <a:pt x="258796" y="100711"/>
                        <a:pt x="259472" y="113719"/>
                        <a:pt x="250456" y="115188"/>
                      </a:cubicBezTo>
                      <a:cubicBezTo>
                        <a:pt x="246330" y="115851"/>
                        <a:pt x="190072" y="98884"/>
                        <a:pt x="190072" y="98884"/>
                      </a:cubicBezTo>
                      <a:lnTo>
                        <a:pt x="263569" y="129594"/>
                      </a:lnTo>
                      <a:cubicBezTo>
                        <a:pt x="263569" y="129594"/>
                        <a:pt x="262331" y="143622"/>
                        <a:pt x="254138" y="142386"/>
                      </a:cubicBezTo>
                      <a:cubicBezTo>
                        <a:pt x="250221" y="141777"/>
                        <a:pt x="178661" y="124684"/>
                        <a:pt x="178661" y="124684"/>
                      </a:cubicBezTo>
                      <a:lnTo>
                        <a:pt x="247569" y="151954"/>
                      </a:lnTo>
                      <a:cubicBezTo>
                        <a:pt x="247569" y="151954"/>
                        <a:pt x="239025" y="164693"/>
                        <a:pt x="235992" y="164245"/>
                      </a:cubicBezTo>
                      <a:cubicBezTo>
                        <a:pt x="220350" y="161934"/>
                        <a:pt x="165762" y="148406"/>
                        <a:pt x="165762" y="148406"/>
                      </a:cubicBezTo>
                      <a:lnTo>
                        <a:pt x="216835" y="166341"/>
                      </a:lnTo>
                      <a:cubicBezTo>
                        <a:pt x="216835" y="166341"/>
                        <a:pt x="214075" y="179421"/>
                        <a:pt x="203264" y="175927"/>
                      </a:cubicBezTo>
                      <a:cubicBezTo>
                        <a:pt x="190319" y="171734"/>
                        <a:pt x="125650" y="158547"/>
                        <a:pt x="106898" y="148245"/>
                      </a:cubicBezTo>
                      <a:cubicBezTo>
                        <a:pt x="82336" y="134772"/>
                        <a:pt x="0" y="114561"/>
                        <a:pt x="0" y="114561"/>
                      </a:cubicBezTo>
                      <a:cubicBezTo>
                        <a:pt x="0" y="114561"/>
                        <a:pt x="27574" y="33397"/>
                        <a:pt x="29561" y="25926"/>
                      </a:cubicBezTo>
                      <a:cubicBezTo>
                        <a:pt x="40118" y="29599"/>
                        <a:pt x="77975" y="42141"/>
                        <a:pt x="77975" y="42141"/>
                      </a:cubicBezTo>
                      <a:cubicBezTo>
                        <a:pt x="111510" y="35888"/>
                        <a:pt x="136294" y="12076"/>
                        <a:pt x="182431" y="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E713B471-CE31-BB5E-3D14-198B16BE1824}"/>
                    </a:ext>
                  </a:extLst>
                </p:cNvPr>
                <p:cNvSpPr/>
                <p:nvPr/>
              </p:nvSpPr>
              <p:spPr>
                <a:xfrm>
                  <a:off x="568056" y="4278201"/>
                  <a:ext cx="32673" cy="13492"/>
                </a:xfrm>
                <a:custGeom>
                  <a:avLst/>
                  <a:gdLst>
                    <a:gd name="connsiteX0" fmla="*/ 21 w 32673"/>
                    <a:gd name="connsiteY0" fmla="*/ 341 h 13492"/>
                    <a:gd name="connsiteX1" fmla="*/ 15509 w 32673"/>
                    <a:gd name="connsiteY1" fmla="*/ 8869 h 13492"/>
                    <a:gd name="connsiteX2" fmla="*/ 32652 w 32673"/>
                    <a:gd name="connsiteY2" fmla="*/ 13151 h 13492"/>
                    <a:gd name="connsiteX3" fmla="*/ 17166 w 32673"/>
                    <a:gd name="connsiteY3" fmla="*/ 4641 h 13492"/>
                    <a:gd name="connsiteX4" fmla="*/ 21 w 32673"/>
                    <a:gd name="connsiteY4" fmla="*/ 341 h 13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673" h="13492">
                      <a:moveTo>
                        <a:pt x="21" y="341"/>
                      </a:moveTo>
                      <a:cubicBezTo>
                        <a:pt x="-436" y="1505"/>
                        <a:pt x="6498" y="5322"/>
                        <a:pt x="15509" y="8869"/>
                      </a:cubicBezTo>
                      <a:cubicBezTo>
                        <a:pt x="24519" y="12399"/>
                        <a:pt x="32195" y="14316"/>
                        <a:pt x="32652" y="13151"/>
                      </a:cubicBezTo>
                      <a:cubicBezTo>
                        <a:pt x="33110" y="11987"/>
                        <a:pt x="26177" y="8170"/>
                        <a:pt x="17166" y="4641"/>
                      </a:cubicBezTo>
                      <a:cubicBezTo>
                        <a:pt x="8156" y="1093"/>
                        <a:pt x="482" y="-824"/>
                        <a:pt x="21" y="341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3E1DAE46-9298-D888-3B9E-A3B722790C68}"/>
                    </a:ext>
                  </a:extLst>
                </p:cNvPr>
                <p:cNvSpPr/>
                <p:nvPr/>
              </p:nvSpPr>
              <p:spPr>
                <a:xfrm>
                  <a:off x="555141" y="4303817"/>
                  <a:ext cx="31185" cy="11459"/>
                </a:xfrm>
                <a:custGeom>
                  <a:avLst/>
                  <a:gdLst>
                    <a:gd name="connsiteX0" fmla="*/ 18 w 31185"/>
                    <a:gd name="connsiteY0" fmla="*/ 418 h 11459"/>
                    <a:gd name="connsiteX1" fmla="*/ 14860 w 31185"/>
                    <a:gd name="connsiteY1" fmla="*/ 7871 h 11459"/>
                    <a:gd name="connsiteX2" fmla="*/ 31168 w 31185"/>
                    <a:gd name="connsiteY2" fmla="*/ 11042 h 11459"/>
                    <a:gd name="connsiteX3" fmla="*/ 16326 w 31185"/>
                    <a:gd name="connsiteY3" fmla="*/ 3571 h 11459"/>
                    <a:gd name="connsiteX4" fmla="*/ 18 w 31185"/>
                    <a:gd name="connsiteY4" fmla="*/ 418 h 11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85" h="11459">
                      <a:moveTo>
                        <a:pt x="18" y="418"/>
                      </a:moveTo>
                      <a:cubicBezTo>
                        <a:pt x="-387" y="1600"/>
                        <a:pt x="6258" y="4933"/>
                        <a:pt x="14860" y="7871"/>
                      </a:cubicBezTo>
                      <a:cubicBezTo>
                        <a:pt x="23462" y="10810"/>
                        <a:pt x="30763" y="12225"/>
                        <a:pt x="31168" y="11042"/>
                      </a:cubicBezTo>
                      <a:cubicBezTo>
                        <a:pt x="31573" y="9860"/>
                        <a:pt x="24927" y="6509"/>
                        <a:pt x="16326" y="3571"/>
                      </a:cubicBezTo>
                      <a:cubicBezTo>
                        <a:pt x="7722" y="651"/>
                        <a:pt x="421" y="-765"/>
                        <a:pt x="18" y="41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EB00CE3A-A559-B6CC-1FB3-0E1E7AC3872C}"/>
                    </a:ext>
                  </a:extLst>
                </p:cNvPr>
                <p:cNvSpPr/>
                <p:nvPr/>
              </p:nvSpPr>
              <p:spPr>
                <a:xfrm>
                  <a:off x="541051" y="4326774"/>
                  <a:ext cx="25683" cy="10488"/>
                </a:xfrm>
                <a:custGeom>
                  <a:avLst/>
                  <a:gdLst>
                    <a:gd name="connsiteX0" fmla="*/ 25 w 25683"/>
                    <a:gd name="connsiteY0" fmla="*/ 448 h 10488"/>
                    <a:gd name="connsiteX1" fmla="*/ 12047 w 25683"/>
                    <a:gd name="connsiteY1" fmla="*/ 7364 h 10488"/>
                    <a:gd name="connsiteX2" fmla="*/ 25659 w 25683"/>
                    <a:gd name="connsiteY2" fmla="*/ 10033 h 10488"/>
                    <a:gd name="connsiteX3" fmla="*/ 13636 w 25683"/>
                    <a:gd name="connsiteY3" fmla="*/ 3117 h 10488"/>
                    <a:gd name="connsiteX4" fmla="*/ 25 w 25683"/>
                    <a:gd name="connsiteY4" fmla="*/ 448 h 1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83" h="10488">
                      <a:moveTo>
                        <a:pt x="25" y="448"/>
                      </a:moveTo>
                      <a:cubicBezTo>
                        <a:pt x="-412" y="1630"/>
                        <a:pt x="4970" y="4730"/>
                        <a:pt x="12047" y="7364"/>
                      </a:cubicBezTo>
                      <a:cubicBezTo>
                        <a:pt x="19124" y="10015"/>
                        <a:pt x="25220" y="11216"/>
                        <a:pt x="25659" y="10033"/>
                      </a:cubicBezTo>
                      <a:cubicBezTo>
                        <a:pt x="26096" y="8869"/>
                        <a:pt x="20715" y="5769"/>
                        <a:pt x="13636" y="3117"/>
                      </a:cubicBezTo>
                      <a:cubicBezTo>
                        <a:pt x="6559" y="466"/>
                        <a:pt x="464" y="-717"/>
                        <a:pt x="25" y="44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0CFEB361-8AB7-8DF2-79A7-B189BF225FCD}"/>
                    </a:ext>
                  </a:extLst>
                </p:cNvPr>
                <p:cNvSpPr/>
                <p:nvPr/>
              </p:nvSpPr>
              <p:spPr>
                <a:xfrm>
                  <a:off x="537571" y="4317293"/>
                  <a:ext cx="9958" cy="15849"/>
                </a:xfrm>
                <a:custGeom>
                  <a:avLst/>
                  <a:gdLst>
                    <a:gd name="connsiteX0" fmla="*/ 8517 w 9958"/>
                    <a:gd name="connsiteY0" fmla="*/ 3 h 15849"/>
                    <a:gd name="connsiteX1" fmla="*/ 4387 w 9958"/>
                    <a:gd name="connsiteY1" fmla="*/ 7833 h 15849"/>
                    <a:gd name="connsiteX2" fmla="*/ 62 w 9958"/>
                    <a:gd name="connsiteY2" fmla="*/ 15430 h 15849"/>
                    <a:gd name="connsiteX3" fmla="*/ 8395 w 9958"/>
                    <a:gd name="connsiteY3" fmla="*/ 9965 h 15849"/>
                    <a:gd name="connsiteX4" fmla="*/ 8517 w 9958"/>
                    <a:gd name="connsiteY4" fmla="*/ 3 h 15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8" h="15849">
                      <a:moveTo>
                        <a:pt x="8517" y="3"/>
                      </a:moveTo>
                      <a:cubicBezTo>
                        <a:pt x="7161" y="21"/>
                        <a:pt x="6483" y="3999"/>
                        <a:pt x="4387" y="7833"/>
                      </a:cubicBezTo>
                      <a:cubicBezTo>
                        <a:pt x="2380" y="11757"/>
                        <a:pt x="-456" y="14319"/>
                        <a:pt x="62" y="15430"/>
                      </a:cubicBezTo>
                      <a:cubicBezTo>
                        <a:pt x="471" y="16666"/>
                        <a:pt x="5589" y="15268"/>
                        <a:pt x="8395" y="9965"/>
                      </a:cubicBezTo>
                      <a:cubicBezTo>
                        <a:pt x="11167" y="4644"/>
                        <a:pt x="9631" y="-140"/>
                        <a:pt x="8517" y="3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4B65754E-21E4-BCE9-E248-CC2736400BA3}"/>
                    </a:ext>
                  </a:extLst>
                </p:cNvPr>
                <p:cNvSpPr/>
                <p:nvPr/>
              </p:nvSpPr>
              <p:spPr>
                <a:xfrm>
                  <a:off x="550626" y="4295559"/>
                  <a:ext cx="9954" cy="15843"/>
                </a:xfrm>
                <a:custGeom>
                  <a:avLst/>
                  <a:gdLst>
                    <a:gd name="connsiteX0" fmla="*/ 8514 w 9954"/>
                    <a:gd name="connsiteY0" fmla="*/ 4 h 15843"/>
                    <a:gd name="connsiteX1" fmla="*/ 4386 w 9954"/>
                    <a:gd name="connsiteY1" fmla="*/ 7834 h 15843"/>
                    <a:gd name="connsiteX2" fmla="*/ 62 w 9954"/>
                    <a:gd name="connsiteY2" fmla="*/ 15430 h 15843"/>
                    <a:gd name="connsiteX3" fmla="*/ 8394 w 9954"/>
                    <a:gd name="connsiteY3" fmla="*/ 9948 h 15843"/>
                    <a:gd name="connsiteX4" fmla="*/ 8514 w 9954"/>
                    <a:gd name="connsiteY4" fmla="*/ 4 h 15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4" h="15843">
                      <a:moveTo>
                        <a:pt x="8514" y="4"/>
                      </a:moveTo>
                      <a:cubicBezTo>
                        <a:pt x="7158" y="22"/>
                        <a:pt x="6480" y="3981"/>
                        <a:pt x="4386" y="7834"/>
                      </a:cubicBezTo>
                      <a:cubicBezTo>
                        <a:pt x="2379" y="11740"/>
                        <a:pt x="-457" y="14302"/>
                        <a:pt x="62" y="15430"/>
                      </a:cubicBezTo>
                      <a:cubicBezTo>
                        <a:pt x="471" y="16649"/>
                        <a:pt x="5590" y="15269"/>
                        <a:pt x="8394" y="9948"/>
                      </a:cubicBezTo>
                      <a:cubicBezTo>
                        <a:pt x="11162" y="4626"/>
                        <a:pt x="9626" y="-157"/>
                        <a:pt x="8514" y="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16B0E6BA-0CE3-A7E6-DED0-DD43264306A4}"/>
                    </a:ext>
                  </a:extLst>
                </p:cNvPr>
                <p:cNvSpPr/>
                <p:nvPr/>
              </p:nvSpPr>
              <p:spPr>
                <a:xfrm>
                  <a:off x="563022" y="4271407"/>
                  <a:ext cx="9957" cy="15843"/>
                </a:xfrm>
                <a:custGeom>
                  <a:avLst/>
                  <a:gdLst>
                    <a:gd name="connsiteX0" fmla="*/ 8515 w 9957"/>
                    <a:gd name="connsiteY0" fmla="*/ 4 h 15843"/>
                    <a:gd name="connsiteX1" fmla="*/ 4387 w 9957"/>
                    <a:gd name="connsiteY1" fmla="*/ 7834 h 15843"/>
                    <a:gd name="connsiteX2" fmla="*/ 62 w 9957"/>
                    <a:gd name="connsiteY2" fmla="*/ 15430 h 15843"/>
                    <a:gd name="connsiteX3" fmla="*/ 8395 w 9957"/>
                    <a:gd name="connsiteY3" fmla="*/ 9948 h 15843"/>
                    <a:gd name="connsiteX4" fmla="*/ 8515 w 9957"/>
                    <a:gd name="connsiteY4" fmla="*/ 4 h 15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7" h="15843">
                      <a:moveTo>
                        <a:pt x="8515" y="4"/>
                      </a:moveTo>
                      <a:cubicBezTo>
                        <a:pt x="7159" y="22"/>
                        <a:pt x="6482" y="3981"/>
                        <a:pt x="4387" y="7834"/>
                      </a:cubicBezTo>
                      <a:cubicBezTo>
                        <a:pt x="2379" y="11739"/>
                        <a:pt x="-456" y="14302"/>
                        <a:pt x="62" y="15430"/>
                      </a:cubicBezTo>
                      <a:cubicBezTo>
                        <a:pt x="471" y="16649"/>
                        <a:pt x="5589" y="15269"/>
                        <a:pt x="8395" y="9948"/>
                      </a:cubicBezTo>
                      <a:cubicBezTo>
                        <a:pt x="11165" y="4626"/>
                        <a:pt x="9630" y="-157"/>
                        <a:pt x="8515" y="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63C15DB7-BFA8-D4F3-0A2D-2F8F81BAE410}"/>
                  </a:ext>
                </a:extLst>
              </p:cNvPr>
              <p:cNvSpPr/>
              <p:nvPr/>
            </p:nvSpPr>
            <p:spPr>
              <a:xfrm>
                <a:off x="-373877" y="3745092"/>
                <a:ext cx="367720" cy="401472"/>
              </a:xfrm>
              <a:custGeom>
                <a:avLst/>
                <a:gdLst>
                  <a:gd name="connsiteX0" fmla="*/ 127199 w 367720"/>
                  <a:gd name="connsiteY0" fmla="*/ 437 h 401472"/>
                  <a:gd name="connsiteX1" fmla="*/ 367720 w 367720"/>
                  <a:gd name="connsiteY1" fmla="*/ 221816 h 401472"/>
                  <a:gd name="connsiteX2" fmla="*/ 235878 w 367720"/>
                  <a:gd name="connsiteY2" fmla="*/ 401473 h 401472"/>
                  <a:gd name="connsiteX3" fmla="*/ 70908 w 367720"/>
                  <a:gd name="connsiteY3" fmla="*/ 267884 h 401472"/>
                  <a:gd name="connsiteX4" fmla="*/ 362 w 367720"/>
                  <a:gd name="connsiteY4" fmla="*/ 97537 h 401472"/>
                  <a:gd name="connsiteX5" fmla="*/ 127199 w 367720"/>
                  <a:gd name="connsiteY5" fmla="*/ 437 h 40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720" h="401472">
                    <a:moveTo>
                      <a:pt x="127199" y="437"/>
                    </a:moveTo>
                    <a:cubicBezTo>
                      <a:pt x="127199" y="437"/>
                      <a:pt x="367720" y="178084"/>
                      <a:pt x="367720" y="221816"/>
                    </a:cubicBezTo>
                    <a:cubicBezTo>
                      <a:pt x="367720" y="265555"/>
                      <a:pt x="263012" y="399144"/>
                      <a:pt x="235878" y="401473"/>
                    </a:cubicBezTo>
                    <a:cubicBezTo>
                      <a:pt x="207268" y="383592"/>
                      <a:pt x="70908" y="267884"/>
                      <a:pt x="70908" y="267884"/>
                    </a:cubicBezTo>
                    <a:cubicBezTo>
                      <a:pt x="70908" y="267884"/>
                      <a:pt x="-5886" y="143205"/>
                      <a:pt x="362" y="97537"/>
                    </a:cubicBezTo>
                    <a:cubicBezTo>
                      <a:pt x="15363" y="-12137"/>
                      <a:pt x="127199" y="437"/>
                      <a:pt x="127199" y="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FD2E19D-EDB1-B949-1FF9-D81918E951F2}"/>
                  </a:ext>
                </a:extLst>
              </p:cNvPr>
              <p:cNvSpPr/>
              <p:nvPr/>
            </p:nvSpPr>
            <p:spPr>
              <a:xfrm>
                <a:off x="-358514" y="3742640"/>
                <a:ext cx="125440" cy="35416"/>
              </a:xfrm>
              <a:custGeom>
                <a:avLst/>
                <a:gdLst>
                  <a:gd name="connsiteX0" fmla="*/ 0 w 125440"/>
                  <a:gd name="connsiteY0" fmla="*/ 32991 h 35416"/>
                  <a:gd name="connsiteX1" fmla="*/ 115140 w 125440"/>
                  <a:gd name="connsiteY1" fmla="*/ 2598 h 35416"/>
                  <a:gd name="connsiteX2" fmla="*/ 123890 w 125440"/>
                  <a:gd name="connsiteY2" fmla="*/ 20099 h 35416"/>
                  <a:gd name="connsiteX3" fmla="*/ 0 w 125440"/>
                  <a:gd name="connsiteY3" fmla="*/ 32991 h 3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440" h="35416">
                    <a:moveTo>
                      <a:pt x="0" y="32991"/>
                    </a:moveTo>
                    <a:cubicBezTo>
                      <a:pt x="0" y="32991"/>
                      <a:pt x="99389" y="-10965"/>
                      <a:pt x="115140" y="2598"/>
                    </a:cubicBezTo>
                    <a:cubicBezTo>
                      <a:pt x="130891" y="16161"/>
                      <a:pt x="123890" y="20099"/>
                      <a:pt x="123890" y="20099"/>
                    </a:cubicBezTo>
                    <a:cubicBezTo>
                      <a:pt x="123890" y="20099"/>
                      <a:pt x="10501" y="42705"/>
                      <a:pt x="0" y="3299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C78F6030-CC1D-1911-6E91-214C3843D299}"/>
                  </a:ext>
                </a:extLst>
              </p:cNvPr>
              <p:cNvSpPr/>
              <p:nvPr/>
            </p:nvSpPr>
            <p:spPr>
              <a:xfrm>
                <a:off x="-348749" y="3904174"/>
                <a:ext cx="210748" cy="242391"/>
              </a:xfrm>
              <a:custGeom>
                <a:avLst/>
                <a:gdLst>
                  <a:gd name="connsiteX0" fmla="*/ 0 w 210748"/>
                  <a:gd name="connsiteY0" fmla="*/ 0 h 242391"/>
                  <a:gd name="connsiteX1" fmla="*/ 83052 w 210748"/>
                  <a:gd name="connsiteY1" fmla="*/ 128637 h 242391"/>
                  <a:gd name="connsiteX2" fmla="*/ 210748 w 210748"/>
                  <a:gd name="connsiteY2" fmla="*/ 242391 h 242391"/>
                  <a:gd name="connsiteX3" fmla="*/ 76396 w 210748"/>
                  <a:gd name="connsiteY3" fmla="*/ 154007 h 242391"/>
                  <a:gd name="connsiteX4" fmla="*/ 0 w 210748"/>
                  <a:gd name="connsiteY4" fmla="*/ 0 h 242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48" h="242391">
                    <a:moveTo>
                      <a:pt x="0" y="0"/>
                    </a:moveTo>
                    <a:cubicBezTo>
                      <a:pt x="0" y="0"/>
                      <a:pt x="76115" y="117259"/>
                      <a:pt x="83052" y="128637"/>
                    </a:cubicBezTo>
                    <a:cubicBezTo>
                      <a:pt x="89990" y="140014"/>
                      <a:pt x="210748" y="242391"/>
                      <a:pt x="210748" y="242391"/>
                    </a:cubicBezTo>
                    <a:cubicBezTo>
                      <a:pt x="210748" y="242391"/>
                      <a:pt x="86428" y="165384"/>
                      <a:pt x="76396" y="154007"/>
                    </a:cubicBezTo>
                    <a:cubicBezTo>
                      <a:pt x="66364" y="14263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79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6" name="图形 1">
              <a:extLst>
                <a:ext uri="{FF2B5EF4-FFF2-40B4-BE49-F238E27FC236}">
                  <a16:creationId xmlns:a16="http://schemas.microsoft.com/office/drawing/2014/main" id="{1946BF64-3E51-F628-8413-60A8605B2804}"/>
                </a:ext>
              </a:extLst>
            </p:cNvPr>
            <p:cNvGrpSpPr/>
            <p:nvPr/>
          </p:nvGrpSpPr>
          <p:grpSpPr>
            <a:xfrm>
              <a:off x="850610" y="5242528"/>
              <a:ext cx="1497800" cy="1157865"/>
              <a:chOff x="850610" y="5242528"/>
              <a:chExt cx="1497800" cy="1157865"/>
            </a:xfrm>
          </p:grpSpPr>
          <p:grpSp>
            <p:nvGrpSpPr>
              <p:cNvPr id="237" name="图形 1">
                <a:extLst>
                  <a:ext uri="{FF2B5EF4-FFF2-40B4-BE49-F238E27FC236}">
                    <a16:creationId xmlns:a16="http://schemas.microsoft.com/office/drawing/2014/main" id="{83ED9D08-DAC6-5007-DF3E-66DCDB4044A8}"/>
                  </a:ext>
                </a:extLst>
              </p:cNvPr>
              <p:cNvGrpSpPr/>
              <p:nvPr/>
            </p:nvGrpSpPr>
            <p:grpSpPr>
              <a:xfrm>
                <a:off x="1303941" y="5242528"/>
                <a:ext cx="748086" cy="999408"/>
                <a:chOff x="1303941" y="5242528"/>
                <a:chExt cx="748086" cy="999408"/>
              </a:xfrm>
            </p:grpSpPr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C9E5A73-9A87-A7F3-1C62-07E1DFE54C6C}"/>
                    </a:ext>
                  </a:extLst>
                </p:cNvPr>
                <p:cNvSpPr/>
                <p:nvPr/>
              </p:nvSpPr>
              <p:spPr>
                <a:xfrm>
                  <a:off x="1303941" y="5242528"/>
                  <a:ext cx="657086" cy="999408"/>
                </a:xfrm>
                <a:custGeom>
                  <a:avLst/>
                  <a:gdLst>
                    <a:gd name="connsiteX0" fmla="*/ 616917 w 657086"/>
                    <a:gd name="connsiteY0" fmla="*/ 999408 h 999408"/>
                    <a:gd name="connsiteX1" fmla="*/ 0 w 657086"/>
                    <a:gd name="connsiteY1" fmla="*/ 889434 h 999408"/>
                    <a:gd name="connsiteX2" fmla="*/ 117682 w 657086"/>
                    <a:gd name="connsiteY2" fmla="*/ 0 h 999408"/>
                    <a:gd name="connsiteX3" fmla="*/ 657087 w 657086"/>
                    <a:gd name="connsiteY3" fmla="*/ 46960 h 999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7086" h="999408">
                      <a:moveTo>
                        <a:pt x="616917" y="999408"/>
                      </a:moveTo>
                      <a:lnTo>
                        <a:pt x="0" y="889434"/>
                      </a:lnTo>
                      <a:lnTo>
                        <a:pt x="117682" y="0"/>
                      </a:lnTo>
                      <a:lnTo>
                        <a:pt x="657087" y="4696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9D212BA8-9500-FFDF-72CF-FB754FF1AF72}"/>
                    </a:ext>
                  </a:extLst>
                </p:cNvPr>
                <p:cNvSpPr/>
                <p:nvPr/>
              </p:nvSpPr>
              <p:spPr>
                <a:xfrm>
                  <a:off x="1920858" y="5289488"/>
                  <a:ext cx="131170" cy="952448"/>
                </a:xfrm>
                <a:custGeom>
                  <a:avLst/>
                  <a:gdLst>
                    <a:gd name="connsiteX0" fmla="*/ 40170 w 131170"/>
                    <a:gd name="connsiteY0" fmla="*/ 0 h 952448"/>
                    <a:gd name="connsiteX1" fmla="*/ 64662 w 131170"/>
                    <a:gd name="connsiteY1" fmla="*/ 20981 h 952448"/>
                    <a:gd name="connsiteX2" fmla="*/ 82597 w 131170"/>
                    <a:gd name="connsiteY2" fmla="*/ 3691 h 952448"/>
                    <a:gd name="connsiteX3" fmla="*/ 131170 w 131170"/>
                    <a:gd name="connsiteY3" fmla="*/ 895006 h 952448"/>
                    <a:gd name="connsiteX4" fmla="*/ 83439 w 131170"/>
                    <a:gd name="connsiteY4" fmla="*/ 905918 h 952448"/>
                    <a:gd name="connsiteX5" fmla="*/ 0 w 131170"/>
                    <a:gd name="connsiteY5" fmla="*/ 952448 h 952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1170" h="952448">
                      <a:moveTo>
                        <a:pt x="40170" y="0"/>
                      </a:moveTo>
                      <a:lnTo>
                        <a:pt x="64662" y="20981"/>
                      </a:lnTo>
                      <a:lnTo>
                        <a:pt x="82597" y="3691"/>
                      </a:lnTo>
                      <a:lnTo>
                        <a:pt x="131170" y="895006"/>
                      </a:lnTo>
                      <a:lnTo>
                        <a:pt x="83439" y="905918"/>
                      </a:lnTo>
                      <a:lnTo>
                        <a:pt x="0" y="952448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BE171BD8-D4F1-3486-FCBB-26ED8C01DC43}"/>
                    </a:ext>
                  </a:extLst>
                </p:cNvPr>
                <p:cNvSpPr/>
                <p:nvPr/>
              </p:nvSpPr>
              <p:spPr>
                <a:xfrm>
                  <a:off x="1526396" y="5359902"/>
                  <a:ext cx="33320" cy="46655"/>
                </a:xfrm>
                <a:custGeom>
                  <a:avLst/>
                  <a:gdLst>
                    <a:gd name="connsiteX0" fmla="*/ 33320 w 33320"/>
                    <a:gd name="connsiteY0" fmla="*/ 23328 h 46655"/>
                    <a:gd name="connsiteX1" fmla="*/ 16661 w 33320"/>
                    <a:gd name="connsiteY1" fmla="*/ 46656 h 46655"/>
                    <a:gd name="connsiteX2" fmla="*/ 0 w 33320"/>
                    <a:gd name="connsiteY2" fmla="*/ 23328 h 46655"/>
                    <a:gd name="connsiteX3" fmla="*/ 16661 w 33320"/>
                    <a:gd name="connsiteY3" fmla="*/ 0 h 46655"/>
                    <a:gd name="connsiteX4" fmla="*/ 33320 w 33320"/>
                    <a:gd name="connsiteY4" fmla="*/ 23328 h 46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20" h="46655">
                      <a:moveTo>
                        <a:pt x="33320" y="23328"/>
                      </a:moveTo>
                      <a:cubicBezTo>
                        <a:pt x="33320" y="36210"/>
                        <a:pt x="25861" y="46656"/>
                        <a:pt x="16661" y="46656"/>
                      </a:cubicBezTo>
                      <a:cubicBezTo>
                        <a:pt x="7459" y="46656"/>
                        <a:pt x="0" y="36210"/>
                        <a:pt x="0" y="23328"/>
                      </a:cubicBezTo>
                      <a:cubicBezTo>
                        <a:pt x="0" y="10446"/>
                        <a:pt x="7459" y="0"/>
                        <a:pt x="16661" y="0"/>
                      </a:cubicBezTo>
                      <a:cubicBezTo>
                        <a:pt x="25861" y="0"/>
                        <a:pt x="33320" y="10446"/>
                        <a:pt x="33320" y="23328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C11B9209-05E7-B503-1B6A-C52A007A6C7B}"/>
                    </a:ext>
                  </a:extLst>
                </p:cNvPr>
                <p:cNvSpPr/>
                <p:nvPr/>
              </p:nvSpPr>
              <p:spPr>
                <a:xfrm>
                  <a:off x="1736417" y="5370706"/>
                  <a:ext cx="32309" cy="45240"/>
                </a:xfrm>
                <a:custGeom>
                  <a:avLst/>
                  <a:gdLst>
                    <a:gd name="connsiteX0" fmla="*/ 32310 w 32309"/>
                    <a:gd name="connsiteY0" fmla="*/ 22611 h 45240"/>
                    <a:gd name="connsiteX1" fmla="*/ 16154 w 32309"/>
                    <a:gd name="connsiteY1" fmla="*/ 45240 h 45240"/>
                    <a:gd name="connsiteX2" fmla="*/ 0 w 32309"/>
                    <a:gd name="connsiteY2" fmla="*/ 22611 h 45240"/>
                    <a:gd name="connsiteX3" fmla="*/ 16154 w 32309"/>
                    <a:gd name="connsiteY3" fmla="*/ 0 h 45240"/>
                    <a:gd name="connsiteX4" fmla="*/ 32310 w 32309"/>
                    <a:gd name="connsiteY4" fmla="*/ 22611 h 4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09" h="45240">
                      <a:moveTo>
                        <a:pt x="32310" y="22611"/>
                      </a:moveTo>
                      <a:cubicBezTo>
                        <a:pt x="32310" y="35117"/>
                        <a:pt x="25077" y="45240"/>
                        <a:pt x="16154" y="45240"/>
                      </a:cubicBezTo>
                      <a:cubicBezTo>
                        <a:pt x="7231" y="45240"/>
                        <a:pt x="0" y="35117"/>
                        <a:pt x="0" y="22611"/>
                      </a:cubicBezTo>
                      <a:cubicBezTo>
                        <a:pt x="0" y="10123"/>
                        <a:pt x="7233" y="0"/>
                        <a:pt x="16154" y="0"/>
                      </a:cubicBezTo>
                      <a:cubicBezTo>
                        <a:pt x="25077" y="0"/>
                        <a:pt x="32310" y="10123"/>
                        <a:pt x="32310" y="22611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2380818F-B9F6-6795-4F65-0D9E47DF5F13}"/>
                    </a:ext>
                  </a:extLst>
                </p:cNvPr>
                <p:cNvSpPr/>
                <p:nvPr/>
              </p:nvSpPr>
              <p:spPr>
                <a:xfrm>
                  <a:off x="1501827" y="5378046"/>
                  <a:ext cx="256037" cy="352558"/>
                </a:xfrm>
                <a:custGeom>
                  <a:avLst/>
                  <a:gdLst>
                    <a:gd name="connsiteX0" fmla="*/ 32010 w 256037"/>
                    <a:gd name="connsiteY0" fmla="*/ 4611 h 352558"/>
                    <a:gd name="connsiteX1" fmla="*/ 13445 w 256037"/>
                    <a:gd name="connsiteY1" fmla="*/ 113671 h 352558"/>
                    <a:gd name="connsiteX2" fmla="*/ 107 w 256037"/>
                    <a:gd name="connsiteY2" fmla="*/ 208165 h 352558"/>
                    <a:gd name="connsiteX3" fmla="*/ 78526 w 256037"/>
                    <a:gd name="connsiteY3" fmla="*/ 336809 h 352558"/>
                    <a:gd name="connsiteX4" fmla="*/ 164089 w 256037"/>
                    <a:gd name="connsiteY4" fmla="*/ 352540 h 352558"/>
                    <a:gd name="connsiteX5" fmla="*/ 225420 w 256037"/>
                    <a:gd name="connsiteY5" fmla="*/ 331022 h 352558"/>
                    <a:gd name="connsiteX6" fmla="*/ 210021 w 256037"/>
                    <a:gd name="connsiteY6" fmla="*/ 269961 h 352558"/>
                    <a:gd name="connsiteX7" fmla="*/ 151294 w 256037"/>
                    <a:gd name="connsiteY7" fmla="*/ 202647 h 352558"/>
                    <a:gd name="connsiteX8" fmla="*/ 182308 w 256037"/>
                    <a:gd name="connsiteY8" fmla="*/ 151261 h 352558"/>
                    <a:gd name="connsiteX9" fmla="*/ 213663 w 256037"/>
                    <a:gd name="connsiteY9" fmla="*/ 114029 h 352558"/>
                    <a:gd name="connsiteX10" fmla="*/ 255743 w 256037"/>
                    <a:gd name="connsiteY10" fmla="*/ 23835 h 352558"/>
                    <a:gd name="connsiteX11" fmla="*/ 242997 w 256037"/>
                    <a:gd name="connsiteY11" fmla="*/ 23835 h 352558"/>
                    <a:gd name="connsiteX12" fmla="*/ 206152 w 256037"/>
                    <a:gd name="connsiteY12" fmla="*/ 102796 h 352558"/>
                    <a:gd name="connsiteX13" fmla="*/ 154455 w 256037"/>
                    <a:gd name="connsiteY13" fmla="*/ 163498 h 352558"/>
                    <a:gd name="connsiteX14" fmla="*/ 141133 w 256037"/>
                    <a:gd name="connsiteY14" fmla="*/ 220402 h 352558"/>
                    <a:gd name="connsiteX15" fmla="*/ 183901 w 256037"/>
                    <a:gd name="connsiteY15" fmla="*/ 262776 h 352558"/>
                    <a:gd name="connsiteX16" fmla="*/ 212798 w 256037"/>
                    <a:gd name="connsiteY16" fmla="*/ 293808 h 352558"/>
                    <a:gd name="connsiteX17" fmla="*/ 194275 w 256037"/>
                    <a:gd name="connsiteY17" fmla="*/ 336773 h 352558"/>
                    <a:gd name="connsiteX18" fmla="*/ 108114 w 256037"/>
                    <a:gd name="connsiteY18" fmla="*/ 333602 h 352558"/>
                    <a:gd name="connsiteX19" fmla="*/ 12748 w 256037"/>
                    <a:gd name="connsiteY19" fmla="*/ 211139 h 352558"/>
                    <a:gd name="connsiteX20" fmla="*/ 26302 w 256037"/>
                    <a:gd name="connsiteY20" fmla="*/ 113761 h 352558"/>
                    <a:gd name="connsiteX21" fmla="*/ 44305 w 256037"/>
                    <a:gd name="connsiteY21" fmla="*/ 7997 h 352558"/>
                    <a:gd name="connsiteX22" fmla="*/ 32010 w 256037"/>
                    <a:gd name="connsiteY22" fmla="*/ 4611 h 352558"/>
                    <a:gd name="connsiteX23" fmla="*/ 32010 w 256037"/>
                    <a:gd name="connsiteY23" fmla="*/ 4611 h 352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6037" h="352558">
                      <a:moveTo>
                        <a:pt x="32010" y="4611"/>
                      </a:moveTo>
                      <a:cubicBezTo>
                        <a:pt x="25822" y="40964"/>
                        <a:pt x="19633" y="77318"/>
                        <a:pt x="13445" y="113671"/>
                      </a:cubicBezTo>
                      <a:cubicBezTo>
                        <a:pt x="8127" y="144901"/>
                        <a:pt x="1252" y="176416"/>
                        <a:pt x="107" y="208165"/>
                      </a:cubicBezTo>
                      <a:cubicBezTo>
                        <a:pt x="-1951" y="265249"/>
                        <a:pt x="25703" y="313427"/>
                        <a:pt x="78526" y="336809"/>
                      </a:cubicBezTo>
                      <a:cubicBezTo>
                        <a:pt x="105323" y="348670"/>
                        <a:pt x="134956" y="352881"/>
                        <a:pt x="164089" y="352540"/>
                      </a:cubicBezTo>
                      <a:cubicBezTo>
                        <a:pt x="185910" y="352307"/>
                        <a:pt x="211586" y="350408"/>
                        <a:pt x="225420" y="331022"/>
                      </a:cubicBezTo>
                      <a:cubicBezTo>
                        <a:pt x="241101" y="309056"/>
                        <a:pt x="225451" y="286964"/>
                        <a:pt x="210021" y="269961"/>
                      </a:cubicBezTo>
                      <a:cubicBezTo>
                        <a:pt x="191969" y="250055"/>
                        <a:pt x="149653" y="233446"/>
                        <a:pt x="151294" y="202647"/>
                      </a:cubicBezTo>
                      <a:cubicBezTo>
                        <a:pt x="152416" y="181541"/>
                        <a:pt x="168781" y="165648"/>
                        <a:pt x="182308" y="151261"/>
                      </a:cubicBezTo>
                      <a:cubicBezTo>
                        <a:pt x="193438" y="139400"/>
                        <a:pt x="203984" y="127091"/>
                        <a:pt x="213663" y="114029"/>
                      </a:cubicBezTo>
                      <a:cubicBezTo>
                        <a:pt x="231094" y="90504"/>
                        <a:pt x="259219" y="55047"/>
                        <a:pt x="255743" y="23835"/>
                      </a:cubicBezTo>
                      <a:cubicBezTo>
                        <a:pt x="254845" y="15773"/>
                        <a:pt x="242087" y="15683"/>
                        <a:pt x="242997" y="23835"/>
                      </a:cubicBezTo>
                      <a:cubicBezTo>
                        <a:pt x="245948" y="50335"/>
                        <a:pt x="221016" y="82119"/>
                        <a:pt x="206152" y="102796"/>
                      </a:cubicBezTo>
                      <a:cubicBezTo>
                        <a:pt x="190532" y="124547"/>
                        <a:pt x="170478" y="142249"/>
                        <a:pt x="154455" y="163498"/>
                      </a:cubicBezTo>
                      <a:cubicBezTo>
                        <a:pt x="142398" y="179498"/>
                        <a:pt x="134033" y="200497"/>
                        <a:pt x="141133" y="220402"/>
                      </a:cubicBezTo>
                      <a:cubicBezTo>
                        <a:pt x="148236" y="240326"/>
                        <a:pt x="168507" y="250252"/>
                        <a:pt x="183901" y="262776"/>
                      </a:cubicBezTo>
                      <a:cubicBezTo>
                        <a:pt x="194734" y="271591"/>
                        <a:pt x="205215" y="282037"/>
                        <a:pt x="212798" y="293808"/>
                      </a:cubicBezTo>
                      <a:cubicBezTo>
                        <a:pt x="225469" y="313481"/>
                        <a:pt x="215152" y="330592"/>
                        <a:pt x="194275" y="336773"/>
                      </a:cubicBezTo>
                      <a:cubicBezTo>
                        <a:pt x="168158" y="344477"/>
                        <a:pt x="133913" y="340285"/>
                        <a:pt x="108114" y="333602"/>
                      </a:cubicBezTo>
                      <a:cubicBezTo>
                        <a:pt x="49155" y="318319"/>
                        <a:pt x="11395" y="272666"/>
                        <a:pt x="12748" y="211139"/>
                      </a:cubicBezTo>
                      <a:cubicBezTo>
                        <a:pt x="13466" y="178441"/>
                        <a:pt x="20832" y="145886"/>
                        <a:pt x="26302" y="113761"/>
                      </a:cubicBezTo>
                      <a:cubicBezTo>
                        <a:pt x="32302" y="78500"/>
                        <a:pt x="38303" y="43257"/>
                        <a:pt x="44305" y="7997"/>
                      </a:cubicBezTo>
                      <a:cubicBezTo>
                        <a:pt x="45670" y="-30"/>
                        <a:pt x="33386" y="-3470"/>
                        <a:pt x="32010" y="4611"/>
                      </a:cubicBezTo>
                      <a:lnTo>
                        <a:pt x="32010" y="4611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8" name="图形 1">
                <a:extLst>
                  <a:ext uri="{FF2B5EF4-FFF2-40B4-BE49-F238E27FC236}">
                    <a16:creationId xmlns:a16="http://schemas.microsoft.com/office/drawing/2014/main" id="{9DFC91D3-7831-BF4B-C4B8-6AA7B0DA68A5}"/>
                  </a:ext>
                </a:extLst>
              </p:cNvPr>
              <p:cNvGrpSpPr/>
              <p:nvPr/>
            </p:nvGrpSpPr>
            <p:grpSpPr>
              <a:xfrm>
                <a:off x="850610" y="5649368"/>
                <a:ext cx="1497800" cy="751025"/>
                <a:chOff x="850610" y="5649368"/>
                <a:chExt cx="1497800" cy="751025"/>
              </a:xfrm>
            </p:grpSpPr>
            <p:grpSp>
              <p:nvGrpSpPr>
                <p:cNvPr id="239" name="图形 1">
                  <a:extLst>
                    <a:ext uri="{FF2B5EF4-FFF2-40B4-BE49-F238E27FC236}">
                      <a16:creationId xmlns:a16="http://schemas.microsoft.com/office/drawing/2014/main" id="{2177ECD5-B200-14B4-2EEA-18C15794DBEE}"/>
                    </a:ext>
                  </a:extLst>
                </p:cNvPr>
                <p:cNvGrpSpPr/>
                <p:nvPr/>
              </p:nvGrpSpPr>
              <p:grpSpPr>
                <a:xfrm>
                  <a:off x="850610" y="5649368"/>
                  <a:ext cx="1007897" cy="751025"/>
                  <a:chOff x="850610" y="5649368"/>
                  <a:chExt cx="1007897" cy="751025"/>
                </a:xfrm>
              </p:grpSpPr>
              <p:grpSp>
                <p:nvGrpSpPr>
                  <p:cNvPr id="248" name="图形 1">
                    <a:extLst>
                      <a:ext uri="{FF2B5EF4-FFF2-40B4-BE49-F238E27FC236}">
                        <a16:creationId xmlns:a16="http://schemas.microsoft.com/office/drawing/2014/main" id="{8F9E6FC8-0945-DC8B-3061-95ECA1006F28}"/>
                      </a:ext>
                    </a:extLst>
                  </p:cNvPr>
                  <p:cNvGrpSpPr/>
                  <p:nvPr/>
                </p:nvGrpSpPr>
                <p:grpSpPr>
                  <a:xfrm>
                    <a:off x="850610" y="5649368"/>
                    <a:ext cx="1007897" cy="751025"/>
                    <a:chOff x="850610" y="5649368"/>
                    <a:chExt cx="1007897" cy="751025"/>
                  </a:xfrm>
                </p:grpSpPr>
                <p:sp>
                  <p:nvSpPr>
                    <p:cNvPr id="250" name="任意多边形: 形状 249">
                      <a:extLst>
                        <a:ext uri="{FF2B5EF4-FFF2-40B4-BE49-F238E27FC236}">
                          <a16:creationId xmlns:a16="http://schemas.microsoft.com/office/drawing/2014/main" id="{8C69E190-7AD3-E64F-1DA7-9DF19C663C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610" y="5649368"/>
                      <a:ext cx="998885" cy="242488"/>
                    </a:xfrm>
                    <a:custGeom>
                      <a:avLst/>
                      <a:gdLst>
                        <a:gd name="connsiteX0" fmla="*/ 0 w 998885"/>
                        <a:gd name="connsiteY0" fmla="*/ 106122 h 242488"/>
                        <a:gd name="connsiteX1" fmla="*/ 499444 w 998885"/>
                        <a:gd name="connsiteY1" fmla="*/ 0 h 242488"/>
                        <a:gd name="connsiteX2" fmla="*/ 998885 w 998885"/>
                        <a:gd name="connsiteY2" fmla="*/ 73298 h 242488"/>
                        <a:gd name="connsiteX3" fmla="*/ 508238 w 998885"/>
                        <a:gd name="connsiteY3" fmla="*/ 242488 h 242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98885" h="242488">
                          <a:moveTo>
                            <a:pt x="0" y="106122"/>
                          </a:moveTo>
                          <a:lnTo>
                            <a:pt x="499444" y="0"/>
                          </a:lnTo>
                          <a:lnTo>
                            <a:pt x="998885" y="73298"/>
                          </a:lnTo>
                          <a:lnTo>
                            <a:pt x="508238" y="24248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1" name="任意多边形: 形状 250">
                      <a:extLst>
                        <a:ext uri="{FF2B5EF4-FFF2-40B4-BE49-F238E27FC236}">
                          <a16:creationId xmlns:a16="http://schemas.microsoft.com/office/drawing/2014/main" id="{893881CB-8CED-FA77-F7D2-3B1F38C026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7128" y="5722667"/>
                      <a:ext cx="501379" cy="677727"/>
                    </a:xfrm>
                    <a:custGeom>
                      <a:avLst/>
                      <a:gdLst>
                        <a:gd name="connsiteX0" fmla="*/ 15298 w 501379"/>
                        <a:gd name="connsiteY0" fmla="*/ 677727 h 677727"/>
                        <a:gd name="connsiteX1" fmla="*/ 501379 w 501379"/>
                        <a:gd name="connsiteY1" fmla="*/ 559045 h 677727"/>
                        <a:gd name="connsiteX2" fmla="*/ 492367 w 501379"/>
                        <a:gd name="connsiteY2" fmla="*/ 0 h 677727"/>
                        <a:gd name="connsiteX3" fmla="*/ 0 w 501379"/>
                        <a:gd name="connsiteY3" fmla="*/ 104760 h 6777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01379" h="677727">
                          <a:moveTo>
                            <a:pt x="15298" y="677727"/>
                          </a:moveTo>
                          <a:lnTo>
                            <a:pt x="501379" y="559045"/>
                          </a:lnTo>
                          <a:lnTo>
                            <a:pt x="492367" y="0"/>
                          </a:lnTo>
                          <a:lnTo>
                            <a:pt x="0" y="10476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2" name="任意多边形: 形状 251">
                      <a:extLst>
                        <a:ext uri="{FF2B5EF4-FFF2-40B4-BE49-F238E27FC236}">
                          <a16:creationId xmlns:a16="http://schemas.microsoft.com/office/drawing/2014/main" id="{A97D6D23-BCAF-674B-AEAB-E9F52349ED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4092" y="5675724"/>
                      <a:ext cx="604262" cy="236826"/>
                    </a:xfrm>
                    <a:custGeom>
                      <a:avLst/>
                      <a:gdLst>
                        <a:gd name="connsiteX0" fmla="*/ 0 w 604262"/>
                        <a:gd name="connsiteY0" fmla="*/ 32286 h 236826"/>
                        <a:gd name="connsiteX1" fmla="*/ 156266 w 604262"/>
                        <a:gd name="connsiteY1" fmla="*/ 0 h 236826"/>
                        <a:gd name="connsiteX2" fmla="*/ 598887 w 604262"/>
                        <a:gd name="connsiteY2" fmla="*/ 81594 h 236826"/>
                        <a:gd name="connsiteX3" fmla="*/ 604262 w 604262"/>
                        <a:gd name="connsiteY3" fmla="*/ 193933 h 236826"/>
                        <a:gd name="connsiteX4" fmla="*/ 542750 w 604262"/>
                        <a:gd name="connsiteY4" fmla="*/ 212943 h 236826"/>
                        <a:gd name="connsiteX5" fmla="*/ 531344 w 604262"/>
                        <a:gd name="connsiteY5" fmla="*/ 194614 h 236826"/>
                        <a:gd name="connsiteX6" fmla="*/ 525374 w 604262"/>
                        <a:gd name="connsiteY6" fmla="*/ 220576 h 236826"/>
                        <a:gd name="connsiteX7" fmla="*/ 478408 w 604262"/>
                        <a:gd name="connsiteY7" fmla="*/ 236827 h 236826"/>
                        <a:gd name="connsiteX8" fmla="*/ 476842 w 604262"/>
                        <a:gd name="connsiteY8" fmla="*/ 116514 h 236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04262" h="236826">
                          <a:moveTo>
                            <a:pt x="0" y="32286"/>
                          </a:moveTo>
                          <a:lnTo>
                            <a:pt x="156266" y="0"/>
                          </a:lnTo>
                          <a:lnTo>
                            <a:pt x="598887" y="81594"/>
                          </a:lnTo>
                          <a:lnTo>
                            <a:pt x="604262" y="193933"/>
                          </a:lnTo>
                          <a:lnTo>
                            <a:pt x="542750" y="212943"/>
                          </a:lnTo>
                          <a:lnTo>
                            <a:pt x="531344" y="194614"/>
                          </a:lnTo>
                          <a:lnTo>
                            <a:pt x="525374" y="220576"/>
                          </a:lnTo>
                          <a:lnTo>
                            <a:pt x="478408" y="236827"/>
                          </a:lnTo>
                          <a:lnTo>
                            <a:pt x="476842" y="116514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3" name="任意多边形: 形状 252">
                      <a:extLst>
                        <a:ext uri="{FF2B5EF4-FFF2-40B4-BE49-F238E27FC236}">
                          <a16:creationId xmlns:a16="http://schemas.microsoft.com/office/drawing/2014/main" id="{41B5D708-9E6C-7FAE-59B4-5EDFB454E5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05595" y="6223894"/>
                      <a:ext cx="128391" cy="119703"/>
                    </a:xfrm>
                    <a:custGeom>
                      <a:avLst/>
                      <a:gdLst>
                        <a:gd name="connsiteX0" fmla="*/ 280 w 128391"/>
                        <a:gd name="connsiteY0" fmla="*/ 119703 h 119703"/>
                        <a:gd name="connsiteX1" fmla="*/ 0 w 128391"/>
                        <a:gd name="connsiteY1" fmla="*/ 32483 h 119703"/>
                        <a:gd name="connsiteX2" fmla="*/ 30152 w 128391"/>
                        <a:gd name="connsiteY2" fmla="*/ 26642 h 119703"/>
                        <a:gd name="connsiteX3" fmla="*/ 36792 w 128391"/>
                        <a:gd name="connsiteY3" fmla="*/ 37285 h 119703"/>
                        <a:gd name="connsiteX4" fmla="*/ 40265 w 128391"/>
                        <a:gd name="connsiteY4" fmla="*/ 22378 h 119703"/>
                        <a:gd name="connsiteX5" fmla="*/ 119139 w 128391"/>
                        <a:gd name="connsiteY5" fmla="*/ 0 h 119703"/>
                        <a:gd name="connsiteX6" fmla="*/ 128391 w 128391"/>
                        <a:gd name="connsiteY6" fmla="*/ 88349 h 1197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391" h="119703">
                          <a:moveTo>
                            <a:pt x="280" y="119703"/>
                          </a:moveTo>
                          <a:lnTo>
                            <a:pt x="0" y="32483"/>
                          </a:lnTo>
                          <a:lnTo>
                            <a:pt x="30152" y="26642"/>
                          </a:lnTo>
                          <a:lnTo>
                            <a:pt x="36792" y="37285"/>
                          </a:lnTo>
                          <a:lnTo>
                            <a:pt x="40265" y="22378"/>
                          </a:lnTo>
                          <a:lnTo>
                            <a:pt x="119139" y="0"/>
                          </a:lnTo>
                          <a:lnTo>
                            <a:pt x="128391" y="88349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23528778-F168-F84C-8BB8-39F9776733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610" y="5755491"/>
                      <a:ext cx="521815" cy="644903"/>
                    </a:xfrm>
                    <a:custGeom>
                      <a:avLst/>
                      <a:gdLst>
                        <a:gd name="connsiteX0" fmla="*/ 0 w 521815"/>
                        <a:gd name="connsiteY0" fmla="*/ 0 h 644903"/>
                        <a:gd name="connsiteX1" fmla="*/ 16054 w 521815"/>
                        <a:gd name="connsiteY1" fmla="*/ 574257 h 644903"/>
                        <a:gd name="connsiteX2" fmla="*/ 521815 w 521815"/>
                        <a:gd name="connsiteY2" fmla="*/ 644903 h 644903"/>
                        <a:gd name="connsiteX3" fmla="*/ 506518 w 521815"/>
                        <a:gd name="connsiteY3" fmla="*/ 71937 h 64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21815" h="644903">
                          <a:moveTo>
                            <a:pt x="0" y="0"/>
                          </a:moveTo>
                          <a:lnTo>
                            <a:pt x="16054" y="574257"/>
                          </a:lnTo>
                          <a:lnTo>
                            <a:pt x="521815" y="644903"/>
                          </a:lnTo>
                          <a:lnTo>
                            <a:pt x="506518" y="71937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6F3E8529-C669-4558-BBAB-58A9D2F80DEB}"/>
                      </a:ext>
                    </a:extLst>
                  </p:cNvPr>
                  <p:cNvSpPr/>
                  <p:nvPr/>
                </p:nvSpPr>
                <p:spPr>
                  <a:xfrm>
                    <a:off x="850610" y="5755491"/>
                    <a:ext cx="506517" cy="80202"/>
                  </a:xfrm>
                  <a:custGeom>
                    <a:avLst/>
                    <a:gdLst>
                      <a:gd name="connsiteX0" fmla="*/ 0 w 506517"/>
                      <a:gd name="connsiteY0" fmla="*/ 0 h 80202"/>
                      <a:gd name="connsiteX1" fmla="*/ 506518 w 506517"/>
                      <a:gd name="connsiteY1" fmla="*/ 71937 h 80202"/>
                      <a:gd name="connsiteX2" fmla="*/ 243540 w 506517"/>
                      <a:gd name="connsiteY2" fmla="*/ 71937 h 80202"/>
                      <a:gd name="connsiteX3" fmla="*/ 0 w 506517"/>
                      <a:gd name="connsiteY3" fmla="*/ 0 h 80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6517" h="80202">
                        <a:moveTo>
                          <a:pt x="0" y="0"/>
                        </a:moveTo>
                        <a:lnTo>
                          <a:pt x="506518" y="71937"/>
                        </a:lnTo>
                        <a:cubicBezTo>
                          <a:pt x="506518" y="71937"/>
                          <a:pt x="348489" y="90534"/>
                          <a:pt x="243540" y="71937"/>
                        </a:cubicBezTo>
                        <a:cubicBezTo>
                          <a:pt x="138591" y="5333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0" name="图形 1">
                  <a:extLst>
                    <a:ext uri="{FF2B5EF4-FFF2-40B4-BE49-F238E27FC236}">
                      <a16:creationId xmlns:a16="http://schemas.microsoft.com/office/drawing/2014/main" id="{D0F0297A-7873-608F-F903-7BC84D4F7D52}"/>
                    </a:ext>
                  </a:extLst>
                </p:cNvPr>
                <p:cNvGrpSpPr/>
                <p:nvPr/>
              </p:nvGrpSpPr>
              <p:grpSpPr>
                <a:xfrm>
                  <a:off x="1550934" y="5806178"/>
                  <a:ext cx="797476" cy="594216"/>
                  <a:chOff x="1550934" y="5806178"/>
                  <a:chExt cx="797476" cy="594216"/>
                </a:xfrm>
              </p:grpSpPr>
              <p:grpSp>
                <p:nvGrpSpPr>
                  <p:cNvPr id="241" name="图形 1">
                    <a:extLst>
                      <a:ext uri="{FF2B5EF4-FFF2-40B4-BE49-F238E27FC236}">
                        <a16:creationId xmlns:a16="http://schemas.microsoft.com/office/drawing/2014/main" id="{CA59E04C-A458-9A3F-345D-F6471322E024}"/>
                      </a:ext>
                    </a:extLst>
                  </p:cNvPr>
                  <p:cNvGrpSpPr/>
                  <p:nvPr/>
                </p:nvGrpSpPr>
                <p:grpSpPr>
                  <a:xfrm>
                    <a:off x="1550934" y="5806178"/>
                    <a:ext cx="797476" cy="594216"/>
                    <a:chOff x="1550934" y="5806178"/>
                    <a:chExt cx="797476" cy="594216"/>
                  </a:xfrm>
                </p:grpSpPr>
                <p:sp>
                  <p:nvSpPr>
                    <p:cNvPr id="243" name="任意多边形: 形状 242">
                      <a:extLst>
                        <a:ext uri="{FF2B5EF4-FFF2-40B4-BE49-F238E27FC236}">
                          <a16:creationId xmlns:a16="http://schemas.microsoft.com/office/drawing/2014/main" id="{3053C97D-AA07-D04F-AAC9-9928899EE0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0934" y="5806178"/>
                      <a:ext cx="790345" cy="191854"/>
                    </a:xfrm>
                    <a:custGeom>
                      <a:avLst/>
                      <a:gdLst>
                        <a:gd name="connsiteX0" fmla="*/ 0 w 790345"/>
                        <a:gd name="connsiteY0" fmla="*/ 83941 h 191854"/>
                        <a:gd name="connsiteX1" fmla="*/ 395169 w 790345"/>
                        <a:gd name="connsiteY1" fmla="*/ 0 h 191854"/>
                        <a:gd name="connsiteX2" fmla="*/ 790346 w 790345"/>
                        <a:gd name="connsiteY2" fmla="*/ 57979 h 191854"/>
                        <a:gd name="connsiteX3" fmla="*/ 402139 w 790345"/>
                        <a:gd name="connsiteY3" fmla="*/ 191855 h 1918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90345" h="191854">
                          <a:moveTo>
                            <a:pt x="0" y="83941"/>
                          </a:moveTo>
                          <a:lnTo>
                            <a:pt x="395169" y="0"/>
                          </a:lnTo>
                          <a:lnTo>
                            <a:pt x="790346" y="57979"/>
                          </a:lnTo>
                          <a:lnTo>
                            <a:pt x="402139" y="19185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4" name="任意多边形: 形状 243">
                      <a:extLst>
                        <a:ext uri="{FF2B5EF4-FFF2-40B4-BE49-F238E27FC236}">
                          <a16:creationId xmlns:a16="http://schemas.microsoft.com/office/drawing/2014/main" id="{B8374181-9208-2E3C-DF85-FA9059D595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51711" y="5864157"/>
                      <a:ext cx="396699" cy="536236"/>
                    </a:xfrm>
                    <a:custGeom>
                      <a:avLst/>
                      <a:gdLst>
                        <a:gd name="connsiteX0" fmla="*/ 12094 w 396699"/>
                        <a:gd name="connsiteY0" fmla="*/ 536237 h 536236"/>
                        <a:gd name="connsiteX1" fmla="*/ 396700 w 396699"/>
                        <a:gd name="connsiteY1" fmla="*/ 442334 h 536236"/>
                        <a:gd name="connsiteX2" fmla="*/ 389569 w 396699"/>
                        <a:gd name="connsiteY2" fmla="*/ 0 h 536236"/>
                        <a:gd name="connsiteX3" fmla="*/ 0 w 396699"/>
                        <a:gd name="connsiteY3" fmla="*/ 82884 h 5362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6699" h="536236">
                          <a:moveTo>
                            <a:pt x="12094" y="536237"/>
                          </a:moveTo>
                          <a:lnTo>
                            <a:pt x="396700" y="442334"/>
                          </a:lnTo>
                          <a:lnTo>
                            <a:pt x="389569" y="0"/>
                          </a:lnTo>
                          <a:lnTo>
                            <a:pt x="0" y="82884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5" name="任意多边形: 形状 244">
                      <a:extLst>
                        <a:ext uri="{FF2B5EF4-FFF2-40B4-BE49-F238E27FC236}">
                          <a16:creationId xmlns:a16="http://schemas.microsoft.com/office/drawing/2014/main" id="{E5C6515B-0BA6-94D6-93AD-467929F07B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27758" y="5827015"/>
                      <a:ext cx="478105" cy="187375"/>
                    </a:xfrm>
                    <a:custGeom>
                      <a:avLst/>
                      <a:gdLst>
                        <a:gd name="connsiteX0" fmla="*/ 0 w 478105"/>
                        <a:gd name="connsiteY0" fmla="*/ 25550 h 187375"/>
                        <a:gd name="connsiteX1" fmla="*/ 123645 w 478105"/>
                        <a:gd name="connsiteY1" fmla="*/ 0 h 187375"/>
                        <a:gd name="connsiteX2" fmla="*/ 473859 w 478105"/>
                        <a:gd name="connsiteY2" fmla="*/ 64555 h 187375"/>
                        <a:gd name="connsiteX3" fmla="*/ 478105 w 478105"/>
                        <a:gd name="connsiteY3" fmla="*/ 153441 h 187375"/>
                        <a:gd name="connsiteX4" fmla="*/ 429443 w 478105"/>
                        <a:gd name="connsiteY4" fmla="*/ 168473 h 187375"/>
                        <a:gd name="connsiteX5" fmla="*/ 420413 w 478105"/>
                        <a:gd name="connsiteY5" fmla="*/ 153996 h 187375"/>
                        <a:gd name="connsiteX6" fmla="*/ 415700 w 478105"/>
                        <a:gd name="connsiteY6" fmla="*/ 174529 h 187375"/>
                        <a:gd name="connsiteX7" fmla="*/ 378541 w 478105"/>
                        <a:gd name="connsiteY7" fmla="*/ 187376 h 187375"/>
                        <a:gd name="connsiteX8" fmla="*/ 377286 w 478105"/>
                        <a:gd name="connsiteY8" fmla="*/ 92201 h 187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78105" h="187375">
                          <a:moveTo>
                            <a:pt x="0" y="25550"/>
                          </a:moveTo>
                          <a:lnTo>
                            <a:pt x="123645" y="0"/>
                          </a:lnTo>
                          <a:lnTo>
                            <a:pt x="473859" y="64555"/>
                          </a:lnTo>
                          <a:lnTo>
                            <a:pt x="478105" y="153441"/>
                          </a:lnTo>
                          <a:lnTo>
                            <a:pt x="429443" y="168473"/>
                          </a:lnTo>
                          <a:lnTo>
                            <a:pt x="420413" y="153996"/>
                          </a:lnTo>
                          <a:lnTo>
                            <a:pt x="415700" y="174529"/>
                          </a:lnTo>
                          <a:lnTo>
                            <a:pt x="378541" y="187376"/>
                          </a:lnTo>
                          <a:lnTo>
                            <a:pt x="377286" y="92201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" name="任意多边形: 形状 245">
                      <a:extLst>
                        <a:ext uri="{FF2B5EF4-FFF2-40B4-BE49-F238E27FC236}">
                          <a16:creationId xmlns:a16="http://schemas.microsoft.com/office/drawing/2014/main" id="{99B4A7E1-39E4-CF7A-A39C-73BA31442F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48296" y="6260749"/>
                      <a:ext cx="101589" cy="94708"/>
                    </a:xfrm>
                    <a:custGeom>
                      <a:avLst/>
                      <a:gdLst>
                        <a:gd name="connsiteX0" fmla="*/ 215 w 101589"/>
                        <a:gd name="connsiteY0" fmla="*/ 94709 h 94708"/>
                        <a:gd name="connsiteX1" fmla="*/ 0 w 101589"/>
                        <a:gd name="connsiteY1" fmla="*/ 25711 h 94708"/>
                        <a:gd name="connsiteX2" fmla="*/ 23866 w 101589"/>
                        <a:gd name="connsiteY2" fmla="*/ 21070 h 94708"/>
                        <a:gd name="connsiteX3" fmla="*/ 29115 w 101589"/>
                        <a:gd name="connsiteY3" fmla="*/ 29491 h 94708"/>
                        <a:gd name="connsiteX4" fmla="*/ 31856 w 101589"/>
                        <a:gd name="connsiteY4" fmla="*/ 17702 h 94708"/>
                        <a:gd name="connsiteX5" fmla="*/ 94261 w 101589"/>
                        <a:gd name="connsiteY5" fmla="*/ 0 h 94708"/>
                        <a:gd name="connsiteX6" fmla="*/ 101589 w 101589"/>
                        <a:gd name="connsiteY6" fmla="*/ 69894 h 947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1589" h="94708">
                          <a:moveTo>
                            <a:pt x="215" y="94709"/>
                          </a:moveTo>
                          <a:lnTo>
                            <a:pt x="0" y="25711"/>
                          </a:lnTo>
                          <a:lnTo>
                            <a:pt x="23866" y="21070"/>
                          </a:lnTo>
                          <a:lnTo>
                            <a:pt x="29115" y="29491"/>
                          </a:lnTo>
                          <a:lnTo>
                            <a:pt x="31856" y="17702"/>
                          </a:lnTo>
                          <a:lnTo>
                            <a:pt x="94261" y="0"/>
                          </a:lnTo>
                          <a:lnTo>
                            <a:pt x="101589" y="69894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7" name="任意多边形: 形状 246">
                      <a:extLst>
                        <a:ext uri="{FF2B5EF4-FFF2-40B4-BE49-F238E27FC236}">
                          <a16:creationId xmlns:a16="http://schemas.microsoft.com/office/drawing/2014/main" id="{A10FB514-0A80-4127-BAE1-FCF385AFFD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50934" y="5890119"/>
                      <a:ext cx="412871" cy="510275"/>
                    </a:xfrm>
                    <a:custGeom>
                      <a:avLst/>
                      <a:gdLst>
                        <a:gd name="connsiteX0" fmla="*/ 0 w 412871"/>
                        <a:gd name="connsiteY0" fmla="*/ 0 h 510275"/>
                        <a:gd name="connsiteX1" fmla="*/ 12701 w 412871"/>
                        <a:gd name="connsiteY1" fmla="*/ 454374 h 510275"/>
                        <a:gd name="connsiteX2" fmla="*/ 412871 w 412871"/>
                        <a:gd name="connsiteY2" fmla="*/ 510275 h 510275"/>
                        <a:gd name="connsiteX3" fmla="*/ 400777 w 412871"/>
                        <a:gd name="connsiteY3" fmla="*/ 56922 h 510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2871" h="510275">
                          <a:moveTo>
                            <a:pt x="0" y="0"/>
                          </a:moveTo>
                          <a:lnTo>
                            <a:pt x="12701" y="454374"/>
                          </a:lnTo>
                          <a:lnTo>
                            <a:pt x="412871" y="510275"/>
                          </a:lnTo>
                          <a:lnTo>
                            <a:pt x="400777" y="56922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791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85354A49-ADF6-B420-95C3-3BE7EEE22ED9}"/>
                      </a:ext>
                    </a:extLst>
                  </p:cNvPr>
                  <p:cNvSpPr/>
                  <p:nvPr/>
                </p:nvSpPr>
                <p:spPr>
                  <a:xfrm>
                    <a:off x="1550934" y="5890119"/>
                    <a:ext cx="400777" cy="63459"/>
                  </a:xfrm>
                  <a:custGeom>
                    <a:avLst/>
                    <a:gdLst>
                      <a:gd name="connsiteX0" fmla="*/ 0 w 400777"/>
                      <a:gd name="connsiteY0" fmla="*/ 0 h 63459"/>
                      <a:gd name="connsiteX1" fmla="*/ 400777 w 400777"/>
                      <a:gd name="connsiteY1" fmla="*/ 56922 h 63459"/>
                      <a:gd name="connsiteX2" fmla="*/ 192695 w 400777"/>
                      <a:gd name="connsiteY2" fmla="*/ 56922 h 63459"/>
                      <a:gd name="connsiteX3" fmla="*/ 0 w 400777"/>
                      <a:gd name="connsiteY3" fmla="*/ 0 h 6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0777" h="63459">
                        <a:moveTo>
                          <a:pt x="0" y="0"/>
                        </a:moveTo>
                        <a:lnTo>
                          <a:pt x="400777" y="56922"/>
                        </a:lnTo>
                        <a:cubicBezTo>
                          <a:pt x="400777" y="56922"/>
                          <a:pt x="275733" y="71632"/>
                          <a:pt x="192695" y="56922"/>
                        </a:cubicBezTo>
                        <a:cubicBezTo>
                          <a:pt x="109657" y="4221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1791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27" name="图形 1">
              <a:extLst>
                <a:ext uri="{FF2B5EF4-FFF2-40B4-BE49-F238E27FC236}">
                  <a16:creationId xmlns:a16="http://schemas.microsoft.com/office/drawing/2014/main" id="{73F3A401-59D1-C20F-8951-076D20950313}"/>
                </a:ext>
              </a:extLst>
            </p:cNvPr>
            <p:cNvGrpSpPr/>
            <p:nvPr/>
          </p:nvGrpSpPr>
          <p:grpSpPr>
            <a:xfrm>
              <a:off x="120334" y="2960362"/>
              <a:ext cx="2051184" cy="1949394"/>
              <a:chOff x="120334" y="2960362"/>
              <a:chExt cx="2051184" cy="1949394"/>
            </a:xfrm>
          </p:grpSpPr>
          <p:grpSp>
            <p:nvGrpSpPr>
              <p:cNvPr id="228" name="图形 1">
                <a:extLst>
                  <a:ext uri="{FF2B5EF4-FFF2-40B4-BE49-F238E27FC236}">
                    <a16:creationId xmlns:a16="http://schemas.microsoft.com/office/drawing/2014/main" id="{3B330B0D-FE3B-309F-3797-44CA5FF2D0DA}"/>
                  </a:ext>
                </a:extLst>
              </p:cNvPr>
              <p:cNvGrpSpPr/>
              <p:nvPr/>
            </p:nvGrpSpPr>
            <p:grpSpPr>
              <a:xfrm>
                <a:off x="1178230" y="4479660"/>
                <a:ext cx="328903" cy="430096"/>
                <a:chOff x="1178230" y="4479660"/>
                <a:chExt cx="328903" cy="430096"/>
              </a:xfrm>
            </p:grpSpPr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52D7EB63-6F54-4A8A-AEEA-5E9AF10D696F}"/>
                    </a:ext>
                  </a:extLst>
                </p:cNvPr>
                <p:cNvSpPr/>
                <p:nvPr/>
              </p:nvSpPr>
              <p:spPr>
                <a:xfrm>
                  <a:off x="1178230" y="4479660"/>
                  <a:ext cx="328903" cy="430096"/>
                </a:xfrm>
                <a:custGeom>
                  <a:avLst/>
                  <a:gdLst>
                    <a:gd name="connsiteX0" fmla="*/ 151724 w 328903"/>
                    <a:gd name="connsiteY0" fmla="*/ 0 h 430096"/>
                    <a:gd name="connsiteX1" fmla="*/ 0 w 328903"/>
                    <a:gd name="connsiteY1" fmla="*/ 67207 h 430096"/>
                    <a:gd name="connsiteX2" fmla="*/ 7950 w 328903"/>
                    <a:gd name="connsiteY2" fmla="*/ 140541 h 430096"/>
                    <a:gd name="connsiteX3" fmla="*/ 136146 w 328903"/>
                    <a:gd name="connsiteY3" fmla="*/ 430097 h 430096"/>
                    <a:gd name="connsiteX4" fmla="*/ 156723 w 328903"/>
                    <a:gd name="connsiteY4" fmla="*/ 421067 h 430096"/>
                    <a:gd name="connsiteX5" fmla="*/ 308387 w 328903"/>
                    <a:gd name="connsiteY5" fmla="*/ 353860 h 430096"/>
                    <a:gd name="connsiteX6" fmla="*/ 328904 w 328903"/>
                    <a:gd name="connsiteY6" fmla="*/ 344758 h 430096"/>
                    <a:gd name="connsiteX7" fmla="*/ 200629 w 328903"/>
                    <a:gd name="connsiteY7" fmla="*/ 55274 h 430096"/>
                    <a:gd name="connsiteX8" fmla="*/ 151724 w 328903"/>
                    <a:gd name="connsiteY8" fmla="*/ 0 h 430096"/>
                    <a:gd name="connsiteX9" fmla="*/ 97117 w 328903"/>
                    <a:gd name="connsiteY9" fmla="*/ 81755 h 430096"/>
                    <a:gd name="connsiteX10" fmla="*/ 73854 w 328903"/>
                    <a:gd name="connsiteY10" fmla="*/ 72743 h 430096"/>
                    <a:gd name="connsiteX11" fmla="*/ 82866 w 328903"/>
                    <a:gd name="connsiteY11" fmla="*/ 49325 h 430096"/>
                    <a:gd name="connsiteX12" fmla="*/ 106269 w 328903"/>
                    <a:gd name="connsiteY12" fmla="*/ 58355 h 430096"/>
                    <a:gd name="connsiteX13" fmla="*/ 97117 w 328903"/>
                    <a:gd name="connsiteY13" fmla="*/ 81755 h 4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8903" h="430096">
                      <a:moveTo>
                        <a:pt x="151724" y="0"/>
                      </a:moveTo>
                      <a:lnTo>
                        <a:pt x="0" y="67207"/>
                      </a:lnTo>
                      <a:lnTo>
                        <a:pt x="7950" y="140541"/>
                      </a:lnTo>
                      <a:lnTo>
                        <a:pt x="136146" y="430097"/>
                      </a:lnTo>
                      <a:lnTo>
                        <a:pt x="156723" y="421067"/>
                      </a:lnTo>
                      <a:lnTo>
                        <a:pt x="308387" y="353860"/>
                      </a:lnTo>
                      <a:lnTo>
                        <a:pt x="328904" y="344758"/>
                      </a:lnTo>
                      <a:lnTo>
                        <a:pt x="200629" y="55274"/>
                      </a:lnTo>
                      <a:lnTo>
                        <a:pt x="151724" y="0"/>
                      </a:lnTo>
                      <a:close/>
                      <a:moveTo>
                        <a:pt x="97117" y="81755"/>
                      </a:moveTo>
                      <a:cubicBezTo>
                        <a:pt x="88220" y="85697"/>
                        <a:pt x="77828" y="81594"/>
                        <a:pt x="73854" y="72743"/>
                      </a:cubicBezTo>
                      <a:cubicBezTo>
                        <a:pt x="69919" y="63784"/>
                        <a:pt x="73875" y="53303"/>
                        <a:pt x="82866" y="49325"/>
                      </a:cubicBezTo>
                      <a:cubicBezTo>
                        <a:pt x="91724" y="45419"/>
                        <a:pt x="102275" y="49397"/>
                        <a:pt x="106269" y="58355"/>
                      </a:cubicBezTo>
                      <a:cubicBezTo>
                        <a:pt x="110146" y="67314"/>
                        <a:pt x="106108" y="77778"/>
                        <a:pt x="97117" y="81755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3FBAF2A-0254-12BF-E41E-BFDEF17E15A7}"/>
                    </a:ext>
                  </a:extLst>
                </p:cNvPr>
                <p:cNvSpPr/>
                <p:nvPr/>
              </p:nvSpPr>
              <p:spPr>
                <a:xfrm>
                  <a:off x="1285560" y="4624446"/>
                  <a:ext cx="120332" cy="190314"/>
                </a:xfrm>
                <a:custGeom>
                  <a:avLst/>
                  <a:gdLst>
                    <a:gd name="connsiteX0" fmla="*/ 14747 w 120332"/>
                    <a:gd name="connsiteY0" fmla="*/ 20963 h 190314"/>
                    <a:gd name="connsiteX1" fmla="*/ 9467 w 120332"/>
                    <a:gd name="connsiteY1" fmla="*/ 9084 h 190314"/>
                    <a:gd name="connsiteX2" fmla="*/ 30065 w 120332"/>
                    <a:gd name="connsiteY2" fmla="*/ 0 h 190314"/>
                    <a:gd name="connsiteX3" fmla="*/ 35424 w 120332"/>
                    <a:gd name="connsiteY3" fmla="*/ 11825 h 190314"/>
                    <a:gd name="connsiteX4" fmla="*/ 79783 w 120332"/>
                    <a:gd name="connsiteY4" fmla="*/ 39113 h 190314"/>
                    <a:gd name="connsiteX5" fmla="*/ 82051 w 120332"/>
                    <a:gd name="connsiteY5" fmla="*/ 44094 h 190314"/>
                    <a:gd name="connsiteX6" fmla="*/ 58153 w 120332"/>
                    <a:gd name="connsiteY6" fmla="*/ 54718 h 190314"/>
                    <a:gd name="connsiteX7" fmla="*/ 55168 w 120332"/>
                    <a:gd name="connsiteY7" fmla="*/ 48089 h 190314"/>
                    <a:gd name="connsiteX8" fmla="*/ 35610 w 120332"/>
                    <a:gd name="connsiteY8" fmla="*/ 37823 h 190314"/>
                    <a:gd name="connsiteX9" fmla="*/ 29966 w 120332"/>
                    <a:gd name="connsiteY9" fmla="*/ 59216 h 190314"/>
                    <a:gd name="connsiteX10" fmla="*/ 114966 w 120332"/>
                    <a:gd name="connsiteY10" fmla="*/ 117948 h 190314"/>
                    <a:gd name="connsiteX11" fmla="*/ 105090 w 120332"/>
                    <a:gd name="connsiteY11" fmla="*/ 169423 h 190314"/>
                    <a:gd name="connsiteX12" fmla="*/ 110308 w 120332"/>
                    <a:gd name="connsiteY12" fmla="*/ 181141 h 190314"/>
                    <a:gd name="connsiteX13" fmla="*/ 89651 w 120332"/>
                    <a:gd name="connsiteY13" fmla="*/ 190314 h 190314"/>
                    <a:gd name="connsiteX14" fmla="*/ 84414 w 120332"/>
                    <a:gd name="connsiteY14" fmla="*/ 178561 h 190314"/>
                    <a:gd name="connsiteX15" fmla="*/ 39733 w 120332"/>
                    <a:gd name="connsiteY15" fmla="*/ 151183 h 190314"/>
                    <a:gd name="connsiteX16" fmla="*/ 34933 w 120332"/>
                    <a:gd name="connsiteY16" fmla="*/ 140147 h 190314"/>
                    <a:gd name="connsiteX17" fmla="*/ 58691 w 120332"/>
                    <a:gd name="connsiteY17" fmla="*/ 129683 h 190314"/>
                    <a:gd name="connsiteX18" fmla="*/ 64245 w 120332"/>
                    <a:gd name="connsiteY18" fmla="*/ 142243 h 190314"/>
                    <a:gd name="connsiteX19" fmla="*/ 84213 w 120332"/>
                    <a:gd name="connsiteY19" fmla="*/ 152061 h 190314"/>
                    <a:gd name="connsiteX20" fmla="*/ 90438 w 120332"/>
                    <a:gd name="connsiteY20" fmla="*/ 130669 h 190314"/>
                    <a:gd name="connsiteX21" fmla="*/ 5499 w 120332"/>
                    <a:gd name="connsiteY21" fmla="*/ 72026 h 190314"/>
                    <a:gd name="connsiteX22" fmla="*/ 14747 w 120332"/>
                    <a:gd name="connsiteY22" fmla="*/ 20963 h 190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0332" h="190314">
                      <a:moveTo>
                        <a:pt x="14747" y="20963"/>
                      </a:moveTo>
                      <a:lnTo>
                        <a:pt x="9467" y="9084"/>
                      </a:lnTo>
                      <a:lnTo>
                        <a:pt x="30065" y="0"/>
                      </a:lnTo>
                      <a:lnTo>
                        <a:pt x="35424" y="11825"/>
                      </a:lnTo>
                      <a:cubicBezTo>
                        <a:pt x="54933" y="7651"/>
                        <a:pt x="70206" y="17308"/>
                        <a:pt x="79783" y="39113"/>
                      </a:cubicBezTo>
                      <a:lnTo>
                        <a:pt x="82051" y="44094"/>
                      </a:lnTo>
                      <a:lnTo>
                        <a:pt x="58153" y="54718"/>
                      </a:lnTo>
                      <a:lnTo>
                        <a:pt x="55168" y="48089"/>
                      </a:lnTo>
                      <a:cubicBezTo>
                        <a:pt x="50116" y="36569"/>
                        <a:pt x="43574" y="34222"/>
                        <a:pt x="35610" y="37823"/>
                      </a:cubicBezTo>
                      <a:cubicBezTo>
                        <a:pt x="27583" y="41335"/>
                        <a:pt x="24933" y="47731"/>
                        <a:pt x="29966" y="59216"/>
                      </a:cubicBezTo>
                      <a:cubicBezTo>
                        <a:pt x="44588" y="92201"/>
                        <a:pt x="94679" y="71955"/>
                        <a:pt x="114966" y="117948"/>
                      </a:cubicBezTo>
                      <a:cubicBezTo>
                        <a:pt x="124539" y="139663"/>
                        <a:pt x="121339" y="157884"/>
                        <a:pt x="105090" y="169423"/>
                      </a:cubicBezTo>
                      <a:lnTo>
                        <a:pt x="110308" y="181141"/>
                      </a:lnTo>
                      <a:lnTo>
                        <a:pt x="89651" y="190314"/>
                      </a:lnTo>
                      <a:lnTo>
                        <a:pt x="84414" y="178561"/>
                      </a:lnTo>
                      <a:cubicBezTo>
                        <a:pt x="64668" y="182914"/>
                        <a:pt x="49370" y="172970"/>
                        <a:pt x="39733" y="151183"/>
                      </a:cubicBezTo>
                      <a:lnTo>
                        <a:pt x="34933" y="140147"/>
                      </a:lnTo>
                      <a:lnTo>
                        <a:pt x="58691" y="129683"/>
                      </a:lnTo>
                      <a:lnTo>
                        <a:pt x="64245" y="142243"/>
                      </a:lnTo>
                      <a:cubicBezTo>
                        <a:pt x="69375" y="153692"/>
                        <a:pt x="76247" y="155663"/>
                        <a:pt x="84213" y="152061"/>
                      </a:cubicBezTo>
                      <a:cubicBezTo>
                        <a:pt x="92278" y="148514"/>
                        <a:pt x="95528" y="142153"/>
                        <a:pt x="90438" y="130669"/>
                      </a:cubicBezTo>
                      <a:cubicBezTo>
                        <a:pt x="75814" y="97612"/>
                        <a:pt x="25743" y="117876"/>
                        <a:pt x="5499" y="72026"/>
                      </a:cubicBezTo>
                      <a:cubicBezTo>
                        <a:pt x="-4090" y="50454"/>
                        <a:pt x="-1218" y="32716"/>
                        <a:pt x="14747" y="20963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9" name="图形 1">
                <a:extLst>
                  <a:ext uri="{FF2B5EF4-FFF2-40B4-BE49-F238E27FC236}">
                    <a16:creationId xmlns:a16="http://schemas.microsoft.com/office/drawing/2014/main" id="{8D0FBC03-FBDA-2789-E8E2-A64DB7284D3B}"/>
                  </a:ext>
                </a:extLst>
              </p:cNvPr>
              <p:cNvGrpSpPr/>
              <p:nvPr/>
            </p:nvGrpSpPr>
            <p:grpSpPr>
              <a:xfrm>
                <a:off x="120334" y="3191668"/>
                <a:ext cx="313597" cy="379253"/>
                <a:chOff x="120334" y="3191668"/>
                <a:chExt cx="313597" cy="379253"/>
              </a:xfrm>
            </p:grpSpPr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C73F2F8F-DB63-AA24-7403-7C5A3DFF7B42}"/>
                    </a:ext>
                  </a:extLst>
                </p:cNvPr>
                <p:cNvSpPr/>
                <p:nvPr/>
              </p:nvSpPr>
              <p:spPr>
                <a:xfrm>
                  <a:off x="120334" y="3191668"/>
                  <a:ext cx="313597" cy="379253"/>
                </a:xfrm>
                <a:custGeom>
                  <a:avLst/>
                  <a:gdLst>
                    <a:gd name="connsiteX0" fmla="*/ 56815 w 313597"/>
                    <a:gd name="connsiteY0" fmla="*/ 0 h 379253"/>
                    <a:gd name="connsiteX1" fmla="*/ 0 w 313597"/>
                    <a:gd name="connsiteY1" fmla="*/ 292543 h 379253"/>
                    <a:gd name="connsiteX2" fmla="*/ 190726 w 313597"/>
                    <a:gd name="connsiteY2" fmla="*/ 378904 h 379253"/>
                    <a:gd name="connsiteX3" fmla="*/ 313597 w 313597"/>
                    <a:gd name="connsiteY3" fmla="*/ 95537 h 379253"/>
                    <a:gd name="connsiteX4" fmla="*/ 56815 w 313597"/>
                    <a:gd name="connsiteY4" fmla="*/ 0 h 379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597" h="379253">
                      <a:moveTo>
                        <a:pt x="56815" y="0"/>
                      </a:moveTo>
                      <a:lnTo>
                        <a:pt x="0" y="292543"/>
                      </a:lnTo>
                      <a:cubicBezTo>
                        <a:pt x="0" y="292543"/>
                        <a:pt x="184020" y="385641"/>
                        <a:pt x="190726" y="378904"/>
                      </a:cubicBezTo>
                      <a:cubicBezTo>
                        <a:pt x="197432" y="372168"/>
                        <a:pt x="313597" y="95537"/>
                        <a:pt x="313597" y="95537"/>
                      </a:cubicBezTo>
                      <a:lnTo>
                        <a:pt x="56815" y="0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22469F71-B4F5-B460-98AC-4B07F0DCF707}"/>
                    </a:ext>
                  </a:extLst>
                </p:cNvPr>
                <p:cNvSpPr/>
                <p:nvPr/>
              </p:nvSpPr>
              <p:spPr>
                <a:xfrm>
                  <a:off x="203822" y="3318103"/>
                  <a:ext cx="132112" cy="119977"/>
                </a:xfrm>
                <a:custGeom>
                  <a:avLst/>
                  <a:gdLst>
                    <a:gd name="connsiteX0" fmla="*/ 67513 w 132112"/>
                    <a:gd name="connsiteY0" fmla="*/ 2639 h 119977"/>
                    <a:gd name="connsiteX1" fmla="*/ 76133 w 132112"/>
                    <a:gd name="connsiteY1" fmla="*/ 33283 h 119977"/>
                    <a:gd name="connsiteX2" fmla="*/ 40037 w 132112"/>
                    <a:gd name="connsiteY2" fmla="*/ 44497 h 119977"/>
                    <a:gd name="connsiteX3" fmla="*/ 31149 w 132112"/>
                    <a:gd name="connsiteY3" fmla="*/ 13735 h 119977"/>
                    <a:gd name="connsiteX4" fmla="*/ 67513 w 132112"/>
                    <a:gd name="connsiteY4" fmla="*/ 2639 h 119977"/>
                    <a:gd name="connsiteX5" fmla="*/ 109890 w 132112"/>
                    <a:gd name="connsiteY5" fmla="*/ 22654 h 119977"/>
                    <a:gd name="connsiteX6" fmla="*/ 132113 w 132112"/>
                    <a:gd name="connsiteY6" fmla="*/ 32312 h 119977"/>
                    <a:gd name="connsiteX7" fmla="*/ 22222 w 132112"/>
                    <a:gd name="connsiteY7" fmla="*/ 97279 h 119977"/>
                    <a:gd name="connsiteX8" fmla="*/ 0 w 132112"/>
                    <a:gd name="connsiteY8" fmla="*/ 87621 h 119977"/>
                    <a:gd name="connsiteX9" fmla="*/ 109890 w 132112"/>
                    <a:gd name="connsiteY9" fmla="*/ 22654 h 119977"/>
                    <a:gd name="connsiteX10" fmla="*/ 47174 w 132112"/>
                    <a:gd name="connsiteY10" fmla="*/ 20700 h 119977"/>
                    <a:gd name="connsiteX11" fmla="*/ 48102 w 132112"/>
                    <a:gd name="connsiteY11" fmla="*/ 31831 h 119977"/>
                    <a:gd name="connsiteX12" fmla="*/ 60239 w 132112"/>
                    <a:gd name="connsiteY12" fmla="*/ 26377 h 119977"/>
                    <a:gd name="connsiteX13" fmla="*/ 59178 w 132112"/>
                    <a:gd name="connsiteY13" fmla="*/ 15188 h 119977"/>
                    <a:gd name="connsiteX14" fmla="*/ 47174 w 132112"/>
                    <a:gd name="connsiteY14" fmla="*/ 20700 h 119977"/>
                    <a:gd name="connsiteX15" fmla="*/ 92346 w 132112"/>
                    <a:gd name="connsiteY15" fmla="*/ 75554 h 119977"/>
                    <a:gd name="connsiteX16" fmla="*/ 100830 w 132112"/>
                    <a:gd name="connsiteY16" fmla="*/ 106140 h 119977"/>
                    <a:gd name="connsiteX17" fmla="*/ 64734 w 132112"/>
                    <a:gd name="connsiteY17" fmla="*/ 117354 h 119977"/>
                    <a:gd name="connsiteX18" fmla="*/ 56116 w 132112"/>
                    <a:gd name="connsiteY18" fmla="*/ 86709 h 119977"/>
                    <a:gd name="connsiteX19" fmla="*/ 92346 w 132112"/>
                    <a:gd name="connsiteY19" fmla="*/ 75554 h 119977"/>
                    <a:gd name="connsiteX20" fmla="*/ 71874 w 132112"/>
                    <a:gd name="connsiteY20" fmla="*/ 93557 h 119977"/>
                    <a:gd name="connsiteX21" fmla="*/ 72936 w 132112"/>
                    <a:gd name="connsiteY21" fmla="*/ 104746 h 119977"/>
                    <a:gd name="connsiteX22" fmla="*/ 84937 w 132112"/>
                    <a:gd name="connsiteY22" fmla="*/ 99235 h 119977"/>
                    <a:gd name="connsiteX23" fmla="*/ 84011 w 132112"/>
                    <a:gd name="connsiteY23" fmla="*/ 88105 h 119977"/>
                    <a:gd name="connsiteX24" fmla="*/ 71874 w 132112"/>
                    <a:gd name="connsiteY24" fmla="*/ 93557 h 119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2112" h="119977">
                      <a:moveTo>
                        <a:pt x="67513" y="2639"/>
                      </a:moveTo>
                      <a:cubicBezTo>
                        <a:pt x="80307" y="8199"/>
                        <a:pt x="85263" y="19639"/>
                        <a:pt x="76133" y="33283"/>
                      </a:cubicBezTo>
                      <a:cubicBezTo>
                        <a:pt x="67135" y="46986"/>
                        <a:pt x="52832" y="50057"/>
                        <a:pt x="40037" y="44497"/>
                      </a:cubicBezTo>
                      <a:cubicBezTo>
                        <a:pt x="27107" y="38878"/>
                        <a:pt x="22153" y="27438"/>
                        <a:pt x="31149" y="13735"/>
                      </a:cubicBezTo>
                      <a:cubicBezTo>
                        <a:pt x="40279" y="90"/>
                        <a:pt x="54717" y="-2922"/>
                        <a:pt x="67513" y="2639"/>
                      </a:cubicBezTo>
                      <a:close/>
                      <a:moveTo>
                        <a:pt x="109890" y="22654"/>
                      </a:moveTo>
                      <a:lnTo>
                        <a:pt x="132113" y="32312"/>
                      </a:lnTo>
                      <a:lnTo>
                        <a:pt x="22222" y="97279"/>
                      </a:lnTo>
                      <a:lnTo>
                        <a:pt x="0" y="87621"/>
                      </a:lnTo>
                      <a:lnTo>
                        <a:pt x="109890" y="22654"/>
                      </a:lnTo>
                      <a:close/>
                      <a:moveTo>
                        <a:pt x="47174" y="20700"/>
                      </a:moveTo>
                      <a:cubicBezTo>
                        <a:pt x="43404" y="26428"/>
                        <a:pt x="44060" y="30075"/>
                        <a:pt x="48102" y="31831"/>
                      </a:cubicBezTo>
                      <a:cubicBezTo>
                        <a:pt x="52142" y="33587"/>
                        <a:pt x="56469" y="32106"/>
                        <a:pt x="60239" y="26377"/>
                      </a:cubicBezTo>
                      <a:cubicBezTo>
                        <a:pt x="64008" y="20651"/>
                        <a:pt x="63216" y="16944"/>
                        <a:pt x="59178" y="15188"/>
                      </a:cubicBezTo>
                      <a:cubicBezTo>
                        <a:pt x="55136" y="13432"/>
                        <a:pt x="50945" y="14973"/>
                        <a:pt x="47174" y="20700"/>
                      </a:cubicBezTo>
                      <a:close/>
                      <a:moveTo>
                        <a:pt x="92346" y="75554"/>
                      </a:moveTo>
                      <a:cubicBezTo>
                        <a:pt x="105140" y="81114"/>
                        <a:pt x="109962" y="92496"/>
                        <a:pt x="100830" y="106140"/>
                      </a:cubicBezTo>
                      <a:cubicBezTo>
                        <a:pt x="91832" y="119843"/>
                        <a:pt x="77529" y="122914"/>
                        <a:pt x="64734" y="117354"/>
                      </a:cubicBezTo>
                      <a:cubicBezTo>
                        <a:pt x="51939" y="111795"/>
                        <a:pt x="46984" y="100355"/>
                        <a:pt x="56116" y="86709"/>
                      </a:cubicBezTo>
                      <a:cubicBezTo>
                        <a:pt x="65114" y="73008"/>
                        <a:pt x="79551" y="69995"/>
                        <a:pt x="92346" y="75554"/>
                      </a:cubicBezTo>
                      <a:close/>
                      <a:moveTo>
                        <a:pt x="71874" y="93557"/>
                      </a:moveTo>
                      <a:cubicBezTo>
                        <a:pt x="68104" y="99285"/>
                        <a:pt x="68762" y="102933"/>
                        <a:pt x="72936" y="104746"/>
                      </a:cubicBezTo>
                      <a:cubicBezTo>
                        <a:pt x="76842" y="106443"/>
                        <a:pt x="81167" y="104963"/>
                        <a:pt x="84937" y="99235"/>
                      </a:cubicBezTo>
                      <a:cubicBezTo>
                        <a:pt x="88709" y="93507"/>
                        <a:pt x="87917" y="89802"/>
                        <a:pt x="84011" y="88105"/>
                      </a:cubicBezTo>
                      <a:cubicBezTo>
                        <a:pt x="79971" y="86349"/>
                        <a:pt x="75644" y="87831"/>
                        <a:pt x="71874" y="93557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0" name="图形 1">
                <a:extLst>
                  <a:ext uri="{FF2B5EF4-FFF2-40B4-BE49-F238E27FC236}">
                    <a16:creationId xmlns:a16="http://schemas.microsoft.com/office/drawing/2014/main" id="{3C8E2C9A-7669-B230-9D83-1CE8C3E70A44}"/>
                  </a:ext>
                </a:extLst>
              </p:cNvPr>
              <p:cNvGrpSpPr/>
              <p:nvPr/>
            </p:nvGrpSpPr>
            <p:grpSpPr>
              <a:xfrm>
                <a:off x="1786871" y="2960362"/>
                <a:ext cx="384647" cy="404575"/>
                <a:chOff x="1786871" y="2960362"/>
                <a:chExt cx="384647" cy="404575"/>
              </a:xfrm>
            </p:grpSpPr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AE2D2E6A-7C1F-C830-CD3D-62EE8E34189F}"/>
                    </a:ext>
                  </a:extLst>
                </p:cNvPr>
                <p:cNvSpPr/>
                <p:nvPr/>
              </p:nvSpPr>
              <p:spPr>
                <a:xfrm>
                  <a:off x="1786871" y="2960362"/>
                  <a:ext cx="384647" cy="404575"/>
                </a:xfrm>
                <a:custGeom>
                  <a:avLst/>
                  <a:gdLst>
                    <a:gd name="connsiteX0" fmla="*/ 0 w 384647"/>
                    <a:gd name="connsiteY0" fmla="*/ 74117 h 404575"/>
                    <a:gd name="connsiteX1" fmla="*/ 136531 w 384647"/>
                    <a:gd name="connsiteY1" fmla="*/ 404576 h 404575"/>
                    <a:gd name="connsiteX2" fmla="*/ 384591 w 384647"/>
                    <a:gd name="connsiteY2" fmla="*/ 364943 h 404575"/>
                    <a:gd name="connsiteX3" fmla="*/ 320251 w 384647"/>
                    <a:gd name="connsiteY3" fmla="*/ 0 h 404575"/>
                    <a:gd name="connsiteX4" fmla="*/ 0 w 384647"/>
                    <a:gd name="connsiteY4" fmla="*/ 74117 h 404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647" h="404575">
                      <a:moveTo>
                        <a:pt x="0" y="74117"/>
                      </a:moveTo>
                      <a:lnTo>
                        <a:pt x="136531" y="404576"/>
                      </a:lnTo>
                      <a:cubicBezTo>
                        <a:pt x="136531" y="404576"/>
                        <a:pt x="382316" y="376122"/>
                        <a:pt x="384591" y="364943"/>
                      </a:cubicBezTo>
                      <a:cubicBezTo>
                        <a:pt x="386849" y="353763"/>
                        <a:pt x="320251" y="0"/>
                        <a:pt x="320251" y="0"/>
                      </a:cubicBezTo>
                      <a:lnTo>
                        <a:pt x="0" y="74117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2DB9D090-7FD7-24F3-FCEA-4123D6ED2E8C}"/>
                    </a:ext>
                  </a:extLst>
                </p:cNvPr>
                <p:cNvSpPr/>
                <p:nvPr/>
              </p:nvSpPr>
              <p:spPr>
                <a:xfrm>
                  <a:off x="1937431" y="3088434"/>
                  <a:ext cx="130866" cy="142722"/>
                </a:xfrm>
                <a:custGeom>
                  <a:avLst/>
                  <a:gdLst>
                    <a:gd name="connsiteX0" fmla="*/ 29079 w 130866"/>
                    <a:gd name="connsiteY0" fmla="*/ 13002 h 142722"/>
                    <a:gd name="connsiteX1" fmla="*/ 57961 w 130866"/>
                    <a:gd name="connsiteY1" fmla="*/ 37986 h 142722"/>
                    <a:gd name="connsiteX2" fmla="*/ 29240 w 130866"/>
                    <a:gd name="connsiteY2" fmla="*/ 73078 h 142722"/>
                    <a:gd name="connsiteX3" fmla="*/ 0 w 130866"/>
                    <a:gd name="connsiteY3" fmla="*/ 48155 h 142722"/>
                    <a:gd name="connsiteX4" fmla="*/ 29079 w 130866"/>
                    <a:gd name="connsiteY4" fmla="*/ 13002 h 142722"/>
                    <a:gd name="connsiteX5" fmla="*/ 84747 w 130866"/>
                    <a:gd name="connsiteY5" fmla="*/ 5024 h 142722"/>
                    <a:gd name="connsiteX6" fmla="*/ 113379 w 130866"/>
                    <a:gd name="connsiteY6" fmla="*/ 0 h 142722"/>
                    <a:gd name="connsiteX7" fmla="*/ 46297 w 130866"/>
                    <a:gd name="connsiteY7" fmla="*/ 137699 h 142722"/>
                    <a:gd name="connsiteX8" fmla="*/ 17666 w 130866"/>
                    <a:gd name="connsiteY8" fmla="*/ 142723 h 142722"/>
                    <a:gd name="connsiteX9" fmla="*/ 84747 w 130866"/>
                    <a:gd name="connsiteY9" fmla="*/ 5024 h 142722"/>
                    <a:gd name="connsiteX10" fmla="*/ 20658 w 130866"/>
                    <a:gd name="connsiteY10" fmla="*/ 44533 h 142722"/>
                    <a:gd name="connsiteX11" fmla="*/ 28936 w 130866"/>
                    <a:gd name="connsiteY11" fmla="*/ 55062 h 142722"/>
                    <a:gd name="connsiteX12" fmla="*/ 37482 w 130866"/>
                    <a:gd name="connsiteY12" fmla="*/ 41578 h 142722"/>
                    <a:gd name="connsiteX13" fmla="*/ 29025 w 130866"/>
                    <a:gd name="connsiteY13" fmla="*/ 31079 h 142722"/>
                    <a:gd name="connsiteX14" fmla="*/ 20658 w 130866"/>
                    <a:gd name="connsiteY14" fmla="*/ 44533 h 142722"/>
                    <a:gd name="connsiteX15" fmla="*/ 102145 w 130866"/>
                    <a:gd name="connsiteY15" fmla="*/ 69588 h 142722"/>
                    <a:gd name="connsiteX16" fmla="*/ 130866 w 130866"/>
                    <a:gd name="connsiteY16" fmla="*/ 94602 h 142722"/>
                    <a:gd name="connsiteX17" fmla="*/ 102145 w 130866"/>
                    <a:gd name="connsiteY17" fmla="*/ 129694 h 142722"/>
                    <a:gd name="connsiteX18" fmla="*/ 73245 w 130866"/>
                    <a:gd name="connsiteY18" fmla="*/ 104710 h 142722"/>
                    <a:gd name="connsiteX19" fmla="*/ 102145 w 130866"/>
                    <a:gd name="connsiteY19" fmla="*/ 69588 h 142722"/>
                    <a:gd name="connsiteX20" fmla="*/ 93544 w 130866"/>
                    <a:gd name="connsiteY20" fmla="*/ 101147 h 142722"/>
                    <a:gd name="connsiteX21" fmla="*/ 102019 w 130866"/>
                    <a:gd name="connsiteY21" fmla="*/ 111646 h 142722"/>
                    <a:gd name="connsiteX22" fmla="*/ 110386 w 130866"/>
                    <a:gd name="connsiteY22" fmla="*/ 98192 h 142722"/>
                    <a:gd name="connsiteX23" fmla="*/ 102109 w 130866"/>
                    <a:gd name="connsiteY23" fmla="*/ 87662 h 142722"/>
                    <a:gd name="connsiteX24" fmla="*/ 93544 w 130866"/>
                    <a:gd name="connsiteY24" fmla="*/ 101147 h 14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0866" h="142722">
                      <a:moveTo>
                        <a:pt x="29079" y="13002"/>
                      </a:moveTo>
                      <a:cubicBezTo>
                        <a:pt x="45563" y="10111"/>
                        <a:pt x="58087" y="18288"/>
                        <a:pt x="57961" y="37986"/>
                      </a:cubicBezTo>
                      <a:cubicBezTo>
                        <a:pt x="58015" y="57653"/>
                        <a:pt x="45724" y="70184"/>
                        <a:pt x="29240" y="73078"/>
                      </a:cubicBezTo>
                      <a:cubicBezTo>
                        <a:pt x="12578" y="76000"/>
                        <a:pt x="54" y="67823"/>
                        <a:pt x="0" y="48155"/>
                      </a:cubicBezTo>
                      <a:cubicBezTo>
                        <a:pt x="125" y="28456"/>
                        <a:pt x="12596" y="15894"/>
                        <a:pt x="29079" y="13002"/>
                      </a:cubicBezTo>
                      <a:close/>
                      <a:moveTo>
                        <a:pt x="84747" y="5024"/>
                      </a:moveTo>
                      <a:lnTo>
                        <a:pt x="113379" y="0"/>
                      </a:lnTo>
                      <a:lnTo>
                        <a:pt x="46297" y="137699"/>
                      </a:lnTo>
                      <a:lnTo>
                        <a:pt x="17666" y="142723"/>
                      </a:lnTo>
                      <a:lnTo>
                        <a:pt x="84747" y="5024"/>
                      </a:lnTo>
                      <a:close/>
                      <a:moveTo>
                        <a:pt x="20658" y="44533"/>
                      </a:moveTo>
                      <a:cubicBezTo>
                        <a:pt x="20676" y="52758"/>
                        <a:pt x="23740" y="55976"/>
                        <a:pt x="28936" y="55062"/>
                      </a:cubicBezTo>
                      <a:cubicBezTo>
                        <a:pt x="34150" y="54149"/>
                        <a:pt x="37500" y="49806"/>
                        <a:pt x="37482" y="41578"/>
                      </a:cubicBezTo>
                      <a:cubicBezTo>
                        <a:pt x="37482" y="33351"/>
                        <a:pt x="34239" y="30165"/>
                        <a:pt x="29025" y="31079"/>
                      </a:cubicBezTo>
                      <a:cubicBezTo>
                        <a:pt x="23829" y="31991"/>
                        <a:pt x="20640" y="36305"/>
                        <a:pt x="20658" y="44533"/>
                      </a:cubicBezTo>
                      <a:close/>
                      <a:moveTo>
                        <a:pt x="102145" y="69588"/>
                      </a:moveTo>
                      <a:cubicBezTo>
                        <a:pt x="118628" y="66696"/>
                        <a:pt x="130991" y="74904"/>
                        <a:pt x="130866" y="94602"/>
                      </a:cubicBezTo>
                      <a:cubicBezTo>
                        <a:pt x="130919" y="114271"/>
                        <a:pt x="118628" y="126800"/>
                        <a:pt x="102145" y="129694"/>
                      </a:cubicBezTo>
                      <a:cubicBezTo>
                        <a:pt x="85661" y="132586"/>
                        <a:pt x="73119" y="124408"/>
                        <a:pt x="73245" y="104710"/>
                      </a:cubicBezTo>
                      <a:cubicBezTo>
                        <a:pt x="73191" y="85041"/>
                        <a:pt x="85661" y="72480"/>
                        <a:pt x="102145" y="69588"/>
                      </a:cubicBezTo>
                      <a:close/>
                      <a:moveTo>
                        <a:pt x="93544" y="101147"/>
                      </a:moveTo>
                      <a:cubicBezTo>
                        <a:pt x="93562" y="109374"/>
                        <a:pt x="96626" y="112590"/>
                        <a:pt x="102019" y="111646"/>
                      </a:cubicBezTo>
                      <a:cubicBezTo>
                        <a:pt x="107054" y="110763"/>
                        <a:pt x="110404" y="106420"/>
                        <a:pt x="110386" y="98192"/>
                      </a:cubicBezTo>
                      <a:cubicBezTo>
                        <a:pt x="110368" y="89966"/>
                        <a:pt x="107126" y="86779"/>
                        <a:pt x="102109" y="87662"/>
                      </a:cubicBezTo>
                      <a:cubicBezTo>
                        <a:pt x="96895" y="88576"/>
                        <a:pt x="93544" y="92919"/>
                        <a:pt x="93544" y="101147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17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E97D5E3F-7382-DC15-922F-A7836013A169}"/>
              </a:ext>
            </a:extLst>
          </p:cNvPr>
          <p:cNvGrpSpPr/>
          <p:nvPr/>
        </p:nvGrpSpPr>
        <p:grpSpPr>
          <a:xfrm>
            <a:off x="5917936" y="1910397"/>
            <a:ext cx="1708262" cy="1407303"/>
            <a:chOff x="5070094" y="1527945"/>
            <a:chExt cx="5570522" cy="4589114"/>
          </a:xfrm>
        </p:grpSpPr>
        <p:grpSp>
          <p:nvGrpSpPr>
            <p:cNvPr id="371" name="图形 1">
              <a:extLst>
                <a:ext uri="{FF2B5EF4-FFF2-40B4-BE49-F238E27FC236}">
                  <a16:creationId xmlns:a16="http://schemas.microsoft.com/office/drawing/2014/main" id="{AA59F272-998C-B496-5DC6-A79DE1322AFB}"/>
                </a:ext>
              </a:extLst>
            </p:cNvPr>
            <p:cNvGrpSpPr/>
            <p:nvPr/>
          </p:nvGrpSpPr>
          <p:grpSpPr>
            <a:xfrm>
              <a:off x="5070094" y="3817961"/>
              <a:ext cx="5570522" cy="2260801"/>
              <a:chOff x="5070094" y="3817961"/>
              <a:chExt cx="5570522" cy="2260801"/>
            </a:xfrm>
          </p:grpSpPr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F8539FCE-3A58-7EEC-CCD6-C877A6BD37D6}"/>
                  </a:ext>
                </a:extLst>
              </p:cNvPr>
              <p:cNvSpPr/>
              <p:nvPr/>
            </p:nvSpPr>
            <p:spPr>
              <a:xfrm>
                <a:off x="5626395" y="3817961"/>
                <a:ext cx="4560417" cy="2120882"/>
              </a:xfrm>
              <a:custGeom>
                <a:avLst/>
                <a:gdLst>
                  <a:gd name="connsiteX0" fmla="*/ 4560417 w 4560417"/>
                  <a:gd name="connsiteY0" fmla="*/ 2120882 h 2120882"/>
                  <a:gd name="connsiteX1" fmla="*/ 0 w 4560417"/>
                  <a:gd name="connsiteY1" fmla="*/ 2120882 h 2120882"/>
                  <a:gd name="connsiteX2" fmla="*/ 454916 w 4560417"/>
                  <a:gd name="connsiteY2" fmla="*/ 1393134 h 2120882"/>
                  <a:gd name="connsiteX3" fmla="*/ 737285 w 4560417"/>
                  <a:gd name="connsiteY3" fmla="*/ 1294448 h 2120882"/>
                  <a:gd name="connsiteX4" fmla="*/ 1048284 w 4560417"/>
                  <a:gd name="connsiteY4" fmla="*/ 611573 h 2120882"/>
                  <a:gd name="connsiteX5" fmla="*/ 2165032 w 4560417"/>
                  <a:gd name="connsiteY5" fmla="*/ 0 h 2120882"/>
                  <a:gd name="connsiteX6" fmla="*/ 3531717 w 4560417"/>
                  <a:gd name="connsiteY6" fmla="*/ 1089530 h 2120882"/>
                  <a:gd name="connsiteX7" fmla="*/ 3619202 w 4560417"/>
                  <a:gd name="connsiteY7" fmla="*/ 1083244 h 2120882"/>
                  <a:gd name="connsiteX8" fmla="*/ 4400054 w 4560417"/>
                  <a:gd name="connsiteY8" fmla="*/ 2029602 h 2120882"/>
                  <a:gd name="connsiteX9" fmla="*/ 4399711 w 4560417"/>
                  <a:gd name="connsiteY9" fmla="*/ 2043912 h 2120882"/>
                  <a:gd name="connsiteX10" fmla="*/ 4560417 w 4560417"/>
                  <a:gd name="connsiteY10" fmla="*/ 2120882 h 212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60417" h="2120882">
                    <a:moveTo>
                      <a:pt x="4560417" y="2120882"/>
                    </a:moveTo>
                    <a:lnTo>
                      <a:pt x="0" y="2120882"/>
                    </a:lnTo>
                    <a:cubicBezTo>
                      <a:pt x="48129" y="1800408"/>
                      <a:pt x="220764" y="1532192"/>
                      <a:pt x="454916" y="1393134"/>
                    </a:cubicBezTo>
                    <a:cubicBezTo>
                      <a:pt x="541576" y="1341105"/>
                      <a:pt x="636980" y="1306952"/>
                      <a:pt x="737285" y="1294448"/>
                    </a:cubicBezTo>
                    <a:cubicBezTo>
                      <a:pt x="799279" y="1038690"/>
                      <a:pt x="906735" y="806569"/>
                      <a:pt x="1048284" y="611573"/>
                    </a:cubicBezTo>
                    <a:cubicBezTo>
                      <a:pt x="1320796" y="236487"/>
                      <a:pt x="1720094" y="0"/>
                      <a:pt x="2165032" y="0"/>
                    </a:cubicBezTo>
                    <a:cubicBezTo>
                      <a:pt x="2777588" y="0"/>
                      <a:pt x="3303368" y="448559"/>
                      <a:pt x="3531717" y="1089530"/>
                    </a:cubicBezTo>
                    <a:cubicBezTo>
                      <a:pt x="3560566" y="1085964"/>
                      <a:pt x="3589713" y="1083244"/>
                      <a:pt x="3619202" y="1083244"/>
                    </a:cubicBezTo>
                    <a:cubicBezTo>
                      <a:pt x="4050662" y="1083244"/>
                      <a:pt x="4400054" y="1507114"/>
                      <a:pt x="4400054" y="2029602"/>
                    </a:cubicBezTo>
                    <a:cubicBezTo>
                      <a:pt x="4400054" y="2034906"/>
                      <a:pt x="4400054" y="2039340"/>
                      <a:pt x="4399711" y="2043912"/>
                    </a:cubicBezTo>
                    <a:cubicBezTo>
                      <a:pt x="4457479" y="2058589"/>
                      <a:pt x="4511611" y="2085152"/>
                      <a:pt x="4560417" y="2120882"/>
                    </a:cubicBezTo>
                    <a:close/>
                  </a:path>
                </a:pathLst>
              </a:custGeom>
              <a:solidFill>
                <a:srgbClr val="DCF4E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273726D4-DBC8-4490-2CFF-96F77E5C7FF4}"/>
                  </a:ext>
                </a:extLst>
              </p:cNvPr>
              <p:cNvSpPr/>
              <p:nvPr/>
            </p:nvSpPr>
            <p:spPr>
              <a:xfrm>
                <a:off x="8972271" y="5324630"/>
                <a:ext cx="1668345" cy="754132"/>
              </a:xfrm>
              <a:custGeom>
                <a:avLst/>
                <a:gdLst>
                  <a:gd name="connsiteX0" fmla="*/ 0 w 1668345"/>
                  <a:gd name="connsiteY0" fmla="*/ 754132 h 754132"/>
                  <a:gd name="connsiteX1" fmla="*/ 1668346 w 1668345"/>
                  <a:gd name="connsiteY1" fmla="*/ 754132 h 754132"/>
                  <a:gd name="connsiteX2" fmla="*/ 1430007 w 1668345"/>
                  <a:gd name="connsiteY2" fmla="*/ 697188 h 754132"/>
                  <a:gd name="connsiteX3" fmla="*/ 1246624 w 1668345"/>
                  <a:gd name="connsiteY3" fmla="*/ 657320 h 754132"/>
                  <a:gd name="connsiteX4" fmla="*/ 1096274 w 1668345"/>
                  <a:gd name="connsiteY4" fmla="*/ 483058 h 754132"/>
                  <a:gd name="connsiteX5" fmla="*/ 875286 w 1668345"/>
                  <a:gd name="connsiteY5" fmla="*/ 941 h 754132"/>
                  <a:gd name="connsiteX6" fmla="*/ 616717 w 1668345"/>
                  <a:gd name="connsiteY6" fmla="*/ 453432 h 754132"/>
                  <a:gd name="connsiteX7" fmla="*/ 491421 w 1668345"/>
                  <a:gd name="connsiteY7" fmla="*/ 680111 h 754132"/>
                  <a:gd name="connsiteX8" fmla="*/ 0 w 1668345"/>
                  <a:gd name="connsiteY8" fmla="*/ 754132 h 75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8345" h="754132">
                    <a:moveTo>
                      <a:pt x="0" y="754132"/>
                    </a:moveTo>
                    <a:lnTo>
                      <a:pt x="1668346" y="754132"/>
                    </a:lnTo>
                    <a:cubicBezTo>
                      <a:pt x="1624317" y="674671"/>
                      <a:pt x="1530751" y="699314"/>
                      <a:pt x="1430007" y="697188"/>
                    </a:cubicBezTo>
                    <a:cubicBezTo>
                      <a:pt x="1411193" y="637774"/>
                      <a:pt x="1359027" y="639032"/>
                      <a:pt x="1246624" y="657320"/>
                    </a:cubicBezTo>
                    <a:cubicBezTo>
                      <a:pt x="1389019" y="527475"/>
                      <a:pt x="1344580" y="399894"/>
                      <a:pt x="1096274" y="483058"/>
                    </a:cubicBezTo>
                    <a:cubicBezTo>
                      <a:pt x="1379898" y="96930"/>
                      <a:pt x="940209" y="8667"/>
                      <a:pt x="875286" y="941"/>
                    </a:cubicBezTo>
                    <a:cubicBezTo>
                      <a:pt x="793471" y="-8798"/>
                      <a:pt x="417378" y="51347"/>
                      <a:pt x="616717" y="453432"/>
                    </a:cubicBezTo>
                    <a:cubicBezTo>
                      <a:pt x="375247" y="353190"/>
                      <a:pt x="309182" y="471674"/>
                      <a:pt x="491421" y="680111"/>
                    </a:cubicBezTo>
                    <a:cubicBezTo>
                      <a:pt x="317320" y="688272"/>
                      <a:pt x="108699" y="726517"/>
                      <a:pt x="0" y="754132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8C115D31-1FA4-53BA-D5B0-0A7F875B0689}"/>
                  </a:ext>
                </a:extLst>
              </p:cNvPr>
              <p:cNvSpPr/>
              <p:nvPr/>
            </p:nvSpPr>
            <p:spPr>
              <a:xfrm>
                <a:off x="5070094" y="4759691"/>
                <a:ext cx="2913961" cy="1319070"/>
              </a:xfrm>
              <a:custGeom>
                <a:avLst/>
                <a:gdLst>
                  <a:gd name="connsiteX0" fmla="*/ 0 w 2913961"/>
                  <a:gd name="connsiteY0" fmla="*/ 1319071 h 1319070"/>
                  <a:gd name="connsiteX1" fmla="*/ 2913962 w 2913961"/>
                  <a:gd name="connsiteY1" fmla="*/ 1319071 h 1319070"/>
                  <a:gd name="connsiteX2" fmla="*/ 2157083 w 2913961"/>
                  <a:gd name="connsiteY2" fmla="*/ 1219470 h 1319070"/>
                  <a:gd name="connsiteX3" fmla="*/ 1836305 w 2913961"/>
                  <a:gd name="connsiteY3" fmla="*/ 1149724 h 1319070"/>
                  <a:gd name="connsiteX4" fmla="*/ 1573310 w 2913961"/>
                  <a:gd name="connsiteY4" fmla="*/ 844908 h 1319070"/>
                  <a:gd name="connsiteX5" fmla="*/ 1186782 w 2913961"/>
                  <a:gd name="connsiteY5" fmla="*/ 1649 h 1319070"/>
                  <a:gd name="connsiteX6" fmla="*/ 734508 w 2913961"/>
                  <a:gd name="connsiteY6" fmla="*/ 793085 h 1319070"/>
                  <a:gd name="connsiteX7" fmla="*/ 515340 w 2913961"/>
                  <a:gd name="connsiteY7" fmla="*/ 1189592 h 1319070"/>
                  <a:gd name="connsiteX8" fmla="*/ 0 w 2913961"/>
                  <a:gd name="connsiteY8" fmla="*/ 1319071 h 131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3961" h="1319070">
                    <a:moveTo>
                      <a:pt x="0" y="1319071"/>
                    </a:moveTo>
                    <a:lnTo>
                      <a:pt x="2913962" y="1319071"/>
                    </a:lnTo>
                    <a:cubicBezTo>
                      <a:pt x="2724933" y="1275157"/>
                      <a:pt x="2333279" y="1223173"/>
                      <a:pt x="2157083" y="1219470"/>
                    </a:cubicBezTo>
                    <a:cubicBezTo>
                      <a:pt x="2124151" y="1115548"/>
                      <a:pt x="2032894" y="1117720"/>
                      <a:pt x="1836305" y="1149724"/>
                    </a:cubicBezTo>
                    <a:cubicBezTo>
                      <a:pt x="2085358" y="922610"/>
                      <a:pt x="2007654" y="699473"/>
                      <a:pt x="1573310" y="844908"/>
                    </a:cubicBezTo>
                    <a:cubicBezTo>
                      <a:pt x="2069420" y="169510"/>
                      <a:pt x="1300352" y="15159"/>
                      <a:pt x="1186782" y="1649"/>
                    </a:cubicBezTo>
                    <a:cubicBezTo>
                      <a:pt x="1043678" y="-15405"/>
                      <a:pt x="385838" y="89774"/>
                      <a:pt x="734508" y="793085"/>
                    </a:cubicBezTo>
                    <a:cubicBezTo>
                      <a:pt x="312117" y="617795"/>
                      <a:pt x="196559" y="824997"/>
                      <a:pt x="515340" y="1189592"/>
                    </a:cubicBezTo>
                    <a:cubicBezTo>
                      <a:pt x="210803" y="1203879"/>
                      <a:pt x="102742" y="1239610"/>
                      <a:pt x="0" y="1319071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1">
              <a:extLst>
                <a:ext uri="{FF2B5EF4-FFF2-40B4-BE49-F238E27FC236}">
                  <a16:creationId xmlns:a16="http://schemas.microsoft.com/office/drawing/2014/main" id="{7EA598DB-A03B-9534-CA49-5B38FC9CD86B}"/>
                </a:ext>
              </a:extLst>
            </p:cNvPr>
            <p:cNvGrpSpPr/>
            <p:nvPr/>
          </p:nvGrpSpPr>
          <p:grpSpPr>
            <a:xfrm>
              <a:off x="8071865" y="1659265"/>
              <a:ext cx="1720154" cy="2401825"/>
              <a:chOff x="8071865" y="1659265"/>
              <a:chExt cx="1720154" cy="2401825"/>
            </a:xfrm>
          </p:grpSpPr>
          <p:grpSp>
            <p:nvGrpSpPr>
              <p:cNvPr id="526" name="图形 1">
                <a:extLst>
                  <a:ext uri="{FF2B5EF4-FFF2-40B4-BE49-F238E27FC236}">
                    <a16:creationId xmlns:a16="http://schemas.microsoft.com/office/drawing/2014/main" id="{0D3202EF-D7C9-2EBC-5F27-713DD5802DC8}"/>
                  </a:ext>
                </a:extLst>
              </p:cNvPr>
              <p:cNvGrpSpPr/>
              <p:nvPr/>
            </p:nvGrpSpPr>
            <p:grpSpPr>
              <a:xfrm>
                <a:off x="8359104" y="1659265"/>
                <a:ext cx="1432915" cy="2401825"/>
                <a:chOff x="8359104" y="1659265"/>
                <a:chExt cx="1432915" cy="2401825"/>
              </a:xfrm>
            </p:grpSpPr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CEBA6313-502B-22CC-8A96-AE72B3C8D918}"/>
                    </a:ext>
                  </a:extLst>
                </p:cNvPr>
                <p:cNvSpPr/>
                <p:nvPr/>
              </p:nvSpPr>
              <p:spPr>
                <a:xfrm>
                  <a:off x="8359104" y="2590706"/>
                  <a:ext cx="666693" cy="981790"/>
                </a:xfrm>
                <a:custGeom>
                  <a:avLst/>
                  <a:gdLst>
                    <a:gd name="connsiteX0" fmla="*/ 386019 w 666693"/>
                    <a:gd name="connsiteY0" fmla="*/ 299182 h 981790"/>
                    <a:gd name="connsiteX1" fmla="*/ 270301 w 666693"/>
                    <a:gd name="connsiteY1" fmla="*/ 564772 h 981790"/>
                    <a:gd name="connsiteX2" fmla="*/ 302922 w 666693"/>
                    <a:gd name="connsiteY2" fmla="*/ 14955 h 981790"/>
                    <a:gd name="connsiteX3" fmla="*/ 168094 w 666693"/>
                    <a:gd name="connsiteY3" fmla="*/ 0 h 981790"/>
                    <a:gd name="connsiteX4" fmla="*/ 15984 w 666693"/>
                    <a:gd name="connsiteY4" fmla="*/ 838704 h 981790"/>
                    <a:gd name="connsiteX5" fmla="*/ 278965 w 666693"/>
                    <a:gd name="connsiteY5" fmla="*/ 963611 h 981790"/>
                    <a:gd name="connsiteX6" fmla="*/ 666694 w 666693"/>
                    <a:gd name="connsiteY6" fmla="*/ 465766 h 981790"/>
                    <a:gd name="connsiteX7" fmla="*/ 386019 w 666693"/>
                    <a:gd name="connsiteY7" fmla="*/ 299182 h 981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6693" h="981790">
                      <a:moveTo>
                        <a:pt x="386019" y="299182"/>
                      </a:moveTo>
                      <a:lnTo>
                        <a:pt x="270301" y="564772"/>
                      </a:lnTo>
                      <a:lnTo>
                        <a:pt x="302922" y="14955"/>
                      </a:lnTo>
                      <a:lnTo>
                        <a:pt x="168094" y="0"/>
                      </a:lnTo>
                      <a:cubicBezTo>
                        <a:pt x="168094" y="0"/>
                        <a:pt x="-61534" y="625351"/>
                        <a:pt x="15984" y="838704"/>
                      </a:cubicBezTo>
                      <a:cubicBezTo>
                        <a:pt x="93479" y="1052079"/>
                        <a:pt x="278965" y="963611"/>
                        <a:pt x="278965" y="963611"/>
                      </a:cubicBezTo>
                      <a:lnTo>
                        <a:pt x="666694" y="465766"/>
                      </a:lnTo>
                      <a:lnTo>
                        <a:pt x="386019" y="299182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65CDD72F-37FB-2F90-0978-D8E11D35704C}"/>
                    </a:ext>
                  </a:extLst>
                </p:cNvPr>
                <p:cNvSpPr/>
                <p:nvPr/>
              </p:nvSpPr>
              <p:spPr>
                <a:xfrm>
                  <a:off x="8501573" y="2590706"/>
                  <a:ext cx="160454" cy="95920"/>
                </a:xfrm>
                <a:custGeom>
                  <a:avLst/>
                  <a:gdLst>
                    <a:gd name="connsiteX0" fmla="*/ 155677 w 160454"/>
                    <a:gd name="connsiteY0" fmla="*/ 95921 h 95920"/>
                    <a:gd name="connsiteX1" fmla="*/ 0 w 160454"/>
                    <a:gd name="connsiteY1" fmla="*/ 73783 h 95920"/>
                    <a:gd name="connsiteX2" fmla="*/ 25603 w 160454"/>
                    <a:gd name="connsiteY2" fmla="*/ 0 h 95920"/>
                    <a:gd name="connsiteX3" fmla="*/ 160454 w 160454"/>
                    <a:gd name="connsiteY3" fmla="*/ 15047 h 95920"/>
                    <a:gd name="connsiteX4" fmla="*/ 155677 w 160454"/>
                    <a:gd name="connsiteY4" fmla="*/ 95921 h 95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0454" h="95920">
                      <a:moveTo>
                        <a:pt x="155677" y="95921"/>
                      </a:moveTo>
                      <a:lnTo>
                        <a:pt x="0" y="73783"/>
                      </a:lnTo>
                      <a:cubicBezTo>
                        <a:pt x="15339" y="27775"/>
                        <a:pt x="25603" y="0"/>
                        <a:pt x="25603" y="0"/>
                      </a:cubicBezTo>
                      <a:lnTo>
                        <a:pt x="160454" y="15047"/>
                      </a:lnTo>
                      <a:lnTo>
                        <a:pt x="155677" y="95921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" name="任意多边形: 形状 540">
                  <a:extLst>
                    <a:ext uri="{FF2B5EF4-FFF2-40B4-BE49-F238E27FC236}">
                      <a16:creationId xmlns:a16="http://schemas.microsoft.com/office/drawing/2014/main" id="{4A5392A7-FE1A-36C3-83E8-524EF61F5F84}"/>
                    </a:ext>
                  </a:extLst>
                </p:cNvPr>
                <p:cNvSpPr/>
                <p:nvPr/>
              </p:nvSpPr>
              <p:spPr>
                <a:xfrm>
                  <a:off x="8359126" y="2889896"/>
                  <a:ext cx="666626" cy="682674"/>
                </a:xfrm>
                <a:custGeom>
                  <a:avLst/>
                  <a:gdLst>
                    <a:gd name="connsiteX0" fmla="*/ 666627 w 666626"/>
                    <a:gd name="connsiteY0" fmla="*/ 166668 h 682674"/>
                    <a:gd name="connsiteX1" fmla="*/ 278875 w 666626"/>
                    <a:gd name="connsiteY1" fmla="*/ 664513 h 682674"/>
                    <a:gd name="connsiteX2" fmla="*/ 16008 w 666626"/>
                    <a:gd name="connsiteY2" fmla="*/ 539651 h 682674"/>
                    <a:gd name="connsiteX3" fmla="*/ 27278 w 666626"/>
                    <a:gd name="connsiteY3" fmla="*/ 193574 h 682674"/>
                    <a:gd name="connsiteX4" fmla="*/ 273526 w 666626"/>
                    <a:gd name="connsiteY4" fmla="*/ 210788 h 682674"/>
                    <a:gd name="connsiteX5" fmla="*/ 270349 w 666626"/>
                    <a:gd name="connsiteY5" fmla="*/ 265629 h 682674"/>
                    <a:gd name="connsiteX6" fmla="*/ 291174 w 666626"/>
                    <a:gd name="connsiteY6" fmla="*/ 217737 h 682674"/>
                    <a:gd name="connsiteX7" fmla="*/ 443239 w 666626"/>
                    <a:gd name="connsiteY7" fmla="*/ 191699 h 682674"/>
                    <a:gd name="connsiteX8" fmla="*/ 343844 w 666626"/>
                    <a:gd name="connsiteY8" fmla="*/ 96785 h 682674"/>
                    <a:gd name="connsiteX9" fmla="*/ 385952 w 666626"/>
                    <a:gd name="connsiteY9" fmla="*/ 0 h 682674"/>
                    <a:gd name="connsiteX10" fmla="*/ 666627 w 666626"/>
                    <a:gd name="connsiteY10" fmla="*/ 166668 h 68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626" h="682674">
                      <a:moveTo>
                        <a:pt x="666627" y="166668"/>
                      </a:moveTo>
                      <a:lnTo>
                        <a:pt x="278875" y="664513"/>
                      </a:lnTo>
                      <a:cubicBezTo>
                        <a:pt x="278875" y="664513"/>
                        <a:pt x="93412" y="752912"/>
                        <a:pt x="16008" y="539651"/>
                      </a:cubicBezTo>
                      <a:cubicBezTo>
                        <a:pt x="-12201" y="462087"/>
                        <a:pt x="235" y="330162"/>
                        <a:pt x="27278" y="193574"/>
                      </a:cubicBezTo>
                      <a:cubicBezTo>
                        <a:pt x="98464" y="196774"/>
                        <a:pt x="232287" y="203427"/>
                        <a:pt x="273526" y="210788"/>
                      </a:cubicBezTo>
                      <a:lnTo>
                        <a:pt x="270349" y="265629"/>
                      </a:lnTo>
                      <a:lnTo>
                        <a:pt x="291174" y="217737"/>
                      </a:lnTo>
                      <a:cubicBezTo>
                        <a:pt x="318812" y="223955"/>
                        <a:pt x="447857" y="209645"/>
                        <a:pt x="443239" y="191699"/>
                      </a:cubicBezTo>
                      <a:cubicBezTo>
                        <a:pt x="439467" y="177229"/>
                        <a:pt x="378134" y="125291"/>
                        <a:pt x="343844" y="96785"/>
                      </a:cubicBezTo>
                      <a:lnTo>
                        <a:pt x="385952" y="0"/>
                      </a:lnTo>
                      <a:lnTo>
                        <a:pt x="666627" y="166668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" name="任意多边形: 形状 541">
                  <a:extLst>
                    <a:ext uri="{FF2B5EF4-FFF2-40B4-BE49-F238E27FC236}">
                      <a16:creationId xmlns:a16="http://schemas.microsoft.com/office/drawing/2014/main" id="{448816ED-613D-80A9-F7B0-776480EBDF4C}"/>
                    </a:ext>
                  </a:extLst>
                </p:cNvPr>
                <p:cNvSpPr/>
                <p:nvPr/>
              </p:nvSpPr>
              <p:spPr>
                <a:xfrm>
                  <a:off x="8674210" y="2471329"/>
                  <a:ext cx="470231" cy="613672"/>
                </a:xfrm>
                <a:custGeom>
                  <a:avLst/>
                  <a:gdLst>
                    <a:gd name="connsiteX0" fmla="*/ 470231 w 470231"/>
                    <a:gd name="connsiteY0" fmla="*/ 105394 h 613672"/>
                    <a:gd name="connsiteX1" fmla="*/ 441862 w 470231"/>
                    <a:gd name="connsiteY1" fmla="*/ 0 h 613672"/>
                    <a:gd name="connsiteX2" fmla="*/ 343884 w 470231"/>
                    <a:gd name="connsiteY2" fmla="*/ 23854 h 613672"/>
                    <a:gd name="connsiteX3" fmla="*/ 6127 w 470231"/>
                    <a:gd name="connsiteY3" fmla="*/ 389340 h 613672"/>
                    <a:gd name="connsiteX4" fmla="*/ 273635 w 470231"/>
                    <a:gd name="connsiteY4" fmla="*/ 613672 h 613672"/>
                    <a:gd name="connsiteX5" fmla="*/ 470231 w 470231"/>
                    <a:gd name="connsiteY5" fmla="*/ 105394 h 613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0231" h="613672">
                      <a:moveTo>
                        <a:pt x="470231" y="105394"/>
                      </a:moveTo>
                      <a:lnTo>
                        <a:pt x="441862" y="0"/>
                      </a:lnTo>
                      <a:lnTo>
                        <a:pt x="343884" y="23854"/>
                      </a:lnTo>
                      <a:cubicBezTo>
                        <a:pt x="343884" y="23854"/>
                        <a:pt x="57700" y="350663"/>
                        <a:pt x="6127" y="389340"/>
                      </a:cubicBezTo>
                      <a:cubicBezTo>
                        <a:pt x="-45445" y="428015"/>
                        <a:pt x="244649" y="613672"/>
                        <a:pt x="273635" y="613672"/>
                      </a:cubicBezTo>
                      <a:cubicBezTo>
                        <a:pt x="302645" y="613649"/>
                        <a:pt x="470231" y="105394"/>
                        <a:pt x="470231" y="1053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" name="任意多边形: 形状 542">
                  <a:extLst>
                    <a:ext uri="{FF2B5EF4-FFF2-40B4-BE49-F238E27FC236}">
                      <a16:creationId xmlns:a16="http://schemas.microsoft.com/office/drawing/2014/main" id="{14E44E16-07A9-4846-CAA9-F30B2315F574}"/>
                    </a:ext>
                  </a:extLst>
                </p:cNvPr>
                <p:cNvSpPr/>
                <p:nvPr/>
              </p:nvSpPr>
              <p:spPr>
                <a:xfrm>
                  <a:off x="8767640" y="2669987"/>
                  <a:ext cx="315239" cy="414785"/>
                </a:xfrm>
                <a:custGeom>
                  <a:avLst/>
                  <a:gdLst>
                    <a:gd name="connsiteX0" fmla="*/ 315239 w 315239"/>
                    <a:gd name="connsiteY0" fmla="*/ 0 h 414785"/>
                    <a:gd name="connsiteX1" fmla="*/ 179245 w 315239"/>
                    <a:gd name="connsiteY1" fmla="*/ 414785 h 414785"/>
                    <a:gd name="connsiteX2" fmla="*/ 0 w 315239"/>
                    <a:gd name="connsiteY2" fmla="*/ 305126 h 414785"/>
                    <a:gd name="connsiteX3" fmla="*/ 315239 w 315239"/>
                    <a:gd name="connsiteY3" fmla="*/ 0 h 414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239" h="414785">
                      <a:moveTo>
                        <a:pt x="315239" y="0"/>
                      </a:moveTo>
                      <a:lnTo>
                        <a:pt x="179245" y="414785"/>
                      </a:lnTo>
                      <a:cubicBezTo>
                        <a:pt x="161163" y="412911"/>
                        <a:pt x="71620" y="359807"/>
                        <a:pt x="0" y="305126"/>
                      </a:cubicBezTo>
                      <a:lnTo>
                        <a:pt x="315239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" name="任意多边形: 形状 543">
                  <a:extLst>
                    <a:ext uri="{FF2B5EF4-FFF2-40B4-BE49-F238E27FC236}">
                      <a16:creationId xmlns:a16="http://schemas.microsoft.com/office/drawing/2014/main" id="{482C80C2-E230-05EC-8D1A-7189D12ADCB5}"/>
                    </a:ext>
                  </a:extLst>
                </p:cNvPr>
                <p:cNvSpPr/>
                <p:nvPr/>
              </p:nvSpPr>
              <p:spPr>
                <a:xfrm>
                  <a:off x="8657920" y="2466743"/>
                  <a:ext cx="1120991" cy="1594347"/>
                </a:xfrm>
                <a:custGeom>
                  <a:avLst/>
                  <a:gdLst>
                    <a:gd name="connsiteX0" fmla="*/ 458152 w 1120991"/>
                    <a:gd name="connsiteY0" fmla="*/ 4584 h 1594347"/>
                    <a:gd name="connsiteX1" fmla="*/ 868992 w 1120991"/>
                    <a:gd name="connsiteY1" fmla="*/ 4584 h 1594347"/>
                    <a:gd name="connsiteX2" fmla="*/ 1118555 w 1120991"/>
                    <a:gd name="connsiteY2" fmla="*/ 1469862 h 1594347"/>
                    <a:gd name="connsiteX3" fmla="*/ 61 w 1120991"/>
                    <a:gd name="connsiteY3" fmla="*/ 1436327 h 1594347"/>
                    <a:gd name="connsiteX4" fmla="*/ 458152 w 1120991"/>
                    <a:gd name="connsiteY4" fmla="*/ 4584 h 1594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0991" h="1594347">
                      <a:moveTo>
                        <a:pt x="458152" y="4584"/>
                      </a:moveTo>
                      <a:cubicBezTo>
                        <a:pt x="458152" y="4584"/>
                        <a:pt x="841492" y="-5730"/>
                        <a:pt x="868992" y="4584"/>
                      </a:cubicBezTo>
                      <a:cubicBezTo>
                        <a:pt x="896493" y="14899"/>
                        <a:pt x="1148296" y="1270180"/>
                        <a:pt x="1118555" y="1469862"/>
                      </a:cubicBezTo>
                      <a:cubicBezTo>
                        <a:pt x="1088791" y="1669544"/>
                        <a:pt x="-9403" y="1607228"/>
                        <a:pt x="61" y="1436327"/>
                      </a:cubicBezTo>
                      <a:cubicBezTo>
                        <a:pt x="9525" y="1265425"/>
                        <a:pt x="421759" y="5316"/>
                        <a:pt x="458152" y="458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" name="任意多边形: 形状 544">
                  <a:extLst>
                    <a:ext uri="{FF2B5EF4-FFF2-40B4-BE49-F238E27FC236}">
                      <a16:creationId xmlns:a16="http://schemas.microsoft.com/office/drawing/2014/main" id="{FE526D57-5FA8-4078-C70A-8A959234FEE1}"/>
                    </a:ext>
                  </a:extLst>
                </p:cNvPr>
                <p:cNvSpPr/>
                <p:nvPr/>
              </p:nvSpPr>
              <p:spPr>
                <a:xfrm>
                  <a:off x="9310359" y="2700194"/>
                  <a:ext cx="481660" cy="1105925"/>
                </a:xfrm>
                <a:custGeom>
                  <a:avLst/>
                  <a:gdLst>
                    <a:gd name="connsiteX0" fmla="*/ 481660 w 481660"/>
                    <a:gd name="connsiteY0" fmla="*/ 1105926 h 1105925"/>
                    <a:gd name="connsiteX1" fmla="*/ 0 w 481660"/>
                    <a:gd name="connsiteY1" fmla="*/ 876297 h 1105925"/>
                    <a:gd name="connsiteX2" fmla="*/ 83233 w 481660"/>
                    <a:gd name="connsiteY2" fmla="*/ 598548 h 1105925"/>
                    <a:gd name="connsiteX3" fmla="*/ 302049 w 481660"/>
                    <a:gd name="connsiteY3" fmla="*/ 800082 h 1105925"/>
                    <a:gd name="connsiteX4" fmla="*/ 276515 w 481660"/>
                    <a:gd name="connsiteY4" fmla="*/ 0 h 1105925"/>
                    <a:gd name="connsiteX5" fmla="*/ 341826 w 481660"/>
                    <a:gd name="connsiteY5" fmla="*/ 321142 h 1105925"/>
                    <a:gd name="connsiteX6" fmla="*/ 481660 w 481660"/>
                    <a:gd name="connsiteY6" fmla="*/ 1105926 h 110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660" h="1105925">
                      <a:moveTo>
                        <a:pt x="481660" y="1105926"/>
                      </a:moveTo>
                      <a:cubicBezTo>
                        <a:pt x="387454" y="1059634"/>
                        <a:pt x="0" y="876297"/>
                        <a:pt x="0" y="876297"/>
                      </a:cubicBezTo>
                      <a:lnTo>
                        <a:pt x="83233" y="598548"/>
                      </a:lnTo>
                      <a:cubicBezTo>
                        <a:pt x="83233" y="598548"/>
                        <a:pt x="292654" y="822644"/>
                        <a:pt x="302049" y="800082"/>
                      </a:cubicBezTo>
                      <a:cubicBezTo>
                        <a:pt x="311445" y="777656"/>
                        <a:pt x="276515" y="0"/>
                        <a:pt x="276515" y="0"/>
                      </a:cubicBezTo>
                      <a:lnTo>
                        <a:pt x="341826" y="321142"/>
                      </a:lnTo>
                      <a:cubicBezTo>
                        <a:pt x="376550" y="502719"/>
                        <a:pt x="457475" y="938407"/>
                        <a:pt x="481660" y="110592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46" name="图形 1">
                  <a:extLst>
                    <a:ext uri="{FF2B5EF4-FFF2-40B4-BE49-F238E27FC236}">
                      <a16:creationId xmlns:a16="http://schemas.microsoft.com/office/drawing/2014/main" id="{9743F633-4339-E93A-621A-0CD98DDFDBE8}"/>
                    </a:ext>
                  </a:extLst>
                </p:cNvPr>
                <p:cNvGrpSpPr/>
                <p:nvPr/>
              </p:nvGrpSpPr>
              <p:grpSpPr>
                <a:xfrm>
                  <a:off x="9110334" y="2524988"/>
                  <a:ext cx="252948" cy="1523973"/>
                  <a:chOff x="9110334" y="2524988"/>
                  <a:chExt cx="252948" cy="1523973"/>
                </a:xfrm>
                <a:solidFill>
                  <a:srgbClr val="009444"/>
                </a:solidFill>
              </p:grpSpPr>
              <p:sp>
                <p:nvSpPr>
                  <p:cNvPr id="573" name="任意多边形: 形状 572">
                    <a:extLst>
                      <a:ext uri="{FF2B5EF4-FFF2-40B4-BE49-F238E27FC236}">
                        <a16:creationId xmlns:a16="http://schemas.microsoft.com/office/drawing/2014/main" id="{24350DE4-A795-B0D3-464E-E62932D81741}"/>
                      </a:ext>
                    </a:extLst>
                  </p:cNvPr>
                  <p:cNvSpPr/>
                  <p:nvPr/>
                </p:nvSpPr>
                <p:spPr>
                  <a:xfrm>
                    <a:off x="9314175" y="268785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4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4" name="任意多边形: 形状 573">
                    <a:extLst>
                      <a:ext uri="{FF2B5EF4-FFF2-40B4-BE49-F238E27FC236}">
                        <a16:creationId xmlns:a16="http://schemas.microsoft.com/office/drawing/2014/main" id="{411477A9-E477-4E91-15F9-1DC2143756EE}"/>
                      </a:ext>
                    </a:extLst>
                  </p:cNvPr>
                  <p:cNvSpPr/>
                  <p:nvPr/>
                </p:nvSpPr>
                <p:spPr>
                  <a:xfrm>
                    <a:off x="9293143" y="2961258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5" name="任意多边形: 形状 574">
                    <a:extLst>
                      <a:ext uri="{FF2B5EF4-FFF2-40B4-BE49-F238E27FC236}">
                        <a16:creationId xmlns:a16="http://schemas.microsoft.com/office/drawing/2014/main" id="{819FAF3F-8145-9A82-4ACE-3FB7AC201B0D}"/>
                      </a:ext>
                    </a:extLst>
                  </p:cNvPr>
                  <p:cNvSpPr/>
                  <p:nvPr/>
                </p:nvSpPr>
                <p:spPr>
                  <a:xfrm>
                    <a:off x="9268569" y="3256906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4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6" name="任意多边形: 形状 575">
                    <a:extLst>
                      <a:ext uri="{FF2B5EF4-FFF2-40B4-BE49-F238E27FC236}">
                        <a16:creationId xmlns:a16="http://schemas.microsoft.com/office/drawing/2014/main" id="{BC402383-9470-5D6A-D2A9-C28FD836204A}"/>
                      </a:ext>
                    </a:extLst>
                  </p:cNvPr>
                  <p:cNvSpPr/>
                  <p:nvPr/>
                </p:nvSpPr>
                <p:spPr>
                  <a:xfrm>
                    <a:off x="9252978" y="354796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4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7" name="任意多边形: 形状 576">
                    <a:extLst>
                      <a:ext uri="{FF2B5EF4-FFF2-40B4-BE49-F238E27FC236}">
                        <a16:creationId xmlns:a16="http://schemas.microsoft.com/office/drawing/2014/main" id="{704A32DE-6390-EDD3-55EC-432926ADDB62}"/>
                      </a:ext>
                    </a:extLst>
                  </p:cNvPr>
                  <p:cNvSpPr/>
                  <p:nvPr/>
                </p:nvSpPr>
                <p:spPr>
                  <a:xfrm>
                    <a:off x="9237365" y="383899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4" y="49108"/>
                          <a:pt x="24554" y="49108"/>
                        </a:cubicBezTo>
                        <a:cubicBezTo>
                          <a:pt x="10993" y="49108"/>
                          <a:pt x="0" y="38114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8" name="任意多边形: 形状 577">
                    <a:extLst>
                      <a:ext uri="{FF2B5EF4-FFF2-40B4-BE49-F238E27FC236}">
                        <a16:creationId xmlns:a16="http://schemas.microsoft.com/office/drawing/2014/main" id="{5F92B98D-64C5-75F1-1647-88EFC77C7A72}"/>
                      </a:ext>
                    </a:extLst>
                  </p:cNvPr>
                  <p:cNvSpPr/>
                  <p:nvPr/>
                </p:nvSpPr>
                <p:spPr>
                  <a:xfrm>
                    <a:off x="9110334" y="2524988"/>
                    <a:ext cx="189540" cy="1523973"/>
                  </a:xfrm>
                  <a:custGeom>
                    <a:avLst/>
                    <a:gdLst>
                      <a:gd name="connsiteX0" fmla="*/ 189532 w 189540"/>
                      <a:gd name="connsiteY0" fmla="*/ 97 h 1523973"/>
                      <a:gd name="connsiteX1" fmla="*/ 0 w 189540"/>
                      <a:gd name="connsiteY1" fmla="*/ 1523974 h 1523973"/>
                      <a:gd name="connsiteX2" fmla="*/ 15636 w 189540"/>
                      <a:gd name="connsiteY2" fmla="*/ 1515447 h 1523973"/>
                      <a:gd name="connsiteX3" fmla="*/ 189532 w 189540"/>
                      <a:gd name="connsiteY3" fmla="*/ 97 h 152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540" h="1523973">
                        <a:moveTo>
                          <a:pt x="189532" y="97"/>
                        </a:moveTo>
                        <a:cubicBezTo>
                          <a:pt x="190973" y="-11912"/>
                          <a:pt x="6058" y="1099190"/>
                          <a:pt x="0" y="1523974"/>
                        </a:cubicBezTo>
                        <a:lnTo>
                          <a:pt x="15636" y="1515447"/>
                        </a:lnTo>
                        <a:cubicBezTo>
                          <a:pt x="15636" y="1515447"/>
                          <a:pt x="150739" y="323568"/>
                          <a:pt x="189532" y="9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47" name="图形 1">
                  <a:extLst>
                    <a:ext uri="{FF2B5EF4-FFF2-40B4-BE49-F238E27FC236}">
                      <a16:creationId xmlns:a16="http://schemas.microsoft.com/office/drawing/2014/main" id="{13BB6309-8BD0-DAF0-EB4D-DCE7FB5777C6}"/>
                    </a:ext>
                  </a:extLst>
                </p:cNvPr>
                <p:cNvGrpSpPr/>
                <p:nvPr/>
              </p:nvGrpSpPr>
              <p:grpSpPr>
                <a:xfrm>
                  <a:off x="9035576" y="1659265"/>
                  <a:ext cx="537931" cy="927283"/>
                  <a:chOff x="9035576" y="1659265"/>
                  <a:chExt cx="537931" cy="927283"/>
                </a:xfrm>
              </p:grpSpPr>
              <p:sp>
                <p:nvSpPr>
                  <p:cNvPr id="548" name="任意多边形: 形状 547">
                    <a:extLst>
                      <a:ext uri="{FF2B5EF4-FFF2-40B4-BE49-F238E27FC236}">
                        <a16:creationId xmlns:a16="http://schemas.microsoft.com/office/drawing/2014/main" id="{CAEB70A6-5A30-4776-C3FF-F17D127D318F}"/>
                      </a:ext>
                    </a:extLst>
                  </p:cNvPr>
                  <p:cNvSpPr/>
                  <p:nvPr/>
                </p:nvSpPr>
                <p:spPr>
                  <a:xfrm>
                    <a:off x="9080711" y="1898359"/>
                    <a:ext cx="446394" cy="405370"/>
                  </a:xfrm>
                  <a:custGeom>
                    <a:avLst/>
                    <a:gdLst>
                      <a:gd name="connsiteX0" fmla="*/ 423706 w 446394"/>
                      <a:gd name="connsiteY0" fmla="*/ 31213 h 405370"/>
                      <a:gd name="connsiteX1" fmla="*/ 446201 w 446394"/>
                      <a:gd name="connsiteY1" fmla="*/ 180484 h 405370"/>
                      <a:gd name="connsiteX2" fmla="*/ 410219 w 446394"/>
                      <a:gd name="connsiteY2" fmla="*/ 238501 h 405370"/>
                      <a:gd name="connsiteX3" fmla="*/ 380867 w 446394"/>
                      <a:gd name="connsiteY3" fmla="*/ 350981 h 405370"/>
                      <a:gd name="connsiteX4" fmla="*/ 308584 w 446394"/>
                      <a:gd name="connsiteY4" fmla="*/ 399835 h 405370"/>
                      <a:gd name="connsiteX5" fmla="*/ 110159 w 446394"/>
                      <a:gd name="connsiteY5" fmla="*/ 387685 h 405370"/>
                      <a:gd name="connsiteX6" fmla="*/ 71777 w 446394"/>
                      <a:gd name="connsiteY6" fmla="*/ 308555 h 405370"/>
                      <a:gd name="connsiteX7" fmla="*/ 18307 w 446394"/>
                      <a:gd name="connsiteY7" fmla="*/ 201797 h 405370"/>
                      <a:gd name="connsiteX8" fmla="*/ 5711 w 446394"/>
                      <a:gd name="connsiteY8" fmla="*/ 112995 h 405370"/>
                      <a:gd name="connsiteX9" fmla="*/ 48254 w 446394"/>
                      <a:gd name="connsiteY9" fmla="*/ 18274 h 405370"/>
                      <a:gd name="connsiteX10" fmla="*/ 423706 w 446394"/>
                      <a:gd name="connsiteY10" fmla="*/ 31213 h 405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6394" h="405370">
                        <a:moveTo>
                          <a:pt x="423706" y="31213"/>
                        </a:moveTo>
                        <a:cubicBezTo>
                          <a:pt x="423706" y="31213"/>
                          <a:pt x="441903" y="143780"/>
                          <a:pt x="446201" y="180484"/>
                        </a:cubicBezTo>
                        <a:cubicBezTo>
                          <a:pt x="450499" y="217188"/>
                          <a:pt x="381553" y="219557"/>
                          <a:pt x="410219" y="238501"/>
                        </a:cubicBezTo>
                        <a:cubicBezTo>
                          <a:pt x="438886" y="257445"/>
                          <a:pt x="436302" y="352165"/>
                          <a:pt x="380867" y="350981"/>
                        </a:cubicBezTo>
                        <a:cubicBezTo>
                          <a:pt x="325431" y="349797"/>
                          <a:pt x="344680" y="398603"/>
                          <a:pt x="308584" y="399835"/>
                        </a:cubicBezTo>
                        <a:cubicBezTo>
                          <a:pt x="272488" y="401067"/>
                          <a:pt x="126915" y="417284"/>
                          <a:pt x="110159" y="387685"/>
                        </a:cubicBezTo>
                        <a:cubicBezTo>
                          <a:pt x="93379" y="358086"/>
                          <a:pt x="153319" y="343092"/>
                          <a:pt x="71777" y="308555"/>
                        </a:cubicBezTo>
                        <a:cubicBezTo>
                          <a:pt x="-9742" y="274021"/>
                          <a:pt x="-12920" y="229027"/>
                          <a:pt x="18307" y="201797"/>
                        </a:cubicBezTo>
                        <a:cubicBezTo>
                          <a:pt x="49557" y="174564"/>
                          <a:pt x="12387" y="143652"/>
                          <a:pt x="5711" y="112995"/>
                        </a:cubicBezTo>
                        <a:cubicBezTo>
                          <a:pt x="-964" y="82340"/>
                          <a:pt x="48254" y="18274"/>
                          <a:pt x="48254" y="18274"/>
                        </a:cubicBezTo>
                        <a:cubicBezTo>
                          <a:pt x="48254" y="18274"/>
                          <a:pt x="368568" y="-30445"/>
                          <a:pt x="423706" y="31213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" name="任意多边形: 形状 548">
                    <a:extLst>
                      <a:ext uri="{FF2B5EF4-FFF2-40B4-BE49-F238E27FC236}">
                        <a16:creationId xmlns:a16="http://schemas.microsoft.com/office/drawing/2014/main" id="{9F8A1223-E0EA-7885-AA2A-B1B997855F7E}"/>
                      </a:ext>
                    </a:extLst>
                  </p:cNvPr>
                  <p:cNvSpPr/>
                  <p:nvPr/>
                </p:nvSpPr>
                <p:spPr>
                  <a:xfrm>
                    <a:off x="9221605" y="2234330"/>
                    <a:ext cx="202827" cy="290615"/>
                  </a:xfrm>
                  <a:custGeom>
                    <a:avLst/>
                    <a:gdLst>
                      <a:gd name="connsiteX0" fmla="*/ 12 w 202827"/>
                      <a:gd name="connsiteY0" fmla="*/ 0 h 290615"/>
                      <a:gd name="connsiteX1" fmla="*/ 1886 w 202827"/>
                      <a:gd name="connsiteY1" fmla="*/ 203648 h 290615"/>
                      <a:gd name="connsiteX2" fmla="*/ 99544 w 202827"/>
                      <a:gd name="connsiteY2" fmla="*/ 290606 h 290615"/>
                      <a:gd name="connsiteX3" fmla="*/ 201706 w 202827"/>
                      <a:gd name="connsiteY3" fmla="*/ 210230 h 290615"/>
                      <a:gd name="connsiteX4" fmla="*/ 176080 w 202827"/>
                      <a:gd name="connsiteY4" fmla="*/ 0 h 290615"/>
                      <a:gd name="connsiteX5" fmla="*/ 12 w 202827"/>
                      <a:gd name="connsiteY5" fmla="*/ 0 h 290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827" h="290615">
                        <a:moveTo>
                          <a:pt x="12" y="0"/>
                        </a:moveTo>
                        <a:lnTo>
                          <a:pt x="1886" y="203648"/>
                        </a:lnTo>
                        <a:cubicBezTo>
                          <a:pt x="1886" y="203648"/>
                          <a:pt x="-21911" y="289561"/>
                          <a:pt x="99544" y="290606"/>
                        </a:cubicBezTo>
                        <a:cubicBezTo>
                          <a:pt x="221000" y="291650"/>
                          <a:pt x="201706" y="210230"/>
                          <a:pt x="201706" y="210230"/>
                        </a:cubicBezTo>
                        <a:lnTo>
                          <a:pt x="17608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" name="任意多边形: 形状 549">
                    <a:extLst>
                      <a:ext uri="{FF2B5EF4-FFF2-40B4-BE49-F238E27FC236}">
                        <a16:creationId xmlns:a16="http://schemas.microsoft.com/office/drawing/2014/main" id="{0E993A71-2A24-E97B-67DF-914390862F7F}"/>
                      </a:ext>
                    </a:extLst>
                  </p:cNvPr>
                  <p:cNvSpPr/>
                  <p:nvPr/>
                </p:nvSpPr>
                <p:spPr>
                  <a:xfrm>
                    <a:off x="9221605" y="2234330"/>
                    <a:ext cx="202827" cy="290610"/>
                  </a:xfrm>
                  <a:custGeom>
                    <a:avLst/>
                    <a:gdLst>
                      <a:gd name="connsiteX0" fmla="*/ 201706 w 202827"/>
                      <a:gd name="connsiteY0" fmla="*/ 210230 h 290610"/>
                      <a:gd name="connsiteX1" fmla="*/ 176080 w 202827"/>
                      <a:gd name="connsiteY1" fmla="*/ 0 h 290610"/>
                      <a:gd name="connsiteX2" fmla="*/ 12 w 202827"/>
                      <a:gd name="connsiteY2" fmla="*/ 0 h 290610"/>
                      <a:gd name="connsiteX3" fmla="*/ 652 w 202827"/>
                      <a:gd name="connsiteY3" fmla="*/ 68363 h 290610"/>
                      <a:gd name="connsiteX4" fmla="*/ 151528 w 202827"/>
                      <a:gd name="connsiteY4" fmla="*/ 97441 h 290610"/>
                      <a:gd name="connsiteX5" fmla="*/ 161906 w 202827"/>
                      <a:gd name="connsiteY5" fmla="*/ 97397 h 290610"/>
                      <a:gd name="connsiteX6" fmla="*/ 167690 w 202827"/>
                      <a:gd name="connsiteY6" fmla="*/ 99389 h 290610"/>
                      <a:gd name="connsiteX7" fmla="*/ 167416 w 202827"/>
                      <a:gd name="connsiteY7" fmla="*/ 112494 h 290610"/>
                      <a:gd name="connsiteX8" fmla="*/ 156054 w 202827"/>
                      <a:gd name="connsiteY8" fmla="*/ 121855 h 290610"/>
                      <a:gd name="connsiteX9" fmla="*/ 141195 w 202827"/>
                      <a:gd name="connsiteY9" fmla="*/ 127902 h 290610"/>
                      <a:gd name="connsiteX10" fmla="*/ 43674 w 202827"/>
                      <a:gd name="connsiteY10" fmla="*/ 146585 h 290610"/>
                      <a:gd name="connsiteX11" fmla="*/ 1383 w 202827"/>
                      <a:gd name="connsiteY11" fmla="*/ 149328 h 290610"/>
                      <a:gd name="connsiteX12" fmla="*/ 1886 w 202827"/>
                      <a:gd name="connsiteY12" fmla="*/ 203644 h 290610"/>
                      <a:gd name="connsiteX13" fmla="*/ 99544 w 202827"/>
                      <a:gd name="connsiteY13" fmla="*/ 290601 h 290610"/>
                      <a:gd name="connsiteX14" fmla="*/ 201706 w 202827"/>
                      <a:gd name="connsiteY14" fmla="*/ 210230 h 290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02827" h="290610">
                        <a:moveTo>
                          <a:pt x="201706" y="210230"/>
                        </a:moveTo>
                        <a:lnTo>
                          <a:pt x="176080" y="0"/>
                        </a:lnTo>
                        <a:lnTo>
                          <a:pt x="12" y="0"/>
                        </a:lnTo>
                        <a:lnTo>
                          <a:pt x="652" y="68363"/>
                        </a:lnTo>
                        <a:cubicBezTo>
                          <a:pt x="3967" y="73150"/>
                          <a:pt x="56339" y="117192"/>
                          <a:pt x="151528" y="97441"/>
                        </a:cubicBezTo>
                        <a:cubicBezTo>
                          <a:pt x="154911" y="96741"/>
                          <a:pt x="158455" y="97326"/>
                          <a:pt x="161906" y="97397"/>
                        </a:cubicBezTo>
                        <a:cubicBezTo>
                          <a:pt x="163964" y="97439"/>
                          <a:pt x="166204" y="97793"/>
                          <a:pt x="167690" y="99389"/>
                        </a:cubicBezTo>
                        <a:cubicBezTo>
                          <a:pt x="170890" y="102847"/>
                          <a:pt x="169702" y="108905"/>
                          <a:pt x="167416" y="112494"/>
                        </a:cubicBezTo>
                        <a:cubicBezTo>
                          <a:pt x="164741" y="116650"/>
                          <a:pt x="160329" y="119558"/>
                          <a:pt x="156054" y="121855"/>
                        </a:cubicBezTo>
                        <a:cubicBezTo>
                          <a:pt x="151345" y="124400"/>
                          <a:pt x="146293" y="126302"/>
                          <a:pt x="141195" y="127902"/>
                        </a:cubicBezTo>
                        <a:cubicBezTo>
                          <a:pt x="109580" y="137807"/>
                          <a:pt x="76616" y="143483"/>
                          <a:pt x="43674" y="146585"/>
                        </a:cubicBezTo>
                        <a:cubicBezTo>
                          <a:pt x="29615" y="147911"/>
                          <a:pt x="15511" y="148766"/>
                          <a:pt x="1383" y="149328"/>
                        </a:cubicBezTo>
                        <a:lnTo>
                          <a:pt x="1886" y="203644"/>
                        </a:lnTo>
                        <a:cubicBezTo>
                          <a:pt x="1886" y="203644"/>
                          <a:pt x="-21911" y="289559"/>
                          <a:pt x="99544" y="290601"/>
                        </a:cubicBezTo>
                        <a:cubicBezTo>
                          <a:pt x="221000" y="291650"/>
                          <a:pt x="201706" y="210230"/>
                          <a:pt x="201706" y="210230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" name="任意多边形: 形状 550">
                    <a:extLst>
                      <a:ext uri="{FF2B5EF4-FFF2-40B4-BE49-F238E27FC236}">
                        <a16:creationId xmlns:a16="http://schemas.microsoft.com/office/drawing/2014/main" id="{0E6F94F7-629E-17AA-19DB-474C8A5E6779}"/>
                      </a:ext>
                    </a:extLst>
                  </p:cNvPr>
                  <p:cNvSpPr/>
                  <p:nvPr/>
                </p:nvSpPr>
                <p:spPr>
                  <a:xfrm>
                    <a:off x="9152488" y="2384298"/>
                    <a:ext cx="332950" cy="202249"/>
                  </a:xfrm>
                  <a:custGeom>
                    <a:avLst/>
                    <a:gdLst>
                      <a:gd name="connsiteX0" fmla="*/ 0 w 332950"/>
                      <a:gd name="connsiteY0" fmla="*/ 86299 h 202249"/>
                      <a:gd name="connsiteX1" fmla="*/ 41651 w 332950"/>
                      <a:gd name="connsiteY1" fmla="*/ 5718 h 202249"/>
                      <a:gd name="connsiteX2" fmla="*/ 281887 w 332950"/>
                      <a:gd name="connsiteY2" fmla="*/ 853 h 202249"/>
                      <a:gd name="connsiteX3" fmla="*/ 332910 w 332950"/>
                      <a:gd name="connsiteY3" fmla="*/ 96008 h 202249"/>
                      <a:gd name="connsiteX4" fmla="*/ 135057 w 332950"/>
                      <a:gd name="connsiteY4" fmla="*/ 202209 h 202249"/>
                      <a:gd name="connsiteX5" fmla="*/ 0 w 332950"/>
                      <a:gd name="connsiteY5" fmla="*/ 86299 h 202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950" h="202249">
                        <a:moveTo>
                          <a:pt x="0" y="86299"/>
                        </a:moveTo>
                        <a:cubicBezTo>
                          <a:pt x="960" y="58675"/>
                          <a:pt x="15408" y="-19252"/>
                          <a:pt x="41651" y="5718"/>
                        </a:cubicBezTo>
                        <a:cubicBezTo>
                          <a:pt x="67894" y="30690"/>
                          <a:pt x="242270" y="-5927"/>
                          <a:pt x="281887" y="853"/>
                        </a:cubicBezTo>
                        <a:cubicBezTo>
                          <a:pt x="321480" y="7634"/>
                          <a:pt x="330235" y="76797"/>
                          <a:pt x="332910" y="96008"/>
                        </a:cubicBezTo>
                        <a:cubicBezTo>
                          <a:pt x="335585" y="115222"/>
                          <a:pt x="204300" y="199649"/>
                          <a:pt x="135057" y="202209"/>
                        </a:cubicBezTo>
                        <a:cubicBezTo>
                          <a:pt x="65791" y="204774"/>
                          <a:pt x="0" y="86299"/>
                          <a:pt x="0" y="8629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52" name="图形 1">
                    <a:extLst>
                      <a:ext uri="{FF2B5EF4-FFF2-40B4-BE49-F238E27FC236}">
                        <a16:creationId xmlns:a16="http://schemas.microsoft.com/office/drawing/2014/main" id="{AE307AA5-5C71-FBBB-5C4C-6852AD82AABE}"/>
                      </a:ext>
                    </a:extLst>
                  </p:cNvPr>
                  <p:cNvGrpSpPr/>
                  <p:nvPr/>
                </p:nvGrpSpPr>
                <p:grpSpPr>
                  <a:xfrm>
                    <a:off x="9035576" y="1772876"/>
                    <a:ext cx="537931" cy="540054"/>
                    <a:chOff x="9035576" y="1772876"/>
                    <a:chExt cx="537931" cy="540054"/>
                  </a:xfrm>
                </p:grpSpPr>
                <p:grpSp>
                  <p:nvGrpSpPr>
                    <p:cNvPr id="556" name="图形 1">
                      <a:extLst>
                        <a:ext uri="{FF2B5EF4-FFF2-40B4-BE49-F238E27FC236}">
                          <a16:creationId xmlns:a16="http://schemas.microsoft.com/office/drawing/2014/main" id="{B236D0E1-4498-1D44-3F85-45EC6B95243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5576" y="1946848"/>
                      <a:ext cx="82570" cy="127413"/>
                      <a:chOff x="9035576" y="1946848"/>
                      <a:chExt cx="82570" cy="127413"/>
                    </a:xfrm>
                  </p:grpSpPr>
                  <p:sp>
                    <p:nvSpPr>
                      <p:cNvPr id="571" name="任意多边形: 形状 570">
                        <a:extLst>
                          <a:ext uri="{FF2B5EF4-FFF2-40B4-BE49-F238E27FC236}">
                            <a16:creationId xmlns:a16="http://schemas.microsoft.com/office/drawing/2014/main" id="{4FD1E000-19DD-BE1B-6007-E5F8F39202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5576" y="1946848"/>
                        <a:ext cx="82570" cy="127413"/>
                      </a:xfrm>
                      <a:custGeom>
                        <a:avLst/>
                        <a:gdLst>
                          <a:gd name="connsiteX0" fmla="*/ 78988 w 82570"/>
                          <a:gd name="connsiteY0" fmla="*/ 13372 h 127413"/>
                          <a:gd name="connsiteX1" fmla="*/ 14980 w 82570"/>
                          <a:gd name="connsiteY1" fmla="*/ 5901 h 127413"/>
                          <a:gd name="connsiteX2" fmla="*/ 52790 w 82570"/>
                          <a:gd name="connsiteY2" fmla="*/ 127414 h 127413"/>
                          <a:gd name="connsiteX3" fmla="*/ 82531 w 82570"/>
                          <a:gd name="connsiteY3" fmla="*/ 93540 h 127413"/>
                          <a:gd name="connsiteX4" fmla="*/ 78988 w 82570"/>
                          <a:gd name="connsiteY4" fmla="*/ 13372 h 1274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570" h="127413">
                            <a:moveTo>
                              <a:pt x="78988" y="13372"/>
                            </a:moveTo>
                            <a:cubicBezTo>
                              <a:pt x="78988" y="13372"/>
                              <a:pt x="52195" y="-10846"/>
                              <a:pt x="14980" y="5901"/>
                            </a:cubicBezTo>
                            <a:cubicBezTo>
                              <a:pt x="-25666" y="24192"/>
                              <a:pt x="26432" y="127421"/>
                              <a:pt x="52790" y="127414"/>
                            </a:cubicBezTo>
                            <a:cubicBezTo>
                              <a:pt x="78233" y="127409"/>
                              <a:pt x="83079" y="113330"/>
                              <a:pt x="82531" y="93540"/>
                            </a:cubicBezTo>
                            <a:cubicBezTo>
                              <a:pt x="81616" y="59634"/>
                              <a:pt x="78988" y="13372"/>
                              <a:pt x="78988" y="13372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72" name="任意多边形: 形状 571">
                        <a:extLst>
                          <a:ext uri="{FF2B5EF4-FFF2-40B4-BE49-F238E27FC236}">
                            <a16:creationId xmlns:a16="http://schemas.microsoft.com/office/drawing/2014/main" id="{028C3AD0-94C9-9DBF-FB02-D6A716956E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63974" y="1972179"/>
                        <a:ext cx="34870" cy="61559"/>
                      </a:xfrm>
                      <a:custGeom>
                        <a:avLst/>
                        <a:gdLst>
                          <a:gd name="connsiteX0" fmla="*/ 8024 w 34870"/>
                          <a:gd name="connsiteY0" fmla="*/ 0 h 61559"/>
                          <a:gd name="connsiteX1" fmla="*/ 31227 w 34870"/>
                          <a:gd name="connsiteY1" fmla="*/ 61560 h 61559"/>
                          <a:gd name="connsiteX2" fmla="*/ 21443 w 34870"/>
                          <a:gd name="connsiteY2" fmla="*/ 36983 h 61559"/>
                          <a:gd name="connsiteX3" fmla="*/ 0 w 34870"/>
                          <a:gd name="connsiteY3" fmla="*/ 28749 h 61559"/>
                          <a:gd name="connsiteX4" fmla="*/ 20734 w 34870"/>
                          <a:gd name="connsiteY4" fmla="*/ 25953 h 61559"/>
                          <a:gd name="connsiteX5" fmla="*/ 8024 w 34870"/>
                          <a:gd name="connsiteY5" fmla="*/ 0 h 61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4870" h="61559">
                            <a:moveTo>
                              <a:pt x="8024" y="0"/>
                            </a:moveTo>
                            <a:cubicBezTo>
                              <a:pt x="20368" y="8250"/>
                              <a:pt x="43914" y="37477"/>
                              <a:pt x="31227" y="61560"/>
                            </a:cubicBezTo>
                            <a:cubicBezTo>
                              <a:pt x="31227" y="61560"/>
                              <a:pt x="30335" y="45953"/>
                              <a:pt x="21443" y="36983"/>
                            </a:cubicBezTo>
                            <a:lnTo>
                              <a:pt x="0" y="28749"/>
                            </a:lnTo>
                            <a:lnTo>
                              <a:pt x="20734" y="25953"/>
                            </a:lnTo>
                            <a:lnTo>
                              <a:pt x="8024" y="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557" name="图形 1">
                      <a:extLst>
                        <a:ext uri="{FF2B5EF4-FFF2-40B4-BE49-F238E27FC236}">
                          <a16:creationId xmlns:a16="http://schemas.microsoft.com/office/drawing/2014/main" id="{9667F6C1-CAD8-05C9-1A5A-901DE7CE8A3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90936" y="1946848"/>
                      <a:ext cx="82571" cy="127413"/>
                      <a:chOff x="9490936" y="1946848"/>
                      <a:chExt cx="82571" cy="127413"/>
                    </a:xfrm>
                  </p:grpSpPr>
                  <p:sp>
                    <p:nvSpPr>
                      <p:cNvPr id="569" name="任意多边形: 形状 568">
                        <a:extLst>
                          <a:ext uri="{FF2B5EF4-FFF2-40B4-BE49-F238E27FC236}">
                            <a16:creationId xmlns:a16="http://schemas.microsoft.com/office/drawing/2014/main" id="{48E6E64F-F318-4EB4-51FB-B8A250E2EF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90936" y="1946848"/>
                        <a:ext cx="82571" cy="127413"/>
                      </a:xfrm>
                      <a:custGeom>
                        <a:avLst/>
                        <a:gdLst>
                          <a:gd name="connsiteX0" fmla="*/ 3583 w 82571"/>
                          <a:gd name="connsiteY0" fmla="*/ 13372 h 127413"/>
                          <a:gd name="connsiteX1" fmla="*/ 67591 w 82571"/>
                          <a:gd name="connsiteY1" fmla="*/ 5901 h 127413"/>
                          <a:gd name="connsiteX2" fmla="*/ 29781 w 82571"/>
                          <a:gd name="connsiteY2" fmla="*/ 127414 h 127413"/>
                          <a:gd name="connsiteX3" fmla="*/ 40 w 82571"/>
                          <a:gd name="connsiteY3" fmla="*/ 93540 h 127413"/>
                          <a:gd name="connsiteX4" fmla="*/ 3583 w 82571"/>
                          <a:gd name="connsiteY4" fmla="*/ 13372 h 1274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571" h="127413">
                            <a:moveTo>
                              <a:pt x="3583" y="13372"/>
                            </a:moveTo>
                            <a:cubicBezTo>
                              <a:pt x="3583" y="13372"/>
                              <a:pt x="30375" y="-10846"/>
                              <a:pt x="67591" y="5901"/>
                            </a:cubicBezTo>
                            <a:cubicBezTo>
                              <a:pt x="108237" y="24192"/>
                              <a:pt x="56139" y="127421"/>
                              <a:pt x="29781" y="127414"/>
                            </a:cubicBezTo>
                            <a:cubicBezTo>
                              <a:pt x="4338" y="127409"/>
                              <a:pt x="-509" y="113330"/>
                              <a:pt x="40" y="93540"/>
                            </a:cubicBezTo>
                            <a:cubicBezTo>
                              <a:pt x="954" y="59634"/>
                              <a:pt x="3583" y="13372"/>
                              <a:pt x="3583" y="13372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70" name="任意多边形: 形状 569">
                        <a:extLst>
                          <a:ext uri="{FF2B5EF4-FFF2-40B4-BE49-F238E27FC236}">
                            <a16:creationId xmlns:a16="http://schemas.microsoft.com/office/drawing/2014/main" id="{18270218-81FF-CA2B-306D-95D9977C28C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10238" y="1972179"/>
                        <a:ext cx="34870" cy="61559"/>
                      </a:xfrm>
                      <a:custGeom>
                        <a:avLst/>
                        <a:gdLst>
                          <a:gd name="connsiteX0" fmla="*/ 26847 w 34870"/>
                          <a:gd name="connsiteY0" fmla="*/ 0 h 61559"/>
                          <a:gd name="connsiteX1" fmla="*/ 3644 w 34870"/>
                          <a:gd name="connsiteY1" fmla="*/ 61560 h 61559"/>
                          <a:gd name="connsiteX2" fmla="*/ 13428 w 34870"/>
                          <a:gd name="connsiteY2" fmla="*/ 36983 h 61559"/>
                          <a:gd name="connsiteX3" fmla="*/ 34871 w 34870"/>
                          <a:gd name="connsiteY3" fmla="*/ 28749 h 61559"/>
                          <a:gd name="connsiteX4" fmla="*/ 14137 w 34870"/>
                          <a:gd name="connsiteY4" fmla="*/ 25953 h 61559"/>
                          <a:gd name="connsiteX5" fmla="*/ 26847 w 34870"/>
                          <a:gd name="connsiteY5" fmla="*/ 0 h 61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4870" h="61559">
                            <a:moveTo>
                              <a:pt x="26847" y="0"/>
                            </a:moveTo>
                            <a:cubicBezTo>
                              <a:pt x="14503" y="8250"/>
                              <a:pt x="-9043" y="37477"/>
                              <a:pt x="3644" y="61560"/>
                            </a:cubicBezTo>
                            <a:cubicBezTo>
                              <a:pt x="3644" y="61560"/>
                              <a:pt x="4536" y="45953"/>
                              <a:pt x="13428" y="36983"/>
                            </a:cubicBezTo>
                            <a:lnTo>
                              <a:pt x="34871" y="28749"/>
                            </a:lnTo>
                            <a:lnTo>
                              <a:pt x="14137" y="25953"/>
                            </a:lnTo>
                            <a:lnTo>
                              <a:pt x="26847" y="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558" name="任意多边形: 形状 557">
                      <a:extLst>
                        <a:ext uri="{FF2B5EF4-FFF2-40B4-BE49-F238E27FC236}">
                          <a16:creationId xmlns:a16="http://schemas.microsoft.com/office/drawing/2014/main" id="{EFF5D7BF-A40F-3132-E2E0-2CFB511E7F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06111" y="1835878"/>
                      <a:ext cx="410223" cy="477053"/>
                    </a:xfrm>
                    <a:custGeom>
                      <a:avLst/>
                      <a:gdLst>
                        <a:gd name="connsiteX0" fmla="*/ 406810 w 410223"/>
                        <a:gd name="connsiteY0" fmla="*/ 0 h 477053"/>
                        <a:gd name="connsiteX1" fmla="*/ 7103 w 410223"/>
                        <a:gd name="connsiteY1" fmla="*/ 0 h 477053"/>
                        <a:gd name="connsiteX2" fmla="*/ 206259 w 410223"/>
                        <a:gd name="connsiteY2" fmla="*/ 476761 h 477053"/>
                        <a:gd name="connsiteX3" fmla="*/ 406810 w 410223"/>
                        <a:gd name="connsiteY3" fmla="*/ 0 h 47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0223" h="477053">
                          <a:moveTo>
                            <a:pt x="406810" y="0"/>
                          </a:moveTo>
                          <a:lnTo>
                            <a:pt x="7103" y="0"/>
                          </a:lnTo>
                          <a:cubicBezTo>
                            <a:pt x="-8807" y="69561"/>
                            <a:pt x="-17540" y="463555"/>
                            <a:pt x="206259" y="476761"/>
                          </a:cubicBezTo>
                          <a:cubicBezTo>
                            <a:pt x="432436" y="490111"/>
                            <a:pt x="413394" y="40970"/>
                            <a:pt x="406810" y="0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559" name="图形 1">
                      <a:extLst>
                        <a:ext uri="{FF2B5EF4-FFF2-40B4-BE49-F238E27FC236}">
                          <a16:creationId xmlns:a16="http://schemas.microsoft.com/office/drawing/2014/main" id="{DAA912F2-69BD-210C-00D5-B0421BA7C62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80959" y="1937116"/>
                      <a:ext cx="272026" cy="319851"/>
                      <a:chOff x="9180959" y="1937116"/>
                      <a:chExt cx="272026" cy="319851"/>
                    </a:xfrm>
                  </p:grpSpPr>
                  <p:sp>
                    <p:nvSpPr>
                      <p:cNvPr id="562" name="任意多边形: 形状 561">
                        <a:extLst>
                          <a:ext uri="{FF2B5EF4-FFF2-40B4-BE49-F238E27FC236}">
                            <a16:creationId xmlns:a16="http://schemas.microsoft.com/office/drawing/2014/main" id="{3C2C3DF2-73A3-AB0C-BFCF-6C9D9C5A37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09633" y="2033000"/>
                        <a:ext cx="28059" cy="86486"/>
                      </a:xfrm>
                      <a:custGeom>
                        <a:avLst/>
                        <a:gdLst>
                          <a:gd name="connsiteX0" fmla="*/ 6213 w 28059"/>
                          <a:gd name="connsiteY0" fmla="*/ 0 h 86486"/>
                          <a:gd name="connsiteX1" fmla="*/ 750 w 28059"/>
                          <a:gd name="connsiteY1" fmla="*/ 81110 h 86486"/>
                          <a:gd name="connsiteX2" fmla="*/ 1047 w 28059"/>
                          <a:gd name="connsiteY2" fmla="*/ 84308 h 86486"/>
                          <a:gd name="connsiteX3" fmla="*/ 5436 w 28059"/>
                          <a:gd name="connsiteY3" fmla="*/ 86484 h 86486"/>
                          <a:gd name="connsiteX4" fmla="*/ 6213 w 28059"/>
                          <a:gd name="connsiteY4" fmla="*/ 0 h 864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8059" h="86486">
                            <a:moveTo>
                              <a:pt x="6213" y="0"/>
                            </a:moveTo>
                            <a:cubicBezTo>
                              <a:pt x="5939" y="30"/>
                              <a:pt x="34582" y="72608"/>
                              <a:pt x="750" y="81110"/>
                            </a:cubicBezTo>
                            <a:cubicBezTo>
                              <a:pt x="-348" y="81427"/>
                              <a:pt x="-233" y="82826"/>
                              <a:pt x="1047" y="84308"/>
                            </a:cubicBezTo>
                            <a:cubicBezTo>
                              <a:pt x="2350" y="85791"/>
                              <a:pt x="4293" y="86532"/>
                              <a:pt x="5436" y="86484"/>
                            </a:cubicBezTo>
                            <a:cubicBezTo>
                              <a:pt x="55225" y="84440"/>
                              <a:pt x="7493" y="-132"/>
                              <a:pt x="6213" y="0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3" name="任意多边形: 形状 562">
                        <a:extLst>
                          <a:ext uri="{FF2B5EF4-FFF2-40B4-BE49-F238E27FC236}">
                            <a16:creationId xmlns:a16="http://schemas.microsoft.com/office/drawing/2014/main" id="{6F590E01-ADDA-5EE7-B749-32FEAE492D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80959" y="1941413"/>
                        <a:ext cx="99753" cy="22650"/>
                      </a:xfrm>
                      <a:custGeom>
                        <a:avLst/>
                        <a:gdLst>
                          <a:gd name="connsiteX0" fmla="*/ 5225 w 99753"/>
                          <a:gd name="connsiteY0" fmla="*/ 18538 h 22650"/>
                          <a:gd name="connsiteX1" fmla="*/ 356 w 99753"/>
                          <a:gd name="connsiteY1" fmla="*/ 16796 h 22650"/>
                          <a:gd name="connsiteX2" fmla="*/ 2093 w 99753"/>
                          <a:gd name="connsiteY2" fmla="*/ 11922 h 22650"/>
                          <a:gd name="connsiteX3" fmla="*/ 99728 w 99753"/>
                          <a:gd name="connsiteY3" fmla="*/ 22390 h 22650"/>
                          <a:gd name="connsiteX4" fmla="*/ 5225 w 99753"/>
                          <a:gd name="connsiteY4" fmla="*/ 18538 h 226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753" h="22650">
                            <a:moveTo>
                              <a:pt x="5225" y="18538"/>
                            </a:moveTo>
                            <a:cubicBezTo>
                              <a:pt x="3213" y="18584"/>
                              <a:pt x="1224" y="18634"/>
                              <a:pt x="356" y="16796"/>
                            </a:cubicBezTo>
                            <a:cubicBezTo>
                              <a:pt x="-513" y="14970"/>
                              <a:pt x="264" y="12784"/>
                              <a:pt x="2093" y="11922"/>
                            </a:cubicBezTo>
                            <a:cubicBezTo>
                              <a:pt x="69096" y="-19883"/>
                              <a:pt x="99431" y="21965"/>
                              <a:pt x="99728" y="22390"/>
                            </a:cubicBezTo>
                            <a:cubicBezTo>
                              <a:pt x="100871" y="24041"/>
                              <a:pt x="63289" y="17265"/>
                              <a:pt x="5225" y="18538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4" name="任意多边形: 形状 563">
                        <a:extLst>
                          <a:ext uri="{FF2B5EF4-FFF2-40B4-BE49-F238E27FC236}">
                            <a16:creationId xmlns:a16="http://schemas.microsoft.com/office/drawing/2014/main" id="{0765B03F-A7CB-B9A1-D52F-F78835F15E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3242" y="1937116"/>
                        <a:ext cx="99743" cy="22649"/>
                      </a:xfrm>
                      <a:custGeom>
                        <a:avLst/>
                        <a:gdLst>
                          <a:gd name="connsiteX0" fmla="*/ 94529 w 99743"/>
                          <a:gd name="connsiteY0" fmla="*/ 18539 h 22649"/>
                          <a:gd name="connsiteX1" fmla="*/ 99398 w 99743"/>
                          <a:gd name="connsiteY1" fmla="*/ 16797 h 22649"/>
                          <a:gd name="connsiteX2" fmla="*/ 97661 w 99743"/>
                          <a:gd name="connsiteY2" fmla="*/ 11924 h 22649"/>
                          <a:gd name="connsiteX3" fmla="*/ 25 w 99743"/>
                          <a:gd name="connsiteY3" fmla="*/ 22389 h 22649"/>
                          <a:gd name="connsiteX4" fmla="*/ 94529 w 99743"/>
                          <a:gd name="connsiteY4" fmla="*/ 18539 h 2264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743" h="22649">
                            <a:moveTo>
                              <a:pt x="94529" y="18539"/>
                            </a:moveTo>
                            <a:cubicBezTo>
                              <a:pt x="96540" y="18585"/>
                              <a:pt x="98529" y="18633"/>
                              <a:pt x="99398" y="16797"/>
                            </a:cubicBezTo>
                            <a:cubicBezTo>
                              <a:pt x="100244" y="14971"/>
                              <a:pt x="99489" y="12785"/>
                              <a:pt x="97661" y="11924"/>
                            </a:cubicBezTo>
                            <a:cubicBezTo>
                              <a:pt x="30658" y="-19884"/>
                              <a:pt x="323" y="21966"/>
                              <a:pt x="25" y="22389"/>
                            </a:cubicBezTo>
                            <a:cubicBezTo>
                              <a:pt x="-1118" y="24039"/>
                              <a:pt x="36464" y="17264"/>
                              <a:pt x="94529" y="18539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5" name="任意多边形: 形状 564">
                        <a:extLst>
                          <a:ext uri="{FF2B5EF4-FFF2-40B4-BE49-F238E27FC236}">
                            <a16:creationId xmlns:a16="http://schemas.microsoft.com/office/drawing/2014/main" id="{70194171-0002-C771-EBAA-7E7322CC4F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54286" y="2166994"/>
                        <a:ext cx="137020" cy="61505"/>
                      </a:xfrm>
                      <a:custGeom>
                        <a:avLst/>
                        <a:gdLst>
                          <a:gd name="connsiteX0" fmla="*/ 137021 w 137020"/>
                          <a:gd name="connsiteY0" fmla="*/ 0 h 61505"/>
                          <a:gd name="connsiteX1" fmla="*/ 1141 w 137020"/>
                          <a:gd name="connsiteY1" fmla="*/ 12397 h 61505"/>
                          <a:gd name="connsiteX2" fmla="*/ 137021 w 137020"/>
                          <a:gd name="connsiteY2" fmla="*/ 0 h 615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37020" h="61505">
                            <a:moveTo>
                              <a:pt x="137021" y="0"/>
                            </a:moveTo>
                            <a:cubicBezTo>
                              <a:pt x="137021" y="0"/>
                              <a:pt x="76762" y="36816"/>
                              <a:pt x="1141" y="12397"/>
                            </a:cubicBezTo>
                            <a:cubicBezTo>
                              <a:pt x="-11432" y="44108"/>
                              <a:pt x="82888" y="110985"/>
                              <a:pt x="1370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CFAF7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6" name="任意多边形: 形状 565">
                        <a:extLst>
                          <a:ext uri="{FF2B5EF4-FFF2-40B4-BE49-F238E27FC236}">
                            <a16:creationId xmlns:a16="http://schemas.microsoft.com/office/drawing/2014/main" id="{10163150-18A4-FBE6-E23F-1EED066508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80228" y="1986397"/>
                        <a:ext cx="43905" cy="63314"/>
                      </a:xfrm>
                      <a:custGeom>
                        <a:avLst/>
                        <a:gdLst>
                          <a:gd name="connsiteX0" fmla="*/ 43906 w 43905"/>
                          <a:gd name="connsiteY0" fmla="*/ 35406 h 63314"/>
                          <a:gd name="connsiteX1" fmla="*/ 25823 w 43905"/>
                          <a:gd name="connsiteY1" fmla="*/ 63183 h 63314"/>
                          <a:gd name="connsiteX2" fmla="*/ 357 w 43905"/>
                          <a:gd name="connsiteY2" fmla="*/ 34393 h 63314"/>
                          <a:gd name="connsiteX3" fmla="*/ 18005 w 43905"/>
                          <a:gd name="connsiteY3" fmla="*/ 105 h 63314"/>
                          <a:gd name="connsiteX4" fmla="*/ 34784 w 43905"/>
                          <a:gd name="connsiteY4" fmla="*/ 7770 h 63314"/>
                          <a:gd name="connsiteX5" fmla="*/ 26989 w 43905"/>
                          <a:gd name="connsiteY5" fmla="*/ 22963 h 63314"/>
                          <a:gd name="connsiteX6" fmla="*/ 41460 w 43905"/>
                          <a:gd name="connsiteY6" fmla="*/ 35987 h 63314"/>
                          <a:gd name="connsiteX7" fmla="*/ 43906 w 43905"/>
                          <a:gd name="connsiteY7" fmla="*/ 35406 h 6331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3905" h="63314">
                            <a:moveTo>
                              <a:pt x="43906" y="35406"/>
                            </a:moveTo>
                            <a:cubicBezTo>
                              <a:pt x="43608" y="50018"/>
                              <a:pt x="36385" y="61880"/>
                              <a:pt x="25823" y="63183"/>
                            </a:cubicBezTo>
                            <a:cubicBezTo>
                              <a:pt x="13959" y="64774"/>
                              <a:pt x="2529" y="51753"/>
                              <a:pt x="357" y="34393"/>
                            </a:cubicBezTo>
                            <a:cubicBezTo>
                              <a:pt x="-1814" y="16887"/>
                              <a:pt x="6141" y="1553"/>
                              <a:pt x="18005" y="105"/>
                            </a:cubicBezTo>
                            <a:cubicBezTo>
                              <a:pt x="24086" y="-617"/>
                              <a:pt x="30167" y="2419"/>
                              <a:pt x="34784" y="7770"/>
                            </a:cubicBezTo>
                            <a:cubicBezTo>
                              <a:pt x="29595" y="10088"/>
                              <a:pt x="26258" y="16309"/>
                              <a:pt x="26989" y="22963"/>
                            </a:cubicBezTo>
                            <a:cubicBezTo>
                              <a:pt x="27995" y="31065"/>
                              <a:pt x="34510" y="36851"/>
                              <a:pt x="41460" y="35987"/>
                            </a:cubicBezTo>
                            <a:cubicBezTo>
                              <a:pt x="42328" y="35836"/>
                              <a:pt x="43197" y="35694"/>
                              <a:pt x="43906" y="35406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7" name="任意多边形: 形状 566">
                        <a:extLst>
                          <a:ext uri="{FF2B5EF4-FFF2-40B4-BE49-F238E27FC236}">
                            <a16:creationId xmlns:a16="http://schemas.microsoft.com/office/drawing/2014/main" id="{D328B5E7-5549-1F7D-102F-385FBBA75C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05024" y="1990440"/>
                        <a:ext cx="43788" cy="63445"/>
                      </a:xfrm>
                      <a:custGeom>
                        <a:avLst/>
                        <a:gdLst>
                          <a:gd name="connsiteX0" fmla="*/ 25828 w 43788"/>
                          <a:gd name="connsiteY0" fmla="*/ 63335 h 63445"/>
                          <a:gd name="connsiteX1" fmla="*/ 362 w 43788"/>
                          <a:gd name="connsiteY1" fmla="*/ 34399 h 63445"/>
                          <a:gd name="connsiteX2" fmla="*/ 18010 w 43788"/>
                          <a:gd name="connsiteY2" fmla="*/ 109 h 63445"/>
                          <a:gd name="connsiteX3" fmla="*/ 31611 w 43788"/>
                          <a:gd name="connsiteY3" fmla="*/ 4885 h 63445"/>
                          <a:gd name="connsiteX4" fmla="*/ 26102 w 43788"/>
                          <a:gd name="connsiteY4" fmla="*/ 18918 h 63445"/>
                          <a:gd name="connsiteX5" fmla="*/ 40436 w 43788"/>
                          <a:gd name="connsiteY5" fmla="*/ 31942 h 63445"/>
                          <a:gd name="connsiteX6" fmla="*/ 43613 w 43788"/>
                          <a:gd name="connsiteY6" fmla="*/ 31073 h 63445"/>
                          <a:gd name="connsiteX7" fmla="*/ 25828 w 43788"/>
                          <a:gd name="connsiteY7" fmla="*/ 63335 h 634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3788" h="63445">
                            <a:moveTo>
                              <a:pt x="25828" y="63335"/>
                            </a:moveTo>
                            <a:cubicBezTo>
                              <a:pt x="13827" y="64782"/>
                              <a:pt x="2397" y="51761"/>
                              <a:pt x="362" y="34399"/>
                            </a:cubicBezTo>
                            <a:cubicBezTo>
                              <a:pt x="-1810" y="16895"/>
                              <a:pt x="6008" y="1703"/>
                              <a:pt x="18010" y="109"/>
                            </a:cubicBezTo>
                            <a:cubicBezTo>
                              <a:pt x="22787" y="-469"/>
                              <a:pt x="27565" y="1268"/>
                              <a:pt x="31611" y="4885"/>
                            </a:cubicBezTo>
                            <a:cubicBezTo>
                              <a:pt x="27702" y="7779"/>
                              <a:pt x="25394" y="13133"/>
                              <a:pt x="26102" y="18918"/>
                            </a:cubicBezTo>
                            <a:cubicBezTo>
                              <a:pt x="26971" y="27020"/>
                              <a:pt x="33486" y="32806"/>
                              <a:pt x="40436" y="31942"/>
                            </a:cubicBezTo>
                            <a:cubicBezTo>
                              <a:pt x="41601" y="31793"/>
                              <a:pt x="42607" y="31508"/>
                              <a:pt x="43613" y="31073"/>
                            </a:cubicBezTo>
                            <a:cubicBezTo>
                              <a:pt x="45076" y="47711"/>
                              <a:pt x="37258" y="61742"/>
                              <a:pt x="25828" y="63335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8" name="任意多边形: 形状 567">
                        <a:extLst>
                          <a:ext uri="{FF2B5EF4-FFF2-40B4-BE49-F238E27FC236}">
                            <a16:creationId xmlns:a16="http://schemas.microsoft.com/office/drawing/2014/main" id="{730C53E2-C42E-72AF-044C-C06C2F550A2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73219" y="2240556"/>
                        <a:ext cx="56970" cy="16411"/>
                      </a:xfrm>
                      <a:custGeom>
                        <a:avLst/>
                        <a:gdLst>
                          <a:gd name="connsiteX0" fmla="*/ 45073 w 56970"/>
                          <a:gd name="connsiteY0" fmla="*/ 15946 h 16411"/>
                          <a:gd name="connsiteX1" fmla="*/ 55132 w 56970"/>
                          <a:gd name="connsiteY1" fmla="*/ 13715 h 16411"/>
                          <a:gd name="connsiteX2" fmla="*/ 56801 w 56970"/>
                          <a:gd name="connsiteY2" fmla="*/ 10099 h 16411"/>
                          <a:gd name="connsiteX3" fmla="*/ 53166 w 56970"/>
                          <a:gd name="connsiteY3" fmla="*/ 8434 h 16411"/>
                          <a:gd name="connsiteX4" fmla="*/ 4382 w 56970"/>
                          <a:gd name="connsiteY4" fmla="*/ 458 h 16411"/>
                          <a:gd name="connsiteX5" fmla="*/ 473 w 56970"/>
                          <a:gd name="connsiteY5" fmla="*/ 1231 h 16411"/>
                          <a:gd name="connsiteX6" fmla="*/ 1251 w 56970"/>
                          <a:gd name="connsiteY6" fmla="*/ 5152 h 16411"/>
                          <a:gd name="connsiteX7" fmla="*/ 45073 w 56970"/>
                          <a:gd name="connsiteY7" fmla="*/ 15946 h 164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6970" h="16411">
                            <a:moveTo>
                              <a:pt x="45073" y="15946"/>
                            </a:moveTo>
                            <a:cubicBezTo>
                              <a:pt x="50994" y="15212"/>
                              <a:pt x="54743" y="13863"/>
                              <a:pt x="55132" y="13715"/>
                            </a:cubicBezTo>
                            <a:cubicBezTo>
                              <a:pt x="56595" y="13166"/>
                              <a:pt x="57326" y="11557"/>
                              <a:pt x="56801" y="10099"/>
                            </a:cubicBezTo>
                            <a:cubicBezTo>
                              <a:pt x="56252" y="8640"/>
                              <a:pt x="54606" y="7897"/>
                              <a:pt x="53166" y="8434"/>
                            </a:cubicBezTo>
                            <a:cubicBezTo>
                              <a:pt x="52937" y="8530"/>
                              <a:pt x="29048" y="17005"/>
                              <a:pt x="4382" y="458"/>
                            </a:cubicBezTo>
                            <a:cubicBezTo>
                              <a:pt x="3080" y="-378"/>
                              <a:pt x="1342" y="-40"/>
                              <a:pt x="473" y="1231"/>
                            </a:cubicBezTo>
                            <a:cubicBezTo>
                              <a:pt x="-395" y="2527"/>
                              <a:pt x="-29" y="4281"/>
                              <a:pt x="1251" y="5152"/>
                            </a:cubicBezTo>
                            <a:cubicBezTo>
                              <a:pt x="18396" y="16639"/>
                              <a:pt x="34946" y="17196"/>
                              <a:pt x="45073" y="15946"/>
                            </a:cubicBezTo>
                            <a:close/>
                          </a:path>
                        </a:pathLst>
                      </a:custGeom>
                      <a:solidFill>
                        <a:srgbClr val="C18C7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560" name="任意多边形: 形状 559">
                      <a:extLst>
                        <a:ext uri="{FF2B5EF4-FFF2-40B4-BE49-F238E27FC236}">
                          <a16:creationId xmlns:a16="http://schemas.microsoft.com/office/drawing/2014/main" id="{26721844-B656-AAE1-8594-B6BDA81F28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56498" y="1772876"/>
                      <a:ext cx="375722" cy="206187"/>
                    </a:xfrm>
                    <a:custGeom>
                      <a:avLst/>
                      <a:gdLst>
                        <a:gd name="connsiteX0" fmla="*/ 141174 w 375722"/>
                        <a:gd name="connsiteY0" fmla="*/ 2720 h 206187"/>
                        <a:gd name="connsiteX1" fmla="*/ 2231 w 375722"/>
                        <a:gd name="connsiteY1" fmla="*/ 20416 h 206187"/>
                        <a:gd name="connsiteX2" fmla="*/ 306909 w 375722"/>
                        <a:gd name="connsiteY2" fmla="*/ 66099 h 206187"/>
                        <a:gd name="connsiteX3" fmla="*/ 358755 w 375722"/>
                        <a:gd name="connsiteY3" fmla="*/ 206188 h 206187"/>
                        <a:gd name="connsiteX4" fmla="*/ 347028 w 375722"/>
                        <a:gd name="connsiteY4" fmla="*/ 22585 h 206187"/>
                        <a:gd name="connsiteX5" fmla="*/ 141174 w 375722"/>
                        <a:gd name="connsiteY5" fmla="*/ 2720 h 206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75722" h="206187">
                          <a:moveTo>
                            <a:pt x="141174" y="2720"/>
                          </a:moveTo>
                          <a:cubicBezTo>
                            <a:pt x="73897" y="15775"/>
                            <a:pt x="69257" y="6240"/>
                            <a:pt x="2231" y="20416"/>
                          </a:cubicBezTo>
                          <a:cubicBezTo>
                            <a:pt x="-30459" y="233617"/>
                            <a:pt x="306909" y="66099"/>
                            <a:pt x="306909" y="66099"/>
                          </a:cubicBezTo>
                          <a:cubicBezTo>
                            <a:pt x="287935" y="178504"/>
                            <a:pt x="358755" y="206188"/>
                            <a:pt x="358755" y="206188"/>
                          </a:cubicBezTo>
                          <a:cubicBezTo>
                            <a:pt x="387719" y="162662"/>
                            <a:pt x="376815" y="106100"/>
                            <a:pt x="347028" y="22585"/>
                          </a:cubicBezTo>
                          <a:cubicBezTo>
                            <a:pt x="336124" y="21410"/>
                            <a:pt x="202119" y="-9110"/>
                            <a:pt x="141174" y="272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1" name="任意多边形: 形状 560">
                      <a:extLst>
                        <a:ext uri="{FF2B5EF4-FFF2-40B4-BE49-F238E27FC236}">
                          <a16:creationId xmlns:a16="http://schemas.microsoft.com/office/drawing/2014/main" id="{A3D92708-FB2D-D387-5F98-A5F82903D9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9027" y="1793380"/>
                      <a:ext cx="45254" cy="188621"/>
                    </a:xfrm>
                    <a:custGeom>
                      <a:avLst/>
                      <a:gdLst>
                        <a:gd name="connsiteX0" fmla="*/ 45255 w 45254"/>
                        <a:gd name="connsiteY0" fmla="*/ 989 h 188621"/>
                        <a:gd name="connsiteX1" fmla="*/ 8039 w 45254"/>
                        <a:gd name="connsiteY1" fmla="*/ 188622 h 188621"/>
                        <a:gd name="connsiteX2" fmla="*/ 5913 w 45254"/>
                        <a:gd name="connsiteY2" fmla="*/ 71469 h 188621"/>
                        <a:gd name="connsiteX3" fmla="*/ 45255 w 45254"/>
                        <a:gd name="connsiteY3" fmla="*/ 989 h 188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254" h="188621">
                          <a:moveTo>
                            <a:pt x="45255" y="989"/>
                          </a:moveTo>
                          <a:cubicBezTo>
                            <a:pt x="45255" y="989"/>
                            <a:pt x="41689" y="137633"/>
                            <a:pt x="8039" y="188622"/>
                          </a:cubicBezTo>
                          <a:cubicBezTo>
                            <a:pt x="8039" y="188622"/>
                            <a:pt x="-8535" y="156799"/>
                            <a:pt x="5913" y="71469"/>
                          </a:cubicBezTo>
                          <a:cubicBezTo>
                            <a:pt x="20383" y="-13856"/>
                            <a:pt x="45255" y="989"/>
                            <a:pt x="45255" y="98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53" name="图形 1">
                    <a:extLst>
                      <a:ext uri="{FF2B5EF4-FFF2-40B4-BE49-F238E27FC236}">
                        <a16:creationId xmlns:a16="http://schemas.microsoft.com/office/drawing/2014/main" id="{8A22EAAD-E642-6971-9DCB-07D17F2A1192}"/>
                      </a:ext>
                    </a:extLst>
                  </p:cNvPr>
                  <p:cNvGrpSpPr/>
                  <p:nvPr/>
                </p:nvGrpSpPr>
                <p:grpSpPr>
                  <a:xfrm>
                    <a:off x="9095483" y="1659265"/>
                    <a:ext cx="438238" cy="295023"/>
                    <a:chOff x="9095483" y="1659265"/>
                    <a:chExt cx="438238" cy="295023"/>
                  </a:xfrm>
                </p:grpSpPr>
                <p:sp>
                  <p:nvSpPr>
                    <p:cNvPr id="554" name="任意多边形: 形状 553">
                      <a:extLst>
                        <a:ext uri="{FF2B5EF4-FFF2-40B4-BE49-F238E27FC236}">
                          <a16:creationId xmlns:a16="http://schemas.microsoft.com/office/drawing/2014/main" id="{772C3928-304D-96BF-752C-1A47EF99CF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5483" y="1659265"/>
                      <a:ext cx="438238" cy="293871"/>
                    </a:xfrm>
                    <a:custGeom>
                      <a:avLst/>
                      <a:gdLst>
                        <a:gd name="connsiteX0" fmla="*/ 423154 w 438238"/>
                        <a:gd name="connsiteY0" fmla="*/ 133364 h 293871"/>
                        <a:gd name="connsiteX1" fmla="*/ 214854 w 438238"/>
                        <a:gd name="connsiteY1" fmla="*/ 338 h 293871"/>
                        <a:gd name="connsiteX2" fmla="*/ 9891 w 438238"/>
                        <a:gd name="connsiteY2" fmla="*/ 141889 h 293871"/>
                        <a:gd name="connsiteX3" fmla="*/ 975 w 438238"/>
                        <a:gd name="connsiteY3" fmla="*/ 290751 h 293871"/>
                        <a:gd name="connsiteX4" fmla="*/ 437876 w 438238"/>
                        <a:gd name="connsiteY4" fmla="*/ 293871 h 293871"/>
                        <a:gd name="connsiteX5" fmla="*/ 423154 w 438238"/>
                        <a:gd name="connsiteY5" fmla="*/ 133364 h 2938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8238" h="293871">
                          <a:moveTo>
                            <a:pt x="423154" y="133364"/>
                          </a:moveTo>
                          <a:cubicBezTo>
                            <a:pt x="390898" y="60649"/>
                            <a:pt x="320741" y="-5304"/>
                            <a:pt x="214854" y="338"/>
                          </a:cubicBezTo>
                          <a:cubicBezTo>
                            <a:pt x="109332" y="5959"/>
                            <a:pt x="37117" y="73074"/>
                            <a:pt x="9891" y="141889"/>
                          </a:cubicBezTo>
                          <a:cubicBezTo>
                            <a:pt x="-4351" y="232225"/>
                            <a:pt x="975" y="290751"/>
                            <a:pt x="975" y="290751"/>
                          </a:cubicBezTo>
                          <a:cubicBezTo>
                            <a:pt x="975" y="290751"/>
                            <a:pt x="224340" y="125535"/>
                            <a:pt x="437876" y="293871"/>
                          </a:cubicBezTo>
                          <a:cubicBezTo>
                            <a:pt x="437876" y="293869"/>
                            <a:pt x="441899" y="221670"/>
                            <a:pt x="423154" y="133364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5" name="任意多边形: 形状 554">
                      <a:extLst>
                        <a:ext uri="{FF2B5EF4-FFF2-40B4-BE49-F238E27FC236}">
                          <a16:creationId xmlns:a16="http://schemas.microsoft.com/office/drawing/2014/main" id="{3CD61145-4D00-A5DD-2CA9-9CAB87C849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8263" y="1820020"/>
                      <a:ext cx="432627" cy="134268"/>
                    </a:xfrm>
                    <a:custGeom>
                      <a:avLst/>
                      <a:gdLst>
                        <a:gd name="connsiteX0" fmla="*/ 207 w 432627"/>
                        <a:gd name="connsiteY0" fmla="*/ 134268 h 134268"/>
                        <a:gd name="connsiteX1" fmla="*/ 221332 w 432627"/>
                        <a:gd name="connsiteY1" fmla="*/ 98 h 134268"/>
                        <a:gd name="connsiteX2" fmla="*/ 431918 w 432627"/>
                        <a:gd name="connsiteY2" fmla="*/ 134051 h 134268"/>
                        <a:gd name="connsiteX3" fmla="*/ 207 w 432627"/>
                        <a:gd name="connsiteY3" fmla="*/ 134268 h 1342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32627" h="134268">
                          <a:moveTo>
                            <a:pt x="207" y="134268"/>
                          </a:moveTo>
                          <a:cubicBezTo>
                            <a:pt x="207" y="134268"/>
                            <a:pt x="-15269" y="4435"/>
                            <a:pt x="221332" y="98"/>
                          </a:cubicBezTo>
                          <a:cubicBezTo>
                            <a:pt x="456150" y="-4204"/>
                            <a:pt x="431918" y="134051"/>
                            <a:pt x="431918" y="134051"/>
                          </a:cubicBezTo>
                          <a:cubicBezTo>
                            <a:pt x="431918" y="134051"/>
                            <a:pt x="242295" y="80977"/>
                            <a:pt x="207" y="134268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27" name="图形 1">
                <a:extLst>
                  <a:ext uri="{FF2B5EF4-FFF2-40B4-BE49-F238E27FC236}">
                    <a16:creationId xmlns:a16="http://schemas.microsoft.com/office/drawing/2014/main" id="{296CFB32-EDC3-F805-5F21-8EC1119AC828}"/>
                  </a:ext>
                </a:extLst>
              </p:cNvPr>
              <p:cNvGrpSpPr/>
              <p:nvPr/>
            </p:nvGrpSpPr>
            <p:grpSpPr>
              <a:xfrm>
                <a:off x="8071865" y="1874788"/>
                <a:ext cx="823019" cy="785896"/>
                <a:chOff x="8071865" y="1874788"/>
                <a:chExt cx="823019" cy="785896"/>
              </a:xfrm>
            </p:grpSpPr>
            <p:sp>
              <p:nvSpPr>
                <p:cNvPr id="533" name="任意多边形: 形状 532">
                  <a:extLst>
                    <a:ext uri="{FF2B5EF4-FFF2-40B4-BE49-F238E27FC236}">
                      <a16:creationId xmlns:a16="http://schemas.microsoft.com/office/drawing/2014/main" id="{AA201726-D698-3599-597C-B3DAFC31C9B3}"/>
                    </a:ext>
                  </a:extLst>
                </p:cNvPr>
                <p:cNvSpPr/>
                <p:nvPr/>
              </p:nvSpPr>
              <p:spPr>
                <a:xfrm>
                  <a:off x="8579845" y="2452822"/>
                  <a:ext cx="144176" cy="89306"/>
                </a:xfrm>
                <a:custGeom>
                  <a:avLst/>
                  <a:gdLst>
                    <a:gd name="connsiteX0" fmla="*/ 0 w 144176"/>
                    <a:gd name="connsiteY0" fmla="*/ 34806 h 89306"/>
                    <a:gd name="connsiteX1" fmla="*/ 139812 w 144176"/>
                    <a:gd name="connsiteY1" fmla="*/ 478 h 89306"/>
                    <a:gd name="connsiteX2" fmla="*/ 132222 w 144176"/>
                    <a:gd name="connsiteY2" fmla="*/ 42705 h 89306"/>
                    <a:gd name="connsiteX3" fmla="*/ 55893 w 144176"/>
                    <a:gd name="connsiteY3" fmla="*/ 89307 h 89306"/>
                    <a:gd name="connsiteX4" fmla="*/ 0 w 144176"/>
                    <a:gd name="connsiteY4" fmla="*/ 34806 h 89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176" h="89306">
                      <a:moveTo>
                        <a:pt x="0" y="34806"/>
                      </a:moveTo>
                      <a:cubicBezTo>
                        <a:pt x="0" y="34806"/>
                        <a:pt x="130736" y="-4760"/>
                        <a:pt x="139812" y="478"/>
                      </a:cubicBezTo>
                      <a:cubicBezTo>
                        <a:pt x="139812" y="478"/>
                        <a:pt x="153574" y="19113"/>
                        <a:pt x="132222" y="42705"/>
                      </a:cubicBezTo>
                      <a:cubicBezTo>
                        <a:pt x="120678" y="55447"/>
                        <a:pt x="55893" y="89307"/>
                        <a:pt x="55893" y="89307"/>
                      </a:cubicBezTo>
                      <a:lnTo>
                        <a:pt x="0" y="34806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4" name="任意多边形: 形状 533">
                  <a:extLst>
                    <a:ext uri="{FF2B5EF4-FFF2-40B4-BE49-F238E27FC236}">
                      <a16:creationId xmlns:a16="http://schemas.microsoft.com/office/drawing/2014/main" id="{3176E19A-0663-087A-2C1E-92A2F9FEE74A}"/>
                    </a:ext>
                  </a:extLst>
                </p:cNvPr>
                <p:cNvSpPr/>
                <p:nvPr/>
              </p:nvSpPr>
              <p:spPr>
                <a:xfrm>
                  <a:off x="8496467" y="2292139"/>
                  <a:ext cx="221667" cy="368545"/>
                </a:xfrm>
                <a:custGeom>
                  <a:avLst/>
                  <a:gdLst>
                    <a:gd name="connsiteX0" fmla="*/ 27576 w 221667"/>
                    <a:gd name="connsiteY0" fmla="*/ 363001 h 368545"/>
                    <a:gd name="connsiteX1" fmla="*/ 146974 w 221667"/>
                    <a:gd name="connsiteY1" fmla="*/ 368490 h 368545"/>
                    <a:gd name="connsiteX2" fmla="*/ 203439 w 221667"/>
                    <a:gd name="connsiteY2" fmla="*/ 318005 h 368545"/>
                    <a:gd name="connsiteX3" fmla="*/ 221521 w 221667"/>
                    <a:gd name="connsiteY3" fmla="*/ 49965 h 368545"/>
                    <a:gd name="connsiteX4" fmla="*/ 195849 w 221667"/>
                    <a:gd name="connsiteY4" fmla="*/ 0 h 368545"/>
                    <a:gd name="connsiteX5" fmla="*/ 173812 w 221667"/>
                    <a:gd name="connsiteY5" fmla="*/ 919 h 368545"/>
                    <a:gd name="connsiteX6" fmla="*/ 127132 w 221667"/>
                    <a:gd name="connsiteY6" fmla="*/ 32047 h 368545"/>
                    <a:gd name="connsiteX7" fmla="*/ 5151 w 221667"/>
                    <a:gd name="connsiteY7" fmla="*/ 292953 h 368545"/>
                    <a:gd name="connsiteX8" fmla="*/ 27576 w 221667"/>
                    <a:gd name="connsiteY8" fmla="*/ 363001 h 36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1667" h="368545">
                      <a:moveTo>
                        <a:pt x="27576" y="363001"/>
                      </a:moveTo>
                      <a:lnTo>
                        <a:pt x="146974" y="368490"/>
                      </a:lnTo>
                      <a:cubicBezTo>
                        <a:pt x="176418" y="369822"/>
                        <a:pt x="201541" y="347385"/>
                        <a:pt x="203439" y="318005"/>
                      </a:cubicBezTo>
                      <a:cubicBezTo>
                        <a:pt x="208033" y="247727"/>
                        <a:pt x="216194" y="123906"/>
                        <a:pt x="221521" y="49965"/>
                      </a:cubicBezTo>
                      <a:cubicBezTo>
                        <a:pt x="223052" y="28932"/>
                        <a:pt x="212422" y="10134"/>
                        <a:pt x="195849" y="0"/>
                      </a:cubicBezTo>
                      <a:lnTo>
                        <a:pt x="173812" y="919"/>
                      </a:lnTo>
                      <a:cubicBezTo>
                        <a:pt x="153672" y="1790"/>
                        <a:pt x="135659" y="13769"/>
                        <a:pt x="127132" y="32047"/>
                      </a:cubicBezTo>
                      <a:lnTo>
                        <a:pt x="5151" y="292953"/>
                      </a:lnTo>
                      <a:cubicBezTo>
                        <a:pt x="-7399" y="319763"/>
                        <a:pt x="4099" y="349763"/>
                        <a:pt x="27576" y="363001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5" name="任意多边形: 形状 534">
                  <a:extLst>
                    <a:ext uri="{FF2B5EF4-FFF2-40B4-BE49-F238E27FC236}">
                      <a16:creationId xmlns:a16="http://schemas.microsoft.com/office/drawing/2014/main" id="{F6AEEF5E-C82B-1B78-320D-1886309661E8}"/>
                    </a:ext>
                  </a:extLst>
                </p:cNvPr>
                <p:cNvSpPr/>
                <p:nvPr/>
              </p:nvSpPr>
              <p:spPr>
                <a:xfrm>
                  <a:off x="8710193" y="2186960"/>
                  <a:ext cx="184691" cy="203196"/>
                </a:xfrm>
                <a:custGeom>
                  <a:avLst/>
                  <a:gdLst>
                    <a:gd name="connsiteX0" fmla="*/ 137137 w 184691"/>
                    <a:gd name="connsiteY0" fmla="*/ 34425 h 203196"/>
                    <a:gd name="connsiteX1" fmla="*/ 180640 w 184691"/>
                    <a:gd name="connsiteY1" fmla="*/ 138975 h 203196"/>
                    <a:gd name="connsiteX2" fmla="*/ 180640 w 184691"/>
                    <a:gd name="connsiteY2" fmla="*/ 138975 h 203196"/>
                    <a:gd name="connsiteX3" fmla="*/ 86525 w 184691"/>
                    <a:gd name="connsiteY3" fmla="*/ 201950 h 203196"/>
                    <a:gd name="connsiteX4" fmla="*/ 0 w 184691"/>
                    <a:gd name="connsiteY4" fmla="*/ 185758 h 203196"/>
                    <a:gd name="connsiteX5" fmla="*/ 56121 w 184691"/>
                    <a:gd name="connsiteY5" fmla="*/ 0 h 203196"/>
                    <a:gd name="connsiteX6" fmla="*/ 137137 w 184691"/>
                    <a:gd name="connsiteY6" fmla="*/ 34425 h 203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4691" h="203196">
                      <a:moveTo>
                        <a:pt x="137137" y="34425"/>
                      </a:moveTo>
                      <a:cubicBezTo>
                        <a:pt x="175428" y="50692"/>
                        <a:pt x="193350" y="96844"/>
                        <a:pt x="180640" y="138975"/>
                      </a:cubicBezTo>
                      <a:lnTo>
                        <a:pt x="180640" y="138975"/>
                      </a:lnTo>
                      <a:cubicBezTo>
                        <a:pt x="167907" y="181108"/>
                        <a:pt x="127399" y="209615"/>
                        <a:pt x="86525" y="201950"/>
                      </a:cubicBezTo>
                      <a:lnTo>
                        <a:pt x="0" y="185758"/>
                      </a:lnTo>
                      <a:lnTo>
                        <a:pt x="56121" y="0"/>
                      </a:lnTo>
                      <a:lnTo>
                        <a:pt x="137137" y="34425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" name="任意多边形: 形状 535">
                  <a:extLst>
                    <a:ext uri="{FF2B5EF4-FFF2-40B4-BE49-F238E27FC236}">
                      <a16:creationId xmlns:a16="http://schemas.microsoft.com/office/drawing/2014/main" id="{E46FE877-C853-BB33-B70D-F3A732F8DD04}"/>
                    </a:ext>
                  </a:extLst>
                </p:cNvPr>
                <p:cNvSpPr/>
                <p:nvPr/>
              </p:nvSpPr>
              <p:spPr>
                <a:xfrm>
                  <a:off x="8157576" y="1878476"/>
                  <a:ext cx="678055" cy="518244"/>
                </a:xfrm>
                <a:custGeom>
                  <a:avLst/>
                  <a:gdLst>
                    <a:gd name="connsiteX0" fmla="*/ 155082 w 678053"/>
                    <a:gd name="connsiteY0" fmla="*/ 0 h 518244"/>
                    <a:gd name="connsiteX1" fmla="*/ 627210 w 678053"/>
                    <a:gd name="connsiteY1" fmla="*/ 296369 h 518244"/>
                    <a:gd name="connsiteX2" fmla="*/ 662346 w 678053"/>
                    <a:gd name="connsiteY2" fmla="*/ 318419 h 518244"/>
                    <a:gd name="connsiteX3" fmla="*/ 677502 w 678053"/>
                    <a:gd name="connsiteY3" fmla="*/ 353013 h 518244"/>
                    <a:gd name="connsiteX4" fmla="*/ 659534 w 678053"/>
                    <a:gd name="connsiteY4" fmla="*/ 426225 h 518244"/>
                    <a:gd name="connsiteX5" fmla="*/ 633656 w 678053"/>
                    <a:gd name="connsiteY5" fmla="*/ 497822 h 518244"/>
                    <a:gd name="connsiteX6" fmla="*/ 602475 w 678053"/>
                    <a:gd name="connsiteY6" fmla="*/ 518243 h 518244"/>
                    <a:gd name="connsiteX7" fmla="*/ 560573 w 678053"/>
                    <a:gd name="connsiteY7" fmla="*/ 517889 h 518244"/>
                    <a:gd name="connsiteX8" fmla="*/ 0 w 678053"/>
                    <a:gd name="connsiteY8" fmla="*/ 513232 h 518244"/>
                    <a:gd name="connsiteX9" fmla="*/ 155082 w 678053"/>
                    <a:gd name="connsiteY9" fmla="*/ 0 h 518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8053" h="518244">
                      <a:moveTo>
                        <a:pt x="155082" y="0"/>
                      </a:moveTo>
                      <a:lnTo>
                        <a:pt x="627210" y="296369"/>
                      </a:lnTo>
                      <a:lnTo>
                        <a:pt x="662346" y="318419"/>
                      </a:lnTo>
                      <a:cubicBezTo>
                        <a:pt x="674027" y="325757"/>
                        <a:pt x="679971" y="339455"/>
                        <a:pt x="677502" y="353013"/>
                      </a:cubicBezTo>
                      <a:cubicBezTo>
                        <a:pt x="673364" y="375505"/>
                        <a:pt x="667352" y="400379"/>
                        <a:pt x="659534" y="426225"/>
                      </a:cubicBezTo>
                      <a:cubicBezTo>
                        <a:pt x="651624" y="452356"/>
                        <a:pt x="642777" y="476642"/>
                        <a:pt x="633656" y="497822"/>
                      </a:cubicBezTo>
                      <a:cubicBezTo>
                        <a:pt x="628284" y="510279"/>
                        <a:pt x="616031" y="518351"/>
                        <a:pt x="602475" y="518243"/>
                      </a:cubicBezTo>
                      <a:lnTo>
                        <a:pt x="560573" y="517889"/>
                      </a:lnTo>
                      <a:lnTo>
                        <a:pt x="0" y="513232"/>
                      </a:lnTo>
                      <a:lnTo>
                        <a:pt x="15508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" name="任意多边形: 形状 536">
                  <a:extLst>
                    <a:ext uri="{FF2B5EF4-FFF2-40B4-BE49-F238E27FC236}">
                      <a16:creationId xmlns:a16="http://schemas.microsoft.com/office/drawing/2014/main" id="{B285AC21-EBFA-CBFE-BC4C-A2B230ED7E34}"/>
                    </a:ext>
                  </a:extLst>
                </p:cNvPr>
                <p:cNvSpPr/>
                <p:nvPr/>
              </p:nvSpPr>
              <p:spPr>
                <a:xfrm>
                  <a:off x="8071865" y="1874788"/>
                  <a:ext cx="326515" cy="520603"/>
                </a:xfrm>
                <a:custGeom>
                  <a:avLst/>
                  <a:gdLst>
                    <a:gd name="connsiteX0" fmla="*/ 19622 w 326515"/>
                    <a:gd name="connsiteY0" fmla="*/ 216909 h 520603"/>
                    <a:gd name="connsiteX1" fmla="*/ 85711 w 326515"/>
                    <a:gd name="connsiteY1" fmla="*/ 516915 h 520603"/>
                    <a:gd name="connsiteX2" fmla="*/ 287519 w 326515"/>
                    <a:gd name="connsiteY2" fmla="*/ 356399 h 520603"/>
                    <a:gd name="connsiteX3" fmla="*/ 306904 w 326515"/>
                    <a:gd name="connsiteY3" fmla="*/ 303723 h 520603"/>
                    <a:gd name="connsiteX4" fmla="*/ 322609 w 326515"/>
                    <a:gd name="connsiteY4" fmla="*/ 232173 h 520603"/>
                    <a:gd name="connsiteX5" fmla="*/ 240793 w 326515"/>
                    <a:gd name="connsiteY5" fmla="*/ 3685 h 520603"/>
                    <a:gd name="connsiteX6" fmla="*/ 19622 w 326515"/>
                    <a:gd name="connsiteY6" fmla="*/ 216909 h 52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6515" h="520603">
                      <a:moveTo>
                        <a:pt x="19622" y="216909"/>
                      </a:moveTo>
                      <a:cubicBezTo>
                        <a:pt x="-23194" y="358625"/>
                        <a:pt x="6386" y="492948"/>
                        <a:pt x="85711" y="516915"/>
                      </a:cubicBezTo>
                      <a:cubicBezTo>
                        <a:pt x="154748" y="537782"/>
                        <a:pt x="238690" y="468216"/>
                        <a:pt x="287519" y="356399"/>
                      </a:cubicBezTo>
                      <a:cubicBezTo>
                        <a:pt x="294834" y="339727"/>
                        <a:pt x="301326" y="322109"/>
                        <a:pt x="306904" y="303723"/>
                      </a:cubicBezTo>
                      <a:cubicBezTo>
                        <a:pt x="314196" y="279480"/>
                        <a:pt x="319408" y="255477"/>
                        <a:pt x="322609" y="232173"/>
                      </a:cubicBezTo>
                      <a:cubicBezTo>
                        <a:pt x="338154" y="119277"/>
                        <a:pt x="306584" y="23566"/>
                        <a:pt x="240793" y="3685"/>
                      </a:cubicBezTo>
                      <a:cubicBezTo>
                        <a:pt x="161492" y="-20281"/>
                        <a:pt x="62462" y="75168"/>
                        <a:pt x="19622" y="216909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EBF9E3A4-FEF9-926B-A362-C1FE64A43433}"/>
                    </a:ext>
                  </a:extLst>
                </p:cNvPr>
                <p:cNvSpPr/>
                <p:nvPr/>
              </p:nvSpPr>
              <p:spPr>
                <a:xfrm>
                  <a:off x="8232888" y="2080508"/>
                  <a:ext cx="161585" cy="150678"/>
                </a:xfrm>
                <a:custGeom>
                  <a:avLst/>
                  <a:gdLst>
                    <a:gd name="connsiteX0" fmla="*/ 2776 w 161585"/>
                    <a:gd name="connsiteY0" fmla="*/ 45868 h 150678"/>
                    <a:gd name="connsiteX1" fmla="*/ 45868 w 161585"/>
                    <a:gd name="connsiteY1" fmla="*/ 126308 h 150678"/>
                    <a:gd name="connsiteX2" fmla="*/ 126495 w 161585"/>
                    <a:gd name="connsiteY2" fmla="*/ 150678 h 150678"/>
                    <a:gd name="connsiteX3" fmla="*/ 145880 w 161585"/>
                    <a:gd name="connsiteY3" fmla="*/ 98002 h 150678"/>
                    <a:gd name="connsiteX4" fmla="*/ 161585 w 161585"/>
                    <a:gd name="connsiteY4" fmla="*/ 26453 h 150678"/>
                    <a:gd name="connsiteX5" fmla="*/ 83198 w 161585"/>
                    <a:gd name="connsiteY5" fmla="*/ 2767 h 150678"/>
                    <a:gd name="connsiteX6" fmla="*/ 34072 w 161585"/>
                    <a:gd name="connsiteY6" fmla="*/ 7666 h 150678"/>
                    <a:gd name="connsiteX7" fmla="*/ 2776 w 161585"/>
                    <a:gd name="connsiteY7" fmla="*/ 45868 h 150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1585" h="150678">
                      <a:moveTo>
                        <a:pt x="2776" y="45868"/>
                      </a:moveTo>
                      <a:cubicBezTo>
                        <a:pt x="-7533" y="79991"/>
                        <a:pt x="11761" y="115993"/>
                        <a:pt x="45868" y="126308"/>
                      </a:cubicBezTo>
                      <a:lnTo>
                        <a:pt x="126495" y="150678"/>
                      </a:lnTo>
                      <a:cubicBezTo>
                        <a:pt x="133810" y="134007"/>
                        <a:pt x="140302" y="116388"/>
                        <a:pt x="145880" y="98002"/>
                      </a:cubicBezTo>
                      <a:cubicBezTo>
                        <a:pt x="153173" y="73759"/>
                        <a:pt x="158385" y="49756"/>
                        <a:pt x="161585" y="26453"/>
                      </a:cubicBezTo>
                      <a:lnTo>
                        <a:pt x="83198" y="2767"/>
                      </a:lnTo>
                      <a:cubicBezTo>
                        <a:pt x="66167" y="-2374"/>
                        <a:pt x="48588" y="-131"/>
                        <a:pt x="34072" y="7666"/>
                      </a:cubicBezTo>
                      <a:cubicBezTo>
                        <a:pt x="19510" y="15471"/>
                        <a:pt x="7943" y="28826"/>
                        <a:pt x="2776" y="45868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8" name="图形 1">
                <a:extLst>
                  <a:ext uri="{FF2B5EF4-FFF2-40B4-BE49-F238E27FC236}">
                    <a16:creationId xmlns:a16="http://schemas.microsoft.com/office/drawing/2014/main" id="{E19030E3-E8F8-09EB-4BE2-B68D3E4D73F3}"/>
                  </a:ext>
                </a:extLst>
              </p:cNvPr>
              <p:cNvGrpSpPr/>
              <p:nvPr/>
            </p:nvGrpSpPr>
            <p:grpSpPr>
              <a:xfrm>
                <a:off x="8463340" y="2405675"/>
                <a:ext cx="207030" cy="194020"/>
                <a:chOff x="8463340" y="2405675"/>
                <a:chExt cx="207030" cy="194020"/>
              </a:xfrm>
            </p:grpSpPr>
            <p:sp>
              <p:nvSpPr>
                <p:cNvPr id="529" name="任意多边形: 形状 528">
                  <a:extLst>
                    <a:ext uri="{FF2B5EF4-FFF2-40B4-BE49-F238E27FC236}">
                      <a16:creationId xmlns:a16="http://schemas.microsoft.com/office/drawing/2014/main" id="{0AA98CFC-3FEF-8401-A2CB-B5227D9D2EB6}"/>
                    </a:ext>
                  </a:extLst>
                </p:cNvPr>
                <p:cNvSpPr/>
                <p:nvPr/>
              </p:nvSpPr>
              <p:spPr>
                <a:xfrm>
                  <a:off x="8463340" y="2405675"/>
                  <a:ext cx="207030" cy="194020"/>
                </a:xfrm>
                <a:custGeom>
                  <a:avLst/>
                  <a:gdLst>
                    <a:gd name="connsiteX0" fmla="*/ 62624 w 207030"/>
                    <a:gd name="connsiteY0" fmla="*/ 215 h 194020"/>
                    <a:gd name="connsiteX1" fmla="*/ 204745 w 207030"/>
                    <a:gd name="connsiteY1" fmla="*/ 25574 h 194020"/>
                    <a:gd name="connsiteX2" fmla="*/ 204173 w 207030"/>
                    <a:gd name="connsiteY2" fmla="*/ 51216 h 194020"/>
                    <a:gd name="connsiteX3" fmla="*/ 169495 w 207030"/>
                    <a:gd name="connsiteY3" fmla="*/ 63967 h 194020"/>
                    <a:gd name="connsiteX4" fmla="*/ 207031 w 207030"/>
                    <a:gd name="connsiteY4" fmla="*/ 76554 h 194020"/>
                    <a:gd name="connsiteX5" fmla="*/ 197773 w 207030"/>
                    <a:gd name="connsiteY5" fmla="*/ 104452 h 194020"/>
                    <a:gd name="connsiteX6" fmla="*/ 160054 w 207030"/>
                    <a:gd name="connsiteY6" fmla="*/ 111370 h 194020"/>
                    <a:gd name="connsiteX7" fmla="*/ 190732 w 207030"/>
                    <a:gd name="connsiteY7" fmla="*/ 122068 h 194020"/>
                    <a:gd name="connsiteX8" fmla="*/ 183805 w 207030"/>
                    <a:gd name="connsiteY8" fmla="*/ 147790 h 194020"/>
                    <a:gd name="connsiteX9" fmla="*/ 127935 w 207030"/>
                    <a:gd name="connsiteY9" fmla="*/ 151432 h 194020"/>
                    <a:gd name="connsiteX10" fmla="*/ 161037 w 207030"/>
                    <a:gd name="connsiteY10" fmla="*/ 162464 h 194020"/>
                    <a:gd name="connsiteX11" fmla="*/ 153447 w 207030"/>
                    <a:gd name="connsiteY11" fmla="*/ 187405 h 194020"/>
                    <a:gd name="connsiteX12" fmla="*/ 35101 w 207030"/>
                    <a:gd name="connsiteY12" fmla="*/ 189105 h 194020"/>
                    <a:gd name="connsiteX13" fmla="*/ 3463 w 207030"/>
                    <a:gd name="connsiteY13" fmla="*/ 92362 h 194020"/>
                    <a:gd name="connsiteX14" fmla="*/ 62624 w 207030"/>
                    <a:gd name="connsiteY14" fmla="*/ 215 h 19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7030" h="194020">
                      <a:moveTo>
                        <a:pt x="62624" y="215"/>
                      </a:moveTo>
                      <a:cubicBezTo>
                        <a:pt x="98606" y="-2734"/>
                        <a:pt x="204745" y="25574"/>
                        <a:pt x="204745" y="25574"/>
                      </a:cubicBezTo>
                      <a:cubicBezTo>
                        <a:pt x="204745" y="25574"/>
                        <a:pt x="208265" y="45057"/>
                        <a:pt x="204173" y="51216"/>
                      </a:cubicBezTo>
                      <a:cubicBezTo>
                        <a:pt x="197521" y="61224"/>
                        <a:pt x="193726" y="65977"/>
                        <a:pt x="169495" y="63967"/>
                      </a:cubicBezTo>
                      <a:cubicBezTo>
                        <a:pt x="185862" y="68434"/>
                        <a:pt x="207031" y="76554"/>
                        <a:pt x="207031" y="76554"/>
                      </a:cubicBezTo>
                      <a:cubicBezTo>
                        <a:pt x="207031" y="76554"/>
                        <a:pt x="203556" y="99789"/>
                        <a:pt x="197773" y="104452"/>
                      </a:cubicBezTo>
                      <a:cubicBezTo>
                        <a:pt x="190046" y="110695"/>
                        <a:pt x="175278" y="113144"/>
                        <a:pt x="160054" y="111370"/>
                      </a:cubicBezTo>
                      <a:cubicBezTo>
                        <a:pt x="171301" y="115757"/>
                        <a:pt x="190732" y="122068"/>
                        <a:pt x="190732" y="122068"/>
                      </a:cubicBezTo>
                      <a:cubicBezTo>
                        <a:pt x="190732" y="122068"/>
                        <a:pt x="190229" y="144037"/>
                        <a:pt x="183805" y="147790"/>
                      </a:cubicBezTo>
                      <a:cubicBezTo>
                        <a:pt x="171575" y="154930"/>
                        <a:pt x="148761" y="154363"/>
                        <a:pt x="127935" y="151432"/>
                      </a:cubicBezTo>
                      <a:cubicBezTo>
                        <a:pt x="142680" y="155661"/>
                        <a:pt x="161037" y="162464"/>
                        <a:pt x="161037" y="162464"/>
                      </a:cubicBezTo>
                      <a:cubicBezTo>
                        <a:pt x="161037" y="162464"/>
                        <a:pt x="159185" y="183847"/>
                        <a:pt x="153447" y="187405"/>
                      </a:cubicBezTo>
                      <a:cubicBezTo>
                        <a:pt x="131090" y="201223"/>
                        <a:pt x="35101" y="189105"/>
                        <a:pt x="35101" y="189105"/>
                      </a:cubicBezTo>
                      <a:cubicBezTo>
                        <a:pt x="14161" y="170010"/>
                        <a:pt x="-8882" y="117032"/>
                        <a:pt x="3463" y="92362"/>
                      </a:cubicBezTo>
                      <a:cubicBezTo>
                        <a:pt x="28014" y="43233"/>
                        <a:pt x="48405" y="1400"/>
                        <a:pt x="62624" y="215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" name="任意多边形: 形状 529">
                  <a:extLst>
                    <a:ext uri="{FF2B5EF4-FFF2-40B4-BE49-F238E27FC236}">
                      <a16:creationId xmlns:a16="http://schemas.microsoft.com/office/drawing/2014/main" id="{86AA65A6-B342-C6F9-0E73-AAC907FED0E2}"/>
                    </a:ext>
                  </a:extLst>
                </p:cNvPr>
                <p:cNvSpPr/>
                <p:nvPr/>
              </p:nvSpPr>
              <p:spPr>
                <a:xfrm>
                  <a:off x="8544069" y="2455429"/>
                  <a:ext cx="88770" cy="14456"/>
                </a:xfrm>
                <a:custGeom>
                  <a:avLst/>
                  <a:gdLst>
                    <a:gd name="connsiteX0" fmla="*/ 0 w 88770"/>
                    <a:gd name="connsiteY0" fmla="*/ 1564 h 14456"/>
                    <a:gd name="connsiteX1" fmla="*/ 13259 w 88770"/>
                    <a:gd name="connsiteY1" fmla="*/ 1 h 14456"/>
                    <a:gd name="connsiteX2" fmla="*/ 45126 w 88770"/>
                    <a:gd name="connsiteY2" fmla="*/ 2817 h 14456"/>
                    <a:gd name="connsiteX3" fmla="*/ 88766 w 88770"/>
                    <a:gd name="connsiteY3" fmla="*/ 14215 h 14456"/>
                    <a:gd name="connsiteX4" fmla="*/ 44371 w 88770"/>
                    <a:gd name="connsiteY4" fmla="*/ 7510 h 14456"/>
                    <a:gd name="connsiteX5" fmla="*/ 13076 w 88770"/>
                    <a:gd name="connsiteY5" fmla="*/ 3359 h 14456"/>
                    <a:gd name="connsiteX6" fmla="*/ 0 w 88770"/>
                    <a:gd name="connsiteY6" fmla="*/ 1564 h 14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8770" h="14456">
                      <a:moveTo>
                        <a:pt x="0" y="1564"/>
                      </a:moveTo>
                      <a:cubicBezTo>
                        <a:pt x="-23" y="984"/>
                        <a:pt x="5029" y="44"/>
                        <a:pt x="13259" y="1"/>
                      </a:cubicBezTo>
                      <a:cubicBezTo>
                        <a:pt x="21466" y="-29"/>
                        <a:pt x="32804" y="821"/>
                        <a:pt x="45126" y="2817"/>
                      </a:cubicBezTo>
                      <a:cubicBezTo>
                        <a:pt x="69792" y="6760"/>
                        <a:pt x="89108" y="12965"/>
                        <a:pt x="88766" y="14215"/>
                      </a:cubicBezTo>
                      <a:cubicBezTo>
                        <a:pt x="88423" y="15502"/>
                        <a:pt x="68763" y="11405"/>
                        <a:pt x="44371" y="7510"/>
                      </a:cubicBezTo>
                      <a:cubicBezTo>
                        <a:pt x="32187" y="5537"/>
                        <a:pt x="21123" y="4182"/>
                        <a:pt x="13076" y="3359"/>
                      </a:cubicBezTo>
                      <a:cubicBezTo>
                        <a:pt x="5052" y="2547"/>
                        <a:pt x="46" y="2294"/>
                        <a:pt x="0" y="156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1" name="任意多边形: 形状 530">
                  <a:extLst>
                    <a:ext uri="{FF2B5EF4-FFF2-40B4-BE49-F238E27FC236}">
                      <a16:creationId xmlns:a16="http://schemas.microsoft.com/office/drawing/2014/main" id="{34E33E98-7C8B-4457-9575-8BB7391363EB}"/>
                    </a:ext>
                  </a:extLst>
                </p:cNvPr>
                <p:cNvSpPr/>
                <p:nvPr/>
              </p:nvSpPr>
              <p:spPr>
                <a:xfrm>
                  <a:off x="8539086" y="2502414"/>
                  <a:ext cx="84311" cy="14915"/>
                </a:xfrm>
                <a:custGeom>
                  <a:avLst/>
                  <a:gdLst>
                    <a:gd name="connsiteX0" fmla="*/ 0 w 84311"/>
                    <a:gd name="connsiteY0" fmla="*/ 796 h 14915"/>
                    <a:gd name="connsiteX1" fmla="*/ 12664 w 84311"/>
                    <a:gd name="connsiteY1" fmla="*/ 162 h 14915"/>
                    <a:gd name="connsiteX2" fmla="*/ 42794 w 84311"/>
                    <a:gd name="connsiteY2" fmla="*/ 3911 h 14915"/>
                    <a:gd name="connsiteX3" fmla="*/ 84308 w 84311"/>
                    <a:gd name="connsiteY3" fmla="*/ 14628 h 14915"/>
                    <a:gd name="connsiteX4" fmla="*/ 41971 w 84311"/>
                    <a:gd name="connsiteY4" fmla="*/ 8591 h 14915"/>
                    <a:gd name="connsiteX5" fmla="*/ 12299 w 84311"/>
                    <a:gd name="connsiteY5" fmla="*/ 3502 h 14915"/>
                    <a:gd name="connsiteX6" fmla="*/ 0 w 84311"/>
                    <a:gd name="connsiteY6" fmla="*/ 796 h 14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311" h="14915">
                      <a:moveTo>
                        <a:pt x="0" y="796"/>
                      </a:moveTo>
                      <a:cubicBezTo>
                        <a:pt x="23" y="174"/>
                        <a:pt x="4869" y="-247"/>
                        <a:pt x="12664" y="162"/>
                      </a:cubicBezTo>
                      <a:cubicBezTo>
                        <a:pt x="20460" y="572"/>
                        <a:pt x="31135" y="1859"/>
                        <a:pt x="42794" y="3911"/>
                      </a:cubicBezTo>
                      <a:cubicBezTo>
                        <a:pt x="66134" y="8010"/>
                        <a:pt x="84605" y="13366"/>
                        <a:pt x="84308" y="14628"/>
                      </a:cubicBezTo>
                      <a:cubicBezTo>
                        <a:pt x="84011" y="15922"/>
                        <a:pt x="65151" y="12662"/>
                        <a:pt x="41971" y="8591"/>
                      </a:cubicBezTo>
                      <a:cubicBezTo>
                        <a:pt x="30678" y="6652"/>
                        <a:pt x="20437" y="4899"/>
                        <a:pt x="12299" y="3502"/>
                      </a:cubicBezTo>
                      <a:cubicBezTo>
                        <a:pt x="4709" y="2250"/>
                        <a:pt x="-23" y="1486"/>
                        <a:pt x="0" y="796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2" name="任意多边形: 形状 531">
                  <a:extLst>
                    <a:ext uri="{FF2B5EF4-FFF2-40B4-BE49-F238E27FC236}">
                      <a16:creationId xmlns:a16="http://schemas.microsoft.com/office/drawing/2014/main" id="{BBAFE4FF-6C51-93EC-47DD-C33B280BC6CC}"/>
                    </a:ext>
                  </a:extLst>
                </p:cNvPr>
                <p:cNvSpPr/>
                <p:nvPr/>
              </p:nvSpPr>
              <p:spPr>
                <a:xfrm>
                  <a:off x="8539083" y="2548167"/>
                  <a:ext cx="57132" cy="10591"/>
                </a:xfrm>
                <a:custGeom>
                  <a:avLst/>
                  <a:gdLst>
                    <a:gd name="connsiteX0" fmla="*/ 2 w 57132"/>
                    <a:gd name="connsiteY0" fmla="*/ 548 h 10591"/>
                    <a:gd name="connsiteX1" fmla="*/ 28966 w 57132"/>
                    <a:gd name="connsiteY1" fmla="*/ 2953 h 10591"/>
                    <a:gd name="connsiteX2" fmla="*/ 57130 w 57132"/>
                    <a:gd name="connsiteY2" fmla="*/ 10044 h 10591"/>
                    <a:gd name="connsiteX3" fmla="*/ 28189 w 57132"/>
                    <a:gd name="connsiteY3" fmla="*/ 7639 h 10591"/>
                    <a:gd name="connsiteX4" fmla="*/ 2 w 57132"/>
                    <a:gd name="connsiteY4" fmla="*/ 548 h 10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32" h="10591">
                      <a:moveTo>
                        <a:pt x="2" y="548"/>
                      </a:moveTo>
                      <a:cubicBezTo>
                        <a:pt x="231" y="-746"/>
                        <a:pt x="13192" y="331"/>
                        <a:pt x="28966" y="2953"/>
                      </a:cubicBezTo>
                      <a:cubicBezTo>
                        <a:pt x="44739" y="5575"/>
                        <a:pt x="57335" y="8750"/>
                        <a:pt x="57130" y="10044"/>
                      </a:cubicBezTo>
                      <a:cubicBezTo>
                        <a:pt x="56901" y="11338"/>
                        <a:pt x="43962" y="10261"/>
                        <a:pt x="28189" y="7639"/>
                      </a:cubicBezTo>
                      <a:cubicBezTo>
                        <a:pt x="12415" y="5019"/>
                        <a:pt x="-203" y="1844"/>
                        <a:pt x="2" y="54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3" name="图形 1">
              <a:extLst>
                <a:ext uri="{FF2B5EF4-FFF2-40B4-BE49-F238E27FC236}">
                  <a16:creationId xmlns:a16="http://schemas.microsoft.com/office/drawing/2014/main" id="{1494306F-E495-B5A6-DBFA-AE0803E77D4A}"/>
                </a:ext>
              </a:extLst>
            </p:cNvPr>
            <p:cNvGrpSpPr/>
            <p:nvPr/>
          </p:nvGrpSpPr>
          <p:grpSpPr>
            <a:xfrm>
              <a:off x="5799859" y="3172555"/>
              <a:ext cx="4064215" cy="2944504"/>
              <a:chOff x="5799859" y="3172555"/>
              <a:chExt cx="4064215" cy="2944504"/>
            </a:xfrm>
          </p:grpSpPr>
          <p:grpSp>
            <p:nvGrpSpPr>
              <p:cNvPr id="436" name="图形 1">
                <a:extLst>
                  <a:ext uri="{FF2B5EF4-FFF2-40B4-BE49-F238E27FC236}">
                    <a16:creationId xmlns:a16="http://schemas.microsoft.com/office/drawing/2014/main" id="{AA5DBBE7-D494-659E-F308-54112212446C}"/>
                  </a:ext>
                </a:extLst>
              </p:cNvPr>
              <p:cNvGrpSpPr/>
              <p:nvPr/>
            </p:nvGrpSpPr>
            <p:grpSpPr>
              <a:xfrm>
                <a:off x="5887733" y="3739414"/>
                <a:ext cx="3888741" cy="2377645"/>
                <a:chOff x="5887733" y="3739414"/>
                <a:chExt cx="3888741" cy="2377645"/>
              </a:xfrm>
            </p:grpSpPr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06AEBE7E-0A8E-E3A9-0317-391E50B8C6D9}"/>
                    </a:ext>
                  </a:extLst>
                </p:cNvPr>
                <p:cNvSpPr/>
                <p:nvPr/>
              </p:nvSpPr>
              <p:spPr>
                <a:xfrm>
                  <a:off x="5887733" y="3739414"/>
                  <a:ext cx="3888741" cy="2377645"/>
                </a:xfrm>
                <a:custGeom>
                  <a:avLst/>
                  <a:gdLst>
                    <a:gd name="connsiteX0" fmla="*/ 268710 w 3888741"/>
                    <a:gd name="connsiteY0" fmla="*/ 0 h 2377645"/>
                    <a:gd name="connsiteX1" fmla="*/ 3619703 w 3888741"/>
                    <a:gd name="connsiteY1" fmla="*/ 0 h 2377645"/>
                    <a:gd name="connsiteX2" fmla="*/ 3888742 w 3888741"/>
                    <a:gd name="connsiteY2" fmla="*/ 268697 h 2377645"/>
                    <a:gd name="connsiteX3" fmla="*/ 3888742 w 3888741"/>
                    <a:gd name="connsiteY3" fmla="*/ 2108630 h 2377645"/>
                    <a:gd name="connsiteX4" fmla="*/ 3619703 w 3888741"/>
                    <a:gd name="connsiteY4" fmla="*/ 2377646 h 2377645"/>
                    <a:gd name="connsiteX5" fmla="*/ 268710 w 3888741"/>
                    <a:gd name="connsiteY5" fmla="*/ 2377646 h 2377645"/>
                    <a:gd name="connsiteX6" fmla="*/ 0 w 3888741"/>
                    <a:gd name="connsiteY6" fmla="*/ 2108630 h 2377645"/>
                    <a:gd name="connsiteX7" fmla="*/ 0 w 3888741"/>
                    <a:gd name="connsiteY7" fmla="*/ 268697 h 2377645"/>
                    <a:gd name="connsiteX8" fmla="*/ 268710 w 3888741"/>
                    <a:gd name="connsiteY8" fmla="*/ 0 h 2377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88741" h="2377645">
                      <a:moveTo>
                        <a:pt x="268710" y="0"/>
                      </a:moveTo>
                      <a:lnTo>
                        <a:pt x="3619703" y="0"/>
                      </a:lnTo>
                      <a:cubicBezTo>
                        <a:pt x="3768339" y="0"/>
                        <a:pt x="3888742" y="120427"/>
                        <a:pt x="3888742" y="268697"/>
                      </a:cubicBezTo>
                      <a:lnTo>
                        <a:pt x="3888742" y="2108630"/>
                      </a:lnTo>
                      <a:cubicBezTo>
                        <a:pt x="3888742" y="2257243"/>
                        <a:pt x="3768339" y="2377646"/>
                        <a:pt x="3619703" y="2377646"/>
                      </a:cubicBezTo>
                      <a:lnTo>
                        <a:pt x="268710" y="2377646"/>
                      </a:lnTo>
                      <a:cubicBezTo>
                        <a:pt x="120404" y="2377646"/>
                        <a:pt x="0" y="2257243"/>
                        <a:pt x="0" y="2108630"/>
                      </a:cubicBezTo>
                      <a:lnTo>
                        <a:pt x="0" y="268697"/>
                      </a:lnTo>
                      <a:cubicBezTo>
                        <a:pt x="0" y="120427"/>
                        <a:pt x="120401" y="0"/>
                        <a:pt x="26871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0E6AD27F-8E5B-6797-9643-99AFF86BB427}"/>
                    </a:ext>
                  </a:extLst>
                </p:cNvPr>
                <p:cNvSpPr/>
                <p:nvPr/>
              </p:nvSpPr>
              <p:spPr>
                <a:xfrm>
                  <a:off x="6051415" y="3903069"/>
                  <a:ext cx="3560993" cy="2050198"/>
                </a:xfrm>
                <a:custGeom>
                  <a:avLst/>
                  <a:gdLst>
                    <a:gd name="connsiteX0" fmla="*/ 0 w 3560993"/>
                    <a:gd name="connsiteY0" fmla="*/ 1945043 h 2050198"/>
                    <a:gd name="connsiteX1" fmla="*/ 716 w 3560993"/>
                    <a:gd name="connsiteY1" fmla="*/ 1957388 h 2050198"/>
                    <a:gd name="connsiteX2" fmla="*/ 105145 w 3560993"/>
                    <a:gd name="connsiteY2" fmla="*/ 2050199 h 2050198"/>
                    <a:gd name="connsiteX3" fmla="*/ 3455838 w 3560993"/>
                    <a:gd name="connsiteY3" fmla="*/ 2050199 h 2050198"/>
                    <a:gd name="connsiteX4" fmla="*/ 3560308 w 3560993"/>
                    <a:gd name="connsiteY4" fmla="*/ 1957273 h 2050198"/>
                    <a:gd name="connsiteX5" fmla="*/ 3560994 w 3560993"/>
                    <a:gd name="connsiteY5" fmla="*/ 1945043 h 2050198"/>
                    <a:gd name="connsiteX6" fmla="*/ 3560994 w 3560993"/>
                    <a:gd name="connsiteY6" fmla="*/ 105133 h 2050198"/>
                    <a:gd name="connsiteX7" fmla="*/ 3557085 w 3560993"/>
                    <a:gd name="connsiteY7" fmla="*/ 77244 h 2050198"/>
                    <a:gd name="connsiteX8" fmla="*/ 3455861 w 3560993"/>
                    <a:gd name="connsiteY8" fmla="*/ 0 h 2050198"/>
                    <a:gd name="connsiteX9" fmla="*/ 105145 w 3560993"/>
                    <a:gd name="connsiteY9" fmla="*/ 0 h 2050198"/>
                    <a:gd name="connsiteX10" fmla="*/ 3943 w 3560993"/>
                    <a:gd name="connsiteY10" fmla="*/ 77038 h 2050198"/>
                    <a:gd name="connsiteX11" fmla="*/ 0 w 3560993"/>
                    <a:gd name="connsiteY11" fmla="*/ 105133 h 2050198"/>
                    <a:gd name="connsiteX12" fmla="*/ 0 w 3560993"/>
                    <a:gd name="connsiteY12" fmla="*/ 1945043 h 2050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60993" h="2050198">
                      <a:moveTo>
                        <a:pt x="0" y="1945043"/>
                      </a:moveTo>
                      <a:cubicBezTo>
                        <a:pt x="0" y="1949226"/>
                        <a:pt x="242" y="1953181"/>
                        <a:pt x="716" y="1957388"/>
                      </a:cubicBezTo>
                      <a:cubicBezTo>
                        <a:pt x="6755" y="2010240"/>
                        <a:pt x="51668" y="2050199"/>
                        <a:pt x="105145" y="2050199"/>
                      </a:cubicBezTo>
                      <a:lnTo>
                        <a:pt x="3455838" y="2050199"/>
                      </a:lnTo>
                      <a:cubicBezTo>
                        <a:pt x="3509330" y="2050199"/>
                        <a:pt x="3554227" y="2010240"/>
                        <a:pt x="3560308" y="1957273"/>
                      </a:cubicBezTo>
                      <a:cubicBezTo>
                        <a:pt x="3560765" y="1953204"/>
                        <a:pt x="3560994" y="1949226"/>
                        <a:pt x="3560994" y="1945043"/>
                      </a:cubicBezTo>
                      <a:lnTo>
                        <a:pt x="3560994" y="105133"/>
                      </a:lnTo>
                      <a:cubicBezTo>
                        <a:pt x="3560994" y="95806"/>
                        <a:pt x="3559691" y="86456"/>
                        <a:pt x="3557085" y="77244"/>
                      </a:cubicBezTo>
                      <a:cubicBezTo>
                        <a:pt x="3544649" y="31684"/>
                        <a:pt x="3503044" y="0"/>
                        <a:pt x="3455861" y="0"/>
                      </a:cubicBezTo>
                      <a:lnTo>
                        <a:pt x="105145" y="0"/>
                      </a:lnTo>
                      <a:cubicBezTo>
                        <a:pt x="57964" y="0"/>
                        <a:pt x="16347" y="31707"/>
                        <a:pt x="3943" y="77038"/>
                      </a:cubicBezTo>
                      <a:cubicBezTo>
                        <a:pt x="1305" y="86456"/>
                        <a:pt x="0" y="95806"/>
                        <a:pt x="0" y="105133"/>
                      </a:cubicBezTo>
                      <a:lnTo>
                        <a:pt x="0" y="1945043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457" name="图形 1">
                  <a:extLst>
                    <a:ext uri="{FF2B5EF4-FFF2-40B4-BE49-F238E27FC236}">
                      <a16:creationId xmlns:a16="http://schemas.microsoft.com/office/drawing/2014/main" id="{AF831D9F-6CCD-05E3-AAE3-D2366CCDCF6F}"/>
                    </a:ext>
                  </a:extLst>
                </p:cNvPr>
                <p:cNvGrpSpPr/>
                <p:nvPr/>
              </p:nvGrpSpPr>
              <p:grpSpPr>
                <a:xfrm>
                  <a:off x="6399253" y="4384664"/>
                  <a:ext cx="2865432" cy="1312206"/>
                  <a:chOff x="6399253" y="4384664"/>
                  <a:chExt cx="2865432" cy="1312206"/>
                </a:xfrm>
              </p:grpSpPr>
              <p:grpSp>
                <p:nvGrpSpPr>
                  <p:cNvPr id="458" name="图形 1">
                    <a:extLst>
                      <a:ext uri="{FF2B5EF4-FFF2-40B4-BE49-F238E27FC236}">
                        <a16:creationId xmlns:a16="http://schemas.microsoft.com/office/drawing/2014/main" id="{3E690AA1-6C68-A5FF-DF66-B613CFAC071A}"/>
                      </a:ext>
                    </a:extLst>
                  </p:cNvPr>
                  <p:cNvGrpSpPr/>
                  <p:nvPr/>
                </p:nvGrpSpPr>
                <p:grpSpPr>
                  <a:xfrm>
                    <a:off x="6399253" y="4439731"/>
                    <a:ext cx="1333126" cy="538078"/>
                    <a:chOff x="6399253" y="4439731"/>
                    <a:chExt cx="1333126" cy="538078"/>
                  </a:xfrm>
                </p:grpSpPr>
                <p:grpSp>
                  <p:nvGrpSpPr>
                    <p:cNvPr id="511" name="图形 1">
                      <a:extLst>
                        <a:ext uri="{FF2B5EF4-FFF2-40B4-BE49-F238E27FC236}">
                          <a16:creationId xmlns:a16="http://schemas.microsoft.com/office/drawing/2014/main" id="{3EC972AC-9BA9-511A-9ACC-D394E15DE24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99253" y="4439731"/>
                      <a:ext cx="613420" cy="538078"/>
                      <a:chOff x="6399253" y="4439731"/>
                      <a:chExt cx="613420" cy="538078"/>
                    </a:xfrm>
                  </p:grpSpPr>
                  <p:sp>
                    <p:nvSpPr>
                      <p:cNvPr id="519" name="任意多边形: 形状 518">
                        <a:extLst>
                          <a:ext uri="{FF2B5EF4-FFF2-40B4-BE49-F238E27FC236}">
                            <a16:creationId xmlns:a16="http://schemas.microsoft.com/office/drawing/2014/main" id="{521BDCC8-7364-3506-D5DF-5BC0D1B0B8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99253" y="4439731"/>
                        <a:ext cx="613420" cy="538078"/>
                      </a:xfrm>
                      <a:custGeom>
                        <a:avLst/>
                        <a:gdLst>
                          <a:gd name="connsiteX0" fmla="*/ 527428 w 613420"/>
                          <a:gd name="connsiteY0" fmla="*/ 0 h 538078"/>
                          <a:gd name="connsiteX1" fmla="*/ 85992 w 613420"/>
                          <a:gd name="connsiteY1" fmla="*/ 0 h 538078"/>
                          <a:gd name="connsiteX2" fmla="*/ 0 w 613420"/>
                          <a:gd name="connsiteY2" fmla="*/ 85976 h 538078"/>
                          <a:gd name="connsiteX3" fmla="*/ 0 w 613420"/>
                          <a:gd name="connsiteY3" fmla="*/ 452079 h 538078"/>
                          <a:gd name="connsiteX4" fmla="*/ 85992 w 613420"/>
                          <a:gd name="connsiteY4" fmla="*/ 538079 h 538078"/>
                          <a:gd name="connsiteX5" fmla="*/ 527428 w 613420"/>
                          <a:gd name="connsiteY5" fmla="*/ 538079 h 538078"/>
                          <a:gd name="connsiteX6" fmla="*/ 613421 w 613420"/>
                          <a:gd name="connsiteY6" fmla="*/ 452079 h 538078"/>
                          <a:gd name="connsiteX7" fmla="*/ 613421 w 613420"/>
                          <a:gd name="connsiteY7" fmla="*/ 85976 h 538078"/>
                          <a:gd name="connsiteX8" fmla="*/ 527428 w 613420"/>
                          <a:gd name="connsiteY8" fmla="*/ 0 h 5380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13420" h="538078">
                            <a:moveTo>
                              <a:pt x="527428" y="0"/>
                            </a:moveTo>
                            <a:lnTo>
                              <a:pt x="85992" y="0"/>
                            </a:lnTo>
                            <a:cubicBezTo>
                              <a:pt x="38499" y="0"/>
                              <a:pt x="0" y="38496"/>
                              <a:pt x="0" y="85976"/>
                            </a:cubicBezTo>
                            <a:lnTo>
                              <a:pt x="0" y="452079"/>
                            </a:lnTo>
                            <a:cubicBezTo>
                              <a:pt x="0" y="499582"/>
                              <a:pt x="38501" y="538079"/>
                              <a:pt x="85992" y="538079"/>
                            </a:cubicBezTo>
                            <a:lnTo>
                              <a:pt x="527428" y="538079"/>
                            </a:lnTo>
                            <a:cubicBezTo>
                              <a:pt x="574922" y="538079"/>
                              <a:pt x="613421" y="499582"/>
                              <a:pt x="613421" y="452079"/>
                            </a:cubicBezTo>
                            <a:lnTo>
                              <a:pt x="613421" y="85976"/>
                            </a:lnTo>
                            <a:cubicBezTo>
                              <a:pt x="613421" y="38496"/>
                              <a:pt x="574920" y="0"/>
                              <a:pt x="5274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520" name="图形 1">
                        <a:extLst>
                          <a:ext uri="{FF2B5EF4-FFF2-40B4-BE49-F238E27FC236}">
                            <a16:creationId xmlns:a16="http://schemas.microsoft.com/office/drawing/2014/main" id="{B3117332-D5C8-92BF-B43C-E8D12485618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42777" y="4505499"/>
                        <a:ext cx="326371" cy="436031"/>
                        <a:chOff x="6542777" y="4505499"/>
                        <a:chExt cx="326371" cy="436031"/>
                      </a:xfrm>
                    </p:grpSpPr>
                    <p:sp>
                      <p:nvSpPr>
                        <p:cNvPr id="521" name="任意多边形: 形状 520">
                          <a:extLst>
                            <a:ext uri="{FF2B5EF4-FFF2-40B4-BE49-F238E27FC236}">
                              <a16:creationId xmlns:a16="http://schemas.microsoft.com/office/drawing/2014/main" id="{5447D0D9-D539-0702-8295-4004F63D85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82480" y="4505499"/>
                          <a:ext cx="286668" cy="436031"/>
                        </a:xfrm>
                        <a:custGeom>
                          <a:avLst/>
                          <a:gdLst>
                            <a:gd name="connsiteX0" fmla="*/ 17527 w 286668"/>
                            <a:gd name="connsiteY0" fmla="*/ 436032 h 436031"/>
                            <a:gd name="connsiteX1" fmla="*/ 286669 w 286668"/>
                            <a:gd name="connsiteY1" fmla="*/ 388049 h 436031"/>
                            <a:gd name="connsiteX2" fmla="*/ 235325 w 286668"/>
                            <a:gd name="connsiteY2" fmla="*/ 0 h 436031"/>
                            <a:gd name="connsiteX3" fmla="*/ 0 w 286668"/>
                            <a:gd name="connsiteY3" fmla="*/ 20505 h 4360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86668" h="436031">
                              <a:moveTo>
                                <a:pt x="17527" y="436032"/>
                              </a:moveTo>
                              <a:lnTo>
                                <a:pt x="286669" y="388049"/>
                              </a:lnTo>
                              <a:lnTo>
                                <a:pt x="235325" y="0"/>
                              </a:lnTo>
                              <a:lnTo>
                                <a:pt x="0" y="2050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/>
                        </a:p>
                      </p:txBody>
                    </p:sp>
                    <p:sp>
                      <p:nvSpPr>
                        <p:cNvPr id="522" name="任意多边形: 形状 521">
                          <a:extLst>
                            <a:ext uri="{FF2B5EF4-FFF2-40B4-BE49-F238E27FC236}">
                              <a16:creationId xmlns:a16="http://schemas.microsoft.com/office/drawing/2014/main" id="{5FD1777D-5906-EDF8-9A2E-37BCAA6DEB5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2777" y="4526004"/>
                          <a:ext cx="57230" cy="415526"/>
                        </a:xfrm>
                        <a:custGeom>
                          <a:avLst/>
                          <a:gdLst>
                            <a:gd name="connsiteX0" fmla="*/ 39703 w 57230"/>
                            <a:gd name="connsiteY0" fmla="*/ 0 h 415526"/>
                            <a:gd name="connsiteX1" fmla="*/ 29019 w 57230"/>
                            <a:gd name="connsiteY1" fmla="*/ 9144 h 415526"/>
                            <a:gd name="connsiteX2" fmla="*/ 21189 w 57230"/>
                            <a:gd name="connsiteY2" fmla="*/ 1600 h 415526"/>
                            <a:gd name="connsiteX3" fmla="*/ 0 w 57230"/>
                            <a:gd name="connsiteY3" fmla="*/ 390472 h 415526"/>
                            <a:gd name="connsiteX4" fmla="*/ 20825 w 57230"/>
                            <a:gd name="connsiteY4" fmla="*/ 395227 h 415526"/>
                            <a:gd name="connsiteX5" fmla="*/ 57230 w 57230"/>
                            <a:gd name="connsiteY5" fmla="*/ 415526 h 415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57230" h="415526">
                              <a:moveTo>
                                <a:pt x="39703" y="0"/>
                              </a:moveTo>
                              <a:lnTo>
                                <a:pt x="29019" y="9144"/>
                              </a:lnTo>
                              <a:lnTo>
                                <a:pt x="21189" y="1600"/>
                              </a:lnTo>
                              <a:lnTo>
                                <a:pt x="0" y="390472"/>
                              </a:lnTo>
                              <a:lnTo>
                                <a:pt x="20825" y="395227"/>
                              </a:lnTo>
                              <a:lnTo>
                                <a:pt x="57230" y="415526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75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3" name="任意多边形: 形状 522">
                          <a:extLst>
                            <a:ext uri="{FF2B5EF4-FFF2-40B4-BE49-F238E27FC236}">
                              <a16:creationId xmlns:a16="http://schemas.microsoft.com/office/drawing/2014/main" id="{B7525A4D-C80B-57B8-9425-8FD352B9DFE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57560" y="4556705"/>
                          <a:ext cx="14539" cy="20368"/>
                        </a:xfrm>
                        <a:custGeom>
                          <a:avLst/>
                          <a:gdLst>
                            <a:gd name="connsiteX0" fmla="*/ 0 w 14539"/>
                            <a:gd name="connsiteY0" fmla="*/ 10196 h 20368"/>
                            <a:gd name="connsiteX1" fmla="*/ 7269 w 14539"/>
                            <a:gd name="connsiteY1" fmla="*/ 20368 h 20368"/>
                            <a:gd name="connsiteX2" fmla="*/ 14539 w 14539"/>
                            <a:gd name="connsiteY2" fmla="*/ 10196 h 20368"/>
                            <a:gd name="connsiteX3" fmla="*/ 7269 w 14539"/>
                            <a:gd name="connsiteY3" fmla="*/ 0 h 20368"/>
                            <a:gd name="connsiteX4" fmla="*/ 0 w 14539"/>
                            <a:gd name="connsiteY4" fmla="*/ 10196 h 2036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39" h="20368">
                              <a:moveTo>
                                <a:pt x="0" y="10196"/>
                              </a:moveTo>
                              <a:cubicBezTo>
                                <a:pt x="0" y="15819"/>
                                <a:pt x="3253" y="20368"/>
                                <a:pt x="7269" y="20368"/>
                              </a:cubicBezTo>
                              <a:cubicBezTo>
                                <a:pt x="11284" y="20368"/>
                                <a:pt x="14539" y="15819"/>
                                <a:pt x="14539" y="10196"/>
                              </a:cubicBezTo>
                              <a:cubicBezTo>
                                <a:pt x="14539" y="4572"/>
                                <a:pt x="11284" y="0"/>
                                <a:pt x="7269" y="0"/>
                              </a:cubicBezTo>
                              <a:cubicBezTo>
                                <a:pt x="3253" y="23"/>
                                <a:pt x="0" y="4572"/>
                                <a:pt x="0" y="101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97C3A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4" name="任意多边形: 形状 523">
                          <a:extLst>
                            <a:ext uri="{FF2B5EF4-FFF2-40B4-BE49-F238E27FC236}">
                              <a16:creationId xmlns:a16="http://schemas.microsoft.com/office/drawing/2014/main" id="{18745EEC-2238-7EC8-42FD-93A2F4426A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6372" y="4561437"/>
                          <a:ext cx="14095" cy="19728"/>
                        </a:xfrm>
                        <a:custGeom>
                          <a:avLst/>
                          <a:gdLst>
                            <a:gd name="connsiteX0" fmla="*/ 0 w 14095"/>
                            <a:gd name="connsiteY0" fmla="*/ 9853 h 19728"/>
                            <a:gd name="connsiteX1" fmla="*/ 7048 w 14095"/>
                            <a:gd name="connsiteY1" fmla="*/ 19728 h 19728"/>
                            <a:gd name="connsiteX2" fmla="*/ 14095 w 14095"/>
                            <a:gd name="connsiteY2" fmla="*/ 9853 h 19728"/>
                            <a:gd name="connsiteX3" fmla="*/ 7048 w 14095"/>
                            <a:gd name="connsiteY3" fmla="*/ 0 h 19728"/>
                            <a:gd name="connsiteX4" fmla="*/ 0 w 14095"/>
                            <a:gd name="connsiteY4" fmla="*/ 9853 h 19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95" h="19728">
                              <a:moveTo>
                                <a:pt x="0" y="9853"/>
                              </a:moveTo>
                              <a:cubicBezTo>
                                <a:pt x="0" y="15316"/>
                                <a:pt x="3157" y="19728"/>
                                <a:pt x="7048" y="19728"/>
                              </a:cubicBezTo>
                              <a:cubicBezTo>
                                <a:pt x="10941" y="19728"/>
                                <a:pt x="14095" y="15316"/>
                                <a:pt x="14095" y="9853"/>
                              </a:cubicBezTo>
                              <a:cubicBezTo>
                                <a:pt x="14095" y="4412"/>
                                <a:pt x="10941" y="0"/>
                                <a:pt x="7048" y="0"/>
                              </a:cubicBezTo>
                              <a:cubicBezTo>
                                <a:pt x="3157" y="0"/>
                                <a:pt x="0" y="4412"/>
                                <a:pt x="0" y="9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97C3A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5" name="任意多边形: 形状 524">
                          <a:extLst>
                            <a:ext uri="{FF2B5EF4-FFF2-40B4-BE49-F238E27FC236}">
                              <a16:creationId xmlns:a16="http://schemas.microsoft.com/office/drawing/2014/main" id="{6AAE7807-FB0A-2F49-479E-55696F4D4A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71110" y="4564636"/>
                          <a:ext cx="111704" cy="153810"/>
                        </a:xfrm>
                        <a:custGeom>
                          <a:avLst/>
                          <a:gdLst>
                            <a:gd name="connsiteX0" fmla="*/ 97740 w 111704"/>
                            <a:gd name="connsiteY0" fmla="*/ 2013 h 153810"/>
                            <a:gd name="connsiteX1" fmla="*/ 105840 w 111704"/>
                            <a:gd name="connsiteY1" fmla="*/ 49585 h 153810"/>
                            <a:gd name="connsiteX2" fmla="*/ 111658 w 111704"/>
                            <a:gd name="connsiteY2" fmla="*/ 90824 h 153810"/>
                            <a:gd name="connsiteX3" fmla="*/ 77445 w 111704"/>
                            <a:gd name="connsiteY3" fmla="*/ 146945 h 153810"/>
                            <a:gd name="connsiteX4" fmla="*/ 40117 w 111704"/>
                            <a:gd name="connsiteY4" fmla="*/ 153803 h 153810"/>
                            <a:gd name="connsiteX5" fmla="*/ 13360 w 111704"/>
                            <a:gd name="connsiteY5" fmla="*/ 144408 h 153810"/>
                            <a:gd name="connsiteX6" fmla="*/ 20076 w 111704"/>
                            <a:gd name="connsiteY6" fmla="*/ 117776 h 153810"/>
                            <a:gd name="connsiteX7" fmla="*/ 45697 w 111704"/>
                            <a:gd name="connsiteY7" fmla="*/ 88401 h 153810"/>
                            <a:gd name="connsiteX8" fmla="*/ 32167 w 111704"/>
                            <a:gd name="connsiteY8" fmla="*/ 65975 h 153810"/>
                            <a:gd name="connsiteX9" fmla="*/ 18487 w 111704"/>
                            <a:gd name="connsiteY9" fmla="*/ 49745 h 153810"/>
                            <a:gd name="connsiteX10" fmla="*/ 128 w 111704"/>
                            <a:gd name="connsiteY10" fmla="*/ 10403 h 153810"/>
                            <a:gd name="connsiteX11" fmla="*/ 5690 w 111704"/>
                            <a:gd name="connsiteY11" fmla="*/ 10403 h 153810"/>
                            <a:gd name="connsiteX12" fmla="*/ 21763 w 111704"/>
                            <a:gd name="connsiteY12" fmla="*/ 44853 h 153810"/>
                            <a:gd name="connsiteX13" fmla="*/ 44319 w 111704"/>
                            <a:gd name="connsiteY13" fmla="*/ 71325 h 153810"/>
                            <a:gd name="connsiteX14" fmla="*/ 50130 w 111704"/>
                            <a:gd name="connsiteY14" fmla="*/ 96151 h 153810"/>
                            <a:gd name="connsiteX15" fmla="*/ 31472 w 111704"/>
                            <a:gd name="connsiteY15" fmla="*/ 114644 h 153810"/>
                            <a:gd name="connsiteX16" fmla="*/ 18867 w 111704"/>
                            <a:gd name="connsiteY16" fmla="*/ 128177 h 153810"/>
                            <a:gd name="connsiteX17" fmla="*/ 26948 w 111704"/>
                            <a:gd name="connsiteY17" fmla="*/ 146923 h 153810"/>
                            <a:gd name="connsiteX18" fmla="*/ 64539 w 111704"/>
                            <a:gd name="connsiteY18" fmla="*/ 145528 h 153810"/>
                            <a:gd name="connsiteX19" fmla="*/ 106146 w 111704"/>
                            <a:gd name="connsiteY19" fmla="*/ 92104 h 153810"/>
                            <a:gd name="connsiteX20" fmla="*/ 100232 w 111704"/>
                            <a:gd name="connsiteY20" fmla="*/ 49630 h 153810"/>
                            <a:gd name="connsiteX21" fmla="*/ 92377 w 111704"/>
                            <a:gd name="connsiteY21" fmla="*/ 3476 h 153810"/>
                            <a:gd name="connsiteX22" fmla="*/ 97740 w 111704"/>
                            <a:gd name="connsiteY22" fmla="*/ 2013 h 153810"/>
                            <a:gd name="connsiteX23" fmla="*/ 97740 w 111704"/>
                            <a:gd name="connsiteY23" fmla="*/ 2013 h 1538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11704" h="153810">
                              <a:moveTo>
                                <a:pt x="97740" y="2013"/>
                              </a:moveTo>
                              <a:cubicBezTo>
                                <a:pt x="100440" y="17878"/>
                                <a:pt x="103140" y="33720"/>
                                <a:pt x="105840" y="49585"/>
                              </a:cubicBezTo>
                              <a:cubicBezTo>
                                <a:pt x="108160" y="63209"/>
                                <a:pt x="111159" y="76971"/>
                                <a:pt x="111658" y="90824"/>
                              </a:cubicBezTo>
                              <a:cubicBezTo>
                                <a:pt x="112554" y="115719"/>
                                <a:pt x="100490" y="136750"/>
                                <a:pt x="77445" y="146945"/>
                              </a:cubicBezTo>
                              <a:cubicBezTo>
                                <a:pt x="65755" y="152112"/>
                                <a:pt x="52827" y="153941"/>
                                <a:pt x="40117" y="153803"/>
                              </a:cubicBezTo>
                              <a:cubicBezTo>
                                <a:pt x="30598" y="153689"/>
                                <a:pt x="19395" y="152866"/>
                                <a:pt x="13360" y="144408"/>
                              </a:cubicBezTo>
                              <a:cubicBezTo>
                                <a:pt x="6518" y="134830"/>
                                <a:pt x="13346" y="125183"/>
                                <a:pt x="20076" y="117776"/>
                              </a:cubicBezTo>
                              <a:cubicBezTo>
                                <a:pt x="27951" y="109089"/>
                                <a:pt x="46413" y="101843"/>
                                <a:pt x="45697" y="88401"/>
                              </a:cubicBezTo>
                              <a:cubicBezTo>
                                <a:pt x="45206" y="79211"/>
                                <a:pt x="38067" y="72262"/>
                                <a:pt x="32167" y="65975"/>
                              </a:cubicBezTo>
                              <a:cubicBezTo>
                                <a:pt x="27311" y="60809"/>
                                <a:pt x="22709" y="55437"/>
                                <a:pt x="18487" y="49745"/>
                              </a:cubicBezTo>
                              <a:cubicBezTo>
                                <a:pt x="10884" y="39481"/>
                                <a:pt x="-1387" y="24027"/>
                                <a:pt x="128" y="10403"/>
                              </a:cubicBezTo>
                              <a:cubicBezTo>
                                <a:pt x="521" y="6882"/>
                                <a:pt x="6086" y="6837"/>
                                <a:pt x="5690" y="10403"/>
                              </a:cubicBezTo>
                              <a:cubicBezTo>
                                <a:pt x="4403" y="21970"/>
                                <a:pt x="15280" y="35823"/>
                                <a:pt x="21763" y="44853"/>
                              </a:cubicBezTo>
                              <a:cubicBezTo>
                                <a:pt x="28577" y="54340"/>
                                <a:pt x="37328" y="62066"/>
                                <a:pt x="44319" y="71325"/>
                              </a:cubicBezTo>
                              <a:cubicBezTo>
                                <a:pt x="49577" y="78297"/>
                                <a:pt x="53227" y="87464"/>
                                <a:pt x="50130" y="96151"/>
                              </a:cubicBezTo>
                              <a:cubicBezTo>
                                <a:pt x="47030" y="104837"/>
                                <a:pt x="38188" y="109181"/>
                                <a:pt x="31472" y="114644"/>
                              </a:cubicBezTo>
                              <a:cubicBezTo>
                                <a:pt x="26746" y="118485"/>
                                <a:pt x="22172" y="123034"/>
                                <a:pt x="18867" y="128177"/>
                              </a:cubicBezTo>
                              <a:cubicBezTo>
                                <a:pt x="13339" y="136750"/>
                                <a:pt x="17840" y="144225"/>
                                <a:pt x="26948" y="146923"/>
                              </a:cubicBezTo>
                              <a:cubicBezTo>
                                <a:pt x="38343" y="150283"/>
                                <a:pt x="53282" y="148454"/>
                                <a:pt x="64539" y="145528"/>
                              </a:cubicBezTo>
                              <a:cubicBezTo>
                                <a:pt x="90261" y="138876"/>
                                <a:pt x="106736" y="118965"/>
                                <a:pt x="106146" y="92104"/>
                              </a:cubicBezTo>
                              <a:cubicBezTo>
                                <a:pt x="105833" y="77840"/>
                                <a:pt x="102619" y="63644"/>
                                <a:pt x="100232" y="49630"/>
                              </a:cubicBezTo>
                              <a:cubicBezTo>
                                <a:pt x="97612" y="34246"/>
                                <a:pt x="94995" y="18861"/>
                                <a:pt x="92377" y="3476"/>
                              </a:cubicBezTo>
                              <a:cubicBezTo>
                                <a:pt x="91781" y="-21"/>
                                <a:pt x="97139" y="-1507"/>
                                <a:pt x="97740" y="2013"/>
                              </a:cubicBezTo>
                              <a:lnTo>
                                <a:pt x="97740" y="201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512" name="图形 1">
                      <a:extLst>
                        <a:ext uri="{FF2B5EF4-FFF2-40B4-BE49-F238E27FC236}">
                          <a16:creationId xmlns:a16="http://schemas.microsoft.com/office/drawing/2014/main" id="{D5F13DC5-CC52-09EF-5969-B63C2391B68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96588" y="4559700"/>
                      <a:ext cx="635791" cy="298117"/>
                      <a:chOff x="7096588" y="4559700"/>
                      <a:chExt cx="635791" cy="298117"/>
                    </a:xfrm>
                    <a:solidFill>
                      <a:srgbClr val="FFFFFF"/>
                    </a:solidFill>
                  </p:grpSpPr>
                  <p:sp>
                    <p:nvSpPr>
                      <p:cNvPr id="513" name="任意多边形: 形状 512">
                        <a:extLst>
                          <a:ext uri="{FF2B5EF4-FFF2-40B4-BE49-F238E27FC236}">
                            <a16:creationId xmlns:a16="http://schemas.microsoft.com/office/drawing/2014/main" id="{4B4438CC-6C84-DF74-0357-3BBA666113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559700"/>
                        <a:ext cx="495933" cy="47068"/>
                      </a:xfrm>
                      <a:custGeom>
                        <a:avLst/>
                        <a:gdLst>
                          <a:gd name="connsiteX0" fmla="*/ 23546 w 495933"/>
                          <a:gd name="connsiteY0" fmla="*/ 47069 h 47068"/>
                          <a:gd name="connsiteX1" fmla="*/ 472411 w 495933"/>
                          <a:gd name="connsiteY1" fmla="*/ 47069 h 47068"/>
                          <a:gd name="connsiteX2" fmla="*/ 495934 w 495933"/>
                          <a:gd name="connsiteY2" fmla="*/ 23523 h 47068"/>
                          <a:gd name="connsiteX3" fmla="*/ 472411 w 495933"/>
                          <a:gd name="connsiteY3" fmla="*/ 0 h 47068"/>
                          <a:gd name="connsiteX4" fmla="*/ 23546 w 495933"/>
                          <a:gd name="connsiteY4" fmla="*/ 0 h 47068"/>
                          <a:gd name="connsiteX5" fmla="*/ 0 w 495933"/>
                          <a:gd name="connsiteY5" fmla="*/ 23523 h 47068"/>
                          <a:gd name="connsiteX6" fmla="*/ 23546 w 495933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33" h="47068">
                            <a:moveTo>
                              <a:pt x="23546" y="47069"/>
                            </a:moveTo>
                            <a:lnTo>
                              <a:pt x="472411" y="47069"/>
                            </a:lnTo>
                            <a:cubicBezTo>
                              <a:pt x="485396" y="47069"/>
                              <a:pt x="495934" y="36530"/>
                              <a:pt x="495934" y="23523"/>
                            </a:cubicBezTo>
                            <a:cubicBezTo>
                              <a:pt x="495934" y="10538"/>
                              <a:pt x="485396" y="0"/>
                              <a:pt x="472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14" name="任意多边形: 形状 513">
                        <a:extLst>
                          <a:ext uri="{FF2B5EF4-FFF2-40B4-BE49-F238E27FC236}">
                            <a16:creationId xmlns:a16="http://schemas.microsoft.com/office/drawing/2014/main" id="{92358DCF-E8B3-2625-B1C2-ECEE5D5C93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21302" y="4559700"/>
                        <a:ext cx="111076" cy="47068"/>
                      </a:xfrm>
                      <a:custGeom>
                        <a:avLst/>
                        <a:gdLst>
                          <a:gd name="connsiteX0" fmla="*/ 23523 w 111076"/>
                          <a:gd name="connsiteY0" fmla="*/ 47069 h 47068"/>
                          <a:gd name="connsiteX1" fmla="*/ 87531 w 111076"/>
                          <a:gd name="connsiteY1" fmla="*/ 47069 h 47068"/>
                          <a:gd name="connsiteX2" fmla="*/ 111077 w 111076"/>
                          <a:gd name="connsiteY2" fmla="*/ 23523 h 47068"/>
                          <a:gd name="connsiteX3" fmla="*/ 87531 w 111076"/>
                          <a:gd name="connsiteY3" fmla="*/ 0 h 47068"/>
                          <a:gd name="connsiteX4" fmla="*/ 23523 w 111076"/>
                          <a:gd name="connsiteY4" fmla="*/ 0 h 47068"/>
                          <a:gd name="connsiteX5" fmla="*/ 0 w 111076"/>
                          <a:gd name="connsiteY5" fmla="*/ 23523 h 47068"/>
                          <a:gd name="connsiteX6" fmla="*/ 23523 w 111076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68">
                            <a:moveTo>
                              <a:pt x="23523" y="47069"/>
                            </a:moveTo>
                            <a:lnTo>
                              <a:pt x="87531" y="47069"/>
                            </a:lnTo>
                            <a:cubicBezTo>
                              <a:pt x="100539" y="47069"/>
                              <a:pt x="111077" y="36530"/>
                              <a:pt x="111077" y="23523"/>
                            </a:cubicBezTo>
                            <a:cubicBezTo>
                              <a:pt x="111077" y="10538"/>
                              <a:pt x="100539" y="0"/>
                              <a:pt x="87531" y="0"/>
                            </a:cubicBezTo>
                            <a:lnTo>
                              <a:pt x="23523" y="0"/>
                            </a:lnTo>
                            <a:cubicBezTo>
                              <a:pt x="10539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9" y="47069"/>
                              <a:pt x="23523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15" name="任意多边形: 形状 514">
                        <a:extLst>
                          <a:ext uri="{FF2B5EF4-FFF2-40B4-BE49-F238E27FC236}">
                            <a16:creationId xmlns:a16="http://schemas.microsoft.com/office/drawing/2014/main" id="{DAC37440-50DE-2226-AC3A-7800275A07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810748"/>
                        <a:ext cx="145117" cy="47068"/>
                      </a:xfrm>
                      <a:custGeom>
                        <a:avLst/>
                        <a:gdLst>
                          <a:gd name="connsiteX0" fmla="*/ 121586 w 145117"/>
                          <a:gd name="connsiteY0" fmla="*/ 0 h 47068"/>
                          <a:gd name="connsiteX1" fmla="*/ 23546 w 145117"/>
                          <a:gd name="connsiteY1" fmla="*/ 0 h 47068"/>
                          <a:gd name="connsiteX2" fmla="*/ 0 w 145117"/>
                          <a:gd name="connsiteY2" fmla="*/ 23523 h 47068"/>
                          <a:gd name="connsiteX3" fmla="*/ 23546 w 145117"/>
                          <a:gd name="connsiteY3" fmla="*/ 47069 h 47068"/>
                          <a:gd name="connsiteX4" fmla="*/ 121586 w 145117"/>
                          <a:gd name="connsiteY4" fmla="*/ 47069 h 47068"/>
                          <a:gd name="connsiteX5" fmla="*/ 145118 w 145117"/>
                          <a:gd name="connsiteY5" fmla="*/ 23523 h 47068"/>
                          <a:gd name="connsiteX6" fmla="*/ 121586 w 14511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7" h="47068">
                            <a:moveTo>
                              <a:pt x="121586" y="0"/>
                            </a:move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lnTo>
                              <a:pt x="121586" y="47069"/>
                            </a:lnTo>
                            <a:cubicBezTo>
                              <a:pt x="134581" y="47069"/>
                              <a:pt x="145118" y="36530"/>
                              <a:pt x="145118" y="23523"/>
                            </a:cubicBezTo>
                            <a:cubicBezTo>
                              <a:pt x="145118" y="10538"/>
                              <a:pt x="134579" y="0"/>
                              <a:pt x="12158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16" name="任意多边形: 形状 515">
                        <a:extLst>
                          <a:ext uri="{FF2B5EF4-FFF2-40B4-BE49-F238E27FC236}">
                            <a16:creationId xmlns:a16="http://schemas.microsoft.com/office/drawing/2014/main" id="{E7B02EBE-E9A5-3B73-1784-CB90137DBF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70479" y="4810748"/>
                        <a:ext cx="214447" cy="47068"/>
                      </a:xfrm>
                      <a:custGeom>
                        <a:avLst/>
                        <a:gdLst>
                          <a:gd name="connsiteX0" fmla="*/ 190906 w 214447"/>
                          <a:gd name="connsiteY0" fmla="*/ 0 h 47068"/>
                          <a:gd name="connsiteX1" fmla="*/ 23537 w 214447"/>
                          <a:gd name="connsiteY1" fmla="*/ 0 h 47068"/>
                          <a:gd name="connsiteX2" fmla="*/ 0 w 214447"/>
                          <a:gd name="connsiteY2" fmla="*/ 23523 h 47068"/>
                          <a:gd name="connsiteX3" fmla="*/ 23537 w 214447"/>
                          <a:gd name="connsiteY3" fmla="*/ 47069 h 47068"/>
                          <a:gd name="connsiteX4" fmla="*/ 190906 w 214447"/>
                          <a:gd name="connsiteY4" fmla="*/ 47069 h 47068"/>
                          <a:gd name="connsiteX5" fmla="*/ 214447 w 214447"/>
                          <a:gd name="connsiteY5" fmla="*/ 23523 h 47068"/>
                          <a:gd name="connsiteX6" fmla="*/ 190906 w 21444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7" h="47068">
                            <a:moveTo>
                              <a:pt x="190906" y="0"/>
                            </a:moveTo>
                            <a:lnTo>
                              <a:pt x="23537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7" y="47069"/>
                            </a:cubicBezTo>
                            <a:lnTo>
                              <a:pt x="190906" y="47069"/>
                            </a:lnTo>
                            <a:cubicBezTo>
                              <a:pt x="203904" y="47069"/>
                              <a:pt x="214447" y="36530"/>
                              <a:pt x="214447" y="23523"/>
                            </a:cubicBezTo>
                            <a:cubicBezTo>
                              <a:pt x="214447" y="10538"/>
                              <a:pt x="203907" y="0"/>
                              <a:pt x="19090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17" name="任意多边形: 形状 516">
                        <a:extLst>
                          <a:ext uri="{FF2B5EF4-FFF2-40B4-BE49-F238E27FC236}">
                            <a16:creationId xmlns:a16="http://schemas.microsoft.com/office/drawing/2014/main" id="{B90A78DC-571B-72AC-D29E-BB51E35F356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14312" y="4685224"/>
                        <a:ext cx="318067" cy="47068"/>
                      </a:xfrm>
                      <a:custGeom>
                        <a:avLst/>
                        <a:gdLst>
                          <a:gd name="connsiteX0" fmla="*/ 294521 w 318067"/>
                          <a:gd name="connsiteY0" fmla="*/ 0 h 47068"/>
                          <a:gd name="connsiteX1" fmla="*/ 23532 w 318067"/>
                          <a:gd name="connsiteY1" fmla="*/ 0 h 47068"/>
                          <a:gd name="connsiteX2" fmla="*/ 0 w 318067"/>
                          <a:gd name="connsiteY2" fmla="*/ 23523 h 47068"/>
                          <a:gd name="connsiteX3" fmla="*/ 23532 w 318067"/>
                          <a:gd name="connsiteY3" fmla="*/ 47069 h 47068"/>
                          <a:gd name="connsiteX4" fmla="*/ 294521 w 318067"/>
                          <a:gd name="connsiteY4" fmla="*/ 47069 h 47068"/>
                          <a:gd name="connsiteX5" fmla="*/ 318067 w 318067"/>
                          <a:gd name="connsiteY5" fmla="*/ 23523 h 47068"/>
                          <a:gd name="connsiteX6" fmla="*/ 294521 w 31806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67" h="47068">
                            <a:moveTo>
                              <a:pt x="294521" y="0"/>
                            </a:moveTo>
                            <a:lnTo>
                              <a:pt x="23532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2" y="47069"/>
                            </a:cubicBezTo>
                            <a:lnTo>
                              <a:pt x="294521" y="47069"/>
                            </a:lnTo>
                            <a:cubicBezTo>
                              <a:pt x="307529" y="47069"/>
                              <a:pt x="318067" y="36530"/>
                              <a:pt x="318067" y="23523"/>
                            </a:cubicBezTo>
                            <a:cubicBezTo>
                              <a:pt x="318067" y="10538"/>
                              <a:pt x="307529" y="0"/>
                              <a:pt x="2945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18" name="任意多边形: 形状 517">
                        <a:extLst>
                          <a:ext uri="{FF2B5EF4-FFF2-40B4-BE49-F238E27FC236}">
                            <a16:creationId xmlns:a16="http://schemas.microsoft.com/office/drawing/2014/main" id="{34CF12C3-6B53-D315-249B-34DA292C77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685224"/>
                        <a:ext cx="288957" cy="47068"/>
                      </a:xfrm>
                      <a:custGeom>
                        <a:avLst/>
                        <a:gdLst>
                          <a:gd name="connsiteX0" fmla="*/ 23546 w 288957"/>
                          <a:gd name="connsiteY0" fmla="*/ 47069 h 47068"/>
                          <a:gd name="connsiteX1" fmla="*/ 265411 w 288957"/>
                          <a:gd name="connsiteY1" fmla="*/ 47069 h 47068"/>
                          <a:gd name="connsiteX2" fmla="*/ 288957 w 288957"/>
                          <a:gd name="connsiteY2" fmla="*/ 23523 h 47068"/>
                          <a:gd name="connsiteX3" fmla="*/ 265411 w 288957"/>
                          <a:gd name="connsiteY3" fmla="*/ 0 h 47068"/>
                          <a:gd name="connsiteX4" fmla="*/ 23546 w 288957"/>
                          <a:gd name="connsiteY4" fmla="*/ 0 h 47068"/>
                          <a:gd name="connsiteX5" fmla="*/ 0 w 288957"/>
                          <a:gd name="connsiteY5" fmla="*/ 23523 h 47068"/>
                          <a:gd name="connsiteX6" fmla="*/ 23546 w 288957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7" h="47068">
                            <a:moveTo>
                              <a:pt x="23546" y="47069"/>
                            </a:moveTo>
                            <a:lnTo>
                              <a:pt x="265411" y="47069"/>
                            </a:lnTo>
                            <a:cubicBezTo>
                              <a:pt x="278414" y="47069"/>
                              <a:pt x="288957" y="36530"/>
                              <a:pt x="288957" y="23523"/>
                            </a:cubicBezTo>
                            <a:cubicBezTo>
                              <a:pt x="288957" y="10538"/>
                              <a:pt x="278414" y="0"/>
                              <a:pt x="265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459" name="图形 1">
                    <a:extLst>
                      <a:ext uri="{FF2B5EF4-FFF2-40B4-BE49-F238E27FC236}">
                        <a16:creationId xmlns:a16="http://schemas.microsoft.com/office/drawing/2014/main" id="{47136EF3-F245-ACDF-8B68-10876260B726}"/>
                      </a:ext>
                    </a:extLst>
                  </p:cNvPr>
                  <p:cNvGrpSpPr/>
                  <p:nvPr/>
                </p:nvGrpSpPr>
                <p:grpSpPr>
                  <a:xfrm>
                    <a:off x="6399253" y="5158792"/>
                    <a:ext cx="1333126" cy="538078"/>
                    <a:chOff x="6399253" y="5158792"/>
                    <a:chExt cx="1333126" cy="538078"/>
                  </a:xfrm>
                </p:grpSpPr>
                <p:grpSp>
                  <p:nvGrpSpPr>
                    <p:cNvPr id="496" name="图形 1">
                      <a:extLst>
                        <a:ext uri="{FF2B5EF4-FFF2-40B4-BE49-F238E27FC236}">
                          <a16:creationId xmlns:a16="http://schemas.microsoft.com/office/drawing/2014/main" id="{358DC7B4-C1E4-B48F-E066-95A3F80CEC6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99253" y="5158792"/>
                      <a:ext cx="613420" cy="538078"/>
                      <a:chOff x="6399253" y="5158792"/>
                      <a:chExt cx="613420" cy="538078"/>
                    </a:xfrm>
                  </p:grpSpPr>
                  <p:sp>
                    <p:nvSpPr>
                      <p:cNvPr id="504" name="任意多边形: 形状 503">
                        <a:extLst>
                          <a:ext uri="{FF2B5EF4-FFF2-40B4-BE49-F238E27FC236}">
                            <a16:creationId xmlns:a16="http://schemas.microsoft.com/office/drawing/2014/main" id="{CD8919EB-D252-B36F-51EA-2145B60FD2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99253" y="5158792"/>
                        <a:ext cx="613420" cy="538078"/>
                      </a:xfrm>
                      <a:custGeom>
                        <a:avLst/>
                        <a:gdLst>
                          <a:gd name="connsiteX0" fmla="*/ 527428 w 613420"/>
                          <a:gd name="connsiteY0" fmla="*/ 0 h 538078"/>
                          <a:gd name="connsiteX1" fmla="*/ 85992 w 613420"/>
                          <a:gd name="connsiteY1" fmla="*/ 0 h 538078"/>
                          <a:gd name="connsiteX2" fmla="*/ 0 w 613420"/>
                          <a:gd name="connsiteY2" fmla="*/ 85999 h 538078"/>
                          <a:gd name="connsiteX3" fmla="*/ 0 w 613420"/>
                          <a:gd name="connsiteY3" fmla="*/ 452103 h 538078"/>
                          <a:gd name="connsiteX4" fmla="*/ 85992 w 613420"/>
                          <a:gd name="connsiteY4" fmla="*/ 538079 h 538078"/>
                          <a:gd name="connsiteX5" fmla="*/ 527428 w 613420"/>
                          <a:gd name="connsiteY5" fmla="*/ 538079 h 538078"/>
                          <a:gd name="connsiteX6" fmla="*/ 613421 w 613420"/>
                          <a:gd name="connsiteY6" fmla="*/ 452103 h 538078"/>
                          <a:gd name="connsiteX7" fmla="*/ 613421 w 613420"/>
                          <a:gd name="connsiteY7" fmla="*/ 85999 h 538078"/>
                          <a:gd name="connsiteX8" fmla="*/ 527428 w 613420"/>
                          <a:gd name="connsiteY8" fmla="*/ 0 h 5380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13420" h="538078">
                            <a:moveTo>
                              <a:pt x="527428" y="0"/>
                            </a:moveTo>
                            <a:lnTo>
                              <a:pt x="85992" y="0"/>
                            </a:lnTo>
                            <a:cubicBezTo>
                              <a:pt x="38499" y="0"/>
                              <a:pt x="0" y="38496"/>
                              <a:pt x="0" y="85999"/>
                            </a:cubicBezTo>
                            <a:lnTo>
                              <a:pt x="0" y="452103"/>
                            </a:lnTo>
                            <a:cubicBezTo>
                              <a:pt x="0" y="499582"/>
                              <a:pt x="38501" y="538079"/>
                              <a:pt x="85992" y="538079"/>
                            </a:cubicBezTo>
                            <a:lnTo>
                              <a:pt x="527428" y="538079"/>
                            </a:lnTo>
                            <a:cubicBezTo>
                              <a:pt x="574922" y="538079"/>
                              <a:pt x="613421" y="499582"/>
                              <a:pt x="613421" y="452103"/>
                            </a:cubicBezTo>
                            <a:lnTo>
                              <a:pt x="613421" y="85999"/>
                            </a:lnTo>
                            <a:cubicBezTo>
                              <a:pt x="613421" y="38496"/>
                              <a:pt x="574920" y="0"/>
                              <a:pt x="5274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505" name="图形 1">
                        <a:extLst>
                          <a:ext uri="{FF2B5EF4-FFF2-40B4-BE49-F238E27FC236}">
                            <a16:creationId xmlns:a16="http://schemas.microsoft.com/office/drawing/2014/main" id="{4BDD9B35-9411-E6C5-5263-335E40562E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42777" y="5224583"/>
                        <a:ext cx="326372" cy="436009"/>
                        <a:chOff x="6542777" y="5224583"/>
                        <a:chExt cx="326372" cy="436009"/>
                      </a:xfrm>
                    </p:grpSpPr>
                    <p:sp>
                      <p:nvSpPr>
                        <p:cNvPr id="506" name="任意多边形: 形状 505">
                          <a:extLst>
                            <a:ext uri="{FF2B5EF4-FFF2-40B4-BE49-F238E27FC236}">
                              <a16:creationId xmlns:a16="http://schemas.microsoft.com/office/drawing/2014/main" id="{D85E643C-CDDB-92D0-7E00-88E2B16EC15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82480" y="5224583"/>
                          <a:ext cx="286668" cy="436009"/>
                        </a:xfrm>
                        <a:custGeom>
                          <a:avLst/>
                          <a:gdLst>
                            <a:gd name="connsiteX0" fmla="*/ 17527 w 286668"/>
                            <a:gd name="connsiteY0" fmla="*/ 436009 h 436009"/>
                            <a:gd name="connsiteX1" fmla="*/ 286669 w 286668"/>
                            <a:gd name="connsiteY1" fmla="*/ 388026 h 436009"/>
                            <a:gd name="connsiteX2" fmla="*/ 235325 w 286668"/>
                            <a:gd name="connsiteY2" fmla="*/ 0 h 436009"/>
                            <a:gd name="connsiteX3" fmla="*/ 0 w 286668"/>
                            <a:gd name="connsiteY3" fmla="*/ 20482 h 436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86668" h="436009">
                              <a:moveTo>
                                <a:pt x="17527" y="436009"/>
                              </a:moveTo>
                              <a:lnTo>
                                <a:pt x="286669" y="388026"/>
                              </a:lnTo>
                              <a:lnTo>
                                <a:pt x="235325" y="0"/>
                              </a:lnTo>
                              <a:lnTo>
                                <a:pt x="0" y="20482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7" name="任意多边形: 形状 506">
                          <a:extLst>
                            <a:ext uri="{FF2B5EF4-FFF2-40B4-BE49-F238E27FC236}">
                              <a16:creationId xmlns:a16="http://schemas.microsoft.com/office/drawing/2014/main" id="{CA9EB456-FA8D-6652-07B6-AA57D77D320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2777" y="5245065"/>
                          <a:ext cx="57230" cy="415526"/>
                        </a:xfrm>
                        <a:custGeom>
                          <a:avLst/>
                          <a:gdLst>
                            <a:gd name="connsiteX0" fmla="*/ 39703 w 57230"/>
                            <a:gd name="connsiteY0" fmla="*/ 0 h 415526"/>
                            <a:gd name="connsiteX1" fmla="*/ 29019 w 57230"/>
                            <a:gd name="connsiteY1" fmla="*/ 9167 h 415526"/>
                            <a:gd name="connsiteX2" fmla="*/ 21189 w 57230"/>
                            <a:gd name="connsiteY2" fmla="*/ 1623 h 415526"/>
                            <a:gd name="connsiteX3" fmla="*/ 0 w 57230"/>
                            <a:gd name="connsiteY3" fmla="*/ 390472 h 415526"/>
                            <a:gd name="connsiteX4" fmla="*/ 20825 w 57230"/>
                            <a:gd name="connsiteY4" fmla="*/ 395227 h 415526"/>
                            <a:gd name="connsiteX5" fmla="*/ 57230 w 57230"/>
                            <a:gd name="connsiteY5" fmla="*/ 415527 h 415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57230" h="415526">
                              <a:moveTo>
                                <a:pt x="39703" y="0"/>
                              </a:moveTo>
                              <a:lnTo>
                                <a:pt x="29019" y="9167"/>
                              </a:lnTo>
                              <a:lnTo>
                                <a:pt x="21189" y="1623"/>
                              </a:lnTo>
                              <a:lnTo>
                                <a:pt x="0" y="390472"/>
                              </a:lnTo>
                              <a:lnTo>
                                <a:pt x="20825" y="395227"/>
                              </a:lnTo>
                              <a:lnTo>
                                <a:pt x="57230" y="415527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8" name="任意多边形: 形状 507">
                          <a:extLst>
                            <a:ext uri="{FF2B5EF4-FFF2-40B4-BE49-F238E27FC236}">
                              <a16:creationId xmlns:a16="http://schemas.microsoft.com/office/drawing/2014/main" id="{43182911-6DEB-A34F-4099-692B66E64B1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57560" y="5275789"/>
                          <a:ext cx="14539" cy="20345"/>
                        </a:xfrm>
                        <a:custGeom>
                          <a:avLst/>
                          <a:gdLst>
                            <a:gd name="connsiteX0" fmla="*/ 0 w 14539"/>
                            <a:gd name="connsiteY0" fmla="*/ 10173 h 20345"/>
                            <a:gd name="connsiteX1" fmla="*/ 7269 w 14539"/>
                            <a:gd name="connsiteY1" fmla="*/ 20345 h 20345"/>
                            <a:gd name="connsiteX2" fmla="*/ 14539 w 14539"/>
                            <a:gd name="connsiteY2" fmla="*/ 10173 h 20345"/>
                            <a:gd name="connsiteX3" fmla="*/ 7269 w 14539"/>
                            <a:gd name="connsiteY3" fmla="*/ 0 h 20345"/>
                            <a:gd name="connsiteX4" fmla="*/ 0 w 14539"/>
                            <a:gd name="connsiteY4" fmla="*/ 10173 h 203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39" h="20345">
                              <a:moveTo>
                                <a:pt x="0" y="10173"/>
                              </a:moveTo>
                              <a:cubicBezTo>
                                <a:pt x="0" y="15796"/>
                                <a:pt x="3253" y="20345"/>
                                <a:pt x="7269" y="20345"/>
                              </a:cubicBezTo>
                              <a:cubicBezTo>
                                <a:pt x="11284" y="20345"/>
                                <a:pt x="14539" y="15796"/>
                                <a:pt x="14539" y="10173"/>
                              </a:cubicBezTo>
                              <a:cubicBezTo>
                                <a:pt x="14539" y="4549"/>
                                <a:pt x="11284" y="0"/>
                                <a:pt x="7269" y="0"/>
                              </a:cubicBezTo>
                              <a:cubicBezTo>
                                <a:pt x="3253" y="0"/>
                                <a:pt x="0" y="4549"/>
                                <a:pt x="0" y="101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9BE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9" name="任意多边形: 形状 508">
                          <a:extLst>
                            <a:ext uri="{FF2B5EF4-FFF2-40B4-BE49-F238E27FC236}">
                              <a16:creationId xmlns:a16="http://schemas.microsoft.com/office/drawing/2014/main" id="{DD996209-1F29-5D5B-B498-3A5E1859D0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6372" y="5280498"/>
                          <a:ext cx="14095" cy="19728"/>
                        </a:xfrm>
                        <a:custGeom>
                          <a:avLst/>
                          <a:gdLst>
                            <a:gd name="connsiteX0" fmla="*/ 0 w 14095"/>
                            <a:gd name="connsiteY0" fmla="*/ 9876 h 19728"/>
                            <a:gd name="connsiteX1" fmla="*/ 7048 w 14095"/>
                            <a:gd name="connsiteY1" fmla="*/ 19728 h 19728"/>
                            <a:gd name="connsiteX2" fmla="*/ 14095 w 14095"/>
                            <a:gd name="connsiteY2" fmla="*/ 9876 h 19728"/>
                            <a:gd name="connsiteX3" fmla="*/ 7048 w 14095"/>
                            <a:gd name="connsiteY3" fmla="*/ 0 h 19728"/>
                            <a:gd name="connsiteX4" fmla="*/ 0 w 14095"/>
                            <a:gd name="connsiteY4" fmla="*/ 9876 h 19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95" h="19728">
                              <a:moveTo>
                                <a:pt x="0" y="9876"/>
                              </a:moveTo>
                              <a:cubicBezTo>
                                <a:pt x="0" y="15316"/>
                                <a:pt x="3157" y="19728"/>
                                <a:pt x="7048" y="19728"/>
                              </a:cubicBezTo>
                              <a:cubicBezTo>
                                <a:pt x="10941" y="19728"/>
                                <a:pt x="14095" y="15316"/>
                                <a:pt x="14095" y="9876"/>
                              </a:cubicBezTo>
                              <a:cubicBezTo>
                                <a:pt x="14095" y="4435"/>
                                <a:pt x="10941" y="0"/>
                                <a:pt x="7048" y="0"/>
                              </a:cubicBezTo>
                              <a:cubicBezTo>
                                <a:pt x="3157" y="0"/>
                                <a:pt x="0" y="4435"/>
                                <a:pt x="0" y="98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9BE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0" name="任意多边形: 形状 509">
                          <a:extLst>
                            <a:ext uri="{FF2B5EF4-FFF2-40B4-BE49-F238E27FC236}">
                              <a16:creationId xmlns:a16="http://schemas.microsoft.com/office/drawing/2014/main" id="{0DD905C5-D730-3A0D-6EDE-332D90D184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71110" y="5283705"/>
                          <a:ext cx="111704" cy="153805"/>
                        </a:xfrm>
                        <a:custGeom>
                          <a:avLst/>
                          <a:gdLst>
                            <a:gd name="connsiteX0" fmla="*/ 97740 w 111704"/>
                            <a:gd name="connsiteY0" fmla="*/ 2005 h 153805"/>
                            <a:gd name="connsiteX1" fmla="*/ 105840 w 111704"/>
                            <a:gd name="connsiteY1" fmla="*/ 49600 h 153805"/>
                            <a:gd name="connsiteX2" fmla="*/ 111658 w 111704"/>
                            <a:gd name="connsiteY2" fmla="*/ 90816 h 153805"/>
                            <a:gd name="connsiteX3" fmla="*/ 77445 w 111704"/>
                            <a:gd name="connsiteY3" fmla="*/ 146938 h 153805"/>
                            <a:gd name="connsiteX4" fmla="*/ 40117 w 111704"/>
                            <a:gd name="connsiteY4" fmla="*/ 153796 h 153805"/>
                            <a:gd name="connsiteX5" fmla="*/ 13360 w 111704"/>
                            <a:gd name="connsiteY5" fmla="*/ 144423 h 153805"/>
                            <a:gd name="connsiteX6" fmla="*/ 20076 w 111704"/>
                            <a:gd name="connsiteY6" fmla="*/ 117768 h 153805"/>
                            <a:gd name="connsiteX7" fmla="*/ 45697 w 111704"/>
                            <a:gd name="connsiteY7" fmla="*/ 88416 h 153805"/>
                            <a:gd name="connsiteX8" fmla="*/ 32167 w 111704"/>
                            <a:gd name="connsiteY8" fmla="*/ 65991 h 153805"/>
                            <a:gd name="connsiteX9" fmla="*/ 18487 w 111704"/>
                            <a:gd name="connsiteY9" fmla="*/ 49737 h 153805"/>
                            <a:gd name="connsiteX10" fmla="*/ 128 w 111704"/>
                            <a:gd name="connsiteY10" fmla="*/ 10395 h 153805"/>
                            <a:gd name="connsiteX11" fmla="*/ 5690 w 111704"/>
                            <a:gd name="connsiteY11" fmla="*/ 10395 h 153805"/>
                            <a:gd name="connsiteX12" fmla="*/ 21763 w 111704"/>
                            <a:gd name="connsiteY12" fmla="*/ 44845 h 153805"/>
                            <a:gd name="connsiteX13" fmla="*/ 44319 w 111704"/>
                            <a:gd name="connsiteY13" fmla="*/ 71339 h 153805"/>
                            <a:gd name="connsiteX14" fmla="*/ 50130 w 111704"/>
                            <a:gd name="connsiteY14" fmla="*/ 96166 h 153805"/>
                            <a:gd name="connsiteX15" fmla="*/ 31472 w 111704"/>
                            <a:gd name="connsiteY15" fmla="*/ 114636 h 153805"/>
                            <a:gd name="connsiteX16" fmla="*/ 18867 w 111704"/>
                            <a:gd name="connsiteY16" fmla="*/ 128170 h 153805"/>
                            <a:gd name="connsiteX17" fmla="*/ 26948 w 111704"/>
                            <a:gd name="connsiteY17" fmla="*/ 146915 h 153805"/>
                            <a:gd name="connsiteX18" fmla="*/ 64539 w 111704"/>
                            <a:gd name="connsiteY18" fmla="*/ 145543 h 153805"/>
                            <a:gd name="connsiteX19" fmla="*/ 106146 w 111704"/>
                            <a:gd name="connsiteY19" fmla="*/ 92119 h 153805"/>
                            <a:gd name="connsiteX20" fmla="*/ 100232 w 111704"/>
                            <a:gd name="connsiteY20" fmla="*/ 49622 h 153805"/>
                            <a:gd name="connsiteX21" fmla="*/ 92377 w 111704"/>
                            <a:gd name="connsiteY21" fmla="*/ 3491 h 153805"/>
                            <a:gd name="connsiteX22" fmla="*/ 97740 w 111704"/>
                            <a:gd name="connsiteY22" fmla="*/ 2005 h 153805"/>
                            <a:gd name="connsiteX23" fmla="*/ 97740 w 111704"/>
                            <a:gd name="connsiteY23" fmla="*/ 2005 h 1538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11704" h="153805">
                              <a:moveTo>
                                <a:pt x="97740" y="2005"/>
                              </a:moveTo>
                              <a:cubicBezTo>
                                <a:pt x="100440" y="17870"/>
                                <a:pt x="103140" y="33735"/>
                                <a:pt x="105840" y="49600"/>
                              </a:cubicBezTo>
                              <a:cubicBezTo>
                                <a:pt x="108160" y="63224"/>
                                <a:pt x="111159" y="76963"/>
                                <a:pt x="111658" y="90816"/>
                              </a:cubicBezTo>
                              <a:cubicBezTo>
                                <a:pt x="112554" y="115711"/>
                                <a:pt x="100490" y="136742"/>
                                <a:pt x="77445" y="146938"/>
                              </a:cubicBezTo>
                              <a:cubicBezTo>
                                <a:pt x="65755" y="152127"/>
                                <a:pt x="52827" y="153956"/>
                                <a:pt x="40117" y="153796"/>
                              </a:cubicBezTo>
                              <a:cubicBezTo>
                                <a:pt x="30598" y="153704"/>
                                <a:pt x="19395" y="152881"/>
                                <a:pt x="13360" y="144423"/>
                              </a:cubicBezTo>
                              <a:cubicBezTo>
                                <a:pt x="6518" y="134845"/>
                                <a:pt x="13346" y="125198"/>
                                <a:pt x="20076" y="117768"/>
                              </a:cubicBezTo>
                              <a:cubicBezTo>
                                <a:pt x="27951" y="109104"/>
                                <a:pt x="46413" y="101835"/>
                                <a:pt x="45697" y="88416"/>
                              </a:cubicBezTo>
                              <a:cubicBezTo>
                                <a:pt x="45206" y="79203"/>
                                <a:pt x="38067" y="72277"/>
                                <a:pt x="32167" y="65991"/>
                              </a:cubicBezTo>
                              <a:cubicBezTo>
                                <a:pt x="27311" y="60824"/>
                                <a:pt x="22709" y="55452"/>
                                <a:pt x="18487" y="49737"/>
                              </a:cubicBezTo>
                              <a:cubicBezTo>
                                <a:pt x="10884" y="39473"/>
                                <a:pt x="-1387" y="24019"/>
                                <a:pt x="128" y="10395"/>
                              </a:cubicBezTo>
                              <a:cubicBezTo>
                                <a:pt x="521" y="6874"/>
                                <a:pt x="6086" y="6851"/>
                                <a:pt x="5690" y="10395"/>
                              </a:cubicBezTo>
                              <a:cubicBezTo>
                                <a:pt x="4403" y="21962"/>
                                <a:pt x="15280" y="35815"/>
                                <a:pt x="21763" y="44845"/>
                              </a:cubicBezTo>
                              <a:cubicBezTo>
                                <a:pt x="28577" y="54332"/>
                                <a:pt x="37328" y="62058"/>
                                <a:pt x="44319" y="71339"/>
                              </a:cubicBezTo>
                              <a:cubicBezTo>
                                <a:pt x="49577" y="78312"/>
                                <a:pt x="53227" y="87479"/>
                                <a:pt x="50130" y="96166"/>
                              </a:cubicBezTo>
                              <a:cubicBezTo>
                                <a:pt x="47030" y="104853"/>
                                <a:pt x="38188" y="109173"/>
                                <a:pt x="31472" y="114636"/>
                              </a:cubicBezTo>
                              <a:cubicBezTo>
                                <a:pt x="26746" y="118477"/>
                                <a:pt x="22172" y="123049"/>
                                <a:pt x="18867" y="128170"/>
                              </a:cubicBezTo>
                              <a:cubicBezTo>
                                <a:pt x="13339" y="136765"/>
                                <a:pt x="17840" y="144217"/>
                                <a:pt x="26948" y="146915"/>
                              </a:cubicBezTo>
                              <a:cubicBezTo>
                                <a:pt x="38343" y="150298"/>
                                <a:pt x="53282" y="148446"/>
                                <a:pt x="64539" y="145543"/>
                              </a:cubicBezTo>
                              <a:cubicBezTo>
                                <a:pt x="90261" y="138868"/>
                                <a:pt x="106736" y="118957"/>
                                <a:pt x="106146" y="92119"/>
                              </a:cubicBezTo>
                              <a:cubicBezTo>
                                <a:pt x="105833" y="77855"/>
                                <a:pt x="102619" y="63636"/>
                                <a:pt x="100232" y="49622"/>
                              </a:cubicBezTo>
                              <a:cubicBezTo>
                                <a:pt x="97612" y="34238"/>
                                <a:pt x="94995" y="18876"/>
                                <a:pt x="92377" y="3491"/>
                              </a:cubicBezTo>
                              <a:cubicBezTo>
                                <a:pt x="91781" y="-7"/>
                                <a:pt x="97139" y="-1515"/>
                                <a:pt x="97740" y="2005"/>
                              </a:cubicBezTo>
                              <a:lnTo>
                                <a:pt x="97740" y="200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497" name="图形 1">
                      <a:extLst>
                        <a:ext uri="{FF2B5EF4-FFF2-40B4-BE49-F238E27FC236}">
                          <a16:creationId xmlns:a16="http://schemas.microsoft.com/office/drawing/2014/main" id="{BF3F582A-7B6A-842C-1E72-FD406AA0CDD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96588" y="5278761"/>
                      <a:ext cx="635791" cy="298140"/>
                      <a:chOff x="7096588" y="5278761"/>
                      <a:chExt cx="635791" cy="298140"/>
                    </a:xfrm>
                    <a:solidFill>
                      <a:srgbClr val="FFFFFF"/>
                    </a:solidFill>
                  </p:grpSpPr>
                  <p:sp>
                    <p:nvSpPr>
                      <p:cNvPr id="498" name="任意多边形: 形状 497">
                        <a:extLst>
                          <a:ext uri="{FF2B5EF4-FFF2-40B4-BE49-F238E27FC236}">
                            <a16:creationId xmlns:a16="http://schemas.microsoft.com/office/drawing/2014/main" id="{0CC77908-D9F1-032E-5ACD-B85E91CED7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278761"/>
                        <a:ext cx="495933" cy="47091"/>
                      </a:xfrm>
                      <a:custGeom>
                        <a:avLst/>
                        <a:gdLst>
                          <a:gd name="connsiteX0" fmla="*/ 23546 w 495933"/>
                          <a:gd name="connsiteY0" fmla="*/ 47092 h 47091"/>
                          <a:gd name="connsiteX1" fmla="*/ 472411 w 495933"/>
                          <a:gd name="connsiteY1" fmla="*/ 47092 h 47091"/>
                          <a:gd name="connsiteX2" fmla="*/ 495934 w 495933"/>
                          <a:gd name="connsiteY2" fmla="*/ 23546 h 47091"/>
                          <a:gd name="connsiteX3" fmla="*/ 472411 w 495933"/>
                          <a:gd name="connsiteY3" fmla="*/ 0 h 47091"/>
                          <a:gd name="connsiteX4" fmla="*/ 23546 w 495933"/>
                          <a:gd name="connsiteY4" fmla="*/ 0 h 47091"/>
                          <a:gd name="connsiteX5" fmla="*/ 0 w 495933"/>
                          <a:gd name="connsiteY5" fmla="*/ 23546 h 47091"/>
                          <a:gd name="connsiteX6" fmla="*/ 23546 w 495933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33" h="47091">
                            <a:moveTo>
                              <a:pt x="23546" y="47092"/>
                            </a:moveTo>
                            <a:lnTo>
                              <a:pt x="472411" y="47092"/>
                            </a:lnTo>
                            <a:cubicBezTo>
                              <a:pt x="485396" y="47092"/>
                              <a:pt x="495934" y="36553"/>
                              <a:pt x="495934" y="23546"/>
                            </a:cubicBezTo>
                            <a:cubicBezTo>
                              <a:pt x="495934" y="10539"/>
                              <a:pt x="485396" y="0"/>
                              <a:pt x="472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4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9" name="任意多边形: 形状 498">
                        <a:extLst>
                          <a:ext uri="{FF2B5EF4-FFF2-40B4-BE49-F238E27FC236}">
                            <a16:creationId xmlns:a16="http://schemas.microsoft.com/office/drawing/2014/main" id="{86106DC3-BE95-FF26-AA47-5263E7E729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21302" y="5278761"/>
                        <a:ext cx="111076" cy="47091"/>
                      </a:xfrm>
                      <a:custGeom>
                        <a:avLst/>
                        <a:gdLst>
                          <a:gd name="connsiteX0" fmla="*/ 23523 w 111076"/>
                          <a:gd name="connsiteY0" fmla="*/ 47092 h 47091"/>
                          <a:gd name="connsiteX1" fmla="*/ 87531 w 111076"/>
                          <a:gd name="connsiteY1" fmla="*/ 47092 h 47091"/>
                          <a:gd name="connsiteX2" fmla="*/ 111077 w 111076"/>
                          <a:gd name="connsiteY2" fmla="*/ 23546 h 47091"/>
                          <a:gd name="connsiteX3" fmla="*/ 87531 w 111076"/>
                          <a:gd name="connsiteY3" fmla="*/ 0 h 47091"/>
                          <a:gd name="connsiteX4" fmla="*/ 23523 w 111076"/>
                          <a:gd name="connsiteY4" fmla="*/ 0 h 47091"/>
                          <a:gd name="connsiteX5" fmla="*/ 0 w 111076"/>
                          <a:gd name="connsiteY5" fmla="*/ 23546 h 47091"/>
                          <a:gd name="connsiteX6" fmla="*/ 23523 w 111076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91">
                            <a:moveTo>
                              <a:pt x="23523" y="47092"/>
                            </a:moveTo>
                            <a:lnTo>
                              <a:pt x="87531" y="47092"/>
                            </a:lnTo>
                            <a:cubicBezTo>
                              <a:pt x="100539" y="47092"/>
                              <a:pt x="111077" y="36553"/>
                              <a:pt x="111077" y="23546"/>
                            </a:cubicBezTo>
                            <a:cubicBezTo>
                              <a:pt x="111077" y="10539"/>
                              <a:pt x="100539" y="0"/>
                              <a:pt x="87531" y="0"/>
                            </a:cubicBezTo>
                            <a:lnTo>
                              <a:pt x="23523" y="0"/>
                            </a:lnTo>
                            <a:cubicBezTo>
                              <a:pt x="10539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9" y="47092"/>
                              <a:pt x="23523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0" name="任意多边形: 形状 499">
                        <a:extLst>
                          <a:ext uri="{FF2B5EF4-FFF2-40B4-BE49-F238E27FC236}">
                            <a16:creationId xmlns:a16="http://schemas.microsoft.com/office/drawing/2014/main" id="{CA58C987-45D7-B530-9A36-33547389D5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529832"/>
                        <a:ext cx="145117" cy="47068"/>
                      </a:xfrm>
                      <a:custGeom>
                        <a:avLst/>
                        <a:gdLst>
                          <a:gd name="connsiteX0" fmla="*/ 121586 w 145117"/>
                          <a:gd name="connsiteY0" fmla="*/ 0 h 47068"/>
                          <a:gd name="connsiteX1" fmla="*/ 23546 w 145117"/>
                          <a:gd name="connsiteY1" fmla="*/ 0 h 47068"/>
                          <a:gd name="connsiteX2" fmla="*/ 0 w 145117"/>
                          <a:gd name="connsiteY2" fmla="*/ 23523 h 47068"/>
                          <a:gd name="connsiteX3" fmla="*/ 23546 w 145117"/>
                          <a:gd name="connsiteY3" fmla="*/ 47069 h 47068"/>
                          <a:gd name="connsiteX4" fmla="*/ 121586 w 145117"/>
                          <a:gd name="connsiteY4" fmla="*/ 47069 h 47068"/>
                          <a:gd name="connsiteX5" fmla="*/ 145118 w 145117"/>
                          <a:gd name="connsiteY5" fmla="*/ 23523 h 47068"/>
                          <a:gd name="connsiteX6" fmla="*/ 121586 w 14511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7" h="47068">
                            <a:moveTo>
                              <a:pt x="121586" y="0"/>
                            </a:moveTo>
                            <a:lnTo>
                              <a:pt x="23546" y="0"/>
                            </a:lnTo>
                            <a:cubicBezTo>
                              <a:pt x="1054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lnTo>
                              <a:pt x="121586" y="47069"/>
                            </a:lnTo>
                            <a:cubicBezTo>
                              <a:pt x="134581" y="47069"/>
                              <a:pt x="145118" y="36530"/>
                              <a:pt x="145118" y="23523"/>
                            </a:cubicBezTo>
                            <a:cubicBezTo>
                              <a:pt x="145118" y="10516"/>
                              <a:pt x="134579" y="0"/>
                              <a:pt x="12158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1" name="任意多边形: 形状 500">
                        <a:extLst>
                          <a:ext uri="{FF2B5EF4-FFF2-40B4-BE49-F238E27FC236}">
                            <a16:creationId xmlns:a16="http://schemas.microsoft.com/office/drawing/2014/main" id="{12E7A6D0-9F1B-0F5D-89C8-3DF589F049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70479" y="5529832"/>
                        <a:ext cx="214447" cy="47068"/>
                      </a:xfrm>
                      <a:custGeom>
                        <a:avLst/>
                        <a:gdLst>
                          <a:gd name="connsiteX0" fmla="*/ 190906 w 214447"/>
                          <a:gd name="connsiteY0" fmla="*/ 0 h 47068"/>
                          <a:gd name="connsiteX1" fmla="*/ 23537 w 214447"/>
                          <a:gd name="connsiteY1" fmla="*/ 0 h 47068"/>
                          <a:gd name="connsiteX2" fmla="*/ 0 w 214447"/>
                          <a:gd name="connsiteY2" fmla="*/ 23523 h 47068"/>
                          <a:gd name="connsiteX3" fmla="*/ 23537 w 214447"/>
                          <a:gd name="connsiteY3" fmla="*/ 47069 h 47068"/>
                          <a:gd name="connsiteX4" fmla="*/ 190906 w 214447"/>
                          <a:gd name="connsiteY4" fmla="*/ 47069 h 47068"/>
                          <a:gd name="connsiteX5" fmla="*/ 214447 w 214447"/>
                          <a:gd name="connsiteY5" fmla="*/ 23523 h 47068"/>
                          <a:gd name="connsiteX6" fmla="*/ 190906 w 21444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7" h="47068">
                            <a:moveTo>
                              <a:pt x="190906" y="0"/>
                            </a:moveTo>
                            <a:lnTo>
                              <a:pt x="23537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7" y="47069"/>
                            </a:cubicBezTo>
                            <a:lnTo>
                              <a:pt x="190906" y="47069"/>
                            </a:lnTo>
                            <a:cubicBezTo>
                              <a:pt x="203904" y="47069"/>
                              <a:pt x="214447" y="36530"/>
                              <a:pt x="214447" y="23523"/>
                            </a:cubicBezTo>
                            <a:cubicBezTo>
                              <a:pt x="214447" y="10516"/>
                              <a:pt x="203907" y="0"/>
                              <a:pt x="19090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2" name="任意多边形: 形状 501">
                        <a:extLst>
                          <a:ext uri="{FF2B5EF4-FFF2-40B4-BE49-F238E27FC236}">
                            <a16:creationId xmlns:a16="http://schemas.microsoft.com/office/drawing/2014/main" id="{48D720AF-199D-7597-8805-A75785DF04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14312" y="5404285"/>
                        <a:ext cx="318067" cy="47068"/>
                      </a:xfrm>
                      <a:custGeom>
                        <a:avLst/>
                        <a:gdLst>
                          <a:gd name="connsiteX0" fmla="*/ 294521 w 318067"/>
                          <a:gd name="connsiteY0" fmla="*/ 0 h 47068"/>
                          <a:gd name="connsiteX1" fmla="*/ 23532 w 318067"/>
                          <a:gd name="connsiteY1" fmla="*/ 0 h 47068"/>
                          <a:gd name="connsiteX2" fmla="*/ 0 w 318067"/>
                          <a:gd name="connsiteY2" fmla="*/ 23546 h 47068"/>
                          <a:gd name="connsiteX3" fmla="*/ 23532 w 318067"/>
                          <a:gd name="connsiteY3" fmla="*/ 47069 h 47068"/>
                          <a:gd name="connsiteX4" fmla="*/ 294521 w 318067"/>
                          <a:gd name="connsiteY4" fmla="*/ 47069 h 47068"/>
                          <a:gd name="connsiteX5" fmla="*/ 318067 w 318067"/>
                          <a:gd name="connsiteY5" fmla="*/ 23546 h 47068"/>
                          <a:gd name="connsiteX6" fmla="*/ 294521 w 31806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67" h="47068">
                            <a:moveTo>
                              <a:pt x="294521" y="0"/>
                            </a:moveTo>
                            <a:lnTo>
                              <a:pt x="23532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69"/>
                              <a:pt x="23532" y="47069"/>
                            </a:cubicBezTo>
                            <a:lnTo>
                              <a:pt x="294521" y="47069"/>
                            </a:lnTo>
                            <a:cubicBezTo>
                              <a:pt x="307529" y="47069"/>
                              <a:pt x="318067" y="36553"/>
                              <a:pt x="318067" y="23546"/>
                            </a:cubicBezTo>
                            <a:cubicBezTo>
                              <a:pt x="318067" y="10539"/>
                              <a:pt x="307529" y="0"/>
                              <a:pt x="2945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3" name="任意多边形: 形状 502">
                        <a:extLst>
                          <a:ext uri="{FF2B5EF4-FFF2-40B4-BE49-F238E27FC236}">
                            <a16:creationId xmlns:a16="http://schemas.microsoft.com/office/drawing/2014/main" id="{3F454DF9-D9C0-1683-9F84-78129F7C41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404308"/>
                        <a:ext cx="288957" cy="47046"/>
                      </a:xfrm>
                      <a:custGeom>
                        <a:avLst/>
                        <a:gdLst>
                          <a:gd name="connsiteX0" fmla="*/ 23546 w 288957"/>
                          <a:gd name="connsiteY0" fmla="*/ 47046 h 47046"/>
                          <a:gd name="connsiteX1" fmla="*/ 265411 w 288957"/>
                          <a:gd name="connsiteY1" fmla="*/ 47046 h 47046"/>
                          <a:gd name="connsiteX2" fmla="*/ 288957 w 288957"/>
                          <a:gd name="connsiteY2" fmla="*/ 23523 h 47046"/>
                          <a:gd name="connsiteX3" fmla="*/ 265411 w 288957"/>
                          <a:gd name="connsiteY3" fmla="*/ 0 h 47046"/>
                          <a:gd name="connsiteX4" fmla="*/ 23546 w 288957"/>
                          <a:gd name="connsiteY4" fmla="*/ 0 h 47046"/>
                          <a:gd name="connsiteX5" fmla="*/ 0 w 288957"/>
                          <a:gd name="connsiteY5" fmla="*/ 23523 h 47046"/>
                          <a:gd name="connsiteX6" fmla="*/ 23546 w 288957"/>
                          <a:gd name="connsiteY6" fmla="*/ 47046 h 470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7" h="47046">
                            <a:moveTo>
                              <a:pt x="23546" y="47046"/>
                            </a:moveTo>
                            <a:lnTo>
                              <a:pt x="265411" y="47046"/>
                            </a:lnTo>
                            <a:cubicBezTo>
                              <a:pt x="278414" y="47046"/>
                              <a:pt x="288957" y="36530"/>
                              <a:pt x="288957" y="23523"/>
                            </a:cubicBezTo>
                            <a:cubicBezTo>
                              <a:pt x="288957" y="10516"/>
                              <a:pt x="278414" y="0"/>
                              <a:pt x="265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48" y="47046"/>
                              <a:pt x="23546" y="4704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460" name="图形 1">
                    <a:extLst>
                      <a:ext uri="{FF2B5EF4-FFF2-40B4-BE49-F238E27FC236}">
                        <a16:creationId xmlns:a16="http://schemas.microsoft.com/office/drawing/2014/main" id="{B41AD091-3FA4-756D-AF04-9DF6CC78B876}"/>
                      </a:ext>
                    </a:extLst>
                  </p:cNvPr>
                  <p:cNvGrpSpPr/>
                  <p:nvPr/>
                </p:nvGrpSpPr>
                <p:grpSpPr>
                  <a:xfrm>
                    <a:off x="7931536" y="4384664"/>
                    <a:ext cx="1333149" cy="593168"/>
                    <a:chOff x="7931536" y="4384664"/>
                    <a:chExt cx="1333149" cy="593168"/>
                  </a:xfrm>
                </p:grpSpPr>
                <p:sp>
                  <p:nvSpPr>
                    <p:cNvPr id="479" name="任意多边形: 形状 478">
                      <a:extLst>
                        <a:ext uri="{FF2B5EF4-FFF2-40B4-BE49-F238E27FC236}">
                          <a16:creationId xmlns:a16="http://schemas.microsoft.com/office/drawing/2014/main" id="{9ACB637D-A2AA-3F73-BB38-CCBFEAF036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1536" y="4439776"/>
                      <a:ext cx="613425" cy="538055"/>
                    </a:xfrm>
                    <a:custGeom>
                      <a:avLst/>
                      <a:gdLst>
                        <a:gd name="connsiteX0" fmla="*/ 613425 w 613425"/>
                        <a:gd name="connsiteY0" fmla="*/ 169278 h 538055"/>
                        <a:gd name="connsiteX1" fmla="*/ 613425 w 613425"/>
                        <a:gd name="connsiteY1" fmla="*/ 451965 h 538055"/>
                        <a:gd name="connsiteX2" fmla="*/ 527495 w 613425"/>
                        <a:gd name="connsiteY2" fmla="*/ 538056 h 538055"/>
                        <a:gd name="connsiteX3" fmla="*/ 86068 w 613425"/>
                        <a:gd name="connsiteY3" fmla="*/ 538056 h 538055"/>
                        <a:gd name="connsiteX4" fmla="*/ 0 w 613425"/>
                        <a:gd name="connsiteY4" fmla="*/ 451965 h 538055"/>
                        <a:gd name="connsiteX5" fmla="*/ 0 w 613425"/>
                        <a:gd name="connsiteY5" fmla="*/ 85931 h 538055"/>
                        <a:gd name="connsiteX6" fmla="*/ 86068 w 613425"/>
                        <a:gd name="connsiteY6" fmla="*/ 0 h 538055"/>
                        <a:gd name="connsiteX7" fmla="*/ 460492 w 613425"/>
                        <a:gd name="connsiteY7" fmla="*/ 0 h 538055"/>
                        <a:gd name="connsiteX8" fmla="*/ 445450 w 613425"/>
                        <a:gd name="connsiteY8" fmla="*/ 15179 h 538055"/>
                        <a:gd name="connsiteX9" fmla="*/ 445450 w 613425"/>
                        <a:gd name="connsiteY9" fmla="*/ 57584 h 538055"/>
                        <a:gd name="connsiteX10" fmla="*/ 456743 w 613425"/>
                        <a:gd name="connsiteY10" fmla="*/ 92308 h 538055"/>
                        <a:gd name="connsiteX11" fmla="*/ 452102 w 613425"/>
                        <a:gd name="connsiteY11" fmla="*/ 105750 h 538055"/>
                        <a:gd name="connsiteX12" fmla="*/ 481614 w 613425"/>
                        <a:gd name="connsiteY12" fmla="*/ 126598 h 538055"/>
                        <a:gd name="connsiteX13" fmla="*/ 511150 w 613425"/>
                        <a:gd name="connsiteY13" fmla="*/ 147996 h 538055"/>
                        <a:gd name="connsiteX14" fmla="*/ 551498 w 613425"/>
                        <a:gd name="connsiteY14" fmla="*/ 161163 h 538055"/>
                        <a:gd name="connsiteX15" fmla="*/ 569740 w 613425"/>
                        <a:gd name="connsiteY15" fmla="*/ 151470 h 538055"/>
                        <a:gd name="connsiteX16" fmla="*/ 587959 w 613425"/>
                        <a:gd name="connsiteY16" fmla="*/ 161163 h 538055"/>
                        <a:gd name="connsiteX17" fmla="*/ 613425 w 613425"/>
                        <a:gd name="connsiteY17" fmla="*/ 169278 h 538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613425" h="538055">
                          <a:moveTo>
                            <a:pt x="613425" y="169278"/>
                          </a:moveTo>
                          <a:lnTo>
                            <a:pt x="613425" y="451965"/>
                          </a:lnTo>
                          <a:cubicBezTo>
                            <a:pt x="613425" y="499559"/>
                            <a:pt x="574929" y="538056"/>
                            <a:pt x="527495" y="538056"/>
                          </a:cubicBezTo>
                          <a:lnTo>
                            <a:pt x="86068" y="538056"/>
                          </a:lnTo>
                          <a:cubicBezTo>
                            <a:pt x="38473" y="538056"/>
                            <a:pt x="0" y="499559"/>
                            <a:pt x="0" y="451965"/>
                          </a:cubicBezTo>
                          <a:lnTo>
                            <a:pt x="0" y="85931"/>
                          </a:lnTo>
                          <a:cubicBezTo>
                            <a:pt x="0" y="38473"/>
                            <a:pt x="38473" y="0"/>
                            <a:pt x="86068" y="0"/>
                          </a:cubicBezTo>
                          <a:lnTo>
                            <a:pt x="460492" y="0"/>
                          </a:lnTo>
                          <a:cubicBezTo>
                            <a:pt x="458480" y="6949"/>
                            <a:pt x="453268" y="12870"/>
                            <a:pt x="445450" y="15179"/>
                          </a:cubicBezTo>
                          <a:cubicBezTo>
                            <a:pt x="424327" y="21420"/>
                            <a:pt x="424327" y="51366"/>
                            <a:pt x="445450" y="57584"/>
                          </a:cubicBezTo>
                          <a:cubicBezTo>
                            <a:pt x="460355" y="62065"/>
                            <a:pt x="466138" y="80010"/>
                            <a:pt x="456743" y="92308"/>
                          </a:cubicBezTo>
                          <a:cubicBezTo>
                            <a:pt x="453405" y="96492"/>
                            <a:pt x="452102" y="101133"/>
                            <a:pt x="452102" y="105750"/>
                          </a:cubicBezTo>
                          <a:cubicBezTo>
                            <a:pt x="452102" y="119649"/>
                            <a:pt x="466001" y="132245"/>
                            <a:pt x="481614" y="126598"/>
                          </a:cubicBezTo>
                          <a:cubicBezTo>
                            <a:pt x="496245" y="121387"/>
                            <a:pt x="511561" y="132519"/>
                            <a:pt x="511150" y="147996"/>
                          </a:cubicBezTo>
                          <a:cubicBezTo>
                            <a:pt x="510555" y="169987"/>
                            <a:pt x="539062" y="179245"/>
                            <a:pt x="551498" y="161163"/>
                          </a:cubicBezTo>
                          <a:cubicBezTo>
                            <a:pt x="555841" y="154671"/>
                            <a:pt x="562790" y="151470"/>
                            <a:pt x="569740" y="151470"/>
                          </a:cubicBezTo>
                          <a:cubicBezTo>
                            <a:pt x="576666" y="151470"/>
                            <a:pt x="583616" y="154671"/>
                            <a:pt x="587959" y="161163"/>
                          </a:cubicBezTo>
                          <a:cubicBezTo>
                            <a:pt x="594337" y="170421"/>
                            <a:pt x="604738" y="172456"/>
                            <a:pt x="613425" y="16927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480" name="图形 1">
                      <a:extLst>
                        <a:ext uri="{FF2B5EF4-FFF2-40B4-BE49-F238E27FC236}">
                          <a16:creationId xmlns:a16="http://schemas.microsoft.com/office/drawing/2014/main" id="{E8486AE2-D74C-EE64-8221-1CF7F2F3380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28903" y="4559700"/>
                      <a:ext cx="635782" cy="298117"/>
                      <a:chOff x="8628903" y="4559700"/>
                      <a:chExt cx="635782" cy="298117"/>
                    </a:xfrm>
                    <a:solidFill>
                      <a:srgbClr val="FFFFFF"/>
                    </a:solidFill>
                  </p:grpSpPr>
                  <p:sp>
                    <p:nvSpPr>
                      <p:cNvPr id="490" name="任意多边形: 形状 489">
                        <a:extLst>
                          <a:ext uri="{FF2B5EF4-FFF2-40B4-BE49-F238E27FC236}">
                            <a16:creationId xmlns:a16="http://schemas.microsoft.com/office/drawing/2014/main" id="{54B14EDC-7798-FD64-C22A-F970C109C0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559700"/>
                        <a:ext cx="495924" cy="47068"/>
                      </a:xfrm>
                      <a:custGeom>
                        <a:avLst/>
                        <a:gdLst>
                          <a:gd name="connsiteX0" fmla="*/ 23546 w 495924"/>
                          <a:gd name="connsiteY0" fmla="*/ 47069 h 47068"/>
                          <a:gd name="connsiteX1" fmla="*/ 472402 w 495924"/>
                          <a:gd name="connsiteY1" fmla="*/ 47069 h 47068"/>
                          <a:gd name="connsiteX2" fmla="*/ 495925 w 495924"/>
                          <a:gd name="connsiteY2" fmla="*/ 23523 h 47068"/>
                          <a:gd name="connsiteX3" fmla="*/ 472402 w 495924"/>
                          <a:gd name="connsiteY3" fmla="*/ 0 h 47068"/>
                          <a:gd name="connsiteX4" fmla="*/ 23546 w 495924"/>
                          <a:gd name="connsiteY4" fmla="*/ 0 h 47068"/>
                          <a:gd name="connsiteX5" fmla="*/ 0 w 495924"/>
                          <a:gd name="connsiteY5" fmla="*/ 23523 h 47068"/>
                          <a:gd name="connsiteX6" fmla="*/ 23546 w 495924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24" h="47068">
                            <a:moveTo>
                              <a:pt x="23546" y="47069"/>
                            </a:moveTo>
                            <a:lnTo>
                              <a:pt x="472402" y="47069"/>
                            </a:lnTo>
                            <a:cubicBezTo>
                              <a:pt x="485387" y="47069"/>
                              <a:pt x="495925" y="36530"/>
                              <a:pt x="495925" y="23523"/>
                            </a:cubicBezTo>
                            <a:cubicBezTo>
                              <a:pt x="495925" y="10538"/>
                              <a:pt x="485387" y="0"/>
                              <a:pt x="472402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1" name="任意多边形: 形状 490">
                        <a:extLst>
                          <a:ext uri="{FF2B5EF4-FFF2-40B4-BE49-F238E27FC236}">
                            <a16:creationId xmlns:a16="http://schemas.microsoft.com/office/drawing/2014/main" id="{690A13D6-674C-05F5-06BF-B02CD9FD51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608" y="4559700"/>
                        <a:ext cx="111076" cy="47068"/>
                      </a:xfrm>
                      <a:custGeom>
                        <a:avLst/>
                        <a:gdLst>
                          <a:gd name="connsiteX0" fmla="*/ 23546 w 111076"/>
                          <a:gd name="connsiteY0" fmla="*/ 47069 h 47068"/>
                          <a:gd name="connsiteX1" fmla="*/ 87531 w 111076"/>
                          <a:gd name="connsiteY1" fmla="*/ 47069 h 47068"/>
                          <a:gd name="connsiteX2" fmla="*/ 111077 w 111076"/>
                          <a:gd name="connsiteY2" fmla="*/ 23523 h 47068"/>
                          <a:gd name="connsiteX3" fmla="*/ 87531 w 111076"/>
                          <a:gd name="connsiteY3" fmla="*/ 0 h 47068"/>
                          <a:gd name="connsiteX4" fmla="*/ 23546 w 111076"/>
                          <a:gd name="connsiteY4" fmla="*/ 0 h 47068"/>
                          <a:gd name="connsiteX5" fmla="*/ 0 w 111076"/>
                          <a:gd name="connsiteY5" fmla="*/ 23523 h 47068"/>
                          <a:gd name="connsiteX6" fmla="*/ 23546 w 111076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68">
                            <a:moveTo>
                              <a:pt x="23546" y="47069"/>
                            </a:moveTo>
                            <a:lnTo>
                              <a:pt x="87531" y="47069"/>
                            </a:lnTo>
                            <a:cubicBezTo>
                              <a:pt x="100538" y="47069"/>
                              <a:pt x="111077" y="36530"/>
                              <a:pt x="111077" y="23523"/>
                            </a:cubicBezTo>
                            <a:cubicBezTo>
                              <a:pt x="111077" y="10538"/>
                              <a:pt x="100538" y="0"/>
                              <a:pt x="87531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2" name="任意多边形: 形状 491">
                        <a:extLst>
                          <a:ext uri="{FF2B5EF4-FFF2-40B4-BE49-F238E27FC236}">
                            <a16:creationId xmlns:a16="http://schemas.microsoft.com/office/drawing/2014/main" id="{1695F7A5-D1B4-0699-E933-5AB7988D18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810748"/>
                        <a:ext cx="145115" cy="47068"/>
                      </a:xfrm>
                      <a:custGeom>
                        <a:avLst/>
                        <a:gdLst>
                          <a:gd name="connsiteX0" fmla="*/ 121570 w 145115"/>
                          <a:gd name="connsiteY0" fmla="*/ 0 h 47068"/>
                          <a:gd name="connsiteX1" fmla="*/ 23546 w 145115"/>
                          <a:gd name="connsiteY1" fmla="*/ 0 h 47068"/>
                          <a:gd name="connsiteX2" fmla="*/ 0 w 145115"/>
                          <a:gd name="connsiteY2" fmla="*/ 23523 h 47068"/>
                          <a:gd name="connsiteX3" fmla="*/ 23546 w 145115"/>
                          <a:gd name="connsiteY3" fmla="*/ 47069 h 47068"/>
                          <a:gd name="connsiteX4" fmla="*/ 121570 w 145115"/>
                          <a:gd name="connsiteY4" fmla="*/ 47069 h 47068"/>
                          <a:gd name="connsiteX5" fmla="*/ 145115 w 145115"/>
                          <a:gd name="connsiteY5" fmla="*/ 23523 h 47068"/>
                          <a:gd name="connsiteX6" fmla="*/ 121570 w 145115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5" h="47068">
                            <a:moveTo>
                              <a:pt x="121570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lnTo>
                              <a:pt x="121570" y="47069"/>
                            </a:lnTo>
                            <a:cubicBezTo>
                              <a:pt x="134577" y="47069"/>
                              <a:pt x="145115" y="36530"/>
                              <a:pt x="145115" y="23523"/>
                            </a:cubicBezTo>
                            <a:cubicBezTo>
                              <a:pt x="145115" y="10538"/>
                              <a:pt x="134577" y="0"/>
                              <a:pt x="12157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3" name="任意多边形: 形状 492">
                        <a:extLst>
                          <a:ext uri="{FF2B5EF4-FFF2-40B4-BE49-F238E27FC236}">
                            <a16:creationId xmlns:a16="http://schemas.microsoft.com/office/drawing/2014/main" id="{FC0264CB-B2B0-1198-7CDF-D7D16175CA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02776" y="4810748"/>
                        <a:ext cx="214449" cy="47068"/>
                      </a:xfrm>
                      <a:custGeom>
                        <a:avLst/>
                        <a:gdLst>
                          <a:gd name="connsiteX0" fmla="*/ 190927 w 214449"/>
                          <a:gd name="connsiteY0" fmla="*/ 0 h 47068"/>
                          <a:gd name="connsiteX1" fmla="*/ 23546 w 214449"/>
                          <a:gd name="connsiteY1" fmla="*/ 0 h 47068"/>
                          <a:gd name="connsiteX2" fmla="*/ 0 w 214449"/>
                          <a:gd name="connsiteY2" fmla="*/ 23523 h 47068"/>
                          <a:gd name="connsiteX3" fmla="*/ 23546 w 214449"/>
                          <a:gd name="connsiteY3" fmla="*/ 47069 h 47068"/>
                          <a:gd name="connsiteX4" fmla="*/ 190927 w 214449"/>
                          <a:gd name="connsiteY4" fmla="*/ 47069 h 47068"/>
                          <a:gd name="connsiteX5" fmla="*/ 214450 w 214449"/>
                          <a:gd name="connsiteY5" fmla="*/ 23523 h 47068"/>
                          <a:gd name="connsiteX6" fmla="*/ 190927 w 214449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9" h="47068">
                            <a:moveTo>
                              <a:pt x="190927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61" y="47069"/>
                              <a:pt x="23546" y="47069"/>
                            </a:cubicBezTo>
                            <a:lnTo>
                              <a:pt x="190927" y="47069"/>
                            </a:lnTo>
                            <a:cubicBezTo>
                              <a:pt x="203911" y="47069"/>
                              <a:pt x="214450" y="36530"/>
                              <a:pt x="214450" y="23523"/>
                            </a:cubicBezTo>
                            <a:cubicBezTo>
                              <a:pt x="214450" y="10538"/>
                              <a:pt x="203911" y="0"/>
                              <a:pt x="190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4" name="任意多边形: 形状 493">
                        <a:extLst>
                          <a:ext uri="{FF2B5EF4-FFF2-40B4-BE49-F238E27FC236}">
                            <a16:creationId xmlns:a16="http://schemas.microsoft.com/office/drawing/2014/main" id="{101AAC3A-1DBB-11FB-6CDE-170303FFC0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6611" y="4685224"/>
                        <a:ext cx="318074" cy="47068"/>
                      </a:xfrm>
                      <a:custGeom>
                        <a:avLst/>
                        <a:gdLst>
                          <a:gd name="connsiteX0" fmla="*/ 294528 w 318074"/>
                          <a:gd name="connsiteY0" fmla="*/ 0 h 47068"/>
                          <a:gd name="connsiteX1" fmla="*/ 23546 w 318074"/>
                          <a:gd name="connsiteY1" fmla="*/ 0 h 47068"/>
                          <a:gd name="connsiteX2" fmla="*/ 0 w 318074"/>
                          <a:gd name="connsiteY2" fmla="*/ 23523 h 47068"/>
                          <a:gd name="connsiteX3" fmla="*/ 23546 w 318074"/>
                          <a:gd name="connsiteY3" fmla="*/ 47069 h 47068"/>
                          <a:gd name="connsiteX4" fmla="*/ 294528 w 318074"/>
                          <a:gd name="connsiteY4" fmla="*/ 47069 h 47068"/>
                          <a:gd name="connsiteX5" fmla="*/ 318074 w 318074"/>
                          <a:gd name="connsiteY5" fmla="*/ 23523 h 47068"/>
                          <a:gd name="connsiteX6" fmla="*/ 294528 w 318074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74" h="47068">
                            <a:moveTo>
                              <a:pt x="294528" y="0"/>
                            </a:moveTo>
                            <a:lnTo>
                              <a:pt x="23546" y="0"/>
                            </a:lnTo>
                            <a:cubicBezTo>
                              <a:pt x="10539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9" y="47069"/>
                              <a:pt x="23546" y="47069"/>
                            </a:cubicBezTo>
                            <a:lnTo>
                              <a:pt x="294528" y="47069"/>
                            </a:lnTo>
                            <a:cubicBezTo>
                              <a:pt x="307536" y="47069"/>
                              <a:pt x="318074" y="36530"/>
                              <a:pt x="318074" y="23523"/>
                            </a:cubicBezTo>
                            <a:cubicBezTo>
                              <a:pt x="318074" y="10538"/>
                              <a:pt x="307536" y="0"/>
                              <a:pt x="2945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5" name="任意多边形: 形状 494">
                        <a:extLst>
                          <a:ext uri="{FF2B5EF4-FFF2-40B4-BE49-F238E27FC236}">
                            <a16:creationId xmlns:a16="http://schemas.microsoft.com/office/drawing/2014/main" id="{0AC84091-D493-9600-F0FD-6B9CB22158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685224"/>
                        <a:ext cx="288950" cy="47068"/>
                      </a:xfrm>
                      <a:custGeom>
                        <a:avLst/>
                        <a:gdLst>
                          <a:gd name="connsiteX0" fmla="*/ 23546 w 288950"/>
                          <a:gd name="connsiteY0" fmla="*/ 47069 h 47068"/>
                          <a:gd name="connsiteX1" fmla="*/ 265405 w 288950"/>
                          <a:gd name="connsiteY1" fmla="*/ 47069 h 47068"/>
                          <a:gd name="connsiteX2" fmla="*/ 288950 w 288950"/>
                          <a:gd name="connsiteY2" fmla="*/ 23523 h 47068"/>
                          <a:gd name="connsiteX3" fmla="*/ 265405 w 288950"/>
                          <a:gd name="connsiteY3" fmla="*/ 0 h 47068"/>
                          <a:gd name="connsiteX4" fmla="*/ 23546 w 288950"/>
                          <a:gd name="connsiteY4" fmla="*/ 0 h 47068"/>
                          <a:gd name="connsiteX5" fmla="*/ 0 w 288950"/>
                          <a:gd name="connsiteY5" fmla="*/ 23523 h 47068"/>
                          <a:gd name="connsiteX6" fmla="*/ 23546 w 288950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0" h="47068">
                            <a:moveTo>
                              <a:pt x="23546" y="47069"/>
                            </a:moveTo>
                            <a:lnTo>
                              <a:pt x="265405" y="47069"/>
                            </a:lnTo>
                            <a:cubicBezTo>
                              <a:pt x="278412" y="47069"/>
                              <a:pt x="288950" y="36530"/>
                              <a:pt x="288950" y="23523"/>
                            </a:cubicBezTo>
                            <a:cubicBezTo>
                              <a:pt x="288950" y="10538"/>
                              <a:pt x="278412" y="0"/>
                              <a:pt x="265405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81" name="图形 1">
                      <a:extLst>
                        <a:ext uri="{FF2B5EF4-FFF2-40B4-BE49-F238E27FC236}">
                          <a16:creationId xmlns:a16="http://schemas.microsoft.com/office/drawing/2014/main" id="{3B4009C9-13A7-3AE9-6168-8E01045F523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40875" y="4571290"/>
                      <a:ext cx="394792" cy="294185"/>
                      <a:chOff x="8040875" y="4571290"/>
                      <a:chExt cx="394792" cy="294185"/>
                    </a:xfrm>
                  </p:grpSpPr>
                  <p:grpSp>
                    <p:nvGrpSpPr>
                      <p:cNvPr id="483" name="图形 1">
                        <a:extLst>
                          <a:ext uri="{FF2B5EF4-FFF2-40B4-BE49-F238E27FC236}">
                            <a16:creationId xmlns:a16="http://schemas.microsoft.com/office/drawing/2014/main" id="{20394801-2BC5-E8AB-84EF-0A232EA0604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40875" y="4571290"/>
                        <a:ext cx="394792" cy="294185"/>
                        <a:chOff x="8040875" y="4571290"/>
                        <a:chExt cx="394792" cy="294185"/>
                      </a:xfrm>
                    </p:grpSpPr>
                    <p:sp>
                      <p:nvSpPr>
                        <p:cNvPr id="485" name="任意多边形: 形状 484">
                          <a:extLst>
                            <a:ext uri="{FF2B5EF4-FFF2-40B4-BE49-F238E27FC236}">
                              <a16:creationId xmlns:a16="http://schemas.microsoft.com/office/drawing/2014/main" id="{8940A09D-DD62-7652-F274-7811411292B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0875" y="4571290"/>
                          <a:ext cx="391271" cy="94983"/>
                        </a:xfrm>
                        <a:custGeom>
                          <a:avLst/>
                          <a:gdLst>
                            <a:gd name="connsiteX0" fmla="*/ 0 w 391271"/>
                            <a:gd name="connsiteY0" fmla="*/ 41582 h 94983"/>
                            <a:gd name="connsiteX1" fmla="*/ 195636 w 391271"/>
                            <a:gd name="connsiteY1" fmla="*/ 0 h 94983"/>
                            <a:gd name="connsiteX2" fmla="*/ 391272 w 391271"/>
                            <a:gd name="connsiteY2" fmla="*/ 28712 h 94983"/>
                            <a:gd name="connsiteX3" fmla="*/ 199065 w 391271"/>
                            <a:gd name="connsiteY3" fmla="*/ 94983 h 949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271" h="94983">
                              <a:moveTo>
                                <a:pt x="0" y="41582"/>
                              </a:moveTo>
                              <a:lnTo>
                                <a:pt x="195636" y="0"/>
                              </a:lnTo>
                              <a:lnTo>
                                <a:pt x="391272" y="28712"/>
                              </a:lnTo>
                              <a:lnTo>
                                <a:pt x="199065" y="9498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6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6" name="任意多边形: 形状 485">
                          <a:extLst>
                            <a:ext uri="{FF2B5EF4-FFF2-40B4-BE49-F238E27FC236}">
                              <a16:creationId xmlns:a16="http://schemas.microsoft.com/office/drawing/2014/main" id="{395E1930-8F4A-69FF-A998-2832B2C9E73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39277" y="4600002"/>
                          <a:ext cx="196390" cy="265473"/>
                        </a:xfrm>
                        <a:custGeom>
                          <a:avLst/>
                          <a:gdLst>
                            <a:gd name="connsiteX0" fmla="*/ 5989 w 196390"/>
                            <a:gd name="connsiteY0" fmla="*/ 265473 h 265473"/>
                            <a:gd name="connsiteX1" fmla="*/ 196390 w 196390"/>
                            <a:gd name="connsiteY1" fmla="*/ 218976 h 265473"/>
                            <a:gd name="connsiteX2" fmla="*/ 192870 w 196390"/>
                            <a:gd name="connsiteY2" fmla="*/ 0 h 265473"/>
                            <a:gd name="connsiteX3" fmla="*/ 0 w 196390"/>
                            <a:gd name="connsiteY3" fmla="*/ 41034 h 2654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96390" h="265473">
                              <a:moveTo>
                                <a:pt x="5989" y="265473"/>
                              </a:moveTo>
                              <a:lnTo>
                                <a:pt x="196390" y="218976"/>
                              </a:lnTo>
                              <a:lnTo>
                                <a:pt x="192870" y="0"/>
                              </a:lnTo>
                              <a:lnTo>
                                <a:pt x="0" y="4103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75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7" name="任意多边形: 形状 486">
                          <a:extLst>
                            <a:ext uri="{FF2B5EF4-FFF2-40B4-BE49-F238E27FC236}">
                              <a16:creationId xmlns:a16="http://schemas.microsoft.com/office/drawing/2014/main" id="{A35A412A-5696-2EEB-1985-CCD7D398B4F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28406" y="4581622"/>
                          <a:ext cx="236692" cy="92765"/>
                        </a:xfrm>
                        <a:custGeom>
                          <a:avLst/>
                          <a:gdLst>
                            <a:gd name="connsiteX0" fmla="*/ 0 w 236692"/>
                            <a:gd name="connsiteY0" fmla="*/ 12642 h 92765"/>
                            <a:gd name="connsiteX1" fmla="*/ 61219 w 236692"/>
                            <a:gd name="connsiteY1" fmla="*/ 0 h 92765"/>
                            <a:gd name="connsiteX2" fmla="*/ 234589 w 236692"/>
                            <a:gd name="connsiteY2" fmla="*/ 31958 h 92765"/>
                            <a:gd name="connsiteX3" fmla="*/ 236692 w 236692"/>
                            <a:gd name="connsiteY3" fmla="*/ 75964 h 92765"/>
                            <a:gd name="connsiteX4" fmla="*/ 212598 w 236692"/>
                            <a:gd name="connsiteY4" fmla="*/ 83393 h 92765"/>
                            <a:gd name="connsiteX5" fmla="*/ 208140 w 236692"/>
                            <a:gd name="connsiteY5" fmla="*/ 76238 h 92765"/>
                            <a:gd name="connsiteX6" fmla="*/ 205786 w 236692"/>
                            <a:gd name="connsiteY6" fmla="*/ 86411 h 92765"/>
                            <a:gd name="connsiteX7" fmla="*/ 187406 w 236692"/>
                            <a:gd name="connsiteY7" fmla="*/ 92766 h 92765"/>
                            <a:gd name="connsiteX8" fmla="*/ 186789 w 236692"/>
                            <a:gd name="connsiteY8" fmla="*/ 45628 h 92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36692" h="92765">
                              <a:moveTo>
                                <a:pt x="0" y="12642"/>
                              </a:moveTo>
                              <a:lnTo>
                                <a:pt x="61219" y="0"/>
                              </a:lnTo>
                              <a:lnTo>
                                <a:pt x="234589" y="31958"/>
                              </a:lnTo>
                              <a:lnTo>
                                <a:pt x="236692" y="75964"/>
                              </a:lnTo>
                              <a:lnTo>
                                <a:pt x="212598" y="83393"/>
                              </a:lnTo>
                              <a:lnTo>
                                <a:pt x="208140" y="76238"/>
                              </a:lnTo>
                              <a:lnTo>
                                <a:pt x="205786" y="86411"/>
                              </a:lnTo>
                              <a:lnTo>
                                <a:pt x="187406" y="92766"/>
                              </a:lnTo>
                              <a:lnTo>
                                <a:pt x="186789" y="45628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8" name="任意多边形: 形状 487">
                          <a:extLst>
                            <a:ext uri="{FF2B5EF4-FFF2-40B4-BE49-F238E27FC236}">
                              <a16:creationId xmlns:a16="http://schemas.microsoft.com/office/drawing/2014/main" id="{E3482E27-C8F6-8895-C704-1499F6344B3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36592" y="4796347"/>
                          <a:ext cx="50292" cy="46885"/>
                        </a:xfrm>
                        <a:custGeom>
                          <a:avLst/>
                          <a:gdLst>
                            <a:gd name="connsiteX0" fmla="*/ 114 w 50292"/>
                            <a:gd name="connsiteY0" fmla="*/ 46886 h 46885"/>
                            <a:gd name="connsiteX1" fmla="*/ 0 w 50292"/>
                            <a:gd name="connsiteY1" fmla="*/ 12710 h 46885"/>
                            <a:gd name="connsiteX2" fmla="*/ 11819 w 50292"/>
                            <a:gd name="connsiteY2" fmla="*/ 10424 h 46885"/>
                            <a:gd name="connsiteX3" fmla="*/ 14425 w 50292"/>
                            <a:gd name="connsiteY3" fmla="*/ 14608 h 46885"/>
                            <a:gd name="connsiteX4" fmla="*/ 15773 w 50292"/>
                            <a:gd name="connsiteY4" fmla="*/ 8755 h 46885"/>
                            <a:gd name="connsiteX5" fmla="*/ 46680 w 50292"/>
                            <a:gd name="connsiteY5" fmla="*/ 0 h 46885"/>
                            <a:gd name="connsiteX6" fmla="*/ 50292 w 50292"/>
                            <a:gd name="connsiteY6" fmla="*/ 34610 h 468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50292" h="46885">
                              <a:moveTo>
                                <a:pt x="114" y="46886"/>
                              </a:moveTo>
                              <a:lnTo>
                                <a:pt x="0" y="12710"/>
                              </a:lnTo>
                              <a:lnTo>
                                <a:pt x="11819" y="10424"/>
                              </a:lnTo>
                              <a:lnTo>
                                <a:pt x="14425" y="14608"/>
                              </a:lnTo>
                              <a:lnTo>
                                <a:pt x="15773" y="8755"/>
                              </a:lnTo>
                              <a:lnTo>
                                <a:pt x="46680" y="0"/>
                              </a:lnTo>
                              <a:lnTo>
                                <a:pt x="50292" y="3461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9" name="任意多边形: 形状 488">
                          <a:extLst>
                            <a:ext uri="{FF2B5EF4-FFF2-40B4-BE49-F238E27FC236}">
                              <a16:creationId xmlns:a16="http://schemas.microsoft.com/office/drawing/2014/main" id="{E2184D89-D288-380B-6E05-81D3557067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0875" y="4612872"/>
                          <a:ext cx="204391" cy="252603"/>
                        </a:xfrm>
                        <a:custGeom>
                          <a:avLst/>
                          <a:gdLst>
                            <a:gd name="connsiteX0" fmla="*/ 0 w 204391"/>
                            <a:gd name="connsiteY0" fmla="*/ 0 h 252603"/>
                            <a:gd name="connsiteX1" fmla="*/ 6287 w 204391"/>
                            <a:gd name="connsiteY1" fmla="*/ 224920 h 252603"/>
                            <a:gd name="connsiteX2" fmla="*/ 204391 w 204391"/>
                            <a:gd name="connsiteY2" fmla="*/ 252603 h 252603"/>
                            <a:gd name="connsiteX3" fmla="*/ 198402 w 204391"/>
                            <a:gd name="connsiteY3" fmla="*/ 28163 h 2526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04391" h="252603">
                              <a:moveTo>
                                <a:pt x="0" y="0"/>
                              </a:moveTo>
                              <a:lnTo>
                                <a:pt x="6287" y="224920"/>
                              </a:lnTo>
                              <a:lnTo>
                                <a:pt x="204391" y="252603"/>
                              </a:lnTo>
                              <a:lnTo>
                                <a:pt x="198402" y="2816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84" name="任意多边形: 形状 483">
                        <a:extLst>
                          <a:ext uri="{FF2B5EF4-FFF2-40B4-BE49-F238E27FC236}">
                            <a16:creationId xmlns:a16="http://schemas.microsoft.com/office/drawing/2014/main" id="{F9E07050-278F-5097-49E1-8C5BEBA33C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40875" y="4612872"/>
                        <a:ext cx="198402" cy="31404"/>
                      </a:xfrm>
                      <a:custGeom>
                        <a:avLst/>
                        <a:gdLst>
                          <a:gd name="connsiteX0" fmla="*/ 0 w 198402"/>
                          <a:gd name="connsiteY0" fmla="*/ 0 h 31404"/>
                          <a:gd name="connsiteX1" fmla="*/ 198402 w 198402"/>
                          <a:gd name="connsiteY1" fmla="*/ 28163 h 31404"/>
                          <a:gd name="connsiteX2" fmla="*/ 95395 w 198402"/>
                          <a:gd name="connsiteY2" fmla="*/ 28163 h 31404"/>
                          <a:gd name="connsiteX3" fmla="*/ 0 w 198402"/>
                          <a:gd name="connsiteY3" fmla="*/ 0 h 314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98402" h="31404">
                            <a:moveTo>
                              <a:pt x="0" y="0"/>
                            </a:moveTo>
                            <a:lnTo>
                              <a:pt x="198402" y="28163"/>
                            </a:lnTo>
                            <a:cubicBezTo>
                              <a:pt x="198402" y="28163"/>
                              <a:pt x="136497" y="35456"/>
                              <a:pt x="95395" y="28163"/>
                            </a:cubicBezTo>
                            <a:cubicBezTo>
                              <a:pt x="54270" y="20894"/>
                              <a:pt x="0" y="0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82" name="任意多边形: 形状 481">
                      <a:extLst>
                        <a:ext uri="{FF2B5EF4-FFF2-40B4-BE49-F238E27FC236}">
                          <a16:creationId xmlns:a16="http://schemas.microsoft.com/office/drawing/2014/main" id="{A80A43E5-6BE7-3242-ADA4-31A2A64A02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05846" y="4384664"/>
                      <a:ext cx="190835" cy="183033"/>
                    </a:xfrm>
                    <a:custGeom>
                      <a:avLst/>
                      <a:gdLst>
                        <a:gd name="connsiteX0" fmla="*/ 180034 w 190835"/>
                        <a:gd name="connsiteY0" fmla="*/ 77081 h 183033"/>
                        <a:gd name="connsiteX1" fmla="*/ 180034 w 190835"/>
                        <a:gd name="connsiteY1" fmla="*/ 77081 h 183033"/>
                        <a:gd name="connsiteX2" fmla="*/ 172353 w 190835"/>
                        <a:gd name="connsiteY2" fmla="*/ 53466 h 183033"/>
                        <a:gd name="connsiteX3" fmla="*/ 155391 w 190835"/>
                        <a:gd name="connsiteY3" fmla="*/ 30104 h 183033"/>
                        <a:gd name="connsiteX4" fmla="*/ 155391 w 190835"/>
                        <a:gd name="connsiteY4" fmla="*/ 30104 h 183033"/>
                        <a:gd name="connsiteX5" fmla="*/ 135297 w 190835"/>
                        <a:gd name="connsiteY5" fmla="*/ 15496 h 183033"/>
                        <a:gd name="connsiteX6" fmla="*/ 135297 w 190835"/>
                        <a:gd name="connsiteY6" fmla="*/ 15496 h 183033"/>
                        <a:gd name="connsiteX7" fmla="*/ 107842 w 190835"/>
                        <a:gd name="connsiteY7" fmla="*/ 6580 h 183033"/>
                        <a:gd name="connsiteX8" fmla="*/ 82993 w 190835"/>
                        <a:gd name="connsiteY8" fmla="*/ 6580 h 183033"/>
                        <a:gd name="connsiteX9" fmla="*/ 82993 w 190835"/>
                        <a:gd name="connsiteY9" fmla="*/ 6580 h 183033"/>
                        <a:gd name="connsiteX10" fmla="*/ 55539 w 190835"/>
                        <a:gd name="connsiteY10" fmla="*/ 15496 h 183033"/>
                        <a:gd name="connsiteX11" fmla="*/ 55539 w 190835"/>
                        <a:gd name="connsiteY11" fmla="*/ 15496 h 183033"/>
                        <a:gd name="connsiteX12" fmla="*/ 35445 w 190835"/>
                        <a:gd name="connsiteY12" fmla="*/ 30104 h 183033"/>
                        <a:gd name="connsiteX13" fmla="*/ 35445 w 190835"/>
                        <a:gd name="connsiteY13" fmla="*/ 30104 h 183033"/>
                        <a:gd name="connsiteX14" fmla="*/ 18459 w 190835"/>
                        <a:gd name="connsiteY14" fmla="*/ 53466 h 183033"/>
                        <a:gd name="connsiteX15" fmla="*/ 18459 w 190835"/>
                        <a:gd name="connsiteY15" fmla="*/ 53466 h 183033"/>
                        <a:gd name="connsiteX16" fmla="*/ 10801 w 190835"/>
                        <a:gd name="connsiteY16" fmla="*/ 77081 h 183033"/>
                        <a:gd name="connsiteX17" fmla="*/ 10801 w 190835"/>
                        <a:gd name="connsiteY17" fmla="*/ 105953 h 183033"/>
                        <a:gd name="connsiteX18" fmla="*/ 18459 w 190835"/>
                        <a:gd name="connsiteY18" fmla="*/ 129567 h 183033"/>
                        <a:gd name="connsiteX19" fmla="*/ 18459 w 190835"/>
                        <a:gd name="connsiteY19" fmla="*/ 129567 h 183033"/>
                        <a:gd name="connsiteX20" fmla="*/ 35445 w 190835"/>
                        <a:gd name="connsiteY20" fmla="*/ 152930 h 183033"/>
                        <a:gd name="connsiteX21" fmla="*/ 55539 w 190835"/>
                        <a:gd name="connsiteY21" fmla="*/ 167538 h 183033"/>
                        <a:gd name="connsiteX22" fmla="*/ 82993 w 190835"/>
                        <a:gd name="connsiteY22" fmla="*/ 176453 h 183033"/>
                        <a:gd name="connsiteX23" fmla="*/ 82993 w 190835"/>
                        <a:gd name="connsiteY23" fmla="*/ 176453 h 183033"/>
                        <a:gd name="connsiteX24" fmla="*/ 107842 w 190835"/>
                        <a:gd name="connsiteY24" fmla="*/ 176453 h 183033"/>
                        <a:gd name="connsiteX25" fmla="*/ 135297 w 190835"/>
                        <a:gd name="connsiteY25" fmla="*/ 167538 h 183033"/>
                        <a:gd name="connsiteX26" fmla="*/ 155391 w 190835"/>
                        <a:gd name="connsiteY26" fmla="*/ 152930 h 183033"/>
                        <a:gd name="connsiteX27" fmla="*/ 172353 w 190835"/>
                        <a:gd name="connsiteY27" fmla="*/ 129567 h 183033"/>
                        <a:gd name="connsiteX28" fmla="*/ 180034 w 190835"/>
                        <a:gd name="connsiteY28" fmla="*/ 105953 h 183033"/>
                        <a:gd name="connsiteX29" fmla="*/ 180034 w 190835"/>
                        <a:gd name="connsiteY29" fmla="*/ 105953 h 183033"/>
                        <a:gd name="connsiteX30" fmla="*/ 180034 w 190835"/>
                        <a:gd name="connsiteY30" fmla="*/ 77081 h 183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90835" h="183033">
                          <a:moveTo>
                            <a:pt x="180034" y="77081"/>
                          </a:moveTo>
                          <a:lnTo>
                            <a:pt x="180034" y="77081"/>
                          </a:lnTo>
                          <a:cubicBezTo>
                            <a:pt x="169884" y="74086"/>
                            <a:pt x="165906" y="61833"/>
                            <a:pt x="172353" y="53466"/>
                          </a:cubicBezTo>
                          <a:cubicBezTo>
                            <a:pt x="181520" y="41556"/>
                            <a:pt x="169519" y="25074"/>
                            <a:pt x="155391" y="30104"/>
                          </a:cubicBezTo>
                          <a:lnTo>
                            <a:pt x="155391" y="30104"/>
                          </a:lnTo>
                          <a:cubicBezTo>
                            <a:pt x="145424" y="33647"/>
                            <a:pt x="135000" y="26080"/>
                            <a:pt x="135297" y="15496"/>
                          </a:cubicBezTo>
                          <a:lnTo>
                            <a:pt x="135297" y="15496"/>
                          </a:lnTo>
                          <a:cubicBezTo>
                            <a:pt x="135709" y="500"/>
                            <a:pt x="116323" y="-5809"/>
                            <a:pt x="107842" y="6580"/>
                          </a:cubicBezTo>
                          <a:cubicBezTo>
                            <a:pt x="101853" y="15313"/>
                            <a:pt x="88983" y="15313"/>
                            <a:pt x="82993" y="6580"/>
                          </a:cubicBezTo>
                          <a:lnTo>
                            <a:pt x="82993" y="6580"/>
                          </a:lnTo>
                          <a:cubicBezTo>
                            <a:pt x="74512" y="-5809"/>
                            <a:pt x="55127" y="500"/>
                            <a:pt x="55539" y="15496"/>
                          </a:cubicBezTo>
                          <a:lnTo>
                            <a:pt x="55539" y="15496"/>
                          </a:lnTo>
                          <a:cubicBezTo>
                            <a:pt x="55836" y="26080"/>
                            <a:pt x="45412" y="33647"/>
                            <a:pt x="35445" y="30104"/>
                          </a:cubicBezTo>
                          <a:lnTo>
                            <a:pt x="35445" y="30104"/>
                          </a:lnTo>
                          <a:cubicBezTo>
                            <a:pt x="21294" y="25074"/>
                            <a:pt x="9315" y="41556"/>
                            <a:pt x="18459" y="53466"/>
                          </a:cubicBezTo>
                          <a:lnTo>
                            <a:pt x="18459" y="53466"/>
                          </a:lnTo>
                          <a:cubicBezTo>
                            <a:pt x="24929" y="61833"/>
                            <a:pt x="20951" y="74086"/>
                            <a:pt x="10801" y="77081"/>
                          </a:cubicBezTo>
                          <a:cubicBezTo>
                            <a:pt x="-3600" y="81333"/>
                            <a:pt x="-3600" y="101724"/>
                            <a:pt x="10801" y="105953"/>
                          </a:cubicBezTo>
                          <a:cubicBezTo>
                            <a:pt x="20951" y="108948"/>
                            <a:pt x="24929" y="121201"/>
                            <a:pt x="18459" y="129567"/>
                          </a:cubicBezTo>
                          <a:lnTo>
                            <a:pt x="18459" y="129567"/>
                          </a:lnTo>
                          <a:cubicBezTo>
                            <a:pt x="9315" y="141477"/>
                            <a:pt x="21294" y="157960"/>
                            <a:pt x="35445" y="152930"/>
                          </a:cubicBezTo>
                          <a:cubicBezTo>
                            <a:pt x="45412" y="149387"/>
                            <a:pt x="55836" y="156954"/>
                            <a:pt x="55539" y="167538"/>
                          </a:cubicBezTo>
                          <a:cubicBezTo>
                            <a:pt x="55127" y="182534"/>
                            <a:pt x="74512" y="188844"/>
                            <a:pt x="82993" y="176453"/>
                          </a:cubicBezTo>
                          <a:lnTo>
                            <a:pt x="82993" y="176453"/>
                          </a:lnTo>
                          <a:cubicBezTo>
                            <a:pt x="88983" y="167721"/>
                            <a:pt x="101853" y="167721"/>
                            <a:pt x="107842" y="176453"/>
                          </a:cubicBezTo>
                          <a:cubicBezTo>
                            <a:pt x="116323" y="188844"/>
                            <a:pt x="135709" y="182534"/>
                            <a:pt x="135297" y="167538"/>
                          </a:cubicBezTo>
                          <a:cubicBezTo>
                            <a:pt x="135000" y="156954"/>
                            <a:pt x="145424" y="149387"/>
                            <a:pt x="155391" y="152930"/>
                          </a:cubicBezTo>
                          <a:cubicBezTo>
                            <a:pt x="169519" y="157960"/>
                            <a:pt x="181520" y="141477"/>
                            <a:pt x="172353" y="129567"/>
                          </a:cubicBezTo>
                          <a:cubicBezTo>
                            <a:pt x="165906" y="121201"/>
                            <a:pt x="169884" y="108948"/>
                            <a:pt x="180034" y="105953"/>
                          </a:cubicBezTo>
                          <a:lnTo>
                            <a:pt x="180034" y="105953"/>
                          </a:lnTo>
                          <a:cubicBezTo>
                            <a:pt x="194436" y="101701"/>
                            <a:pt x="194436" y="81310"/>
                            <a:pt x="180034" y="7708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" name="图形 1">
                    <a:extLst>
                      <a:ext uri="{FF2B5EF4-FFF2-40B4-BE49-F238E27FC236}">
                        <a16:creationId xmlns:a16="http://schemas.microsoft.com/office/drawing/2014/main" id="{AD6A46FD-90C1-06EA-6028-DC1D0C243E67}"/>
                      </a:ext>
                    </a:extLst>
                  </p:cNvPr>
                  <p:cNvGrpSpPr/>
                  <p:nvPr/>
                </p:nvGrpSpPr>
                <p:grpSpPr>
                  <a:xfrm>
                    <a:off x="7931559" y="5158792"/>
                    <a:ext cx="1333126" cy="538078"/>
                    <a:chOff x="7931559" y="5158792"/>
                    <a:chExt cx="1333126" cy="538078"/>
                  </a:xfrm>
                </p:grpSpPr>
                <p:sp>
                  <p:nvSpPr>
                    <p:cNvPr id="462" name="任意多边形: 形状 461">
                      <a:extLst>
                        <a:ext uri="{FF2B5EF4-FFF2-40B4-BE49-F238E27FC236}">
                          <a16:creationId xmlns:a16="http://schemas.microsoft.com/office/drawing/2014/main" id="{62B948BE-0B02-5A1D-44C1-FB07DBAD30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1559" y="5158792"/>
                      <a:ext cx="613425" cy="538078"/>
                    </a:xfrm>
                    <a:custGeom>
                      <a:avLst/>
                      <a:gdLst>
                        <a:gd name="connsiteX0" fmla="*/ 527426 w 613425"/>
                        <a:gd name="connsiteY0" fmla="*/ 0 h 538078"/>
                        <a:gd name="connsiteX1" fmla="*/ 85999 w 613425"/>
                        <a:gd name="connsiteY1" fmla="*/ 0 h 538078"/>
                        <a:gd name="connsiteX2" fmla="*/ 0 w 613425"/>
                        <a:gd name="connsiteY2" fmla="*/ 85999 h 538078"/>
                        <a:gd name="connsiteX3" fmla="*/ 0 w 613425"/>
                        <a:gd name="connsiteY3" fmla="*/ 452103 h 538078"/>
                        <a:gd name="connsiteX4" fmla="*/ 85999 w 613425"/>
                        <a:gd name="connsiteY4" fmla="*/ 538079 h 538078"/>
                        <a:gd name="connsiteX5" fmla="*/ 527426 w 613425"/>
                        <a:gd name="connsiteY5" fmla="*/ 538079 h 538078"/>
                        <a:gd name="connsiteX6" fmla="*/ 613425 w 613425"/>
                        <a:gd name="connsiteY6" fmla="*/ 452103 h 538078"/>
                        <a:gd name="connsiteX7" fmla="*/ 613425 w 613425"/>
                        <a:gd name="connsiteY7" fmla="*/ 85999 h 538078"/>
                        <a:gd name="connsiteX8" fmla="*/ 527426 w 613425"/>
                        <a:gd name="connsiteY8" fmla="*/ 0 h 5380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13425" h="538078">
                          <a:moveTo>
                            <a:pt x="527426" y="0"/>
                          </a:moveTo>
                          <a:lnTo>
                            <a:pt x="85999" y="0"/>
                          </a:lnTo>
                          <a:cubicBezTo>
                            <a:pt x="38496" y="0"/>
                            <a:pt x="0" y="38496"/>
                            <a:pt x="0" y="85999"/>
                          </a:cubicBezTo>
                          <a:lnTo>
                            <a:pt x="0" y="452103"/>
                          </a:lnTo>
                          <a:cubicBezTo>
                            <a:pt x="0" y="499582"/>
                            <a:pt x="38496" y="538079"/>
                            <a:pt x="85999" y="538079"/>
                          </a:cubicBezTo>
                          <a:lnTo>
                            <a:pt x="527426" y="538079"/>
                          </a:lnTo>
                          <a:cubicBezTo>
                            <a:pt x="574929" y="538079"/>
                            <a:pt x="613425" y="499582"/>
                            <a:pt x="613425" y="452103"/>
                          </a:cubicBezTo>
                          <a:lnTo>
                            <a:pt x="613425" y="85999"/>
                          </a:lnTo>
                          <a:cubicBezTo>
                            <a:pt x="613425" y="38496"/>
                            <a:pt x="574929" y="0"/>
                            <a:pt x="527426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463" name="图形 1">
                      <a:extLst>
                        <a:ext uri="{FF2B5EF4-FFF2-40B4-BE49-F238E27FC236}">
                          <a16:creationId xmlns:a16="http://schemas.microsoft.com/office/drawing/2014/main" id="{B028FF58-481B-50AD-E845-E9BF4538071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28903" y="5278761"/>
                      <a:ext cx="635782" cy="298140"/>
                      <a:chOff x="8628903" y="5278761"/>
                      <a:chExt cx="635782" cy="298140"/>
                    </a:xfrm>
                    <a:solidFill>
                      <a:srgbClr val="FFFFFF"/>
                    </a:solidFill>
                  </p:grpSpPr>
                  <p:sp>
                    <p:nvSpPr>
                      <p:cNvPr id="473" name="任意多边形: 形状 472">
                        <a:extLst>
                          <a:ext uri="{FF2B5EF4-FFF2-40B4-BE49-F238E27FC236}">
                            <a16:creationId xmlns:a16="http://schemas.microsoft.com/office/drawing/2014/main" id="{08E93673-F800-E76C-A425-509324525F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278761"/>
                        <a:ext cx="495924" cy="47091"/>
                      </a:xfrm>
                      <a:custGeom>
                        <a:avLst/>
                        <a:gdLst>
                          <a:gd name="connsiteX0" fmla="*/ 23546 w 495924"/>
                          <a:gd name="connsiteY0" fmla="*/ 47092 h 47091"/>
                          <a:gd name="connsiteX1" fmla="*/ 472402 w 495924"/>
                          <a:gd name="connsiteY1" fmla="*/ 47092 h 47091"/>
                          <a:gd name="connsiteX2" fmla="*/ 495925 w 495924"/>
                          <a:gd name="connsiteY2" fmla="*/ 23546 h 47091"/>
                          <a:gd name="connsiteX3" fmla="*/ 472402 w 495924"/>
                          <a:gd name="connsiteY3" fmla="*/ 0 h 47091"/>
                          <a:gd name="connsiteX4" fmla="*/ 23546 w 495924"/>
                          <a:gd name="connsiteY4" fmla="*/ 0 h 47091"/>
                          <a:gd name="connsiteX5" fmla="*/ 0 w 495924"/>
                          <a:gd name="connsiteY5" fmla="*/ 23546 h 47091"/>
                          <a:gd name="connsiteX6" fmla="*/ 23546 w 495924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24" h="47091">
                            <a:moveTo>
                              <a:pt x="23546" y="47092"/>
                            </a:moveTo>
                            <a:lnTo>
                              <a:pt x="472402" y="47092"/>
                            </a:lnTo>
                            <a:cubicBezTo>
                              <a:pt x="485387" y="47092"/>
                              <a:pt x="495925" y="36553"/>
                              <a:pt x="495925" y="23546"/>
                            </a:cubicBezTo>
                            <a:cubicBezTo>
                              <a:pt x="495925" y="10539"/>
                              <a:pt x="485387" y="0"/>
                              <a:pt x="472402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4" name="任意多边形: 形状 473">
                        <a:extLst>
                          <a:ext uri="{FF2B5EF4-FFF2-40B4-BE49-F238E27FC236}">
                            <a16:creationId xmlns:a16="http://schemas.microsoft.com/office/drawing/2014/main" id="{36314E2F-0849-899E-C439-DD5CEE9A21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608" y="5278761"/>
                        <a:ext cx="111076" cy="47091"/>
                      </a:xfrm>
                      <a:custGeom>
                        <a:avLst/>
                        <a:gdLst>
                          <a:gd name="connsiteX0" fmla="*/ 23546 w 111076"/>
                          <a:gd name="connsiteY0" fmla="*/ 47092 h 47091"/>
                          <a:gd name="connsiteX1" fmla="*/ 87531 w 111076"/>
                          <a:gd name="connsiteY1" fmla="*/ 47092 h 47091"/>
                          <a:gd name="connsiteX2" fmla="*/ 111077 w 111076"/>
                          <a:gd name="connsiteY2" fmla="*/ 23546 h 47091"/>
                          <a:gd name="connsiteX3" fmla="*/ 87531 w 111076"/>
                          <a:gd name="connsiteY3" fmla="*/ 0 h 47091"/>
                          <a:gd name="connsiteX4" fmla="*/ 23546 w 111076"/>
                          <a:gd name="connsiteY4" fmla="*/ 0 h 47091"/>
                          <a:gd name="connsiteX5" fmla="*/ 0 w 111076"/>
                          <a:gd name="connsiteY5" fmla="*/ 23546 h 47091"/>
                          <a:gd name="connsiteX6" fmla="*/ 23546 w 111076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91">
                            <a:moveTo>
                              <a:pt x="23546" y="47092"/>
                            </a:moveTo>
                            <a:lnTo>
                              <a:pt x="87531" y="47092"/>
                            </a:lnTo>
                            <a:cubicBezTo>
                              <a:pt x="100538" y="47092"/>
                              <a:pt x="111077" y="36553"/>
                              <a:pt x="111077" y="23546"/>
                            </a:cubicBezTo>
                            <a:cubicBezTo>
                              <a:pt x="111077" y="10539"/>
                              <a:pt x="100538" y="0"/>
                              <a:pt x="87531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5" name="任意多边形: 形状 474">
                        <a:extLst>
                          <a:ext uri="{FF2B5EF4-FFF2-40B4-BE49-F238E27FC236}">
                            <a16:creationId xmlns:a16="http://schemas.microsoft.com/office/drawing/2014/main" id="{B8D3A12E-E7D2-1E1D-3AC8-1B8E9A673B1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529832"/>
                        <a:ext cx="145115" cy="47068"/>
                      </a:xfrm>
                      <a:custGeom>
                        <a:avLst/>
                        <a:gdLst>
                          <a:gd name="connsiteX0" fmla="*/ 121570 w 145115"/>
                          <a:gd name="connsiteY0" fmla="*/ 0 h 47068"/>
                          <a:gd name="connsiteX1" fmla="*/ 23546 w 145115"/>
                          <a:gd name="connsiteY1" fmla="*/ 0 h 47068"/>
                          <a:gd name="connsiteX2" fmla="*/ 0 w 145115"/>
                          <a:gd name="connsiteY2" fmla="*/ 23523 h 47068"/>
                          <a:gd name="connsiteX3" fmla="*/ 23546 w 145115"/>
                          <a:gd name="connsiteY3" fmla="*/ 47069 h 47068"/>
                          <a:gd name="connsiteX4" fmla="*/ 121570 w 145115"/>
                          <a:gd name="connsiteY4" fmla="*/ 47069 h 47068"/>
                          <a:gd name="connsiteX5" fmla="*/ 145115 w 145115"/>
                          <a:gd name="connsiteY5" fmla="*/ 23523 h 47068"/>
                          <a:gd name="connsiteX6" fmla="*/ 121570 w 145115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5" h="47068">
                            <a:moveTo>
                              <a:pt x="121570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lnTo>
                              <a:pt x="121570" y="47069"/>
                            </a:lnTo>
                            <a:cubicBezTo>
                              <a:pt x="134577" y="47069"/>
                              <a:pt x="145115" y="36530"/>
                              <a:pt x="145115" y="23523"/>
                            </a:cubicBezTo>
                            <a:cubicBezTo>
                              <a:pt x="145115" y="10516"/>
                              <a:pt x="134577" y="0"/>
                              <a:pt x="12157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6" name="任意多边形: 形状 475">
                        <a:extLst>
                          <a:ext uri="{FF2B5EF4-FFF2-40B4-BE49-F238E27FC236}">
                            <a16:creationId xmlns:a16="http://schemas.microsoft.com/office/drawing/2014/main" id="{D03BF67E-AB7E-B5D6-A8E2-EC5D44FE65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02776" y="5529832"/>
                        <a:ext cx="214449" cy="47068"/>
                      </a:xfrm>
                      <a:custGeom>
                        <a:avLst/>
                        <a:gdLst>
                          <a:gd name="connsiteX0" fmla="*/ 190927 w 214449"/>
                          <a:gd name="connsiteY0" fmla="*/ 0 h 47068"/>
                          <a:gd name="connsiteX1" fmla="*/ 23546 w 214449"/>
                          <a:gd name="connsiteY1" fmla="*/ 0 h 47068"/>
                          <a:gd name="connsiteX2" fmla="*/ 0 w 214449"/>
                          <a:gd name="connsiteY2" fmla="*/ 23523 h 47068"/>
                          <a:gd name="connsiteX3" fmla="*/ 23546 w 214449"/>
                          <a:gd name="connsiteY3" fmla="*/ 47069 h 47068"/>
                          <a:gd name="connsiteX4" fmla="*/ 190927 w 214449"/>
                          <a:gd name="connsiteY4" fmla="*/ 47069 h 47068"/>
                          <a:gd name="connsiteX5" fmla="*/ 214450 w 214449"/>
                          <a:gd name="connsiteY5" fmla="*/ 23523 h 47068"/>
                          <a:gd name="connsiteX6" fmla="*/ 190927 w 214449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9" h="47068">
                            <a:moveTo>
                              <a:pt x="190927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61" y="47069"/>
                              <a:pt x="23546" y="47069"/>
                            </a:cubicBezTo>
                            <a:lnTo>
                              <a:pt x="190927" y="47069"/>
                            </a:lnTo>
                            <a:cubicBezTo>
                              <a:pt x="203911" y="47069"/>
                              <a:pt x="214450" y="36530"/>
                              <a:pt x="214450" y="23523"/>
                            </a:cubicBezTo>
                            <a:cubicBezTo>
                              <a:pt x="214450" y="10516"/>
                              <a:pt x="203911" y="0"/>
                              <a:pt x="190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7" name="任意多边形: 形状 476">
                        <a:extLst>
                          <a:ext uri="{FF2B5EF4-FFF2-40B4-BE49-F238E27FC236}">
                            <a16:creationId xmlns:a16="http://schemas.microsoft.com/office/drawing/2014/main" id="{D51BDAA8-7C37-63C8-B239-C71A4329C7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6611" y="5404285"/>
                        <a:ext cx="318074" cy="47068"/>
                      </a:xfrm>
                      <a:custGeom>
                        <a:avLst/>
                        <a:gdLst>
                          <a:gd name="connsiteX0" fmla="*/ 294528 w 318074"/>
                          <a:gd name="connsiteY0" fmla="*/ 0 h 47068"/>
                          <a:gd name="connsiteX1" fmla="*/ 23546 w 318074"/>
                          <a:gd name="connsiteY1" fmla="*/ 0 h 47068"/>
                          <a:gd name="connsiteX2" fmla="*/ 0 w 318074"/>
                          <a:gd name="connsiteY2" fmla="*/ 23546 h 47068"/>
                          <a:gd name="connsiteX3" fmla="*/ 23546 w 318074"/>
                          <a:gd name="connsiteY3" fmla="*/ 47069 h 47068"/>
                          <a:gd name="connsiteX4" fmla="*/ 294528 w 318074"/>
                          <a:gd name="connsiteY4" fmla="*/ 47069 h 47068"/>
                          <a:gd name="connsiteX5" fmla="*/ 318074 w 318074"/>
                          <a:gd name="connsiteY5" fmla="*/ 23546 h 47068"/>
                          <a:gd name="connsiteX6" fmla="*/ 294528 w 318074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74" h="47068">
                            <a:moveTo>
                              <a:pt x="294528" y="0"/>
                            </a:moveTo>
                            <a:lnTo>
                              <a:pt x="23546" y="0"/>
                            </a:lnTo>
                            <a:cubicBezTo>
                              <a:pt x="10539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9" y="47069"/>
                              <a:pt x="23546" y="47069"/>
                            </a:cubicBezTo>
                            <a:lnTo>
                              <a:pt x="294528" y="47069"/>
                            </a:lnTo>
                            <a:cubicBezTo>
                              <a:pt x="307536" y="47069"/>
                              <a:pt x="318074" y="36553"/>
                              <a:pt x="318074" y="23546"/>
                            </a:cubicBezTo>
                            <a:cubicBezTo>
                              <a:pt x="318074" y="10539"/>
                              <a:pt x="307536" y="0"/>
                              <a:pt x="2945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8" name="任意多边形: 形状 477">
                        <a:extLst>
                          <a:ext uri="{FF2B5EF4-FFF2-40B4-BE49-F238E27FC236}">
                            <a16:creationId xmlns:a16="http://schemas.microsoft.com/office/drawing/2014/main" id="{D3CE0728-6CD3-2738-E7DA-0B43482EDE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404308"/>
                        <a:ext cx="288950" cy="47046"/>
                      </a:xfrm>
                      <a:custGeom>
                        <a:avLst/>
                        <a:gdLst>
                          <a:gd name="connsiteX0" fmla="*/ 23546 w 288950"/>
                          <a:gd name="connsiteY0" fmla="*/ 47046 h 47046"/>
                          <a:gd name="connsiteX1" fmla="*/ 265405 w 288950"/>
                          <a:gd name="connsiteY1" fmla="*/ 47046 h 47046"/>
                          <a:gd name="connsiteX2" fmla="*/ 288950 w 288950"/>
                          <a:gd name="connsiteY2" fmla="*/ 23523 h 47046"/>
                          <a:gd name="connsiteX3" fmla="*/ 265405 w 288950"/>
                          <a:gd name="connsiteY3" fmla="*/ 0 h 47046"/>
                          <a:gd name="connsiteX4" fmla="*/ 23546 w 288950"/>
                          <a:gd name="connsiteY4" fmla="*/ 0 h 47046"/>
                          <a:gd name="connsiteX5" fmla="*/ 0 w 288950"/>
                          <a:gd name="connsiteY5" fmla="*/ 23523 h 47046"/>
                          <a:gd name="connsiteX6" fmla="*/ 23546 w 288950"/>
                          <a:gd name="connsiteY6" fmla="*/ 47046 h 470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0" h="47046">
                            <a:moveTo>
                              <a:pt x="23546" y="47046"/>
                            </a:moveTo>
                            <a:lnTo>
                              <a:pt x="265405" y="47046"/>
                            </a:lnTo>
                            <a:cubicBezTo>
                              <a:pt x="278412" y="47046"/>
                              <a:pt x="288950" y="36530"/>
                              <a:pt x="288950" y="23523"/>
                            </a:cubicBezTo>
                            <a:cubicBezTo>
                              <a:pt x="288950" y="10516"/>
                              <a:pt x="278412" y="0"/>
                              <a:pt x="265405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46"/>
                              <a:pt x="23546" y="4704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64" name="图形 1">
                      <a:extLst>
                        <a:ext uri="{FF2B5EF4-FFF2-40B4-BE49-F238E27FC236}">
                          <a16:creationId xmlns:a16="http://schemas.microsoft.com/office/drawing/2014/main" id="{B5C3EF09-77D7-330D-BAE6-AE277B77F0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58797" y="5272817"/>
                      <a:ext cx="360959" cy="329412"/>
                      <a:chOff x="8058797" y="5272817"/>
                      <a:chExt cx="360959" cy="329412"/>
                    </a:xfrm>
                  </p:grpSpPr>
                  <p:sp>
                    <p:nvSpPr>
                      <p:cNvPr id="465" name="任意多边形: 形状 464">
                        <a:extLst>
                          <a:ext uri="{FF2B5EF4-FFF2-40B4-BE49-F238E27FC236}">
                            <a16:creationId xmlns:a16="http://schemas.microsoft.com/office/drawing/2014/main" id="{7A6A2078-10A9-6518-C5D3-100B12A8A97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58797" y="5285893"/>
                        <a:ext cx="316302" cy="316302"/>
                      </a:xfrm>
                      <a:custGeom>
                        <a:avLst/>
                        <a:gdLst>
                          <a:gd name="connsiteX0" fmla="*/ 0 w 316302"/>
                          <a:gd name="connsiteY0" fmla="*/ 0 h 316302"/>
                          <a:gd name="connsiteX1" fmla="*/ 316302 w 316302"/>
                          <a:gd name="connsiteY1" fmla="*/ 0 h 316302"/>
                          <a:gd name="connsiteX2" fmla="*/ 316302 w 316302"/>
                          <a:gd name="connsiteY2" fmla="*/ 316302 h 316302"/>
                          <a:gd name="connsiteX3" fmla="*/ 0 w 316302"/>
                          <a:gd name="connsiteY3" fmla="*/ 316302 h 3163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6302" h="316302">
                            <a:moveTo>
                              <a:pt x="0" y="0"/>
                            </a:moveTo>
                            <a:lnTo>
                              <a:pt x="316302" y="0"/>
                            </a:lnTo>
                            <a:lnTo>
                              <a:pt x="316302" y="316302"/>
                            </a:lnTo>
                            <a:lnTo>
                              <a:pt x="0" y="31630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6" name="任意多边形: 形状 465">
                        <a:extLst>
                          <a:ext uri="{FF2B5EF4-FFF2-40B4-BE49-F238E27FC236}">
                            <a16:creationId xmlns:a16="http://schemas.microsoft.com/office/drawing/2014/main" id="{1EAEB856-9666-42ED-F5E4-19FC1C81F4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8185" y="5510561"/>
                        <a:ext cx="80581" cy="91646"/>
                      </a:xfrm>
                      <a:custGeom>
                        <a:avLst/>
                        <a:gdLst>
                          <a:gd name="connsiteX0" fmla="*/ 80582 w 80581"/>
                          <a:gd name="connsiteY0" fmla="*/ 91280 h 91646"/>
                          <a:gd name="connsiteX1" fmla="*/ 80582 w 80581"/>
                          <a:gd name="connsiteY1" fmla="*/ 7110 h 91646"/>
                          <a:gd name="connsiteX2" fmla="*/ 71254 w 80581"/>
                          <a:gd name="connsiteY2" fmla="*/ 14242 h 91646"/>
                          <a:gd name="connsiteX3" fmla="*/ 65791 w 80581"/>
                          <a:gd name="connsiteY3" fmla="*/ 7110 h 91646"/>
                          <a:gd name="connsiteX4" fmla="*/ 56464 w 80581"/>
                          <a:gd name="connsiteY4" fmla="*/ 3840 h 91646"/>
                          <a:gd name="connsiteX5" fmla="*/ 46749 w 80581"/>
                          <a:gd name="connsiteY5" fmla="*/ 15339 h 91646"/>
                          <a:gd name="connsiteX6" fmla="*/ 41125 w 80581"/>
                          <a:gd name="connsiteY6" fmla="*/ 0 h 91646"/>
                          <a:gd name="connsiteX7" fmla="*/ 27203 w 80581"/>
                          <a:gd name="connsiteY7" fmla="*/ 26495 h 91646"/>
                          <a:gd name="connsiteX8" fmla="*/ 18128 w 80581"/>
                          <a:gd name="connsiteY8" fmla="*/ 4389 h 91646"/>
                          <a:gd name="connsiteX9" fmla="*/ 12116 w 80581"/>
                          <a:gd name="connsiteY9" fmla="*/ 13693 h 91646"/>
                          <a:gd name="connsiteX10" fmla="*/ 4435 w 80581"/>
                          <a:gd name="connsiteY10" fmla="*/ 0 h 91646"/>
                          <a:gd name="connsiteX11" fmla="*/ 0 w 80581"/>
                          <a:gd name="connsiteY11" fmla="*/ 91280 h 91646"/>
                          <a:gd name="connsiteX12" fmla="*/ 80582 w 80581"/>
                          <a:gd name="connsiteY12" fmla="*/ 91280 h 916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80581" h="91646">
                            <a:moveTo>
                              <a:pt x="80582" y="91280"/>
                            </a:moveTo>
                            <a:lnTo>
                              <a:pt x="80582" y="7110"/>
                            </a:lnTo>
                            <a:lnTo>
                              <a:pt x="71254" y="14242"/>
                            </a:lnTo>
                            <a:lnTo>
                              <a:pt x="65791" y="7110"/>
                            </a:lnTo>
                            <a:lnTo>
                              <a:pt x="56464" y="3840"/>
                            </a:lnTo>
                            <a:lnTo>
                              <a:pt x="46749" y="15339"/>
                            </a:lnTo>
                            <a:lnTo>
                              <a:pt x="41125" y="0"/>
                            </a:lnTo>
                            <a:lnTo>
                              <a:pt x="27203" y="26495"/>
                            </a:lnTo>
                            <a:lnTo>
                              <a:pt x="18128" y="4389"/>
                            </a:lnTo>
                            <a:lnTo>
                              <a:pt x="12116" y="13693"/>
                            </a:lnTo>
                            <a:lnTo>
                              <a:pt x="4435" y="0"/>
                            </a:lnTo>
                            <a:cubicBezTo>
                              <a:pt x="4435" y="0"/>
                              <a:pt x="1829" y="64991"/>
                              <a:pt x="0" y="91280"/>
                            </a:cubicBezTo>
                            <a:cubicBezTo>
                              <a:pt x="26861" y="92606"/>
                              <a:pt x="53721" y="89794"/>
                              <a:pt x="80582" y="9128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7" name="任意多边形: 形状 466">
                        <a:extLst>
                          <a:ext uri="{FF2B5EF4-FFF2-40B4-BE49-F238E27FC236}">
                            <a16:creationId xmlns:a16="http://schemas.microsoft.com/office/drawing/2014/main" id="{CB583A09-E48D-C4A9-96AB-CFBD89EC05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58797" y="5272840"/>
                        <a:ext cx="360936" cy="13052"/>
                      </a:xfrm>
                      <a:custGeom>
                        <a:avLst/>
                        <a:gdLst>
                          <a:gd name="connsiteX0" fmla="*/ 0 w 360936"/>
                          <a:gd name="connsiteY0" fmla="*/ 13053 h 13052"/>
                          <a:gd name="connsiteX1" fmla="*/ 78318 w 360936"/>
                          <a:gd name="connsiteY1" fmla="*/ 0 h 13052"/>
                          <a:gd name="connsiteX2" fmla="*/ 360937 w 360936"/>
                          <a:gd name="connsiteY2" fmla="*/ 0 h 13052"/>
                          <a:gd name="connsiteX3" fmla="*/ 316291 w 360936"/>
                          <a:gd name="connsiteY3" fmla="*/ 13053 h 130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60936" h="13052">
                            <a:moveTo>
                              <a:pt x="0" y="13053"/>
                            </a:moveTo>
                            <a:lnTo>
                              <a:pt x="78318" y="0"/>
                            </a:lnTo>
                            <a:lnTo>
                              <a:pt x="360937" y="0"/>
                            </a:lnTo>
                            <a:lnTo>
                              <a:pt x="316291" y="13053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8" name="任意多边形: 形状 467">
                        <a:extLst>
                          <a:ext uri="{FF2B5EF4-FFF2-40B4-BE49-F238E27FC236}">
                            <a16:creationId xmlns:a16="http://schemas.microsoft.com/office/drawing/2014/main" id="{0EA489DF-905C-339D-E8EE-4EBEDC22AD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75088" y="5272817"/>
                        <a:ext cx="44668" cy="329412"/>
                      </a:xfrm>
                      <a:custGeom>
                        <a:avLst/>
                        <a:gdLst>
                          <a:gd name="connsiteX0" fmla="*/ 44668 w 44668"/>
                          <a:gd name="connsiteY0" fmla="*/ 0 h 329412"/>
                          <a:gd name="connsiteX1" fmla="*/ 44668 w 44668"/>
                          <a:gd name="connsiteY1" fmla="*/ 307284 h 329412"/>
                          <a:gd name="connsiteX2" fmla="*/ 35959 w 44668"/>
                          <a:gd name="connsiteY2" fmla="*/ 311582 h 329412"/>
                          <a:gd name="connsiteX3" fmla="*/ 19179 w 44668"/>
                          <a:gd name="connsiteY3" fmla="*/ 319926 h 329412"/>
                          <a:gd name="connsiteX4" fmla="*/ 0 w 44668"/>
                          <a:gd name="connsiteY4" fmla="*/ 329413 h 329412"/>
                          <a:gd name="connsiteX5" fmla="*/ 0 w 44668"/>
                          <a:gd name="connsiteY5" fmla="*/ 13122 h 3294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44668" h="329412">
                            <a:moveTo>
                              <a:pt x="44668" y="0"/>
                            </a:moveTo>
                            <a:lnTo>
                              <a:pt x="44668" y="307284"/>
                            </a:lnTo>
                            <a:lnTo>
                              <a:pt x="35959" y="311582"/>
                            </a:lnTo>
                            <a:lnTo>
                              <a:pt x="19179" y="319926"/>
                            </a:lnTo>
                            <a:lnTo>
                              <a:pt x="0" y="329413"/>
                            </a:lnTo>
                            <a:lnTo>
                              <a:pt x="0" y="13122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9" name="任意多边形: 形状 468">
                        <a:extLst>
                          <a:ext uri="{FF2B5EF4-FFF2-40B4-BE49-F238E27FC236}">
                            <a16:creationId xmlns:a16="http://schemas.microsoft.com/office/drawing/2014/main" id="{039F9B5F-F8E0-BA7A-0CF5-7A0A3B88D8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3133" y="5274395"/>
                        <a:ext cx="102961" cy="113385"/>
                      </a:xfrm>
                      <a:custGeom>
                        <a:avLst/>
                        <a:gdLst>
                          <a:gd name="connsiteX0" fmla="*/ 0 w 102961"/>
                          <a:gd name="connsiteY0" fmla="*/ 11498 h 113385"/>
                          <a:gd name="connsiteX1" fmla="*/ 0 w 102961"/>
                          <a:gd name="connsiteY1" fmla="*/ 106276 h 113385"/>
                          <a:gd name="connsiteX2" fmla="*/ 9304 w 102961"/>
                          <a:gd name="connsiteY2" fmla="*/ 99144 h 113385"/>
                          <a:gd name="connsiteX3" fmla="*/ 14791 w 102961"/>
                          <a:gd name="connsiteY3" fmla="*/ 106276 h 113385"/>
                          <a:gd name="connsiteX4" fmla="*/ 24095 w 102961"/>
                          <a:gd name="connsiteY4" fmla="*/ 109545 h 113385"/>
                          <a:gd name="connsiteX5" fmla="*/ 33810 w 102961"/>
                          <a:gd name="connsiteY5" fmla="*/ 98047 h 113385"/>
                          <a:gd name="connsiteX6" fmla="*/ 39434 w 102961"/>
                          <a:gd name="connsiteY6" fmla="*/ 113386 h 113385"/>
                          <a:gd name="connsiteX7" fmla="*/ 55870 w 102961"/>
                          <a:gd name="connsiteY7" fmla="*/ 62453 h 113385"/>
                          <a:gd name="connsiteX8" fmla="*/ 62431 w 102961"/>
                          <a:gd name="connsiteY8" fmla="*/ 108997 h 113385"/>
                          <a:gd name="connsiteX9" fmla="*/ 68466 w 102961"/>
                          <a:gd name="connsiteY9" fmla="*/ 99692 h 113385"/>
                          <a:gd name="connsiteX10" fmla="*/ 76124 w 102961"/>
                          <a:gd name="connsiteY10" fmla="*/ 113386 h 113385"/>
                          <a:gd name="connsiteX11" fmla="*/ 81610 w 102961"/>
                          <a:gd name="connsiteY11" fmla="*/ 11498 h 113385"/>
                          <a:gd name="connsiteX12" fmla="*/ 102962 w 102961"/>
                          <a:gd name="connsiteY12" fmla="*/ 0 h 113385"/>
                          <a:gd name="connsiteX13" fmla="*/ 81062 w 102961"/>
                          <a:gd name="connsiteY13" fmla="*/ 2743 h 113385"/>
                          <a:gd name="connsiteX14" fmla="*/ 80513 w 102961"/>
                          <a:gd name="connsiteY14" fmla="*/ 0 h 113385"/>
                          <a:gd name="connsiteX15" fmla="*/ 33810 w 102961"/>
                          <a:gd name="connsiteY15" fmla="*/ 0 h 113385"/>
                          <a:gd name="connsiteX16" fmla="*/ 0 w 102961"/>
                          <a:gd name="connsiteY16" fmla="*/ 11498 h 1133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102961" h="113385">
                            <a:moveTo>
                              <a:pt x="0" y="11498"/>
                            </a:moveTo>
                            <a:lnTo>
                              <a:pt x="0" y="106276"/>
                            </a:lnTo>
                            <a:lnTo>
                              <a:pt x="9304" y="99144"/>
                            </a:lnTo>
                            <a:lnTo>
                              <a:pt x="14791" y="106276"/>
                            </a:lnTo>
                            <a:lnTo>
                              <a:pt x="24095" y="109545"/>
                            </a:lnTo>
                            <a:lnTo>
                              <a:pt x="33810" y="98047"/>
                            </a:lnTo>
                            <a:lnTo>
                              <a:pt x="39434" y="113386"/>
                            </a:lnTo>
                            <a:lnTo>
                              <a:pt x="55870" y="62453"/>
                            </a:lnTo>
                            <a:lnTo>
                              <a:pt x="62431" y="108997"/>
                            </a:lnTo>
                            <a:lnTo>
                              <a:pt x="68466" y="99692"/>
                            </a:lnTo>
                            <a:lnTo>
                              <a:pt x="76124" y="113386"/>
                            </a:lnTo>
                            <a:cubicBezTo>
                              <a:pt x="76124" y="113386"/>
                              <a:pt x="79964" y="17533"/>
                              <a:pt x="81610" y="11498"/>
                            </a:cubicBezTo>
                            <a:lnTo>
                              <a:pt x="102962" y="0"/>
                            </a:lnTo>
                            <a:lnTo>
                              <a:pt x="81062" y="2743"/>
                            </a:lnTo>
                            <a:lnTo>
                              <a:pt x="80513" y="0"/>
                            </a:lnTo>
                            <a:lnTo>
                              <a:pt x="33810" y="0"/>
                            </a:lnTo>
                            <a:lnTo>
                              <a:pt x="0" y="11498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0" name="任意多边形: 形状 469">
                        <a:extLst>
                          <a:ext uri="{FF2B5EF4-FFF2-40B4-BE49-F238E27FC236}">
                            <a16:creationId xmlns:a16="http://schemas.microsoft.com/office/drawing/2014/main" id="{91C73788-F0B3-26A4-65CF-027D57025B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67453" y="5274349"/>
                        <a:ext cx="39707" cy="54109"/>
                      </a:xfrm>
                      <a:custGeom>
                        <a:avLst/>
                        <a:gdLst>
                          <a:gd name="connsiteX0" fmla="*/ 0 w 39707"/>
                          <a:gd name="connsiteY0" fmla="*/ 7384 h 54109"/>
                          <a:gd name="connsiteX1" fmla="*/ 22380 w 39707"/>
                          <a:gd name="connsiteY1" fmla="*/ 7087 h 54109"/>
                          <a:gd name="connsiteX2" fmla="*/ 23523 w 39707"/>
                          <a:gd name="connsiteY2" fmla="*/ 54110 h 54109"/>
                          <a:gd name="connsiteX3" fmla="*/ 27249 w 39707"/>
                          <a:gd name="connsiteY3" fmla="*/ 48098 h 54109"/>
                          <a:gd name="connsiteX4" fmla="*/ 28667 w 39707"/>
                          <a:gd name="connsiteY4" fmla="*/ 50018 h 54109"/>
                          <a:gd name="connsiteX5" fmla="*/ 32050 w 39707"/>
                          <a:gd name="connsiteY5" fmla="*/ 45971 h 54109"/>
                          <a:gd name="connsiteX6" fmla="*/ 35227 w 39707"/>
                          <a:gd name="connsiteY6" fmla="*/ 48372 h 54109"/>
                          <a:gd name="connsiteX7" fmla="*/ 39708 w 39707"/>
                          <a:gd name="connsiteY7" fmla="*/ 44120 h 54109"/>
                          <a:gd name="connsiteX8" fmla="*/ 39708 w 39707"/>
                          <a:gd name="connsiteY8" fmla="*/ 2172 h 54109"/>
                          <a:gd name="connsiteX9" fmla="*/ 17259 w 39707"/>
                          <a:gd name="connsiteY9" fmla="*/ 0 h 54109"/>
                          <a:gd name="connsiteX10" fmla="*/ 19134 w 39707"/>
                          <a:gd name="connsiteY10" fmla="*/ 1349 h 54109"/>
                          <a:gd name="connsiteX11" fmla="*/ 15614 w 39707"/>
                          <a:gd name="connsiteY11" fmla="*/ 2172 h 54109"/>
                          <a:gd name="connsiteX12" fmla="*/ 12962 w 39707"/>
                          <a:gd name="connsiteY12" fmla="*/ 5258 h 541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39707" h="54109">
                            <a:moveTo>
                              <a:pt x="0" y="7384"/>
                            </a:moveTo>
                            <a:lnTo>
                              <a:pt x="22380" y="7087"/>
                            </a:lnTo>
                            <a:lnTo>
                              <a:pt x="23523" y="54110"/>
                            </a:lnTo>
                            <a:lnTo>
                              <a:pt x="27249" y="48098"/>
                            </a:lnTo>
                            <a:lnTo>
                              <a:pt x="28667" y="50018"/>
                            </a:lnTo>
                            <a:lnTo>
                              <a:pt x="32050" y="45971"/>
                            </a:lnTo>
                            <a:lnTo>
                              <a:pt x="35227" y="48372"/>
                            </a:lnTo>
                            <a:lnTo>
                              <a:pt x="39708" y="44120"/>
                            </a:lnTo>
                            <a:lnTo>
                              <a:pt x="39708" y="2172"/>
                            </a:lnTo>
                            <a:lnTo>
                              <a:pt x="17259" y="0"/>
                            </a:lnTo>
                            <a:lnTo>
                              <a:pt x="19134" y="1349"/>
                            </a:lnTo>
                            <a:lnTo>
                              <a:pt x="15614" y="2172"/>
                            </a:lnTo>
                            <a:lnTo>
                              <a:pt x="12962" y="5258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1" name="任意多边形: 形状 470">
                        <a:extLst>
                          <a:ext uri="{FF2B5EF4-FFF2-40B4-BE49-F238E27FC236}">
                            <a16:creationId xmlns:a16="http://schemas.microsoft.com/office/drawing/2014/main" id="{CF6DDE52-BD16-BFAD-CCCC-2055992497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4268" y="5544691"/>
                        <a:ext cx="16779" cy="48051"/>
                      </a:xfrm>
                      <a:custGeom>
                        <a:avLst/>
                        <a:gdLst>
                          <a:gd name="connsiteX0" fmla="*/ 16779 w 16779"/>
                          <a:gd name="connsiteY0" fmla="*/ 39708 h 48051"/>
                          <a:gd name="connsiteX1" fmla="*/ 0 w 16779"/>
                          <a:gd name="connsiteY1" fmla="*/ 48052 h 48051"/>
                          <a:gd name="connsiteX2" fmla="*/ 846 w 16779"/>
                          <a:gd name="connsiteY2" fmla="*/ 18882 h 48051"/>
                          <a:gd name="connsiteX3" fmla="*/ 4572 w 16779"/>
                          <a:gd name="connsiteY3" fmla="*/ 24918 h 48051"/>
                          <a:gd name="connsiteX4" fmla="*/ 6607 w 16779"/>
                          <a:gd name="connsiteY4" fmla="*/ 13968 h 48051"/>
                          <a:gd name="connsiteX5" fmla="*/ 10287 w 16779"/>
                          <a:gd name="connsiteY5" fmla="*/ 17054 h 48051"/>
                          <a:gd name="connsiteX6" fmla="*/ 11019 w 16779"/>
                          <a:gd name="connsiteY6" fmla="*/ 9030 h 48051"/>
                          <a:gd name="connsiteX7" fmla="*/ 15636 w 16779"/>
                          <a:gd name="connsiteY7" fmla="*/ 0 h 480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6779" h="48051">
                            <a:moveTo>
                              <a:pt x="16779" y="39708"/>
                            </a:moveTo>
                            <a:lnTo>
                              <a:pt x="0" y="48052"/>
                            </a:lnTo>
                            <a:lnTo>
                              <a:pt x="846" y="18882"/>
                            </a:lnTo>
                            <a:lnTo>
                              <a:pt x="4572" y="24918"/>
                            </a:lnTo>
                            <a:lnTo>
                              <a:pt x="6607" y="13968"/>
                            </a:lnTo>
                            <a:lnTo>
                              <a:pt x="10287" y="17054"/>
                            </a:lnTo>
                            <a:lnTo>
                              <a:pt x="11019" y="9030"/>
                            </a:lnTo>
                            <a:lnTo>
                              <a:pt x="15636" y="0"/>
                            </a:lnTo>
                            <a:close/>
                          </a:path>
                        </a:pathLst>
                      </a:custGeom>
                      <a:solidFill>
                        <a:srgbClr val="CDEEFF">
                          <a:alpha val="50000"/>
                        </a:srgb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2" name="任意多边形: 形状 471">
                        <a:extLst>
                          <a:ext uri="{FF2B5EF4-FFF2-40B4-BE49-F238E27FC236}">
                            <a16:creationId xmlns:a16="http://schemas.microsoft.com/office/drawing/2014/main" id="{70B13F14-6E7A-147A-CAB6-DC0A13C4AE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91807" y="5275332"/>
                        <a:ext cx="56029" cy="8366"/>
                      </a:xfrm>
                      <a:custGeom>
                        <a:avLst/>
                        <a:gdLst>
                          <a:gd name="connsiteX0" fmla="*/ 30404 w 56029"/>
                          <a:gd name="connsiteY0" fmla="*/ 0 h 8366"/>
                          <a:gd name="connsiteX1" fmla="*/ 56030 w 56029"/>
                          <a:gd name="connsiteY1" fmla="*/ 274 h 8366"/>
                          <a:gd name="connsiteX2" fmla="*/ 49858 w 56029"/>
                          <a:gd name="connsiteY2" fmla="*/ 2515 h 8366"/>
                          <a:gd name="connsiteX3" fmla="*/ 51915 w 56029"/>
                          <a:gd name="connsiteY3" fmla="*/ 3658 h 8366"/>
                          <a:gd name="connsiteX4" fmla="*/ 45354 w 56029"/>
                          <a:gd name="connsiteY4" fmla="*/ 5715 h 8366"/>
                          <a:gd name="connsiteX5" fmla="*/ 49652 w 56029"/>
                          <a:gd name="connsiteY5" fmla="*/ 6904 h 8366"/>
                          <a:gd name="connsiteX6" fmla="*/ 39479 w 56029"/>
                          <a:gd name="connsiteY6" fmla="*/ 7178 h 8366"/>
                          <a:gd name="connsiteX7" fmla="*/ 39479 w 56029"/>
                          <a:gd name="connsiteY7" fmla="*/ 8367 h 8366"/>
                          <a:gd name="connsiteX8" fmla="*/ 0 w 56029"/>
                          <a:gd name="connsiteY8" fmla="*/ 5075 h 8366"/>
                          <a:gd name="connsiteX9" fmla="*/ 30404 w 56029"/>
                          <a:gd name="connsiteY9" fmla="*/ 0 h 83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56029" h="8366">
                            <a:moveTo>
                              <a:pt x="30404" y="0"/>
                            </a:moveTo>
                            <a:lnTo>
                              <a:pt x="56030" y="274"/>
                            </a:lnTo>
                            <a:lnTo>
                              <a:pt x="49858" y="2515"/>
                            </a:lnTo>
                            <a:lnTo>
                              <a:pt x="51915" y="3658"/>
                            </a:lnTo>
                            <a:cubicBezTo>
                              <a:pt x="51915" y="3658"/>
                              <a:pt x="44737" y="5715"/>
                              <a:pt x="45354" y="5715"/>
                            </a:cubicBezTo>
                            <a:cubicBezTo>
                              <a:pt x="45949" y="5715"/>
                              <a:pt x="50269" y="7064"/>
                              <a:pt x="49652" y="6904"/>
                            </a:cubicBezTo>
                            <a:cubicBezTo>
                              <a:pt x="49035" y="6744"/>
                              <a:pt x="39479" y="7178"/>
                              <a:pt x="39479" y="7178"/>
                            </a:cubicBezTo>
                            <a:lnTo>
                              <a:pt x="39479" y="8367"/>
                            </a:lnTo>
                            <a:lnTo>
                              <a:pt x="0" y="5075"/>
                            </a:lnTo>
                            <a:lnTo>
                              <a:pt x="30404" y="0"/>
                            </a:lnTo>
                            <a:close/>
                          </a:path>
                        </a:pathLst>
                      </a:custGeom>
                      <a:solidFill>
                        <a:srgbClr val="CDEEFF">
                          <a:alpha val="50000"/>
                        </a:srgb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437" name="图形 1">
                <a:extLst>
                  <a:ext uri="{FF2B5EF4-FFF2-40B4-BE49-F238E27FC236}">
                    <a16:creationId xmlns:a16="http://schemas.microsoft.com/office/drawing/2014/main" id="{787B77EA-D651-4A9A-7ED7-95BE415F1294}"/>
                  </a:ext>
                </a:extLst>
              </p:cNvPr>
              <p:cNvGrpSpPr/>
              <p:nvPr/>
            </p:nvGrpSpPr>
            <p:grpSpPr>
              <a:xfrm>
                <a:off x="5799859" y="3172555"/>
                <a:ext cx="4064215" cy="1250967"/>
                <a:chOff x="5799859" y="3172555"/>
                <a:chExt cx="4064215" cy="1250967"/>
              </a:xfrm>
            </p:grpSpPr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E7926AC3-5EE7-EA5B-2F99-B37554980D18}"/>
                    </a:ext>
                  </a:extLst>
                </p:cNvPr>
                <p:cNvSpPr/>
                <p:nvPr/>
              </p:nvSpPr>
              <p:spPr>
                <a:xfrm>
                  <a:off x="6253282" y="3172555"/>
                  <a:ext cx="3175971" cy="616077"/>
                </a:xfrm>
                <a:custGeom>
                  <a:avLst/>
                  <a:gdLst>
                    <a:gd name="connsiteX0" fmla="*/ 3175972 w 3175971"/>
                    <a:gd name="connsiteY0" fmla="*/ 75850 h 616077"/>
                    <a:gd name="connsiteX1" fmla="*/ 3175972 w 3175971"/>
                    <a:gd name="connsiteY1" fmla="*/ 616077 h 616077"/>
                    <a:gd name="connsiteX2" fmla="*/ 0 w 3175971"/>
                    <a:gd name="connsiteY2" fmla="*/ 616077 h 616077"/>
                    <a:gd name="connsiteX3" fmla="*/ 0 w 3175971"/>
                    <a:gd name="connsiteY3" fmla="*/ 75850 h 616077"/>
                    <a:gd name="connsiteX4" fmla="*/ 75936 w 3175971"/>
                    <a:gd name="connsiteY4" fmla="*/ 0 h 616077"/>
                    <a:gd name="connsiteX5" fmla="*/ 3100123 w 3175971"/>
                    <a:gd name="connsiteY5" fmla="*/ 0 h 616077"/>
                    <a:gd name="connsiteX6" fmla="*/ 3175972 w 3175971"/>
                    <a:gd name="connsiteY6" fmla="*/ 75850 h 616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75971" h="616077">
                      <a:moveTo>
                        <a:pt x="3175972" y="75850"/>
                      </a:moveTo>
                      <a:lnTo>
                        <a:pt x="3175972" y="616077"/>
                      </a:lnTo>
                      <a:lnTo>
                        <a:pt x="0" y="616077"/>
                      </a:lnTo>
                      <a:lnTo>
                        <a:pt x="0" y="75850"/>
                      </a:lnTo>
                      <a:cubicBezTo>
                        <a:pt x="0" y="34039"/>
                        <a:pt x="34075" y="0"/>
                        <a:pt x="75936" y="0"/>
                      </a:cubicBezTo>
                      <a:lnTo>
                        <a:pt x="3100123" y="0"/>
                      </a:lnTo>
                      <a:cubicBezTo>
                        <a:pt x="3142071" y="0"/>
                        <a:pt x="3175972" y="34039"/>
                        <a:pt x="3175972" y="7585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:a16="http://schemas.microsoft.com/office/drawing/2014/main" id="{72105882-D2BA-1615-3599-F7A79D2D06CA}"/>
                    </a:ext>
                  </a:extLst>
                </p:cNvPr>
                <p:cNvSpPr/>
                <p:nvPr/>
              </p:nvSpPr>
              <p:spPr>
                <a:xfrm>
                  <a:off x="7952133" y="3467860"/>
                  <a:ext cx="750265" cy="352981"/>
                </a:xfrm>
                <a:custGeom>
                  <a:avLst/>
                  <a:gdLst>
                    <a:gd name="connsiteX0" fmla="*/ 750265 w 750265"/>
                    <a:gd name="connsiteY0" fmla="*/ 352981 h 352981"/>
                    <a:gd name="connsiteX1" fmla="*/ 170810 w 750265"/>
                    <a:gd name="connsiteY1" fmla="*/ 352981 h 352981"/>
                    <a:gd name="connsiteX2" fmla="*/ 0 w 750265"/>
                    <a:gd name="connsiteY2" fmla="*/ 0 h 352981"/>
                    <a:gd name="connsiteX3" fmla="*/ 455554 w 750265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0265" h="352981">
                      <a:moveTo>
                        <a:pt x="750265" y="352981"/>
                      </a:moveTo>
                      <a:lnTo>
                        <a:pt x="170810" y="352981"/>
                      </a:lnTo>
                      <a:lnTo>
                        <a:pt x="0" y="0"/>
                      </a:lnTo>
                      <a:lnTo>
                        <a:pt x="45555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40" name="任意多边形: 形状 439">
                  <a:extLst>
                    <a:ext uri="{FF2B5EF4-FFF2-40B4-BE49-F238E27FC236}">
                      <a16:creationId xmlns:a16="http://schemas.microsoft.com/office/drawing/2014/main" id="{C5EEEB83-7843-BF90-C29B-992F2448FFE2}"/>
                    </a:ext>
                  </a:extLst>
                </p:cNvPr>
                <p:cNvSpPr/>
                <p:nvPr/>
              </p:nvSpPr>
              <p:spPr>
                <a:xfrm>
                  <a:off x="5800636" y="3467860"/>
                  <a:ext cx="1019885" cy="352981"/>
                </a:xfrm>
                <a:custGeom>
                  <a:avLst/>
                  <a:gdLst>
                    <a:gd name="connsiteX0" fmla="*/ 1019885 w 1019885"/>
                    <a:gd name="connsiteY0" fmla="*/ 0 h 352981"/>
                    <a:gd name="connsiteX1" fmla="*/ 579698 w 1019885"/>
                    <a:gd name="connsiteY1" fmla="*/ 352981 h 352981"/>
                    <a:gd name="connsiteX2" fmla="*/ 0 w 1019885"/>
                    <a:gd name="connsiteY2" fmla="*/ 352981 h 352981"/>
                    <a:gd name="connsiteX3" fmla="*/ 487247 w 1019885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9885" h="352981">
                      <a:moveTo>
                        <a:pt x="1019885" y="0"/>
                      </a:moveTo>
                      <a:lnTo>
                        <a:pt x="579698" y="352981"/>
                      </a:lnTo>
                      <a:lnTo>
                        <a:pt x="0" y="352981"/>
                      </a:lnTo>
                      <a:lnTo>
                        <a:pt x="48724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任意多边形: 形状 440">
                  <a:extLst>
                    <a:ext uri="{FF2B5EF4-FFF2-40B4-BE49-F238E27FC236}">
                      <a16:creationId xmlns:a16="http://schemas.microsoft.com/office/drawing/2014/main" id="{EAB1EE7A-8484-E02E-4E4B-297C234112AC}"/>
                    </a:ext>
                  </a:extLst>
                </p:cNvPr>
                <p:cNvSpPr/>
                <p:nvPr/>
              </p:nvSpPr>
              <p:spPr>
                <a:xfrm>
                  <a:off x="6961046" y="3467860"/>
                  <a:ext cx="768658" cy="352981"/>
                </a:xfrm>
                <a:custGeom>
                  <a:avLst/>
                  <a:gdLst>
                    <a:gd name="connsiteX0" fmla="*/ 768658 w 768658"/>
                    <a:gd name="connsiteY0" fmla="*/ 0 h 352981"/>
                    <a:gd name="connsiteX1" fmla="*/ 580703 w 768658"/>
                    <a:gd name="connsiteY1" fmla="*/ 352981 h 352981"/>
                    <a:gd name="connsiteX2" fmla="*/ 0 w 768658"/>
                    <a:gd name="connsiteY2" fmla="*/ 352981 h 352981"/>
                    <a:gd name="connsiteX3" fmla="*/ 311470 w 768658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658" h="352981">
                      <a:moveTo>
                        <a:pt x="768658" y="0"/>
                      </a:moveTo>
                      <a:lnTo>
                        <a:pt x="580703" y="352981"/>
                      </a:lnTo>
                      <a:lnTo>
                        <a:pt x="0" y="352981"/>
                      </a:lnTo>
                      <a:lnTo>
                        <a:pt x="3114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任意多边形: 形状 441">
                  <a:extLst>
                    <a:ext uri="{FF2B5EF4-FFF2-40B4-BE49-F238E27FC236}">
                      <a16:creationId xmlns:a16="http://schemas.microsoft.com/office/drawing/2014/main" id="{FD88699D-03B5-931F-51A4-3EB0CC468C67}"/>
                    </a:ext>
                  </a:extLst>
                </p:cNvPr>
                <p:cNvSpPr/>
                <p:nvPr/>
              </p:nvSpPr>
              <p:spPr>
                <a:xfrm>
                  <a:off x="6380215" y="3467860"/>
                  <a:ext cx="895046" cy="352981"/>
                </a:xfrm>
                <a:custGeom>
                  <a:avLst/>
                  <a:gdLst>
                    <a:gd name="connsiteX0" fmla="*/ 895047 w 895046"/>
                    <a:gd name="connsiteY0" fmla="*/ 0 h 352981"/>
                    <a:gd name="connsiteX1" fmla="*/ 580832 w 895046"/>
                    <a:gd name="connsiteY1" fmla="*/ 352981 h 352981"/>
                    <a:gd name="connsiteX2" fmla="*/ 0 w 895046"/>
                    <a:gd name="connsiteY2" fmla="*/ 352981 h 352981"/>
                    <a:gd name="connsiteX3" fmla="*/ 438395 w 895046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5046" h="352981">
                      <a:moveTo>
                        <a:pt x="895047" y="0"/>
                      </a:moveTo>
                      <a:lnTo>
                        <a:pt x="580832" y="352981"/>
                      </a:lnTo>
                      <a:lnTo>
                        <a:pt x="0" y="352981"/>
                      </a:lnTo>
                      <a:lnTo>
                        <a:pt x="438395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任意多边形: 形状 442">
                  <a:extLst>
                    <a:ext uri="{FF2B5EF4-FFF2-40B4-BE49-F238E27FC236}">
                      <a16:creationId xmlns:a16="http://schemas.microsoft.com/office/drawing/2014/main" id="{F62AFBDC-B0D3-0F34-A366-49D95A14B0C0}"/>
                    </a:ext>
                  </a:extLst>
                </p:cNvPr>
                <p:cNvSpPr/>
                <p:nvPr/>
              </p:nvSpPr>
              <p:spPr>
                <a:xfrm>
                  <a:off x="8406498" y="3467860"/>
                  <a:ext cx="877389" cy="352981"/>
                </a:xfrm>
                <a:custGeom>
                  <a:avLst/>
                  <a:gdLst>
                    <a:gd name="connsiteX0" fmla="*/ 877390 w 877389"/>
                    <a:gd name="connsiteY0" fmla="*/ 352981 h 352981"/>
                    <a:gd name="connsiteX1" fmla="*/ 295443 w 877389"/>
                    <a:gd name="connsiteY1" fmla="*/ 352981 h 352981"/>
                    <a:gd name="connsiteX2" fmla="*/ 0 w 877389"/>
                    <a:gd name="connsiteY2" fmla="*/ 0 h 352981"/>
                    <a:gd name="connsiteX3" fmla="*/ 454982 w 877389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7389" h="352981">
                      <a:moveTo>
                        <a:pt x="877390" y="352981"/>
                      </a:moveTo>
                      <a:lnTo>
                        <a:pt x="295443" y="352981"/>
                      </a:lnTo>
                      <a:lnTo>
                        <a:pt x="0" y="0"/>
                      </a:lnTo>
                      <a:lnTo>
                        <a:pt x="454982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2318F7B6-2C44-08E4-EFBC-A89D7636F176}"/>
                    </a:ext>
                  </a:extLst>
                </p:cNvPr>
                <p:cNvSpPr/>
                <p:nvPr/>
              </p:nvSpPr>
              <p:spPr>
                <a:xfrm>
                  <a:off x="8859103" y="3467860"/>
                  <a:ext cx="1004193" cy="352981"/>
                </a:xfrm>
                <a:custGeom>
                  <a:avLst/>
                  <a:gdLst>
                    <a:gd name="connsiteX0" fmla="*/ 1004194 w 1004193"/>
                    <a:gd name="connsiteY0" fmla="*/ 352981 h 352981"/>
                    <a:gd name="connsiteX1" fmla="*/ 423961 w 1004193"/>
                    <a:gd name="connsiteY1" fmla="*/ 352981 h 352981"/>
                    <a:gd name="connsiteX2" fmla="*/ 0 w 1004193"/>
                    <a:gd name="connsiteY2" fmla="*/ 0 h 352981"/>
                    <a:gd name="connsiteX3" fmla="*/ 529781 w 1004193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4193" h="352981">
                      <a:moveTo>
                        <a:pt x="1004194" y="352981"/>
                      </a:moveTo>
                      <a:lnTo>
                        <a:pt x="423961" y="352981"/>
                      </a:lnTo>
                      <a:lnTo>
                        <a:pt x="0" y="0"/>
                      </a:lnTo>
                      <a:lnTo>
                        <a:pt x="52978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003611AD-111C-9788-8C91-1E591A040A75}"/>
                    </a:ext>
                  </a:extLst>
                </p:cNvPr>
                <p:cNvSpPr/>
                <p:nvPr/>
              </p:nvSpPr>
              <p:spPr>
                <a:xfrm>
                  <a:off x="7541750" y="3467860"/>
                  <a:ext cx="581787" cy="352981"/>
                </a:xfrm>
                <a:custGeom>
                  <a:avLst/>
                  <a:gdLst>
                    <a:gd name="connsiteX0" fmla="*/ 411320 w 581787"/>
                    <a:gd name="connsiteY0" fmla="*/ 0 h 352981"/>
                    <a:gd name="connsiteX1" fmla="*/ 581787 w 581787"/>
                    <a:gd name="connsiteY1" fmla="*/ 352981 h 352981"/>
                    <a:gd name="connsiteX2" fmla="*/ 0 w 581787"/>
                    <a:gd name="connsiteY2" fmla="*/ 352981 h 352981"/>
                    <a:gd name="connsiteX3" fmla="*/ 187955 w 581787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787" h="352981">
                      <a:moveTo>
                        <a:pt x="411320" y="0"/>
                      </a:moveTo>
                      <a:lnTo>
                        <a:pt x="581787" y="352981"/>
                      </a:lnTo>
                      <a:lnTo>
                        <a:pt x="0" y="352981"/>
                      </a:lnTo>
                      <a:lnTo>
                        <a:pt x="187955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8DFDD4B8-7CBD-B02C-508C-00F1D7230BBB}"/>
                    </a:ext>
                  </a:extLst>
                </p:cNvPr>
                <p:cNvSpPr/>
                <p:nvPr/>
              </p:nvSpPr>
              <p:spPr>
                <a:xfrm>
                  <a:off x="5799859" y="3820842"/>
                  <a:ext cx="580596" cy="602680"/>
                </a:xfrm>
                <a:custGeom>
                  <a:avLst/>
                  <a:gdLst>
                    <a:gd name="connsiteX0" fmla="*/ 580596 w 580596"/>
                    <a:gd name="connsiteY0" fmla="*/ 0 h 602680"/>
                    <a:gd name="connsiteX1" fmla="*/ 580596 w 580596"/>
                    <a:gd name="connsiteY1" fmla="*/ 222953 h 602680"/>
                    <a:gd name="connsiteX2" fmla="*/ 580356 w 580596"/>
                    <a:gd name="connsiteY2" fmla="*/ 233812 h 602680"/>
                    <a:gd name="connsiteX3" fmla="*/ 290359 w 580596"/>
                    <a:gd name="connsiteY3" fmla="*/ 602681 h 602680"/>
                    <a:gd name="connsiteX4" fmla="*/ 359 w 580596"/>
                    <a:gd name="connsiteY4" fmla="*/ 233812 h 602680"/>
                    <a:gd name="connsiteX5" fmla="*/ 0 w 580596"/>
                    <a:gd name="connsiteY5" fmla="*/ 222953 h 602680"/>
                    <a:gd name="connsiteX6" fmla="*/ 0 w 580596"/>
                    <a:gd name="connsiteY6" fmla="*/ 0 h 602680"/>
                    <a:gd name="connsiteX7" fmla="*/ 580596 w 580596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6" h="602680">
                      <a:moveTo>
                        <a:pt x="580596" y="0"/>
                      </a:moveTo>
                      <a:lnTo>
                        <a:pt x="580596" y="222953"/>
                      </a:lnTo>
                      <a:cubicBezTo>
                        <a:pt x="580596" y="226657"/>
                        <a:pt x="580596" y="230109"/>
                        <a:pt x="580356" y="233812"/>
                      </a:cubicBezTo>
                      <a:cubicBezTo>
                        <a:pt x="576063" y="438523"/>
                        <a:pt x="447944" y="602681"/>
                        <a:pt x="290359" y="602681"/>
                      </a:cubicBezTo>
                      <a:cubicBezTo>
                        <a:pt x="132773" y="602681"/>
                        <a:pt x="4417" y="438523"/>
                        <a:pt x="359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E19ABD4C-68B1-C9B2-8086-3ABECFF45F54}"/>
                    </a:ext>
                  </a:extLst>
                </p:cNvPr>
                <p:cNvSpPr/>
                <p:nvPr/>
              </p:nvSpPr>
              <p:spPr>
                <a:xfrm>
                  <a:off x="6380455" y="3820842"/>
                  <a:ext cx="580591" cy="602680"/>
                </a:xfrm>
                <a:custGeom>
                  <a:avLst/>
                  <a:gdLst>
                    <a:gd name="connsiteX0" fmla="*/ 580591 w 580591"/>
                    <a:gd name="connsiteY0" fmla="*/ 0 h 602680"/>
                    <a:gd name="connsiteX1" fmla="*/ 580591 w 580591"/>
                    <a:gd name="connsiteY1" fmla="*/ 222953 h 602680"/>
                    <a:gd name="connsiteX2" fmla="*/ 580351 w 580591"/>
                    <a:gd name="connsiteY2" fmla="*/ 233812 h 602680"/>
                    <a:gd name="connsiteX3" fmla="*/ 290354 w 580591"/>
                    <a:gd name="connsiteY3" fmla="*/ 602681 h 602680"/>
                    <a:gd name="connsiteX4" fmla="*/ 238 w 580591"/>
                    <a:gd name="connsiteY4" fmla="*/ 233812 h 602680"/>
                    <a:gd name="connsiteX5" fmla="*/ 0 w 580591"/>
                    <a:gd name="connsiteY5" fmla="*/ 222953 h 602680"/>
                    <a:gd name="connsiteX6" fmla="*/ 0 w 580591"/>
                    <a:gd name="connsiteY6" fmla="*/ 0 h 602680"/>
                    <a:gd name="connsiteX7" fmla="*/ 580591 w 580591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1" h="602680">
                      <a:moveTo>
                        <a:pt x="580591" y="0"/>
                      </a:moveTo>
                      <a:lnTo>
                        <a:pt x="580591" y="222953"/>
                      </a:lnTo>
                      <a:cubicBezTo>
                        <a:pt x="580591" y="226657"/>
                        <a:pt x="580591" y="230109"/>
                        <a:pt x="580351" y="233812"/>
                      </a:cubicBezTo>
                      <a:cubicBezTo>
                        <a:pt x="576118" y="438523"/>
                        <a:pt x="447939" y="602681"/>
                        <a:pt x="290354" y="602681"/>
                      </a:cubicBezTo>
                      <a:cubicBezTo>
                        <a:pt x="132830" y="602681"/>
                        <a:pt x="4533" y="438523"/>
                        <a:pt x="238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CCF737E5-0387-8F46-9D3C-A44360BB8403}"/>
                    </a:ext>
                  </a:extLst>
                </p:cNvPr>
                <p:cNvSpPr/>
                <p:nvPr/>
              </p:nvSpPr>
              <p:spPr>
                <a:xfrm>
                  <a:off x="6961049" y="3820842"/>
                  <a:ext cx="580701" cy="602680"/>
                </a:xfrm>
                <a:custGeom>
                  <a:avLst/>
                  <a:gdLst>
                    <a:gd name="connsiteX0" fmla="*/ 580701 w 580701"/>
                    <a:gd name="connsiteY0" fmla="*/ 0 h 602680"/>
                    <a:gd name="connsiteX1" fmla="*/ 580701 w 580701"/>
                    <a:gd name="connsiteY1" fmla="*/ 222953 h 602680"/>
                    <a:gd name="connsiteX2" fmla="*/ 580358 w 580701"/>
                    <a:gd name="connsiteY2" fmla="*/ 233812 h 602680"/>
                    <a:gd name="connsiteX3" fmla="*/ 290416 w 580701"/>
                    <a:gd name="connsiteY3" fmla="*/ 602681 h 602680"/>
                    <a:gd name="connsiteX4" fmla="*/ 238 w 580701"/>
                    <a:gd name="connsiteY4" fmla="*/ 233812 h 602680"/>
                    <a:gd name="connsiteX5" fmla="*/ 0 w 580701"/>
                    <a:gd name="connsiteY5" fmla="*/ 222953 h 602680"/>
                    <a:gd name="connsiteX6" fmla="*/ 0 w 580701"/>
                    <a:gd name="connsiteY6" fmla="*/ 0 h 602680"/>
                    <a:gd name="connsiteX7" fmla="*/ 580701 w 580701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701" h="602680">
                      <a:moveTo>
                        <a:pt x="580701" y="0"/>
                      </a:moveTo>
                      <a:lnTo>
                        <a:pt x="580701" y="222953"/>
                      </a:lnTo>
                      <a:cubicBezTo>
                        <a:pt x="580701" y="226657"/>
                        <a:pt x="580701" y="230109"/>
                        <a:pt x="580358" y="233812"/>
                      </a:cubicBezTo>
                      <a:cubicBezTo>
                        <a:pt x="576061" y="438523"/>
                        <a:pt x="447882" y="602681"/>
                        <a:pt x="290416" y="602681"/>
                      </a:cubicBezTo>
                      <a:cubicBezTo>
                        <a:pt x="132769" y="602681"/>
                        <a:pt x="4471" y="438523"/>
                        <a:pt x="238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70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B2E91264-E556-EAFC-B8E3-6D7523B26961}"/>
                    </a:ext>
                  </a:extLst>
                </p:cNvPr>
                <p:cNvSpPr/>
                <p:nvPr/>
              </p:nvSpPr>
              <p:spPr>
                <a:xfrm>
                  <a:off x="7541750" y="3820842"/>
                  <a:ext cx="580598" cy="602680"/>
                </a:xfrm>
                <a:custGeom>
                  <a:avLst/>
                  <a:gdLst>
                    <a:gd name="connsiteX0" fmla="*/ 580598 w 580598"/>
                    <a:gd name="connsiteY0" fmla="*/ 0 h 602680"/>
                    <a:gd name="connsiteX1" fmla="*/ 580598 w 580598"/>
                    <a:gd name="connsiteY1" fmla="*/ 222953 h 602680"/>
                    <a:gd name="connsiteX2" fmla="*/ 580370 w 580598"/>
                    <a:gd name="connsiteY2" fmla="*/ 233812 h 602680"/>
                    <a:gd name="connsiteX3" fmla="*/ 290253 w 580598"/>
                    <a:gd name="connsiteY3" fmla="*/ 602681 h 602680"/>
                    <a:gd name="connsiteX4" fmla="*/ 137 w 580598"/>
                    <a:gd name="connsiteY4" fmla="*/ 233812 h 602680"/>
                    <a:gd name="connsiteX5" fmla="*/ 0 w 580598"/>
                    <a:gd name="connsiteY5" fmla="*/ 222953 h 602680"/>
                    <a:gd name="connsiteX6" fmla="*/ 0 w 580598"/>
                    <a:gd name="connsiteY6" fmla="*/ 0 h 602680"/>
                    <a:gd name="connsiteX7" fmla="*/ 580598 w 580598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8" h="602680">
                      <a:moveTo>
                        <a:pt x="580598" y="0"/>
                      </a:moveTo>
                      <a:lnTo>
                        <a:pt x="580598" y="222953"/>
                      </a:lnTo>
                      <a:cubicBezTo>
                        <a:pt x="580598" y="226657"/>
                        <a:pt x="580598" y="230109"/>
                        <a:pt x="580370" y="233812"/>
                      </a:cubicBezTo>
                      <a:cubicBezTo>
                        <a:pt x="576072" y="438523"/>
                        <a:pt x="447942" y="602681"/>
                        <a:pt x="290253" y="602681"/>
                      </a:cubicBezTo>
                      <a:cubicBezTo>
                        <a:pt x="132794" y="602681"/>
                        <a:pt x="4435" y="438523"/>
                        <a:pt x="137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E568068C-CC5F-4638-7E78-B39CEF078282}"/>
                    </a:ext>
                  </a:extLst>
                </p:cNvPr>
                <p:cNvSpPr/>
                <p:nvPr/>
              </p:nvSpPr>
              <p:spPr>
                <a:xfrm>
                  <a:off x="8122348" y="3820842"/>
                  <a:ext cx="580484" cy="602680"/>
                </a:xfrm>
                <a:custGeom>
                  <a:avLst/>
                  <a:gdLst>
                    <a:gd name="connsiteX0" fmla="*/ 580484 w 580484"/>
                    <a:gd name="connsiteY0" fmla="*/ 0 h 602680"/>
                    <a:gd name="connsiteX1" fmla="*/ 580484 w 580484"/>
                    <a:gd name="connsiteY1" fmla="*/ 222953 h 602680"/>
                    <a:gd name="connsiteX2" fmla="*/ 580370 w 580484"/>
                    <a:gd name="connsiteY2" fmla="*/ 233812 h 602680"/>
                    <a:gd name="connsiteX3" fmla="*/ 290368 w 580484"/>
                    <a:gd name="connsiteY3" fmla="*/ 602681 h 602680"/>
                    <a:gd name="connsiteX4" fmla="*/ 251 w 580484"/>
                    <a:gd name="connsiteY4" fmla="*/ 233812 h 602680"/>
                    <a:gd name="connsiteX5" fmla="*/ 0 w 580484"/>
                    <a:gd name="connsiteY5" fmla="*/ 222953 h 602680"/>
                    <a:gd name="connsiteX6" fmla="*/ 0 w 580484"/>
                    <a:gd name="connsiteY6" fmla="*/ 0 h 602680"/>
                    <a:gd name="connsiteX7" fmla="*/ 580484 w 580484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484" h="602680">
                      <a:moveTo>
                        <a:pt x="580484" y="0"/>
                      </a:moveTo>
                      <a:lnTo>
                        <a:pt x="580484" y="222953"/>
                      </a:lnTo>
                      <a:cubicBezTo>
                        <a:pt x="580484" y="226657"/>
                        <a:pt x="580484" y="230109"/>
                        <a:pt x="580370" y="233812"/>
                      </a:cubicBezTo>
                      <a:cubicBezTo>
                        <a:pt x="576072" y="438523"/>
                        <a:pt x="447942" y="602681"/>
                        <a:pt x="290368" y="602681"/>
                      </a:cubicBezTo>
                      <a:cubicBezTo>
                        <a:pt x="132771" y="602681"/>
                        <a:pt x="4412" y="438523"/>
                        <a:pt x="251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48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14A77F53-91E9-3A9A-E4C0-5BF9578C5DDA}"/>
                    </a:ext>
                  </a:extLst>
                </p:cNvPr>
                <p:cNvSpPr/>
                <p:nvPr/>
              </p:nvSpPr>
              <p:spPr>
                <a:xfrm>
                  <a:off x="9283476" y="3820842"/>
                  <a:ext cx="580598" cy="602680"/>
                </a:xfrm>
                <a:custGeom>
                  <a:avLst/>
                  <a:gdLst>
                    <a:gd name="connsiteX0" fmla="*/ 580598 w 580598"/>
                    <a:gd name="connsiteY0" fmla="*/ 0 h 602680"/>
                    <a:gd name="connsiteX1" fmla="*/ 580598 w 580598"/>
                    <a:gd name="connsiteY1" fmla="*/ 222953 h 602680"/>
                    <a:gd name="connsiteX2" fmla="*/ 580415 w 580598"/>
                    <a:gd name="connsiteY2" fmla="*/ 233812 h 602680"/>
                    <a:gd name="connsiteX3" fmla="*/ 290413 w 580598"/>
                    <a:gd name="connsiteY3" fmla="*/ 602681 h 602680"/>
                    <a:gd name="connsiteX4" fmla="*/ 251 w 580598"/>
                    <a:gd name="connsiteY4" fmla="*/ 233812 h 602680"/>
                    <a:gd name="connsiteX5" fmla="*/ 0 w 580598"/>
                    <a:gd name="connsiteY5" fmla="*/ 222953 h 602680"/>
                    <a:gd name="connsiteX6" fmla="*/ 0 w 580598"/>
                    <a:gd name="connsiteY6" fmla="*/ 0 h 602680"/>
                    <a:gd name="connsiteX7" fmla="*/ 580598 w 580598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8" h="602680">
                      <a:moveTo>
                        <a:pt x="580598" y="0"/>
                      </a:moveTo>
                      <a:lnTo>
                        <a:pt x="580598" y="222953"/>
                      </a:lnTo>
                      <a:cubicBezTo>
                        <a:pt x="580598" y="226657"/>
                        <a:pt x="580598" y="230109"/>
                        <a:pt x="580415" y="233812"/>
                      </a:cubicBezTo>
                      <a:cubicBezTo>
                        <a:pt x="576118" y="438523"/>
                        <a:pt x="447873" y="602681"/>
                        <a:pt x="290413" y="602681"/>
                      </a:cubicBezTo>
                      <a:cubicBezTo>
                        <a:pt x="132839" y="602681"/>
                        <a:pt x="4595" y="438523"/>
                        <a:pt x="251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713FBCF6-1A67-BFD8-8E33-A7A09030ED60}"/>
                    </a:ext>
                  </a:extLst>
                </p:cNvPr>
                <p:cNvSpPr/>
                <p:nvPr/>
              </p:nvSpPr>
              <p:spPr>
                <a:xfrm>
                  <a:off x="8702832" y="3820842"/>
                  <a:ext cx="580644" cy="602680"/>
                </a:xfrm>
                <a:custGeom>
                  <a:avLst/>
                  <a:gdLst>
                    <a:gd name="connsiteX0" fmla="*/ 580644 w 580644"/>
                    <a:gd name="connsiteY0" fmla="*/ 0 h 602680"/>
                    <a:gd name="connsiteX1" fmla="*/ 580644 w 580644"/>
                    <a:gd name="connsiteY1" fmla="*/ 222953 h 602680"/>
                    <a:gd name="connsiteX2" fmla="*/ 580461 w 580644"/>
                    <a:gd name="connsiteY2" fmla="*/ 233812 h 602680"/>
                    <a:gd name="connsiteX3" fmla="*/ 290459 w 580644"/>
                    <a:gd name="connsiteY3" fmla="*/ 602681 h 602680"/>
                    <a:gd name="connsiteX4" fmla="*/ 343 w 580644"/>
                    <a:gd name="connsiteY4" fmla="*/ 233812 h 602680"/>
                    <a:gd name="connsiteX5" fmla="*/ 0 w 580644"/>
                    <a:gd name="connsiteY5" fmla="*/ 222953 h 602680"/>
                    <a:gd name="connsiteX6" fmla="*/ 0 w 580644"/>
                    <a:gd name="connsiteY6" fmla="*/ 0 h 602680"/>
                    <a:gd name="connsiteX7" fmla="*/ 580644 w 580644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644" h="602680">
                      <a:moveTo>
                        <a:pt x="580644" y="0"/>
                      </a:moveTo>
                      <a:lnTo>
                        <a:pt x="580644" y="222953"/>
                      </a:lnTo>
                      <a:cubicBezTo>
                        <a:pt x="580644" y="226657"/>
                        <a:pt x="580644" y="230109"/>
                        <a:pt x="580461" y="233812"/>
                      </a:cubicBezTo>
                      <a:cubicBezTo>
                        <a:pt x="576163" y="438523"/>
                        <a:pt x="447987" y="602681"/>
                        <a:pt x="290459" y="602681"/>
                      </a:cubicBezTo>
                      <a:cubicBezTo>
                        <a:pt x="132885" y="602681"/>
                        <a:pt x="4595" y="438523"/>
                        <a:pt x="343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64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659CC224-CF23-4EE0-17AF-2A27B05A710C}"/>
                    </a:ext>
                  </a:extLst>
                </p:cNvPr>
                <p:cNvSpPr/>
                <p:nvPr/>
              </p:nvSpPr>
              <p:spPr>
                <a:xfrm>
                  <a:off x="5799859" y="4043795"/>
                  <a:ext cx="358" cy="10858"/>
                </a:xfrm>
                <a:custGeom>
                  <a:avLst/>
                  <a:gdLst>
                    <a:gd name="connsiteX0" fmla="*/ 359 w 358"/>
                    <a:gd name="connsiteY0" fmla="*/ 10859 h 10858"/>
                    <a:gd name="connsiteX1" fmla="*/ 0 w 358"/>
                    <a:gd name="connsiteY1" fmla="*/ 10859 h 10858"/>
                    <a:gd name="connsiteX2" fmla="*/ 0 w 358"/>
                    <a:gd name="connsiteY2" fmla="*/ 0 h 10858"/>
                    <a:gd name="connsiteX3" fmla="*/ 359 w 358"/>
                    <a:gd name="connsiteY3" fmla="*/ 10859 h 1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8" h="10858">
                      <a:moveTo>
                        <a:pt x="359" y="10859"/>
                      </a:moveTo>
                      <a:lnTo>
                        <a:pt x="0" y="10859"/>
                      </a:lnTo>
                      <a:lnTo>
                        <a:pt x="0" y="0"/>
                      </a:lnTo>
                      <a:cubicBezTo>
                        <a:pt x="0" y="3703"/>
                        <a:pt x="0" y="7155"/>
                        <a:pt x="359" y="10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4D692861-4C05-2ED1-052C-2E65356CD6FE}"/>
                    </a:ext>
                  </a:extLst>
                </p:cNvPr>
                <p:cNvSpPr/>
                <p:nvPr/>
              </p:nvSpPr>
              <p:spPr>
                <a:xfrm>
                  <a:off x="6380215" y="4043795"/>
                  <a:ext cx="240" cy="10858"/>
                </a:xfrm>
                <a:custGeom>
                  <a:avLst/>
                  <a:gdLst>
                    <a:gd name="connsiteX0" fmla="*/ 240 w 240"/>
                    <a:gd name="connsiteY0" fmla="*/ 0 h 10858"/>
                    <a:gd name="connsiteX1" fmla="*/ 240 w 240"/>
                    <a:gd name="connsiteY1" fmla="*/ 10859 h 10858"/>
                    <a:gd name="connsiteX2" fmla="*/ 0 w 240"/>
                    <a:gd name="connsiteY2" fmla="*/ 10859 h 10858"/>
                    <a:gd name="connsiteX3" fmla="*/ 240 w 240"/>
                    <a:gd name="connsiteY3" fmla="*/ 0 h 1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" h="10858">
                      <a:moveTo>
                        <a:pt x="240" y="0"/>
                      </a:moveTo>
                      <a:lnTo>
                        <a:pt x="240" y="10859"/>
                      </a:lnTo>
                      <a:lnTo>
                        <a:pt x="0" y="10859"/>
                      </a:lnTo>
                      <a:cubicBezTo>
                        <a:pt x="240" y="7155"/>
                        <a:pt x="240" y="3703"/>
                        <a:pt x="24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4" name="图形 1">
              <a:extLst>
                <a:ext uri="{FF2B5EF4-FFF2-40B4-BE49-F238E27FC236}">
                  <a16:creationId xmlns:a16="http://schemas.microsoft.com/office/drawing/2014/main" id="{15F7287E-4B49-681B-3A37-B2A1C8C9712B}"/>
                </a:ext>
              </a:extLst>
            </p:cNvPr>
            <p:cNvGrpSpPr/>
            <p:nvPr/>
          </p:nvGrpSpPr>
          <p:grpSpPr>
            <a:xfrm>
              <a:off x="8275449" y="2471327"/>
              <a:ext cx="1946202" cy="1941580"/>
              <a:chOff x="8275449" y="2471327"/>
              <a:chExt cx="1946202" cy="1941580"/>
            </a:xfrm>
          </p:grpSpPr>
          <p:grpSp>
            <p:nvGrpSpPr>
              <p:cNvPr id="408" name="图形 1">
                <a:extLst>
                  <a:ext uri="{FF2B5EF4-FFF2-40B4-BE49-F238E27FC236}">
                    <a16:creationId xmlns:a16="http://schemas.microsoft.com/office/drawing/2014/main" id="{D71EFDD5-1B44-1C19-59D4-F6BED55C88CC}"/>
                  </a:ext>
                </a:extLst>
              </p:cNvPr>
              <p:cNvGrpSpPr/>
              <p:nvPr/>
            </p:nvGrpSpPr>
            <p:grpSpPr>
              <a:xfrm>
                <a:off x="8275449" y="2919252"/>
                <a:ext cx="1946202" cy="1493654"/>
                <a:chOff x="8275449" y="2919252"/>
                <a:chExt cx="1946202" cy="1493654"/>
              </a:xfrm>
            </p:grpSpPr>
            <p:grpSp>
              <p:nvGrpSpPr>
                <p:cNvPr id="410" name="图形 1">
                  <a:extLst>
                    <a:ext uri="{FF2B5EF4-FFF2-40B4-BE49-F238E27FC236}">
                      <a16:creationId xmlns:a16="http://schemas.microsoft.com/office/drawing/2014/main" id="{C2AE650F-8C44-8039-436D-C6790D21BCFB}"/>
                    </a:ext>
                  </a:extLst>
                </p:cNvPr>
                <p:cNvGrpSpPr/>
                <p:nvPr/>
              </p:nvGrpSpPr>
              <p:grpSpPr>
                <a:xfrm>
                  <a:off x="8275449" y="3480602"/>
                  <a:ext cx="1670547" cy="932304"/>
                  <a:chOff x="8275449" y="3480602"/>
                  <a:chExt cx="1670547" cy="932304"/>
                </a:xfrm>
              </p:grpSpPr>
              <p:sp>
                <p:nvSpPr>
                  <p:cNvPr id="421" name="任意多边形: 形状 420">
                    <a:extLst>
                      <a:ext uri="{FF2B5EF4-FFF2-40B4-BE49-F238E27FC236}">
                        <a16:creationId xmlns:a16="http://schemas.microsoft.com/office/drawing/2014/main" id="{2A390A28-6969-7925-F8C2-B94EE347D4FB}"/>
                      </a:ext>
                    </a:extLst>
                  </p:cNvPr>
                  <p:cNvSpPr/>
                  <p:nvPr/>
                </p:nvSpPr>
                <p:spPr>
                  <a:xfrm>
                    <a:off x="8275449" y="3480602"/>
                    <a:ext cx="1670547" cy="932304"/>
                  </a:xfrm>
                  <a:custGeom>
                    <a:avLst/>
                    <a:gdLst>
                      <a:gd name="connsiteX0" fmla="*/ 1506192 w 1670547"/>
                      <a:gd name="connsiteY0" fmla="*/ 931353 h 932304"/>
                      <a:gd name="connsiteX1" fmla="*/ 26921 w 1670547"/>
                      <a:gd name="connsiteY1" fmla="*/ 580589 h 932304"/>
                      <a:gd name="connsiteX2" fmla="*/ 953 w 1670547"/>
                      <a:gd name="connsiteY2" fmla="*/ 538459 h 932304"/>
                      <a:gd name="connsiteX3" fmla="*/ 122225 w 1670547"/>
                      <a:gd name="connsiteY3" fmla="*/ 26920 h 932304"/>
                      <a:gd name="connsiteX4" fmla="*/ 164356 w 1670547"/>
                      <a:gd name="connsiteY4" fmla="*/ 951 h 932304"/>
                      <a:gd name="connsiteX5" fmla="*/ 1643626 w 1670547"/>
                      <a:gd name="connsiteY5" fmla="*/ 351692 h 932304"/>
                      <a:gd name="connsiteX6" fmla="*/ 1669596 w 1670547"/>
                      <a:gd name="connsiteY6" fmla="*/ 393823 h 932304"/>
                      <a:gd name="connsiteX7" fmla="*/ 1548323 w 1670547"/>
                      <a:gd name="connsiteY7" fmla="*/ 905362 h 932304"/>
                      <a:gd name="connsiteX8" fmla="*/ 1506192 w 1670547"/>
                      <a:gd name="connsiteY8" fmla="*/ 931353 h 932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70547" h="932304">
                        <a:moveTo>
                          <a:pt x="1506192" y="931353"/>
                        </a:moveTo>
                        <a:lnTo>
                          <a:pt x="26921" y="580589"/>
                        </a:lnTo>
                        <a:cubicBezTo>
                          <a:pt x="8108" y="576132"/>
                          <a:pt x="-3505" y="557272"/>
                          <a:pt x="953" y="538459"/>
                        </a:cubicBezTo>
                        <a:lnTo>
                          <a:pt x="122225" y="26920"/>
                        </a:lnTo>
                        <a:cubicBezTo>
                          <a:pt x="126683" y="8129"/>
                          <a:pt x="145542" y="-3507"/>
                          <a:pt x="164356" y="951"/>
                        </a:cubicBezTo>
                        <a:lnTo>
                          <a:pt x="1643626" y="351692"/>
                        </a:lnTo>
                        <a:cubicBezTo>
                          <a:pt x="1662440" y="356150"/>
                          <a:pt x="1674053" y="375010"/>
                          <a:pt x="1669596" y="393823"/>
                        </a:cubicBezTo>
                        <a:lnTo>
                          <a:pt x="1548323" y="905362"/>
                        </a:lnTo>
                        <a:cubicBezTo>
                          <a:pt x="1543842" y="924175"/>
                          <a:pt x="1524983" y="935811"/>
                          <a:pt x="1506192" y="93135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2" name="图形 1">
                    <a:extLst>
                      <a:ext uri="{FF2B5EF4-FFF2-40B4-BE49-F238E27FC236}">
                        <a16:creationId xmlns:a16="http://schemas.microsoft.com/office/drawing/2014/main" id="{FC8E80F7-990A-55B7-FC9F-DDE4AB195CE3}"/>
                      </a:ext>
                    </a:extLst>
                  </p:cNvPr>
                  <p:cNvGrpSpPr/>
                  <p:nvPr/>
                </p:nvGrpSpPr>
                <p:grpSpPr>
                  <a:xfrm>
                    <a:off x="8466940" y="3673737"/>
                    <a:ext cx="1231902" cy="576346"/>
                    <a:chOff x="8466940" y="3673737"/>
                    <a:chExt cx="1231902" cy="576346"/>
                  </a:xfrm>
                  <a:solidFill>
                    <a:srgbClr val="2F627C"/>
                  </a:solidFill>
                </p:grpSpPr>
                <p:sp>
                  <p:nvSpPr>
                    <p:cNvPr id="423" name="任意多边形: 形状 422">
                      <a:extLst>
                        <a:ext uri="{FF2B5EF4-FFF2-40B4-BE49-F238E27FC236}">
                          <a16:creationId xmlns:a16="http://schemas.microsoft.com/office/drawing/2014/main" id="{ED06DDE9-396E-84B9-8D42-F6CF46E587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9896" y="3673737"/>
                      <a:ext cx="191155" cy="148590"/>
                    </a:xfrm>
                    <a:custGeom>
                      <a:avLst/>
                      <a:gdLst>
                        <a:gd name="connsiteX0" fmla="*/ 19271 w 191155"/>
                        <a:gd name="connsiteY0" fmla="*/ 0 h 148590"/>
                        <a:gd name="connsiteX1" fmla="*/ 50635 w 191155"/>
                        <a:gd name="connsiteY1" fmla="*/ 7430 h 148590"/>
                        <a:gd name="connsiteX2" fmla="*/ 31753 w 191155"/>
                        <a:gd name="connsiteY2" fmla="*/ 95463 h 148590"/>
                        <a:gd name="connsiteX3" fmla="*/ 89360 w 191155"/>
                        <a:gd name="connsiteY3" fmla="*/ 16619 h 148590"/>
                        <a:gd name="connsiteX4" fmla="*/ 121752 w 191155"/>
                        <a:gd name="connsiteY4" fmla="*/ 24300 h 148590"/>
                        <a:gd name="connsiteX5" fmla="*/ 106253 w 191155"/>
                        <a:gd name="connsiteY5" fmla="*/ 112586 h 148590"/>
                        <a:gd name="connsiteX6" fmla="*/ 159631 w 191155"/>
                        <a:gd name="connsiteY6" fmla="*/ 33284 h 148590"/>
                        <a:gd name="connsiteX7" fmla="*/ 191155 w 191155"/>
                        <a:gd name="connsiteY7" fmla="*/ 40760 h 148590"/>
                        <a:gd name="connsiteX8" fmla="*/ 110025 w 191155"/>
                        <a:gd name="connsiteY8" fmla="*/ 148590 h 148590"/>
                        <a:gd name="connsiteX9" fmla="*/ 74569 w 191155"/>
                        <a:gd name="connsiteY9" fmla="*/ 140178 h 148590"/>
                        <a:gd name="connsiteX10" fmla="*/ 87965 w 191155"/>
                        <a:gd name="connsiteY10" fmla="*/ 59916 h 148590"/>
                        <a:gd name="connsiteX11" fmla="*/ 35479 w 191155"/>
                        <a:gd name="connsiteY11" fmla="*/ 130896 h 148590"/>
                        <a:gd name="connsiteX12" fmla="*/ 0 w 191155"/>
                        <a:gd name="connsiteY12" fmla="*/ 122507 h 148590"/>
                        <a:gd name="connsiteX13" fmla="*/ 19271 w 191155"/>
                        <a:gd name="connsiteY13" fmla="*/ 0 h 1485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91155" h="148590">
                          <a:moveTo>
                            <a:pt x="19271" y="0"/>
                          </a:moveTo>
                          <a:lnTo>
                            <a:pt x="50635" y="7430"/>
                          </a:lnTo>
                          <a:lnTo>
                            <a:pt x="31753" y="95463"/>
                          </a:lnTo>
                          <a:lnTo>
                            <a:pt x="89360" y="16619"/>
                          </a:lnTo>
                          <a:lnTo>
                            <a:pt x="121752" y="24300"/>
                          </a:lnTo>
                          <a:lnTo>
                            <a:pt x="106253" y="112586"/>
                          </a:lnTo>
                          <a:lnTo>
                            <a:pt x="159631" y="33284"/>
                          </a:lnTo>
                          <a:lnTo>
                            <a:pt x="191155" y="40760"/>
                          </a:lnTo>
                          <a:lnTo>
                            <a:pt x="110025" y="148590"/>
                          </a:lnTo>
                          <a:lnTo>
                            <a:pt x="74569" y="140178"/>
                          </a:lnTo>
                          <a:lnTo>
                            <a:pt x="87965" y="59916"/>
                          </a:lnTo>
                          <a:lnTo>
                            <a:pt x="35479" y="130896"/>
                          </a:lnTo>
                          <a:lnTo>
                            <a:pt x="0" y="122507"/>
                          </a:lnTo>
                          <a:lnTo>
                            <a:pt x="19271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4" name="任意多边形: 形状 423">
                      <a:extLst>
                        <a:ext uri="{FF2B5EF4-FFF2-40B4-BE49-F238E27FC236}">
                          <a16:creationId xmlns:a16="http://schemas.microsoft.com/office/drawing/2014/main" id="{209B97C5-0D2F-02EF-3EC6-A81A49541E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56007" y="3717994"/>
                      <a:ext cx="123466" cy="132725"/>
                    </a:xfrm>
                    <a:custGeom>
                      <a:avLst/>
                      <a:gdLst>
                        <a:gd name="connsiteX0" fmla="*/ 113866 w 123466"/>
                        <a:gd name="connsiteY0" fmla="*/ 39617 h 132725"/>
                        <a:gd name="connsiteX1" fmla="*/ 69471 w 123466"/>
                        <a:gd name="connsiteY1" fmla="*/ 29101 h 132725"/>
                        <a:gd name="connsiteX2" fmla="*/ 59253 w 123466"/>
                        <a:gd name="connsiteY2" fmla="*/ 53104 h 132725"/>
                        <a:gd name="connsiteX3" fmla="*/ 98504 w 123466"/>
                        <a:gd name="connsiteY3" fmla="*/ 62408 h 132725"/>
                        <a:gd name="connsiteX4" fmla="*/ 89314 w 123466"/>
                        <a:gd name="connsiteY4" fmla="*/ 83576 h 132725"/>
                        <a:gd name="connsiteX5" fmla="*/ 50086 w 123466"/>
                        <a:gd name="connsiteY5" fmla="*/ 74272 h 132725"/>
                        <a:gd name="connsiteX6" fmla="*/ 38907 w 123466"/>
                        <a:gd name="connsiteY6" fmla="*/ 100035 h 132725"/>
                        <a:gd name="connsiteX7" fmla="*/ 83279 w 123466"/>
                        <a:gd name="connsiteY7" fmla="*/ 110574 h 132725"/>
                        <a:gd name="connsiteX8" fmla="*/ 73701 w 123466"/>
                        <a:gd name="connsiteY8" fmla="*/ 132725 h 132725"/>
                        <a:gd name="connsiteX9" fmla="*/ 0 w 123466"/>
                        <a:gd name="connsiteY9" fmla="*/ 115260 h 132725"/>
                        <a:gd name="connsiteX10" fmla="*/ 49766 w 123466"/>
                        <a:gd name="connsiteY10" fmla="*/ 0 h 132725"/>
                        <a:gd name="connsiteX11" fmla="*/ 123467 w 123466"/>
                        <a:gd name="connsiteY11" fmla="*/ 17465 h 132725"/>
                        <a:gd name="connsiteX12" fmla="*/ 113866 w 123466"/>
                        <a:gd name="connsiteY12" fmla="*/ 39617 h 132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3466" h="132725">
                          <a:moveTo>
                            <a:pt x="113866" y="39617"/>
                          </a:moveTo>
                          <a:lnTo>
                            <a:pt x="69471" y="29101"/>
                          </a:lnTo>
                          <a:lnTo>
                            <a:pt x="59253" y="53104"/>
                          </a:lnTo>
                          <a:lnTo>
                            <a:pt x="98504" y="62408"/>
                          </a:lnTo>
                          <a:lnTo>
                            <a:pt x="89314" y="83576"/>
                          </a:lnTo>
                          <a:lnTo>
                            <a:pt x="50086" y="74272"/>
                          </a:lnTo>
                          <a:lnTo>
                            <a:pt x="38907" y="100035"/>
                          </a:lnTo>
                          <a:lnTo>
                            <a:pt x="83279" y="110574"/>
                          </a:lnTo>
                          <a:lnTo>
                            <a:pt x="73701" y="132725"/>
                          </a:lnTo>
                          <a:lnTo>
                            <a:pt x="0" y="115260"/>
                          </a:lnTo>
                          <a:lnTo>
                            <a:pt x="49766" y="0"/>
                          </a:lnTo>
                          <a:lnTo>
                            <a:pt x="123467" y="17465"/>
                          </a:lnTo>
                          <a:lnTo>
                            <a:pt x="113866" y="39617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5" name="任意多边形: 形状 424">
                      <a:extLst>
                        <a:ext uri="{FF2B5EF4-FFF2-40B4-BE49-F238E27FC236}">
                          <a16:creationId xmlns:a16="http://schemas.microsoft.com/office/drawing/2014/main" id="{51EAC391-DFB4-2578-A25C-EAD9D48A45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80411" y="3757817"/>
                      <a:ext cx="127238" cy="133616"/>
                    </a:xfrm>
                    <a:custGeom>
                      <a:avLst/>
                      <a:gdLst>
                        <a:gd name="connsiteX0" fmla="*/ 91577 w 127238"/>
                        <a:gd name="connsiteY0" fmla="*/ 104196 h 133616"/>
                        <a:gd name="connsiteX1" fmla="*/ 46680 w 127238"/>
                        <a:gd name="connsiteY1" fmla="*/ 93566 h 133616"/>
                        <a:gd name="connsiteX2" fmla="*/ 30678 w 127238"/>
                        <a:gd name="connsiteY2" fmla="*/ 112197 h 133616"/>
                        <a:gd name="connsiteX3" fmla="*/ 0 w 127238"/>
                        <a:gd name="connsiteY3" fmla="*/ 104927 h 133616"/>
                        <a:gd name="connsiteX4" fmla="*/ 93292 w 127238"/>
                        <a:gd name="connsiteY4" fmla="*/ 0 h 133616"/>
                        <a:gd name="connsiteX5" fmla="*/ 127239 w 127238"/>
                        <a:gd name="connsiteY5" fmla="*/ 8047 h 133616"/>
                        <a:gd name="connsiteX6" fmla="*/ 120975 w 127238"/>
                        <a:gd name="connsiteY6" fmla="*/ 133617 h 133616"/>
                        <a:gd name="connsiteX7" fmla="*/ 89977 w 127238"/>
                        <a:gd name="connsiteY7" fmla="*/ 126256 h 133616"/>
                        <a:gd name="connsiteX8" fmla="*/ 91577 w 127238"/>
                        <a:gd name="connsiteY8" fmla="*/ 104196 h 133616"/>
                        <a:gd name="connsiteX9" fmla="*/ 96972 w 127238"/>
                        <a:gd name="connsiteY9" fmla="*/ 34884 h 133616"/>
                        <a:gd name="connsiteX10" fmla="*/ 63437 w 127238"/>
                        <a:gd name="connsiteY10" fmla="*/ 73998 h 133616"/>
                        <a:gd name="connsiteX11" fmla="*/ 93429 w 127238"/>
                        <a:gd name="connsiteY11" fmla="*/ 81107 h 133616"/>
                        <a:gd name="connsiteX12" fmla="*/ 96972 w 127238"/>
                        <a:gd name="connsiteY12" fmla="*/ 34884 h 133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7238" h="133616">
                          <a:moveTo>
                            <a:pt x="91577" y="104196"/>
                          </a:moveTo>
                          <a:lnTo>
                            <a:pt x="46680" y="93566"/>
                          </a:lnTo>
                          <a:lnTo>
                            <a:pt x="30678" y="112197"/>
                          </a:lnTo>
                          <a:lnTo>
                            <a:pt x="0" y="104927"/>
                          </a:lnTo>
                          <a:lnTo>
                            <a:pt x="93292" y="0"/>
                          </a:lnTo>
                          <a:lnTo>
                            <a:pt x="127239" y="8047"/>
                          </a:lnTo>
                          <a:lnTo>
                            <a:pt x="120975" y="133617"/>
                          </a:lnTo>
                          <a:lnTo>
                            <a:pt x="89977" y="126256"/>
                          </a:lnTo>
                          <a:lnTo>
                            <a:pt x="91577" y="104196"/>
                          </a:lnTo>
                          <a:close/>
                          <a:moveTo>
                            <a:pt x="96972" y="34884"/>
                          </a:moveTo>
                          <a:lnTo>
                            <a:pt x="63437" y="73998"/>
                          </a:lnTo>
                          <a:lnTo>
                            <a:pt x="93429" y="81107"/>
                          </a:lnTo>
                          <a:lnTo>
                            <a:pt x="96972" y="34884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6" name="任意多边形: 形状 425">
                      <a:extLst>
                        <a:ext uri="{FF2B5EF4-FFF2-40B4-BE49-F238E27FC236}">
                          <a16:creationId xmlns:a16="http://schemas.microsoft.com/office/drawing/2014/main" id="{79EB18FA-CE78-0C29-DFDD-2305E16542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4576" y="3779305"/>
                      <a:ext cx="130880" cy="137639"/>
                    </a:xfrm>
                    <a:custGeom>
                      <a:avLst/>
                      <a:gdLst>
                        <a:gd name="connsiteX0" fmla="*/ 98961 w 130880"/>
                        <a:gd name="connsiteY0" fmla="*/ 11659 h 137639"/>
                        <a:gd name="connsiteX1" fmla="*/ 127513 w 130880"/>
                        <a:gd name="connsiteY1" fmla="*/ 58430 h 137639"/>
                        <a:gd name="connsiteX2" fmla="*/ 86365 w 130880"/>
                        <a:gd name="connsiteY2" fmla="*/ 85405 h 137639"/>
                        <a:gd name="connsiteX3" fmla="*/ 94435 w 130880"/>
                        <a:gd name="connsiteY3" fmla="*/ 137640 h 137639"/>
                        <a:gd name="connsiteX4" fmla="*/ 61356 w 130880"/>
                        <a:gd name="connsiteY4" fmla="*/ 129799 h 137639"/>
                        <a:gd name="connsiteX5" fmla="*/ 55161 w 130880"/>
                        <a:gd name="connsiteY5" fmla="*/ 80376 h 137639"/>
                        <a:gd name="connsiteX6" fmla="*/ 48120 w 130880"/>
                        <a:gd name="connsiteY6" fmla="*/ 78707 h 137639"/>
                        <a:gd name="connsiteX7" fmla="*/ 29306 w 130880"/>
                        <a:gd name="connsiteY7" fmla="*/ 122209 h 137639"/>
                        <a:gd name="connsiteX8" fmla="*/ 0 w 130880"/>
                        <a:gd name="connsiteY8" fmla="*/ 115260 h 137639"/>
                        <a:gd name="connsiteX9" fmla="*/ 49789 w 130880"/>
                        <a:gd name="connsiteY9" fmla="*/ 0 h 137639"/>
                        <a:gd name="connsiteX10" fmla="*/ 98961 w 130880"/>
                        <a:gd name="connsiteY10" fmla="*/ 11659 h 137639"/>
                        <a:gd name="connsiteX11" fmla="*/ 87279 w 130880"/>
                        <a:gd name="connsiteY11" fmla="*/ 34221 h 137639"/>
                        <a:gd name="connsiteX12" fmla="*/ 69106 w 130880"/>
                        <a:gd name="connsiteY12" fmla="*/ 29924 h 137639"/>
                        <a:gd name="connsiteX13" fmla="*/ 56647 w 130880"/>
                        <a:gd name="connsiteY13" fmla="*/ 58819 h 137639"/>
                        <a:gd name="connsiteX14" fmla="*/ 74821 w 130880"/>
                        <a:gd name="connsiteY14" fmla="*/ 63116 h 137639"/>
                        <a:gd name="connsiteX15" fmla="*/ 97246 w 130880"/>
                        <a:gd name="connsiteY15" fmla="*/ 52509 h 137639"/>
                        <a:gd name="connsiteX16" fmla="*/ 87279 w 130880"/>
                        <a:gd name="connsiteY16" fmla="*/ 34221 h 1376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30880" h="137639">
                          <a:moveTo>
                            <a:pt x="98961" y="11659"/>
                          </a:moveTo>
                          <a:cubicBezTo>
                            <a:pt x="128427" y="18654"/>
                            <a:pt x="136246" y="38405"/>
                            <a:pt x="127513" y="58430"/>
                          </a:cubicBezTo>
                          <a:cubicBezTo>
                            <a:pt x="121364" y="72901"/>
                            <a:pt x="107191" y="84559"/>
                            <a:pt x="86365" y="85405"/>
                          </a:cubicBezTo>
                          <a:lnTo>
                            <a:pt x="94435" y="137640"/>
                          </a:lnTo>
                          <a:lnTo>
                            <a:pt x="61356" y="129799"/>
                          </a:lnTo>
                          <a:lnTo>
                            <a:pt x="55161" y="80376"/>
                          </a:lnTo>
                          <a:lnTo>
                            <a:pt x="48120" y="78707"/>
                          </a:lnTo>
                          <a:lnTo>
                            <a:pt x="29306" y="122209"/>
                          </a:lnTo>
                          <a:lnTo>
                            <a:pt x="0" y="115260"/>
                          </a:lnTo>
                          <a:lnTo>
                            <a:pt x="49789" y="0"/>
                          </a:lnTo>
                          <a:lnTo>
                            <a:pt x="98961" y="11659"/>
                          </a:lnTo>
                          <a:close/>
                          <a:moveTo>
                            <a:pt x="87279" y="34221"/>
                          </a:moveTo>
                          <a:lnTo>
                            <a:pt x="69106" y="29924"/>
                          </a:lnTo>
                          <a:lnTo>
                            <a:pt x="56647" y="58819"/>
                          </a:lnTo>
                          <a:lnTo>
                            <a:pt x="74821" y="63116"/>
                          </a:lnTo>
                          <a:cubicBezTo>
                            <a:pt x="85771" y="65723"/>
                            <a:pt x="93292" y="61539"/>
                            <a:pt x="97246" y="52509"/>
                          </a:cubicBezTo>
                          <a:cubicBezTo>
                            <a:pt x="101110" y="43845"/>
                            <a:pt x="98252" y="36827"/>
                            <a:pt x="87279" y="34221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7" name="任意多边形: 形状 426">
                      <a:extLst>
                        <a:ext uri="{FF2B5EF4-FFF2-40B4-BE49-F238E27FC236}">
                          <a16:creationId xmlns:a16="http://schemas.microsoft.com/office/drawing/2014/main" id="{098E0BCE-F41A-7789-D1AD-3A08BE0D92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26316" y="3805800"/>
                      <a:ext cx="123444" cy="132725"/>
                    </a:xfrm>
                    <a:custGeom>
                      <a:avLst/>
                      <a:gdLst>
                        <a:gd name="connsiteX0" fmla="*/ 113843 w 123444"/>
                        <a:gd name="connsiteY0" fmla="*/ 39617 h 132725"/>
                        <a:gd name="connsiteX1" fmla="*/ 69472 w 123444"/>
                        <a:gd name="connsiteY1" fmla="*/ 29101 h 132725"/>
                        <a:gd name="connsiteX2" fmla="*/ 59253 w 123444"/>
                        <a:gd name="connsiteY2" fmla="*/ 53104 h 132725"/>
                        <a:gd name="connsiteX3" fmla="*/ 98504 w 123444"/>
                        <a:gd name="connsiteY3" fmla="*/ 62408 h 132725"/>
                        <a:gd name="connsiteX4" fmla="*/ 89314 w 123444"/>
                        <a:gd name="connsiteY4" fmla="*/ 83576 h 132725"/>
                        <a:gd name="connsiteX5" fmla="*/ 50063 w 123444"/>
                        <a:gd name="connsiteY5" fmla="*/ 74272 h 132725"/>
                        <a:gd name="connsiteX6" fmla="*/ 38885 w 123444"/>
                        <a:gd name="connsiteY6" fmla="*/ 100035 h 132725"/>
                        <a:gd name="connsiteX7" fmla="*/ 83279 w 123444"/>
                        <a:gd name="connsiteY7" fmla="*/ 110574 h 132725"/>
                        <a:gd name="connsiteX8" fmla="*/ 73678 w 123444"/>
                        <a:gd name="connsiteY8" fmla="*/ 132725 h 132725"/>
                        <a:gd name="connsiteX9" fmla="*/ 0 w 123444"/>
                        <a:gd name="connsiteY9" fmla="*/ 115260 h 132725"/>
                        <a:gd name="connsiteX10" fmla="*/ 49766 w 123444"/>
                        <a:gd name="connsiteY10" fmla="*/ 0 h 132725"/>
                        <a:gd name="connsiteX11" fmla="*/ 123444 w 123444"/>
                        <a:gd name="connsiteY11" fmla="*/ 17465 h 132725"/>
                        <a:gd name="connsiteX12" fmla="*/ 113843 w 123444"/>
                        <a:gd name="connsiteY12" fmla="*/ 39617 h 132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3444" h="132725">
                          <a:moveTo>
                            <a:pt x="113843" y="39617"/>
                          </a:moveTo>
                          <a:lnTo>
                            <a:pt x="69472" y="29101"/>
                          </a:lnTo>
                          <a:lnTo>
                            <a:pt x="59253" y="53104"/>
                          </a:lnTo>
                          <a:lnTo>
                            <a:pt x="98504" y="62408"/>
                          </a:lnTo>
                          <a:lnTo>
                            <a:pt x="89314" y="83576"/>
                          </a:lnTo>
                          <a:lnTo>
                            <a:pt x="50063" y="74272"/>
                          </a:lnTo>
                          <a:lnTo>
                            <a:pt x="38885" y="100035"/>
                          </a:lnTo>
                          <a:lnTo>
                            <a:pt x="83279" y="110574"/>
                          </a:lnTo>
                          <a:lnTo>
                            <a:pt x="73678" y="132725"/>
                          </a:lnTo>
                          <a:lnTo>
                            <a:pt x="0" y="115260"/>
                          </a:lnTo>
                          <a:lnTo>
                            <a:pt x="49766" y="0"/>
                          </a:lnTo>
                          <a:lnTo>
                            <a:pt x="123444" y="17465"/>
                          </a:lnTo>
                          <a:lnTo>
                            <a:pt x="113843" y="39617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428" name="图形 1">
                      <a:extLst>
                        <a:ext uri="{FF2B5EF4-FFF2-40B4-BE49-F238E27FC236}">
                          <a16:creationId xmlns:a16="http://schemas.microsoft.com/office/drawing/2014/main" id="{A572C092-D518-154A-1627-3A127DBBCE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66940" y="3796816"/>
                      <a:ext cx="1231902" cy="453267"/>
                      <a:chOff x="8466940" y="3796816"/>
                      <a:chExt cx="1231902" cy="453267"/>
                    </a:xfrm>
                    <a:solidFill>
                      <a:srgbClr val="2F627C"/>
                    </a:solidFill>
                  </p:grpSpPr>
                  <p:sp>
                    <p:nvSpPr>
                      <p:cNvPr id="429" name="任意多边形: 形状 428">
                        <a:extLst>
                          <a:ext uri="{FF2B5EF4-FFF2-40B4-BE49-F238E27FC236}">
                            <a16:creationId xmlns:a16="http://schemas.microsoft.com/office/drawing/2014/main" id="{69733D5B-5478-1A0F-7EBC-E4EBB4A376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66940" y="3796816"/>
                        <a:ext cx="202763" cy="213237"/>
                      </a:xfrm>
                      <a:custGeom>
                        <a:avLst/>
                        <a:gdLst>
                          <a:gd name="connsiteX0" fmla="*/ 153391 w 202763"/>
                          <a:gd name="connsiteY0" fmla="*/ 18128 h 213237"/>
                          <a:gd name="connsiteX1" fmla="*/ 197533 w 202763"/>
                          <a:gd name="connsiteY1" fmla="*/ 90617 h 213237"/>
                          <a:gd name="connsiteX2" fmla="*/ 133777 w 202763"/>
                          <a:gd name="connsiteY2" fmla="*/ 132336 h 213237"/>
                          <a:gd name="connsiteX3" fmla="*/ 146190 w 202763"/>
                          <a:gd name="connsiteY3" fmla="*/ 213238 h 213237"/>
                          <a:gd name="connsiteX4" fmla="*/ 94983 w 202763"/>
                          <a:gd name="connsiteY4" fmla="*/ 201054 h 213237"/>
                          <a:gd name="connsiteX5" fmla="*/ 85451 w 202763"/>
                          <a:gd name="connsiteY5" fmla="*/ 124495 h 213237"/>
                          <a:gd name="connsiteX6" fmla="*/ 74569 w 202763"/>
                          <a:gd name="connsiteY6" fmla="*/ 121889 h 213237"/>
                          <a:gd name="connsiteX7" fmla="*/ 45354 w 202763"/>
                          <a:gd name="connsiteY7" fmla="*/ 189235 h 213237"/>
                          <a:gd name="connsiteX8" fmla="*/ 0 w 202763"/>
                          <a:gd name="connsiteY8" fmla="*/ 178445 h 213237"/>
                          <a:gd name="connsiteX9" fmla="*/ 77221 w 202763"/>
                          <a:gd name="connsiteY9" fmla="*/ 0 h 213237"/>
                          <a:gd name="connsiteX10" fmla="*/ 153391 w 202763"/>
                          <a:gd name="connsiteY10" fmla="*/ 18128 h 213237"/>
                          <a:gd name="connsiteX11" fmla="*/ 135263 w 202763"/>
                          <a:gd name="connsiteY11" fmla="*/ 53081 h 213237"/>
                          <a:gd name="connsiteX12" fmla="*/ 107122 w 202763"/>
                          <a:gd name="connsiteY12" fmla="*/ 46383 h 213237"/>
                          <a:gd name="connsiteX13" fmla="*/ 87782 w 202763"/>
                          <a:gd name="connsiteY13" fmla="*/ 91120 h 213237"/>
                          <a:gd name="connsiteX14" fmla="*/ 115900 w 202763"/>
                          <a:gd name="connsiteY14" fmla="*/ 97818 h 213237"/>
                          <a:gd name="connsiteX15" fmla="*/ 150647 w 202763"/>
                          <a:gd name="connsiteY15" fmla="*/ 81404 h 213237"/>
                          <a:gd name="connsiteX16" fmla="*/ 135263 w 202763"/>
                          <a:gd name="connsiteY16" fmla="*/ 53081 h 2132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202763" h="213237">
                            <a:moveTo>
                              <a:pt x="153391" y="18128"/>
                            </a:moveTo>
                            <a:cubicBezTo>
                              <a:pt x="199019" y="28986"/>
                              <a:pt x="211066" y="59619"/>
                              <a:pt x="197533" y="90617"/>
                            </a:cubicBezTo>
                            <a:cubicBezTo>
                              <a:pt x="188001" y="112997"/>
                              <a:pt x="166032" y="131056"/>
                              <a:pt x="133777" y="132336"/>
                            </a:cubicBezTo>
                            <a:lnTo>
                              <a:pt x="146190" y="213238"/>
                            </a:lnTo>
                            <a:lnTo>
                              <a:pt x="94983" y="201054"/>
                            </a:lnTo>
                            <a:lnTo>
                              <a:pt x="85451" y="124495"/>
                            </a:lnTo>
                            <a:lnTo>
                              <a:pt x="74569" y="121889"/>
                            </a:lnTo>
                            <a:lnTo>
                              <a:pt x="45354" y="189235"/>
                            </a:lnTo>
                            <a:lnTo>
                              <a:pt x="0" y="178445"/>
                            </a:lnTo>
                            <a:lnTo>
                              <a:pt x="77221" y="0"/>
                            </a:lnTo>
                            <a:lnTo>
                              <a:pt x="153391" y="18128"/>
                            </a:lnTo>
                            <a:close/>
                            <a:moveTo>
                              <a:pt x="135263" y="53081"/>
                            </a:moveTo>
                            <a:lnTo>
                              <a:pt x="107122" y="46383"/>
                            </a:lnTo>
                            <a:lnTo>
                              <a:pt x="87782" y="91120"/>
                            </a:lnTo>
                            <a:lnTo>
                              <a:pt x="115900" y="97818"/>
                            </a:lnTo>
                            <a:cubicBezTo>
                              <a:pt x="132885" y="101841"/>
                              <a:pt x="144521" y="95372"/>
                              <a:pt x="150647" y="81404"/>
                            </a:cubicBezTo>
                            <a:cubicBezTo>
                              <a:pt x="156660" y="67986"/>
                              <a:pt x="152225" y="57104"/>
                              <a:pt x="135263" y="5308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0" name="任意多边形: 形状 429">
                        <a:extLst>
                          <a:ext uri="{FF2B5EF4-FFF2-40B4-BE49-F238E27FC236}">
                            <a16:creationId xmlns:a16="http://schemas.microsoft.com/office/drawing/2014/main" id="{FF09DE6A-9D17-114D-3DB0-48460F8278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39921" y="3837987"/>
                        <a:ext cx="191338" cy="205602"/>
                      </a:xfrm>
                      <a:custGeom>
                        <a:avLst/>
                        <a:gdLst>
                          <a:gd name="connsiteX0" fmla="*/ 176433 w 191338"/>
                          <a:gd name="connsiteY0" fmla="*/ 61470 h 205602"/>
                          <a:gd name="connsiteX1" fmla="*/ 107716 w 191338"/>
                          <a:gd name="connsiteY1" fmla="*/ 45126 h 205602"/>
                          <a:gd name="connsiteX2" fmla="*/ 91851 w 191338"/>
                          <a:gd name="connsiteY2" fmla="*/ 82273 h 205602"/>
                          <a:gd name="connsiteX3" fmla="*/ 152613 w 191338"/>
                          <a:gd name="connsiteY3" fmla="*/ 96743 h 205602"/>
                          <a:gd name="connsiteX4" fmla="*/ 138371 w 191338"/>
                          <a:gd name="connsiteY4" fmla="*/ 129525 h 205602"/>
                          <a:gd name="connsiteX5" fmla="*/ 77610 w 191338"/>
                          <a:gd name="connsiteY5" fmla="*/ 115054 h 205602"/>
                          <a:gd name="connsiteX6" fmla="*/ 60259 w 191338"/>
                          <a:gd name="connsiteY6" fmla="*/ 154945 h 205602"/>
                          <a:gd name="connsiteX7" fmla="*/ 128976 w 191338"/>
                          <a:gd name="connsiteY7" fmla="*/ 171290 h 205602"/>
                          <a:gd name="connsiteX8" fmla="*/ 114094 w 191338"/>
                          <a:gd name="connsiteY8" fmla="*/ 205603 h 205602"/>
                          <a:gd name="connsiteX9" fmla="*/ 0 w 191338"/>
                          <a:gd name="connsiteY9" fmla="*/ 178445 h 205602"/>
                          <a:gd name="connsiteX10" fmla="*/ 77244 w 191338"/>
                          <a:gd name="connsiteY10" fmla="*/ 0 h 205602"/>
                          <a:gd name="connsiteX11" fmla="*/ 191338 w 191338"/>
                          <a:gd name="connsiteY11" fmla="*/ 27157 h 205602"/>
                          <a:gd name="connsiteX12" fmla="*/ 176433 w 191338"/>
                          <a:gd name="connsiteY12" fmla="*/ 61470 h 2056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91338" h="205602">
                            <a:moveTo>
                              <a:pt x="176433" y="61470"/>
                            </a:moveTo>
                            <a:lnTo>
                              <a:pt x="107716" y="45126"/>
                            </a:lnTo>
                            <a:lnTo>
                              <a:pt x="91851" y="82273"/>
                            </a:lnTo>
                            <a:lnTo>
                              <a:pt x="152613" y="96743"/>
                            </a:lnTo>
                            <a:lnTo>
                              <a:pt x="138371" y="129525"/>
                            </a:lnTo>
                            <a:lnTo>
                              <a:pt x="77610" y="115054"/>
                            </a:lnTo>
                            <a:lnTo>
                              <a:pt x="60259" y="154945"/>
                            </a:lnTo>
                            <a:lnTo>
                              <a:pt x="128976" y="171290"/>
                            </a:lnTo>
                            <a:lnTo>
                              <a:pt x="114094" y="205603"/>
                            </a:lnTo>
                            <a:lnTo>
                              <a:pt x="0" y="178445"/>
                            </a:lnTo>
                            <a:lnTo>
                              <a:pt x="77244" y="0"/>
                            </a:lnTo>
                            <a:lnTo>
                              <a:pt x="191338" y="27157"/>
                            </a:lnTo>
                            <a:lnTo>
                              <a:pt x="176433" y="6147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1" name="任意多边形: 形状 430">
                        <a:extLst>
                          <a:ext uri="{FF2B5EF4-FFF2-40B4-BE49-F238E27FC236}">
                            <a16:creationId xmlns:a16="http://schemas.microsoft.com/office/drawing/2014/main" id="{4E3D9FE9-4D33-37A8-A98E-322D39B39E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11485" y="3942731"/>
                        <a:ext cx="132610" cy="63825"/>
                      </a:xfrm>
                      <a:custGeom>
                        <a:avLst/>
                        <a:gdLst>
                          <a:gd name="connsiteX0" fmla="*/ 15865 w 132610"/>
                          <a:gd name="connsiteY0" fmla="*/ 0 h 63825"/>
                          <a:gd name="connsiteX1" fmla="*/ 132611 w 132610"/>
                          <a:gd name="connsiteY1" fmla="*/ 27798 h 63825"/>
                          <a:gd name="connsiteX2" fmla="*/ 116746 w 132610"/>
                          <a:gd name="connsiteY2" fmla="*/ 63825 h 63825"/>
                          <a:gd name="connsiteX3" fmla="*/ 0 w 132610"/>
                          <a:gd name="connsiteY3" fmla="*/ 36027 h 63825"/>
                          <a:gd name="connsiteX4" fmla="*/ 15865 w 132610"/>
                          <a:gd name="connsiteY4" fmla="*/ 0 h 63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2610" h="63825">
                            <a:moveTo>
                              <a:pt x="15865" y="0"/>
                            </a:moveTo>
                            <a:lnTo>
                              <a:pt x="132611" y="27798"/>
                            </a:lnTo>
                            <a:lnTo>
                              <a:pt x="116746" y="63825"/>
                            </a:lnTo>
                            <a:lnTo>
                              <a:pt x="0" y="36027"/>
                            </a:lnTo>
                            <a:lnTo>
                              <a:pt x="15865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2" name="任意多边形: 形状 431">
                        <a:extLst>
                          <a:ext uri="{FF2B5EF4-FFF2-40B4-BE49-F238E27FC236}">
                            <a16:creationId xmlns:a16="http://schemas.microsoft.com/office/drawing/2014/main" id="{7530C72F-81BB-6B5D-8846-BC94ADC6B2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62400" y="3923249"/>
                        <a:ext cx="203393" cy="190488"/>
                      </a:xfrm>
                      <a:custGeom>
                        <a:avLst/>
                        <a:gdLst>
                          <a:gd name="connsiteX0" fmla="*/ 63124 w 203393"/>
                          <a:gd name="connsiteY0" fmla="*/ 186931 h 190488"/>
                          <a:gd name="connsiteX1" fmla="*/ 2682 w 203393"/>
                          <a:gd name="connsiteY1" fmla="*/ 89845 h 190488"/>
                          <a:gd name="connsiteX2" fmla="*/ 139568 w 203393"/>
                          <a:gd name="connsiteY2" fmla="*/ 3549 h 190488"/>
                          <a:gd name="connsiteX3" fmla="*/ 200741 w 203393"/>
                          <a:gd name="connsiteY3" fmla="*/ 99972 h 190488"/>
                          <a:gd name="connsiteX4" fmla="*/ 63124 w 203393"/>
                          <a:gd name="connsiteY4" fmla="*/ 186931 h 190488"/>
                          <a:gd name="connsiteX5" fmla="*/ 79995 w 203393"/>
                          <a:gd name="connsiteY5" fmla="*/ 146652 h 190488"/>
                          <a:gd name="connsiteX6" fmla="*/ 154427 w 203393"/>
                          <a:gd name="connsiteY6" fmla="*/ 94257 h 190488"/>
                          <a:gd name="connsiteX7" fmla="*/ 123817 w 203393"/>
                          <a:gd name="connsiteY7" fmla="*/ 43805 h 190488"/>
                          <a:gd name="connsiteX8" fmla="*/ 49179 w 203393"/>
                          <a:gd name="connsiteY8" fmla="*/ 95857 h 190488"/>
                          <a:gd name="connsiteX9" fmla="*/ 79995 w 203393"/>
                          <a:gd name="connsiteY9" fmla="*/ 146652 h 1904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203393" h="190488">
                            <a:moveTo>
                              <a:pt x="63124" y="186931"/>
                            </a:moveTo>
                            <a:cubicBezTo>
                              <a:pt x="15369" y="175570"/>
                              <a:pt x="-8382" y="136274"/>
                              <a:pt x="2682" y="89845"/>
                            </a:cubicBezTo>
                            <a:cubicBezTo>
                              <a:pt x="18410" y="23757"/>
                              <a:pt x="75102" y="-11814"/>
                              <a:pt x="139568" y="3549"/>
                            </a:cubicBezTo>
                            <a:cubicBezTo>
                              <a:pt x="188122" y="15093"/>
                              <a:pt x="211714" y="53795"/>
                              <a:pt x="200741" y="99972"/>
                            </a:cubicBezTo>
                            <a:cubicBezTo>
                              <a:pt x="185014" y="166037"/>
                              <a:pt x="128389" y="202453"/>
                              <a:pt x="63124" y="186931"/>
                            </a:cubicBezTo>
                            <a:close/>
                            <a:moveTo>
                              <a:pt x="79995" y="146652"/>
                            </a:moveTo>
                            <a:cubicBezTo>
                              <a:pt x="116091" y="155225"/>
                              <a:pt x="146014" y="129553"/>
                              <a:pt x="154427" y="94257"/>
                            </a:cubicBezTo>
                            <a:cubicBezTo>
                              <a:pt x="160416" y="69065"/>
                              <a:pt x="149558" y="49931"/>
                              <a:pt x="123817" y="43805"/>
                            </a:cubicBezTo>
                            <a:cubicBezTo>
                              <a:pt x="87470" y="35164"/>
                              <a:pt x="57660" y="60310"/>
                              <a:pt x="49179" y="95857"/>
                            </a:cubicBezTo>
                            <a:cubicBezTo>
                              <a:pt x="43190" y="121072"/>
                              <a:pt x="53728" y="140388"/>
                              <a:pt x="79995" y="146652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3" name="任意多边形: 形状 432">
                        <a:extLst>
                          <a:ext uri="{FF2B5EF4-FFF2-40B4-BE49-F238E27FC236}">
                            <a16:creationId xmlns:a16="http://schemas.microsoft.com/office/drawing/2014/main" id="{11682071-309F-FF7E-DDB1-8300E52A8F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45882" y="3958436"/>
                        <a:ext cx="199936" cy="189235"/>
                      </a:xfrm>
                      <a:custGeom>
                        <a:avLst/>
                        <a:gdLst>
                          <a:gd name="connsiteX0" fmla="*/ 101361 w 199936"/>
                          <a:gd name="connsiteY0" fmla="*/ 131902 h 189235"/>
                          <a:gd name="connsiteX1" fmla="*/ 73221 w 199936"/>
                          <a:gd name="connsiteY1" fmla="*/ 125204 h 189235"/>
                          <a:gd name="connsiteX2" fmla="*/ 45377 w 199936"/>
                          <a:gd name="connsiteY2" fmla="*/ 189235 h 189235"/>
                          <a:gd name="connsiteX3" fmla="*/ 0 w 199936"/>
                          <a:gd name="connsiteY3" fmla="*/ 178422 h 189235"/>
                          <a:gd name="connsiteX4" fmla="*/ 77244 w 199936"/>
                          <a:gd name="connsiteY4" fmla="*/ 0 h 189235"/>
                          <a:gd name="connsiteX5" fmla="*/ 150739 w 199936"/>
                          <a:gd name="connsiteY5" fmla="*/ 17488 h 189235"/>
                          <a:gd name="connsiteX6" fmla="*/ 194310 w 199936"/>
                          <a:gd name="connsiteY6" fmla="*/ 91211 h 189235"/>
                          <a:gd name="connsiteX7" fmla="*/ 101361 w 199936"/>
                          <a:gd name="connsiteY7" fmla="*/ 131902 h 189235"/>
                          <a:gd name="connsiteX8" fmla="*/ 112471 w 199936"/>
                          <a:gd name="connsiteY8" fmla="*/ 96972 h 189235"/>
                          <a:gd name="connsiteX9" fmla="*/ 148133 w 199936"/>
                          <a:gd name="connsiteY9" fmla="*/ 80239 h 189235"/>
                          <a:gd name="connsiteX10" fmla="*/ 132337 w 199936"/>
                          <a:gd name="connsiteY10" fmla="*/ 51229 h 189235"/>
                          <a:gd name="connsiteX11" fmla="*/ 107648 w 199936"/>
                          <a:gd name="connsiteY11" fmla="*/ 45354 h 189235"/>
                          <a:gd name="connsiteX12" fmla="*/ 88057 w 199936"/>
                          <a:gd name="connsiteY12" fmla="*/ 91166 h 189235"/>
                          <a:gd name="connsiteX13" fmla="*/ 112471 w 199936"/>
                          <a:gd name="connsiteY13" fmla="*/ 96972 h 18923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99936" h="189235">
                            <a:moveTo>
                              <a:pt x="101361" y="131902"/>
                            </a:moveTo>
                            <a:lnTo>
                              <a:pt x="73221" y="125204"/>
                            </a:lnTo>
                            <a:lnTo>
                              <a:pt x="45377" y="189235"/>
                            </a:lnTo>
                            <a:lnTo>
                              <a:pt x="0" y="178422"/>
                            </a:lnTo>
                            <a:lnTo>
                              <a:pt x="77244" y="0"/>
                            </a:lnTo>
                            <a:lnTo>
                              <a:pt x="150739" y="17488"/>
                            </a:lnTo>
                            <a:cubicBezTo>
                              <a:pt x="196367" y="28346"/>
                              <a:pt x="208552" y="58453"/>
                              <a:pt x="194310" y="91211"/>
                            </a:cubicBezTo>
                            <a:cubicBezTo>
                              <a:pt x="181668" y="120724"/>
                              <a:pt x="148841" y="143195"/>
                              <a:pt x="101361" y="131902"/>
                            </a:cubicBezTo>
                            <a:close/>
                            <a:moveTo>
                              <a:pt x="112471" y="96972"/>
                            </a:moveTo>
                            <a:cubicBezTo>
                              <a:pt x="130782" y="101338"/>
                              <a:pt x="142075" y="93932"/>
                              <a:pt x="148133" y="80239"/>
                            </a:cubicBezTo>
                            <a:cubicBezTo>
                              <a:pt x="154191" y="66523"/>
                              <a:pt x="150373" y="55527"/>
                              <a:pt x="132337" y="51229"/>
                            </a:cubicBezTo>
                            <a:lnTo>
                              <a:pt x="107648" y="45354"/>
                            </a:lnTo>
                            <a:lnTo>
                              <a:pt x="88057" y="91166"/>
                            </a:lnTo>
                            <a:lnTo>
                              <a:pt x="112471" y="96972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4" name="任意多边形: 形状 433">
                        <a:extLst>
                          <a:ext uri="{FF2B5EF4-FFF2-40B4-BE49-F238E27FC236}">
                            <a16:creationId xmlns:a16="http://schemas.microsoft.com/office/drawing/2014/main" id="{13E0C5DF-C2C0-D4C5-4906-480B1C33B2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11434" y="3997824"/>
                        <a:ext cx="191338" cy="205602"/>
                      </a:xfrm>
                      <a:custGeom>
                        <a:avLst/>
                        <a:gdLst>
                          <a:gd name="connsiteX0" fmla="*/ 176433 w 191338"/>
                          <a:gd name="connsiteY0" fmla="*/ 61471 h 205602"/>
                          <a:gd name="connsiteX1" fmla="*/ 107716 w 191338"/>
                          <a:gd name="connsiteY1" fmla="*/ 45103 h 205602"/>
                          <a:gd name="connsiteX2" fmla="*/ 91874 w 191338"/>
                          <a:gd name="connsiteY2" fmla="*/ 82273 h 205602"/>
                          <a:gd name="connsiteX3" fmla="*/ 152636 w 191338"/>
                          <a:gd name="connsiteY3" fmla="*/ 96744 h 205602"/>
                          <a:gd name="connsiteX4" fmla="*/ 138371 w 191338"/>
                          <a:gd name="connsiteY4" fmla="*/ 129525 h 205602"/>
                          <a:gd name="connsiteX5" fmla="*/ 77610 w 191338"/>
                          <a:gd name="connsiteY5" fmla="*/ 115055 h 205602"/>
                          <a:gd name="connsiteX6" fmla="*/ 60282 w 191338"/>
                          <a:gd name="connsiteY6" fmla="*/ 154945 h 205602"/>
                          <a:gd name="connsiteX7" fmla="*/ 128999 w 191338"/>
                          <a:gd name="connsiteY7" fmla="*/ 171290 h 205602"/>
                          <a:gd name="connsiteX8" fmla="*/ 114094 w 191338"/>
                          <a:gd name="connsiteY8" fmla="*/ 205603 h 205602"/>
                          <a:gd name="connsiteX9" fmla="*/ 0 w 191338"/>
                          <a:gd name="connsiteY9" fmla="*/ 178445 h 205602"/>
                          <a:gd name="connsiteX10" fmla="*/ 77244 w 191338"/>
                          <a:gd name="connsiteY10" fmla="*/ 0 h 205602"/>
                          <a:gd name="connsiteX11" fmla="*/ 191338 w 191338"/>
                          <a:gd name="connsiteY11" fmla="*/ 27158 h 205602"/>
                          <a:gd name="connsiteX12" fmla="*/ 176433 w 191338"/>
                          <a:gd name="connsiteY12" fmla="*/ 61471 h 2056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91338" h="205602">
                            <a:moveTo>
                              <a:pt x="176433" y="61471"/>
                            </a:moveTo>
                            <a:lnTo>
                              <a:pt x="107716" y="45103"/>
                            </a:lnTo>
                            <a:lnTo>
                              <a:pt x="91874" y="82273"/>
                            </a:lnTo>
                            <a:lnTo>
                              <a:pt x="152636" y="96744"/>
                            </a:lnTo>
                            <a:lnTo>
                              <a:pt x="138371" y="129525"/>
                            </a:lnTo>
                            <a:lnTo>
                              <a:pt x="77610" y="115055"/>
                            </a:lnTo>
                            <a:lnTo>
                              <a:pt x="60282" y="154945"/>
                            </a:lnTo>
                            <a:lnTo>
                              <a:pt x="128999" y="171290"/>
                            </a:lnTo>
                            <a:lnTo>
                              <a:pt x="114094" y="205603"/>
                            </a:lnTo>
                            <a:lnTo>
                              <a:pt x="0" y="178445"/>
                            </a:lnTo>
                            <a:lnTo>
                              <a:pt x="77244" y="0"/>
                            </a:lnTo>
                            <a:lnTo>
                              <a:pt x="191338" y="27158"/>
                            </a:lnTo>
                            <a:lnTo>
                              <a:pt x="176433" y="61471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5" name="任意多边形: 形状 434">
                        <a:extLst>
                          <a:ext uri="{FF2B5EF4-FFF2-40B4-BE49-F238E27FC236}">
                            <a16:creationId xmlns:a16="http://schemas.microsoft.com/office/drawing/2014/main" id="{0D722FE3-251F-B7A3-ABF2-72B959A805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4972" y="4032000"/>
                        <a:ext cx="243870" cy="218084"/>
                      </a:xfrm>
                      <a:custGeom>
                        <a:avLst/>
                        <a:gdLst>
                          <a:gd name="connsiteX0" fmla="*/ 243871 w 243870"/>
                          <a:gd name="connsiteY0" fmla="*/ 39662 h 218084"/>
                          <a:gd name="connsiteX1" fmla="*/ 166627 w 243870"/>
                          <a:gd name="connsiteY1" fmla="*/ 218084 h 218084"/>
                          <a:gd name="connsiteX2" fmla="*/ 121272 w 243870"/>
                          <a:gd name="connsiteY2" fmla="*/ 207294 h 218084"/>
                          <a:gd name="connsiteX3" fmla="*/ 93155 w 243870"/>
                          <a:gd name="connsiteY3" fmla="*/ 79210 h 218084"/>
                          <a:gd name="connsiteX4" fmla="*/ 45377 w 243870"/>
                          <a:gd name="connsiteY4" fmla="*/ 189235 h 218084"/>
                          <a:gd name="connsiteX5" fmla="*/ 0 w 243870"/>
                          <a:gd name="connsiteY5" fmla="*/ 178422 h 218084"/>
                          <a:gd name="connsiteX6" fmla="*/ 77244 w 243870"/>
                          <a:gd name="connsiteY6" fmla="*/ 0 h 218084"/>
                          <a:gd name="connsiteX7" fmla="*/ 122621 w 243870"/>
                          <a:gd name="connsiteY7" fmla="*/ 10790 h 218084"/>
                          <a:gd name="connsiteX8" fmla="*/ 150602 w 243870"/>
                          <a:gd name="connsiteY8" fmla="*/ 139423 h 218084"/>
                          <a:gd name="connsiteX9" fmla="*/ 198494 w 243870"/>
                          <a:gd name="connsiteY9" fmla="*/ 28872 h 218084"/>
                          <a:gd name="connsiteX10" fmla="*/ 243871 w 243870"/>
                          <a:gd name="connsiteY10" fmla="*/ 39662 h 2180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43870" h="218084">
                            <a:moveTo>
                              <a:pt x="243871" y="39662"/>
                            </a:moveTo>
                            <a:lnTo>
                              <a:pt x="166627" y="218084"/>
                            </a:lnTo>
                            <a:lnTo>
                              <a:pt x="121272" y="207294"/>
                            </a:lnTo>
                            <a:lnTo>
                              <a:pt x="93155" y="79210"/>
                            </a:lnTo>
                            <a:lnTo>
                              <a:pt x="45377" y="189235"/>
                            </a:lnTo>
                            <a:lnTo>
                              <a:pt x="0" y="178422"/>
                            </a:lnTo>
                            <a:lnTo>
                              <a:pt x="77244" y="0"/>
                            </a:lnTo>
                            <a:lnTo>
                              <a:pt x="122621" y="10790"/>
                            </a:lnTo>
                            <a:lnTo>
                              <a:pt x="150602" y="139423"/>
                            </a:lnTo>
                            <a:lnTo>
                              <a:pt x="198494" y="28872"/>
                            </a:lnTo>
                            <a:lnTo>
                              <a:pt x="243871" y="39662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411" name="图形 1">
                  <a:extLst>
                    <a:ext uri="{FF2B5EF4-FFF2-40B4-BE49-F238E27FC236}">
                      <a16:creationId xmlns:a16="http://schemas.microsoft.com/office/drawing/2014/main" id="{A74CEF84-BC2A-AD6D-8D81-3CF6C84B6F25}"/>
                    </a:ext>
                  </a:extLst>
                </p:cNvPr>
                <p:cNvGrpSpPr/>
                <p:nvPr/>
              </p:nvGrpSpPr>
              <p:grpSpPr>
                <a:xfrm>
                  <a:off x="9235446" y="4068347"/>
                  <a:ext cx="347587" cy="330362"/>
                  <a:chOff x="9235446" y="4068347"/>
                  <a:chExt cx="347587" cy="330362"/>
                </a:xfrm>
              </p:grpSpPr>
              <p:sp>
                <p:nvSpPr>
                  <p:cNvPr id="414" name="任意多边形: 形状 413">
                    <a:extLst>
                      <a:ext uri="{FF2B5EF4-FFF2-40B4-BE49-F238E27FC236}">
                        <a16:creationId xmlns:a16="http://schemas.microsoft.com/office/drawing/2014/main" id="{39F01BF5-D9A6-87EA-5A14-50FFB4968DDC}"/>
                      </a:ext>
                    </a:extLst>
                  </p:cNvPr>
                  <p:cNvSpPr/>
                  <p:nvPr/>
                </p:nvSpPr>
                <p:spPr>
                  <a:xfrm>
                    <a:off x="9235446" y="4068347"/>
                    <a:ext cx="347587" cy="330362"/>
                  </a:xfrm>
                  <a:custGeom>
                    <a:avLst/>
                    <a:gdLst>
                      <a:gd name="connsiteX0" fmla="*/ 207753 w 347587"/>
                      <a:gd name="connsiteY0" fmla="*/ 321434 h 330362"/>
                      <a:gd name="connsiteX1" fmla="*/ 208805 w 347587"/>
                      <a:gd name="connsiteY1" fmla="*/ 320200 h 330362"/>
                      <a:gd name="connsiteX2" fmla="*/ 209056 w 347587"/>
                      <a:gd name="connsiteY2" fmla="*/ 319903 h 330362"/>
                      <a:gd name="connsiteX3" fmla="*/ 255873 w 347587"/>
                      <a:gd name="connsiteY3" fmla="*/ 237927 h 330362"/>
                      <a:gd name="connsiteX4" fmla="*/ 347588 w 347587"/>
                      <a:gd name="connsiteY4" fmla="*/ 78753 h 330362"/>
                      <a:gd name="connsiteX5" fmla="*/ 202952 w 347587"/>
                      <a:gd name="connsiteY5" fmla="*/ 0 h 330362"/>
                      <a:gd name="connsiteX6" fmla="*/ 162376 w 347587"/>
                      <a:gd name="connsiteY6" fmla="*/ 73426 h 330362"/>
                      <a:gd name="connsiteX7" fmla="*/ 24 w 347587"/>
                      <a:gd name="connsiteY7" fmla="*/ 143172 h 330362"/>
                      <a:gd name="connsiteX8" fmla="*/ 24210 w 347587"/>
                      <a:gd name="connsiteY8" fmla="*/ 168890 h 330362"/>
                      <a:gd name="connsiteX9" fmla="*/ 101568 w 347587"/>
                      <a:gd name="connsiteY9" fmla="*/ 171747 h 330362"/>
                      <a:gd name="connsiteX10" fmla="*/ 43527 w 347587"/>
                      <a:gd name="connsiteY10" fmla="*/ 297500 h 330362"/>
                      <a:gd name="connsiteX11" fmla="*/ 77817 w 347587"/>
                      <a:gd name="connsiteY11" fmla="*/ 309182 h 330362"/>
                      <a:gd name="connsiteX12" fmla="*/ 100220 w 347587"/>
                      <a:gd name="connsiteY12" fmla="*/ 271737 h 330362"/>
                      <a:gd name="connsiteX13" fmla="*/ 83006 w 347587"/>
                      <a:gd name="connsiteY13" fmla="*/ 309365 h 330362"/>
                      <a:gd name="connsiteX14" fmla="*/ 121114 w 347587"/>
                      <a:gd name="connsiteY14" fmla="*/ 321618 h 330362"/>
                      <a:gd name="connsiteX15" fmla="*/ 142282 w 347587"/>
                      <a:gd name="connsiteY15" fmla="*/ 290596 h 330362"/>
                      <a:gd name="connsiteX16" fmla="*/ 127949 w 347587"/>
                      <a:gd name="connsiteY16" fmla="*/ 320795 h 330362"/>
                      <a:gd name="connsiteX17" fmla="*/ 169577 w 347587"/>
                      <a:gd name="connsiteY17" fmla="*/ 326738 h 330362"/>
                      <a:gd name="connsiteX18" fmla="*/ 184527 w 347587"/>
                      <a:gd name="connsiteY18" fmla="*/ 304564 h 330362"/>
                      <a:gd name="connsiteX19" fmla="*/ 172983 w 347587"/>
                      <a:gd name="connsiteY19" fmla="*/ 326190 h 330362"/>
                      <a:gd name="connsiteX20" fmla="*/ 207753 w 347587"/>
                      <a:gd name="connsiteY20" fmla="*/ 321434 h 3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47587" h="330362">
                        <a:moveTo>
                          <a:pt x="207753" y="321434"/>
                        </a:moveTo>
                        <a:cubicBezTo>
                          <a:pt x="207982" y="320840"/>
                          <a:pt x="208256" y="320543"/>
                          <a:pt x="208805" y="320200"/>
                        </a:cubicBezTo>
                        <a:cubicBezTo>
                          <a:pt x="208782" y="319926"/>
                          <a:pt x="209056" y="319903"/>
                          <a:pt x="209056" y="319903"/>
                        </a:cubicBezTo>
                        <a:cubicBezTo>
                          <a:pt x="228830" y="289568"/>
                          <a:pt x="249793" y="255964"/>
                          <a:pt x="255873" y="237927"/>
                        </a:cubicBezTo>
                        <a:cubicBezTo>
                          <a:pt x="270595" y="194470"/>
                          <a:pt x="347588" y="78753"/>
                          <a:pt x="347588" y="78753"/>
                        </a:cubicBezTo>
                        <a:cubicBezTo>
                          <a:pt x="347588" y="78753"/>
                          <a:pt x="213559" y="6950"/>
                          <a:pt x="202952" y="0"/>
                        </a:cubicBezTo>
                        <a:cubicBezTo>
                          <a:pt x="194151" y="16231"/>
                          <a:pt x="162376" y="73426"/>
                          <a:pt x="162376" y="73426"/>
                        </a:cubicBezTo>
                        <a:cubicBezTo>
                          <a:pt x="114896" y="103053"/>
                          <a:pt x="69107" y="106368"/>
                          <a:pt x="24" y="143172"/>
                        </a:cubicBezTo>
                        <a:cubicBezTo>
                          <a:pt x="-890" y="167998"/>
                          <a:pt x="24210" y="168890"/>
                          <a:pt x="24210" y="168890"/>
                        </a:cubicBezTo>
                        <a:lnTo>
                          <a:pt x="101568" y="171747"/>
                        </a:lnTo>
                        <a:lnTo>
                          <a:pt x="43527" y="297500"/>
                        </a:lnTo>
                        <a:cubicBezTo>
                          <a:pt x="50842" y="302666"/>
                          <a:pt x="66867" y="312633"/>
                          <a:pt x="77817" y="309182"/>
                        </a:cubicBezTo>
                        <a:cubicBezTo>
                          <a:pt x="88264" y="291968"/>
                          <a:pt x="97934" y="275669"/>
                          <a:pt x="100220" y="271737"/>
                        </a:cubicBezTo>
                        <a:lnTo>
                          <a:pt x="83006" y="309365"/>
                        </a:lnTo>
                        <a:cubicBezTo>
                          <a:pt x="89407" y="313754"/>
                          <a:pt x="108175" y="325526"/>
                          <a:pt x="121114" y="321618"/>
                        </a:cubicBezTo>
                        <a:cubicBezTo>
                          <a:pt x="131424" y="306416"/>
                          <a:pt x="139699" y="294254"/>
                          <a:pt x="142282" y="290596"/>
                        </a:cubicBezTo>
                        <a:lnTo>
                          <a:pt x="127949" y="320795"/>
                        </a:lnTo>
                        <a:cubicBezTo>
                          <a:pt x="134533" y="324018"/>
                          <a:pt x="156890" y="333779"/>
                          <a:pt x="169577" y="326738"/>
                        </a:cubicBezTo>
                        <a:cubicBezTo>
                          <a:pt x="177075" y="315788"/>
                          <a:pt x="182744" y="307284"/>
                          <a:pt x="184527" y="304564"/>
                        </a:cubicBezTo>
                        <a:lnTo>
                          <a:pt x="172983" y="326190"/>
                        </a:lnTo>
                        <a:cubicBezTo>
                          <a:pt x="178081" y="328658"/>
                          <a:pt x="197969" y="336316"/>
                          <a:pt x="207753" y="321434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" name="任意多边形: 形状 414">
                    <a:extLst>
                      <a:ext uri="{FF2B5EF4-FFF2-40B4-BE49-F238E27FC236}">
                        <a16:creationId xmlns:a16="http://schemas.microsoft.com/office/drawing/2014/main" id="{0BEED7E8-6D92-1B25-3CD1-EFD2FBE3C853}"/>
                      </a:ext>
                    </a:extLst>
                  </p:cNvPr>
                  <p:cNvSpPr/>
                  <p:nvPr/>
                </p:nvSpPr>
                <p:spPr>
                  <a:xfrm>
                    <a:off x="9317808" y="4322262"/>
                    <a:ext cx="26149" cy="51828"/>
                  </a:xfrm>
                  <a:custGeom>
                    <a:avLst/>
                    <a:gdLst>
                      <a:gd name="connsiteX0" fmla="*/ 25653 w 26149"/>
                      <a:gd name="connsiteY0" fmla="*/ 59 h 51828"/>
                      <a:gd name="connsiteX1" fmla="*/ 16623 w 26149"/>
                      <a:gd name="connsiteY1" fmla="*/ 27651 h 51828"/>
                      <a:gd name="connsiteX2" fmla="*/ 507 w 26149"/>
                      <a:gd name="connsiteY2" fmla="*/ 51769 h 51828"/>
                      <a:gd name="connsiteX3" fmla="*/ 9513 w 26149"/>
                      <a:gd name="connsiteY3" fmla="*/ 24199 h 51828"/>
                      <a:gd name="connsiteX4" fmla="*/ 25653 w 26149"/>
                      <a:gd name="connsiteY4" fmla="*/ 59 h 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9" h="51828">
                        <a:moveTo>
                          <a:pt x="25653" y="59"/>
                        </a:moveTo>
                        <a:cubicBezTo>
                          <a:pt x="27618" y="1019"/>
                          <a:pt x="23572" y="13387"/>
                          <a:pt x="16623" y="27651"/>
                        </a:cubicBezTo>
                        <a:cubicBezTo>
                          <a:pt x="9673" y="41939"/>
                          <a:pt x="2472" y="52729"/>
                          <a:pt x="507" y="51769"/>
                        </a:cubicBezTo>
                        <a:cubicBezTo>
                          <a:pt x="-1482" y="50831"/>
                          <a:pt x="2564" y="38464"/>
                          <a:pt x="9513" y="24199"/>
                        </a:cubicBezTo>
                        <a:cubicBezTo>
                          <a:pt x="16463" y="9912"/>
                          <a:pt x="23687" y="-901"/>
                          <a:pt x="25653" y="59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" name="任意多边形: 形状 415">
                    <a:extLst>
                      <a:ext uri="{FF2B5EF4-FFF2-40B4-BE49-F238E27FC236}">
                        <a16:creationId xmlns:a16="http://schemas.microsoft.com/office/drawing/2014/main" id="{D8E17905-1C13-57AA-B802-220FCE231DF0}"/>
                      </a:ext>
                    </a:extLst>
                  </p:cNvPr>
                  <p:cNvSpPr/>
                  <p:nvPr/>
                </p:nvSpPr>
                <p:spPr>
                  <a:xfrm>
                    <a:off x="9361330" y="4338889"/>
                    <a:ext cx="26715" cy="47586"/>
                  </a:xfrm>
                  <a:custGeom>
                    <a:avLst/>
                    <a:gdLst>
                      <a:gd name="connsiteX0" fmla="*/ 26251 w 26715"/>
                      <a:gd name="connsiteY0" fmla="*/ 74 h 47586"/>
                      <a:gd name="connsiteX1" fmla="*/ 16832 w 26715"/>
                      <a:gd name="connsiteY1" fmla="*/ 25701 h 47586"/>
                      <a:gd name="connsiteX2" fmla="*/ 465 w 26715"/>
                      <a:gd name="connsiteY2" fmla="*/ 47509 h 47586"/>
                      <a:gd name="connsiteX3" fmla="*/ 9883 w 26715"/>
                      <a:gd name="connsiteY3" fmla="*/ 21906 h 47586"/>
                      <a:gd name="connsiteX4" fmla="*/ 26251 w 26715"/>
                      <a:gd name="connsiteY4" fmla="*/ 74 h 47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15" h="47586">
                        <a:moveTo>
                          <a:pt x="26251" y="74"/>
                        </a:moveTo>
                        <a:cubicBezTo>
                          <a:pt x="28171" y="1126"/>
                          <a:pt x="23965" y="12602"/>
                          <a:pt x="16832" y="25701"/>
                        </a:cubicBezTo>
                        <a:cubicBezTo>
                          <a:pt x="9723" y="38799"/>
                          <a:pt x="2385" y="48561"/>
                          <a:pt x="465" y="47509"/>
                        </a:cubicBezTo>
                        <a:cubicBezTo>
                          <a:pt x="-1456" y="46480"/>
                          <a:pt x="2751" y="35027"/>
                          <a:pt x="9883" y="21906"/>
                        </a:cubicBezTo>
                        <a:cubicBezTo>
                          <a:pt x="17015" y="8807"/>
                          <a:pt x="24331" y="-954"/>
                          <a:pt x="26251" y="7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7" name="任意多边形: 形状 416">
                    <a:extLst>
                      <a:ext uri="{FF2B5EF4-FFF2-40B4-BE49-F238E27FC236}">
                        <a16:creationId xmlns:a16="http://schemas.microsoft.com/office/drawing/2014/main" id="{B8BF3B23-11C7-1DA0-DC13-E7E8E4923D0B}"/>
                      </a:ext>
                    </a:extLst>
                  </p:cNvPr>
                  <p:cNvSpPr/>
                  <p:nvPr/>
                </p:nvSpPr>
                <p:spPr>
                  <a:xfrm>
                    <a:off x="9409239" y="4351018"/>
                    <a:ext cx="21490" cy="40191"/>
                  </a:xfrm>
                  <a:custGeom>
                    <a:avLst/>
                    <a:gdLst>
                      <a:gd name="connsiteX0" fmla="*/ 20883 w 21490"/>
                      <a:gd name="connsiteY0" fmla="*/ 84 h 40191"/>
                      <a:gd name="connsiteX1" fmla="*/ 14277 w 21490"/>
                      <a:gd name="connsiteY1" fmla="*/ 21892 h 40191"/>
                      <a:gd name="connsiteX2" fmla="*/ 607 w 21490"/>
                      <a:gd name="connsiteY2" fmla="*/ 40112 h 40191"/>
                      <a:gd name="connsiteX3" fmla="*/ 7213 w 21490"/>
                      <a:gd name="connsiteY3" fmla="*/ 18303 h 40191"/>
                      <a:gd name="connsiteX4" fmla="*/ 20883 w 21490"/>
                      <a:gd name="connsiteY4" fmla="*/ 84 h 40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490" h="40191">
                        <a:moveTo>
                          <a:pt x="20883" y="84"/>
                        </a:moveTo>
                        <a:cubicBezTo>
                          <a:pt x="22849" y="1044"/>
                          <a:pt x="19878" y="10828"/>
                          <a:pt x="14277" y="21892"/>
                        </a:cubicBezTo>
                        <a:cubicBezTo>
                          <a:pt x="8676" y="32934"/>
                          <a:pt x="2550" y="41095"/>
                          <a:pt x="607" y="40112"/>
                        </a:cubicBezTo>
                        <a:cubicBezTo>
                          <a:pt x="-1359" y="39129"/>
                          <a:pt x="1613" y="29344"/>
                          <a:pt x="7213" y="18303"/>
                        </a:cubicBezTo>
                        <a:cubicBezTo>
                          <a:pt x="12814" y="7239"/>
                          <a:pt x="18940" y="-922"/>
                          <a:pt x="20883" y="8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任意多边形: 形状 417">
                    <a:extLst>
                      <a:ext uri="{FF2B5EF4-FFF2-40B4-BE49-F238E27FC236}">
                        <a16:creationId xmlns:a16="http://schemas.microsoft.com/office/drawing/2014/main" id="{944831A6-A16B-690E-C28D-346BED5A7163}"/>
                      </a:ext>
                    </a:extLst>
                  </p:cNvPr>
                  <p:cNvSpPr/>
                  <p:nvPr/>
                </p:nvSpPr>
                <p:spPr>
                  <a:xfrm>
                    <a:off x="9412667" y="4344309"/>
                    <a:ext cx="27797" cy="13705"/>
                  </a:xfrm>
                  <a:custGeom>
                    <a:avLst/>
                    <a:gdLst>
                      <a:gd name="connsiteX0" fmla="*/ 380 w 27797"/>
                      <a:gd name="connsiteY0" fmla="*/ 346 h 13705"/>
                      <a:gd name="connsiteX1" fmla="*/ 14142 w 27797"/>
                      <a:gd name="connsiteY1" fmla="*/ 4987 h 13705"/>
                      <a:gd name="connsiteX2" fmla="*/ 27720 w 27797"/>
                      <a:gd name="connsiteY2" fmla="*/ 9582 h 13705"/>
                      <a:gd name="connsiteX3" fmla="*/ 11513 w 27797"/>
                      <a:gd name="connsiteY3" fmla="*/ 12462 h 13705"/>
                      <a:gd name="connsiteX4" fmla="*/ 380 w 27797"/>
                      <a:gd name="connsiteY4" fmla="*/ 346 h 137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97" h="13705">
                        <a:moveTo>
                          <a:pt x="380" y="346"/>
                        </a:moveTo>
                        <a:cubicBezTo>
                          <a:pt x="2140" y="-1185"/>
                          <a:pt x="7421" y="2724"/>
                          <a:pt x="14142" y="4987"/>
                        </a:cubicBezTo>
                        <a:cubicBezTo>
                          <a:pt x="20840" y="7479"/>
                          <a:pt x="27058" y="7547"/>
                          <a:pt x="27720" y="9582"/>
                        </a:cubicBezTo>
                        <a:cubicBezTo>
                          <a:pt x="28658" y="11639"/>
                          <a:pt x="20885" y="15777"/>
                          <a:pt x="11513" y="12462"/>
                        </a:cubicBezTo>
                        <a:cubicBezTo>
                          <a:pt x="2186" y="9079"/>
                          <a:pt x="-1220" y="1489"/>
                          <a:pt x="380" y="34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任意多边形: 形状 418">
                    <a:extLst>
                      <a:ext uri="{FF2B5EF4-FFF2-40B4-BE49-F238E27FC236}">
                        <a16:creationId xmlns:a16="http://schemas.microsoft.com/office/drawing/2014/main" id="{F4417741-0F3D-04A4-96DD-092CA97D535A}"/>
                      </a:ext>
                    </a:extLst>
                  </p:cNvPr>
                  <p:cNvSpPr/>
                  <p:nvPr/>
                </p:nvSpPr>
                <p:spPr>
                  <a:xfrm>
                    <a:off x="9372767" y="4332573"/>
                    <a:ext cx="27802" cy="13714"/>
                  </a:xfrm>
                  <a:custGeom>
                    <a:avLst/>
                    <a:gdLst>
                      <a:gd name="connsiteX0" fmla="*/ 389 w 27802"/>
                      <a:gd name="connsiteY0" fmla="*/ 356 h 13714"/>
                      <a:gd name="connsiteX1" fmla="*/ 14151 w 27802"/>
                      <a:gd name="connsiteY1" fmla="*/ 4996 h 13714"/>
                      <a:gd name="connsiteX2" fmla="*/ 27730 w 27802"/>
                      <a:gd name="connsiteY2" fmla="*/ 9591 h 13714"/>
                      <a:gd name="connsiteX3" fmla="*/ 11522 w 27802"/>
                      <a:gd name="connsiteY3" fmla="*/ 12471 h 13714"/>
                      <a:gd name="connsiteX4" fmla="*/ 389 w 27802"/>
                      <a:gd name="connsiteY4" fmla="*/ 356 h 1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02" h="13714">
                        <a:moveTo>
                          <a:pt x="389" y="356"/>
                        </a:moveTo>
                        <a:cubicBezTo>
                          <a:pt x="2149" y="-1199"/>
                          <a:pt x="7430" y="2710"/>
                          <a:pt x="14151" y="4996"/>
                        </a:cubicBezTo>
                        <a:cubicBezTo>
                          <a:pt x="20826" y="7465"/>
                          <a:pt x="27044" y="7534"/>
                          <a:pt x="27730" y="9591"/>
                        </a:cubicBezTo>
                        <a:cubicBezTo>
                          <a:pt x="28644" y="11649"/>
                          <a:pt x="20872" y="15786"/>
                          <a:pt x="11522" y="12471"/>
                        </a:cubicBezTo>
                        <a:cubicBezTo>
                          <a:pt x="2172" y="9088"/>
                          <a:pt x="-1234" y="1499"/>
                          <a:pt x="389" y="35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任意多边形: 形状 419">
                    <a:extLst>
                      <a:ext uri="{FF2B5EF4-FFF2-40B4-BE49-F238E27FC236}">
                        <a16:creationId xmlns:a16="http://schemas.microsoft.com/office/drawing/2014/main" id="{CDFC6B3E-054B-08D9-0AF7-C01BC6B9563A}"/>
                      </a:ext>
                    </a:extLst>
                  </p:cNvPr>
                  <p:cNvSpPr/>
                  <p:nvPr/>
                </p:nvSpPr>
                <p:spPr>
                  <a:xfrm>
                    <a:off x="9330965" y="4317203"/>
                    <a:ext cx="27797" cy="13712"/>
                  </a:xfrm>
                  <a:custGeom>
                    <a:avLst/>
                    <a:gdLst>
                      <a:gd name="connsiteX0" fmla="*/ 380 w 27797"/>
                      <a:gd name="connsiteY0" fmla="*/ 363 h 13712"/>
                      <a:gd name="connsiteX1" fmla="*/ 14142 w 27797"/>
                      <a:gd name="connsiteY1" fmla="*/ 5004 h 13712"/>
                      <a:gd name="connsiteX2" fmla="*/ 27720 w 27797"/>
                      <a:gd name="connsiteY2" fmla="*/ 9576 h 13712"/>
                      <a:gd name="connsiteX3" fmla="*/ 11513 w 27797"/>
                      <a:gd name="connsiteY3" fmla="*/ 12456 h 13712"/>
                      <a:gd name="connsiteX4" fmla="*/ 380 w 27797"/>
                      <a:gd name="connsiteY4" fmla="*/ 363 h 13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97" h="13712">
                        <a:moveTo>
                          <a:pt x="380" y="363"/>
                        </a:moveTo>
                        <a:cubicBezTo>
                          <a:pt x="2140" y="-1214"/>
                          <a:pt x="7421" y="2718"/>
                          <a:pt x="14142" y="5004"/>
                        </a:cubicBezTo>
                        <a:cubicBezTo>
                          <a:pt x="20840" y="7473"/>
                          <a:pt x="27081" y="7541"/>
                          <a:pt x="27720" y="9576"/>
                        </a:cubicBezTo>
                        <a:cubicBezTo>
                          <a:pt x="28658" y="11656"/>
                          <a:pt x="20885" y="15794"/>
                          <a:pt x="11513" y="12456"/>
                        </a:cubicBezTo>
                        <a:cubicBezTo>
                          <a:pt x="2186" y="9073"/>
                          <a:pt x="-1220" y="1483"/>
                          <a:pt x="380" y="363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B546155F-DF3B-16A4-9DFC-3D29BD2327AF}"/>
                    </a:ext>
                  </a:extLst>
                </p:cNvPr>
                <p:cNvSpPr/>
                <p:nvPr/>
              </p:nvSpPr>
              <p:spPr>
                <a:xfrm>
                  <a:off x="9398187" y="2919252"/>
                  <a:ext cx="823464" cy="1270161"/>
                </a:xfrm>
                <a:custGeom>
                  <a:avLst/>
                  <a:gdLst>
                    <a:gd name="connsiteX0" fmla="*/ 291854 w 823464"/>
                    <a:gd name="connsiteY0" fmla="*/ 204862 h 1270161"/>
                    <a:gd name="connsiteX1" fmla="*/ 577124 w 823464"/>
                    <a:gd name="connsiteY1" fmla="*/ 0 h 1270161"/>
                    <a:gd name="connsiteX2" fmla="*/ 823189 w 823464"/>
                    <a:gd name="connsiteY2" fmla="*/ 405527 h 1270161"/>
                    <a:gd name="connsiteX3" fmla="*/ 157094 w 823464"/>
                    <a:gd name="connsiteY3" fmla="*/ 1270161 h 1270161"/>
                    <a:gd name="connsiteX4" fmla="*/ 0 w 823464"/>
                    <a:gd name="connsiteY4" fmla="*/ 1222521 h 1270161"/>
                    <a:gd name="connsiteX5" fmla="*/ 432123 w 823464"/>
                    <a:gd name="connsiteY5" fmla="*/ 413254 h 1270161"/>
                    <a:gd name="connsiteX6" fmla="*/ 291854 w 823464"/>
                    <a:gd name="connsiteY6" fmla="*/ 204862 h 1270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3464" h="1270161">
                      <a:moveTo>
                        <a:pt x="291854" y="204862"/>
                      </a:moveTo>
                      <a:lnTo>
                        <a:pt x="577124" y="0"/>
                      </a:lnTo>
                      <a:cubicBezTo>
                        <a:pt x="577124" y="0"/>
                        <a:pt x="807232" y="344194"/>
                        <a:pt x="823189" y="405527"/>
                      </a:cubicBezTo>
                      <a:cubicBezTo>
                        <a:pt x="839145" y="466861"/>
                        <a:pt x="157094" y="1270161"/>
                        <a:pt x="157094" y="1270161"/>
                      </a:cubicBezTo>
                      <a:lnTo>
                        <a:pt x="0" y="1222521"/>
                      </a:lnTo>
                      <a:lnTo>
                        <a:pt x="432123" y="413254"/>
                      </a:lnTo>
                      <a:lnTo>
                        <a:pt x="291854" y="204862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7B7A2909-C288-7412-903B-635A73271F1D}"/>
                    </a:ext>
                  </a:extLst>
                </p:cNvPr>
                <p:cNvSpPr/>
                <p:nvPr/>
              </p:nvSpPr>
              <p:spPr>
                <a:xfrm>
                  <a:off x="9830538" y="3317246"/>
                  <a:ext cx="136906" cy="38813"/>
                </a:xfrm>
                <a:custGeom>
                  <a:avLst/>
                  <a:gdLst>
                    <a:gd name="connsiteX0" fmla="*/ 389 w 136906"/>
                    <a:gd name="connsiteY0" fmla="*/ 17478 h 38813"/>
                    <a:gd name="connsiteX1" fmla="*/ 68237 w 136906"/>
                    <a:gd name="connsiteY1" fmla="*/ 9477 h 38813"/>
                    <a:gd name="connsiteX2" fmla="*/ 135217 w 136906"/>
                    <a:gd name="connsiteY2" fmla="*/ 1613 h 38813"/>
                    <a:gd name="connsiteX3" fmla="*/ 73678 w 136906"/>
                    <a:gd name="connsiteY3" fmla="*/ 38075 h 38813"/>
                    <a:gd name="connsiteX4" fmla="*/ 389 w 136906"/>
                    <a:gd name="connsiteY4" fmla="*/ 17478 h 38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906" h="38813">
                      <a:moveTo>
                        <a:pt x="389" y="17478"/>
                      </a:moveTo>
                      <a:cubicBezTo>
                        <a:pt x="4298" y="9500"/>
                        <a:pt x="35067" y="13363"/>
                        <a:pt x="68237" y="9477"/>
                      </a:cubicBezTo>
                      <a:cubicBezTo>
                        <a:pt x="101704" y="6299"/>
                        <a:pt x="127925" y="-3919"/>
                        <a:pt x="135217" y="1613"/>
                      </a:cubicBezTo>
                      <a:cubicBezTo>
                        <a:pt x="143630" y="6756"/>
                        <a:pt x="120244" y="33160"/>
                        <a:pt x="73678" y="38075"/>
                      </a:cubicBezTo>
                      <a:cubicBezTo>
                        <a:pt x="27158" y="42761"/>
                        <a:pt x="-3863" y="23878"/>
                        <a:pt x="389" y="1747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327B50C3-1BB3-5264-80A3-99F2C813B481}"/>
                  </a:ext>
                </a:extLst>
              </p:cNvPr>
              <p:cNvSpPr/>
              <p:nvPr/>
            </p:nvSpPr>
            <p:spPr>
              <a:xfrm>
                <a:off x="9526912" y="2471327"/>
                <a:ext cx="530195" cy="794781"/>
              </a:xfrm>
              <a:custGeom>
                <a:avLst/>
                <a:gdLst>
                  <a:gd name="connsiteX0" fmla="*/ 0 w 530195"/>
                  <a:gd name="connsiteY0" fmla="*/ 0 h 794781"/>
                  <a:gd name="connsiteX1" fmla="*/ 223457 w 530195"/>
                  <a:gd name="connsiteY1" fmla="*/ 101702 h 794781"/>
                  <a:gd name="connsiteX2" fmla="*/ 529392 w 530195"/>
                  <a:gd name="connsiteY2" fmla="*/ 482892 h 794781"/>
                  <a:gd name="connsiteX3" fmla="*/ 189944 w 530195"/>
                  <a:gd name="connsiteY3" fmla="*/ 792600 h 794781"/>
                  <a:gd name="connsiteX4" fmla="*/ 68283 w 530195"/>
                  <a:gd name="connsiteY4" fmla="*/ 430593 h 794781"/>
                  <a:gd name="connsiteX5" fmla="*/ 0 w 530195"/>
                  <a:gd name="connsiteY5" fmla="*/ 0 h 79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195" h="794781">
                    <a:moveTo>
                      <a:pt x="0" y="0"/>
                    </a:moveTo>
                    <a:cubicBezTo>
                      <a:pt x="0" y="0"/>
                      <a:pt x="195087" y="66749"/>
                      <a:pt x="223457" y="101702"/>
                    </a:cubicBezTo>
                    <a:cubicBezTo>
                      <a:pt x="251826" y="136655"/>
                      <a:pt x="453794" y="405525"/>
                      <a:pt x="529392" y="482892"/>
                    </a:cubicBezTo>
                    <a:cubicBezTo>
                      <a:pt x="548343" y="555610"/>
                      <a:pt x="226359" y="821472"/>
                      <a:pt x="189944" y="792600"/>
                    </a:cubicBezTo>
                    <a:cubicBezTo>
                      <a:pt x="176342" y="781810"/>
                      <a:pt x="68283" y="430593"/>
                      <a:pt x="68283" y="4305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5" name="图形 1">
              <a:extLst>
                <a:ext uri="{FF2B5EF4-FFF2-40B4-BE49-F238E27FC236}">
                  <a16:creationId xmlns:a16="http://schemas.microsoft.com/office/drawing/2014/main" id="{FBF6C00E-4D11-9440-D158-08C95A7E405F}"/>
                </a:ext>
              </a:extLst>
            </p:cNvPr>
            <p:cNvGrpSpPr/>
            <p:nvPr/>
          </p:nvGrpSpPr>
          <p:grpSpPr>
            <a:xfrm>
              <a:off x="6518950" y="1527945"/>
              <a:ext cx="3541194" cy="3970020"/>
              <a:chOff x="6518950" y="1527945"/>
              <a:chExt cx="3541194" cy="3970020"/>
            </a:xfrm>
          </p:grpSpPr>
          <p:grpSp>
            <p:nvGrpSpPr>
              <p:cNvPr id="376" name="图形 1">
                <a:extLst>
                  <a:ext uri="{FF2B5EF4-FFF2-40B4-BE49-F238E27FC236}">
                    <a16:creationId xmlns:a16="http://schemas.microsoft.com/office/drawing/2014/main" id="{BDD56BF1-DCE1-7233-1E62-F027CB643858}"/>
                  </a:ext>
                </a:extLst>
              </p:cNvPr>
              <p:cNvGrpSpPr/>
              <p:nvPr/>
            </p:nvGrpSpPr>
            <p:grpSpPr>
              <a:xfrm>
                <a:off x="9711447" y="2103578"/>
                <a:ext cx="249841" cy="249841"/>
                <a:chOff x="9711447" y="2103578"/>
                <a:chExt cx="249841" cy="249841"/>
              </a:xfrm>
            </p:grpSpPr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AD3D1808-85AA-9383-A7CE-D3D76F30A1EA}"/>
                    </a:ext>
                  </a:extLst>
                </p:cNvPr>
                <p:cNvSpPr/>
                <p:nvPr/>
              </p:nvSpPr>
              <p:spPr>
                <a:xfrm>
                  <a:off x="9711447" y="2103578"/>
                  <a:ext cx="249841" cy="249841"/>
                </a:xfrm>
                <a:custGeom>
                  <a:avLst/>
                  <a:gdLst>
                    <a:gd name="connsiteX0" fmla="*/ 249842 w 249841"/>
                    <a:gd name="connsiteY0" fmla="*/ 124921 h 249841"/>
                    <a:gd name="connsiteX1" fmla="*/ 124921 w 249841"/>
                    <a:gd name="connsiteY1" fmla="*/ 249842 h 249841"/>
                    <a:gd name="connsiteX2" fmla="*/ 0 w 249841"/>
                    <a:gd name="connsiteY2" fmla="*/ 124921 h 249841"/>
                    <a:gd name="connsiteX3" fmla="*/ 124921 w 249841"/>
                    <a:gd name="connsiteY3" fmla="*/ 0 h 249841"/>
                    <a:gd name="connsiteX4" fmla="*/ 249842 w 249841"/>
                    <a:gd name="connsiteY4" fmla="*/ 124921 h 249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841" h="249841">
                      <a:moveTo>
                        <a:pt x="249842" y="124921"/>
                      </a:moveTo>
                      <a:cubicBezTo>
                        <a:pt x="249842" y="193913"/>
                        <a:pt x="193913" y="249842"/>
                        <a:pt x="124921" y="249842"/>
                      </a:cubicBezTo>
                      <a:cubicBezTo>
                        <a:pt x="55929" y="249842"/>
                        <a:pt x="0" y="193913"/>
                        <a:pt x="0" y="124921"/>
                      </a:cubicBezTo>
                      <a:cubicBezTo>
                        <a:pt x="0" y="55929"/>
                        <a:pt x="55929" y="0"/>
                        <a:pt x="124921" y="0"/>
                      </a:cubicBezTo>
                      <a:cubicBezTo>
                        <a:pt x="193913" y="0"/>
                        <a:pt x="249842" y="55929"/>
                        <a:pt x="249842" y="124921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E6C8752A-A8FC-A309-5E00-D6F81D7C86E1}"/>
                    </a:ext>
                  </a:extLst>
                </p:cNvPr>
                <p:cNvSpPr/>
                <p:nvPr/>
              </p:nvSpPr>
              <p:spPr>
                <a:xfrm>
                  <a:off x="9806444" y="2164989"/>
                  <a:ext cx="59824" cy="125531"/>
                </a:xfrm>
                <a:custGeom>
                  <a:avLst/>
                  <a:gdLst>
                    <a:gd name="connsiteX0" fmla="*/ 25375 w 59824"/>
                    <a:gd name="connsiteY0" fmla="*/ 110869 h 125531"/>
                    <a:gd name="connsiteX1" fmla="*/ 0 w 59824"/>
                    <a:gd name="connsiteY1" fmla="*/ 99722 h 125531"/>
                    <a:gd name="connsiteX2" fmla="*/ 7635 w 59824"/>
                    <a:gd name="connsiteY2" fmla="*/ 88283 h 125531"/>
                    <a:gd name="connsiteX3" fmla="*/ 29330 w 59824"/>
                    <a:gd name="connsiteY3" fmla="*/ 97377 h 125531"/>
                    <a:gd name="connsiteX4" fmla="*/ 43548 w 59824"/>
                    <a:gd name="connsiteY4" fmla="*/ 84767 h 125531"/>
                    <a:gd name="connsiteX5" fmla="*/ 3658 w 59824"/>
                    <a:gd name="connsiteY5" fmla="*/ 40622 h 125531"/>
                    <a:gd name="connsiteX6" fmla="*/ 25375 w 59824"/>
                    <a:gd name="connsiteY6" fmla="*/ 14962 h 125531"/>
                    <a:gd name="connsiteX7" fmla="*/ 25375 w 59824"/>
                    <a:gd name="connsiteY7" fmla="*/ 0 h 125531"/>
                    <a:gd name="connsiteX8" fmla="*/ 37102 w 59824"/>
                    <a:gd name="connsiteY8" fmla="*/ 0 h 125531"/>
                    <a:gd name="connsiteX9" fmla="*/ 37102 w 59824"/>
                    <a:gd name="connsiteY9" fmla="*/ 14669 h 125531"/>
                    <a:gd name="connsiteX10" fmla="*/ 58362 w 59824"/>
                    <a:gd name="connsiteY10" fmla="*/ 26101 h 125531"/>
                    <a:gd name="connsiteX11" fmla="*/ 49698 w 59824"/>
                    <a:gd name="connsiteY11" fmla="*/ 35929 h 125531"/>
                    <a:gd name="connsiteX12" fmla="*/ 32713 w 59824"/>
                    <a:gd name="connsiteY12" fmla="*/ 28157 h 125531"/>
                    <a:gd name="connsiteX13" fmla="*/ 19934 w 59824"/>
                    <a:gd name="connsiteY13" fmla="*/ 39888 h 125531"/>
                    <a:gd name="connsiteX14" fmla="*/ 59825 w 59824"/>
                    <a:gd name="connsiteY14" fmla="*/ 83590 h 125531"/>
                    <a:gd name="connsiteX15" fmla="*/ 37102 w 59824"/>
                    <a:gd name="connsiteY15" fmla="*/ 110425 h 125531"/>
                    <a:gd name="connsiteX16" fmla="*/ 37102 w 59824"/>
                    <a:gd name="connsiteY16" fmla="*/ 125531 h 125531"/>
                    <a:gd name="connsiteX17" fmla="*/ 25375 w 59824"/>
                    <a:gd name="connsiteY17" fmla="*/ 125531 h 125531"/>
                    <a:gd name="connsiteX18" fmla="*/ 25375 w 59824"/>
                    <a:gd name="connsiteY18" fmla="*/ 110869 h 125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9824" h="125531">
                      <a:moveTo>
                        <a:pt x="25375" y="110869"/>
                      </a:moveTo>
                      <a:cubicBezTo>
                        <a:pt x="16414" y="109984"/>
                        <a:pt x="6607" y="105878"/>
                        <a:pt x="0" y="99722"/>
                      </a:cubicBezTo>
                      <a:lnTo>
                        <a:pt x="7635" y="88283"/>
                      </a:lnTo>
                      <a:cubicBezTo>
                        <a:pt x="14516" y="93710"/>
                        <a:pt x="21397" y="97377"/>
                        <a:pt x="29330" y="97377"/>
                      </a:cubicBezTo>
                      <a:cubicBezTo>
                        <a:pt x="38862" y="97377"/>
                        <a:pt x="43548" y="92683"/>
                        <a:pt x="43548" y="84767"/>
                      </a:cubicBezTo>
                      <a:cubicBezTo>
                        <a:pt x="43548" y="65407"/>
                        <a:pt x="3658" y="68194"/>
                        <a:pt x="3658" y="40622"/>
                      </a:cubicBezTo>
                      <a:cubicBezTo>
                        <a:pt x="3658" y="26986"/>
                        <a:pt x="12162" y="17310"/>
                        <a:pt x="25375" y="14962"/>
                      </a:cubicBezTo>
                      <a:lnTo>
                        <a:pt x="25375" y="0"/>
                      </a:lnTo>
                      <a:lnTo>
                        <a:pt x="37102" y="0"/>
                      </a:lnTo>
                      <a:lnTo>
                        <a:pt x="37102" y="14669"/>
                      </a:lnTo>
                      <a:cubicBezTo>
                        <a:pt x="46497" y="15840"/>
                        <a:pt x="52944" y="20389"/>
                        <a:pt x="58362" y="26101"/>
                      </a:cubicBezTo>
                      <a:lnTo>
                        <a:pt x="49698" y="35929"/>
                      </a:lnTo>
                      <a:cubicBezTo>
                        <a:pt x="44280" y="30943"/>
                        <a:pt x="39731" y="28157"/>
                        <a:pt x="32713" y="28157"/>
                      </a:cubicBezTo>
                      <a:cubicBezTo>
                        <a:pt x="24780" y="28157"/>
                        <a:pt x="19934" y="32264"/>
                        <a:pt x="19934" y="39888"/>
                      </a:cubicBezTo>
                      <a:cubicBezTo>
                        <a:pt x="19934" y="57488"/>
                        <a:pt x="59825" y="53966"/>
                        <a:pt x="59825" y="83590"/>
                      </a:cubicBezTo>
                      <a:cubicBezTo>
                        <a:pt x="59825" y="97518"/>
                        <a:pt x="51618" y="107789"/>
                        <a:pt x="37102" y="110425"/>
                      </a:cubicBezTo>
                      <a:lnTo>
                        <a:pt x="37102" y="125531"/>
                      </a:lnTo>
                      <a:lnTo>
                        <a:pt x="25375" y="125531"/>
                      </a:lnTo>
                      <a:lnTo>
                        <a:pt x="25375" y="11086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7" name="图形 1">
                <a:extLst>
                  <a:ext uri="{FF2B5EF4-FFF2-40B4-BE49-F238E27FC236}">
                    <a16:creationId xmlns:a16="http://schemas.microsoft.com/office/drawing/2014/main" id="{AA0DAC9A-85F0-36C8-6664-CD77CF730851}"/>
                  </a:ext>
                </a:extLst>
              </p:cNvPr>
              <p:cNvGrpSpPr/>
              <p:nvPr/>
            </p:nvGrpSpPr>
            <p:grpSpPr>
              <a:xfrm>
                <a:off x="7579345" y="2638634"/>
                <a:ext cx="313275" cy="313285"/>
                <a:chOff x="7579345" y="2638634"/>
                <a:chExt cx="313275" cy="313285"/>
              </a:xfrm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3356E505-7FEE-664E-1911-1BE131FED6A6}"/>
                    </a:ext>
                  </a:extLst>
                </p:cNvPr>
                <p:cNvSpPr/>
                <p:nvPr/>
              </p:nvSpPr>
              <p:spPr>
                <a:xfrm>
                  <a:off x="7579345" y="2638634"/>
                  <a:ext cx="313275" cy="313285"/>
                </a:xfrm>
                <a:custGeom>
                  <a:avLst/>
                  <a:gdLst>
                    <a:gd name="connsiteX0" fmla="*/ 310951 w 313275"/>
                    <a:gd name="connsiteY0" fmla="*/ 129925 h 313285"/>
                    <a:gd name="connsiteX1" fmla="*/ 183347 w 313275"/>
                    <a:gd name="connsiteY1" fmla="*/ 310967 h 313285"/>
                    <a:gd name="connsiteX2" fmla="*/ 2318 w 313275"/>
                    <a:gd name="connsiteY2" fmla="*/ 183356 h 313285"/>
                    <a:gd name="connsiteX3" fmla="*/ 129923 w 313275"/>
                    <a:gd name="connsiteY3" fmla="*/ 2321 h 313285"/>
                    <a:gd name="connsiteX4" fmla="*/ 310951 w 313275"/>
                    <a:gd name="connsiteY4" fmla="*/ 129925 h 31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275" h="313285">
                      <a:moveTo>
                        <a:pt x="310951" y="129925"/>
                      </a:moveTo>
                      <a:cubicBezTo>
                        <a:pt x="325719" y="215154"/>
                        <a:pt x="268592" y="296207"/>
                        <a:pt x="183347" y="310967"/>
                      </a:cubicBezTo>
                      <a:cubicBezTo>
                        <a:pt x="98125" y="325712"/>
                        <a:pt x="17086" y="268585"/>
                        <a:pt x="2318" y="183356"/>
                      </a:cubicBezTo>
                      <a:cubicBezTo>
                        <a:pt x="-12426" y="98127"/>
                        <a:pt x="44701" y="17075"/>
                        <a:pt x="129923" y="2321"/>
                      </a:cubicBezTo>
                      <a:cubicBezTo>
                        <a:pt x="215145" y="-12433"/>
                        <a:pt x="296207" y="44696"/>
                        <a:pt x="310951" y="129925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23626BDB-3668-D387-8C03-189F08EFA889}"/>
                    </a:ext>
                  </a:extLst>
                </p:cNvPr>
                <p:cNvSpPr/>
                <p:nvPr/>
              </p:nvSpPr>
              <p:spPr>
                <a:xfrm>
                  <a:off x="7698087" y="2715282"/>
                  <a:ext cx="79754" cy="157580"/>
                </a:xfrm>
                <a:custGeom>
                  <a:avLst/>
                  <a:gdLst>
                    <a:gd name="connsiteX0" fmla="*/ 42408 w 79754"/>
                    <a:gd name="connsiteY0" fmla="*/ 139469 h 157580"/>
                    <a:gd name="connsiteX1" fmla="*/ 8689 w 79754"/>
                    <a:gd name="connsiteY1" fmla="*/ 131125 h 157580"/>
                    <a:gd name="connsiteX2" fmla="*/ 15662 w 79754"/>
                    <a:gd name="connsiteY2" fmla="*/ 115363 h 157580"/>
                    <a:gd name="connsiteX3" fmla="*/ 44419 w 79754"/>
                    <a:gd name="connsiteY3" fmla="*/ 121954 h 157580"/>
                    <a:gd name="connsiteX4" fmla="*/ 59278 w 79754"/>
                    <a:gd name="connsiteY4" fmla="*/ 103334 h 157580"/>
                    <a:gd name="connsiteX5" fmla="*/ 574 w 79754"/>
                    <a:gd name="connsiteY5" fmla="*/ 57333 h 157580"/>
                    <a:gd name="connsiteX6" fmla="*/ 21902 w 79754"/>
                    <a:gd name="connsiteY6" fmla="*/ 20992 h 157580"/>
                    <a:gd name="connsiteX7" fmla="*/ 18702 w 79754"/>
                    <a:gd name="connsiteY7" fmla="*/ 2510 h 157580"/>
                    <a:gd name="connsiteX8" fmla="*/ 33195 w 79754"/>
                    <a:gd name="connsiteY8" fmla="*/ 0 h 157580"/>
                    <a:gd name="connsiteX9" fmla="*/ 36327 w 79754"/>
                    <a:gd name="connsiteY9" fmla="*/ 18121 h 157580"/>
                    <a:gd name="connsiteX10" fmla="*/ 65039 w 79754"/>
                    <a:gd name="connsiteY10" fmla="*/ 27697 h 157580"/>
                    <a:gd name="connsiteX11" fmla="*/ 56444 w 79754"/>
                    <a:gd name="connsiteY11" fmla="*/ 41688 h 157580"/>
                    <a:gd name="connsiteX12" fmla="*/ 33789 w 79754"/>
                    <a:gd name="connsiteY12" fmla="*/ 35723 h 157580"/>
                    <a:gd name="connsiteX13" fmla="*/ 20531 w 79754"/>
                    <a:gd name="connsiteY13" fmla="*/ 52944 h 157580"/>
                    <a:gd name="connsiteX14" fmla="*/ 79144 w 79754"/>
                    <a:gd name="connsiteY14" fmla="*/ 98401 h 157580"/>
                    <a:gd name="connsiteX15" fmla="*/ 56810 w 79754"/>
                    <a:gd name="connsiteY15" fmla="*/ 136413 h 157580"/>
                    <a:gd name="connsiteX16" fmla="*/ 60033 w 79754"/>
                    <a:gd name="connsiteY16" fmla="*/ 155073 h 157580"/>
                    <a:gd name="connsiteX17" fmla="*/ 45539 w 79754"/>
                    <a:gd name="connsiteY17" fmla="*/ 157581 h 157580"/>
                    <a:gd name="connsiteX18" fmla="*/ 42408 w 79754"/>
                    <a:gd name="connsiteY18" fmla="*/ 139469 h 157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754" h="157580">
                      <a:moveTo>
                        <a:pt x="42408" y="139469"/>
                      </a:moveTo>
                      <a:cubicBezTo>
                        <a:pt x="31161" y="140290"/>
                        <a:pt x="18153" y="137318"/>
                        <a:pt x="8689" y="131125"/>
                      </a:cubicBezTo>
                      <a:lnTo>
                        <a:pt x="15662" y="115363"/>
                      </a:lnTo>
                      <a:cubicBezTo>
                        <a:pt x="25331" y="120593"/>
                        <a:pt x="34635" y="123650"/>
                        <a:pt x="44419" y="121954"/>
                      </a:cubicBezTo>
                      <a:cubicBezTo>
                        <a:pt x="56192" y="119914"/>
                        <a:pt x="60970" y="113116"/>
                        <a:pt x="59278" y="103334"/>
                      </a:cubicBezTo>
                      <a:cubicBezTo>
                        <a:pt x="55141" y="79416"/>
                        <a:pt x="6472" y="91392"/>
                        <a:pt x="574" y="57333"/>
                      </a:cubicBezTo>
                      <a:cubicBezTo>
                        <a:pt x="-2352" y="40487"/>
                        <a:pt x="6083" y="26712"/>
                        <a:pt x="21902" y="20992"/>
                      </a:cubicBezTo>
                      <a:lnTo>
                        <a:pt x="18702" y="2510"/>
                      </a:lnTo>
                      <a:lnTo>
                        <a:pt x="33195" y="0"/>
                      </a:lnTo>
                      <a:lnTo>
                        <a:pt x="36327" y="18121"/>
                      </a:lnTo>
                      <a:cubicBezTo>
                        <a:pt x="48168" y="17559"/>
                        <a:pt x="57107" y="21799"/>
                        <a:pt x="65039" y="27697"/>
                      </a:cubicBezTo>
                      <a:lnTo>
                        <a:pt x="56444" y="41688"/>
                      </a:lnTo>
                      <a:cubicBezTo>
                        <a:pt x="48694" y="36688"/>
                        <a:pt x="42476" y="34217"/>
                        <a:pt x="33789" y="35723"/>
                      </a:cubicBezTo>
                      <a:cubicBezTo>
                        <a:pt x="24006" y="37417"/>
                        <a:pt x="18908" y="43526"/>
                        <a:pt x="20531" y="52944"/>
                      </a:cubicBezTo>
                      <a:cubicBezTo>
                        <a:pt x="24303" y="74686"/>
                        <a:pt x="72812" y="61804"/>
                        <a:pt x="79144" y="98401"/>
                      </a:cubicBezTo>
                      <a:cubicBezTo>
                        <a:pt x="82115" y="115608"/>
                        <a:pt x="74183" y="130051"/>
                        <a:pt x="56810" y="136413"/>
                      </a:cubicBezTo>
                      <a:lnTo>
                        <a:pt x="60033" y="155073"/>
                      </a:lnTo>
                      <a:lnTo>
                        <a:pt x="45539" y="157581"/>
                      </a:lnTo>
                      <a:lnTo>
                        <a:pt x="42408" y="13946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8" name="图形 1">
                <a:extLst>
                  <a:ext uri="{FF2B5EF4-FFF2-40B4-BE49-F238E27FC236}">
                    <a16:creationId xmlns:a16="http://schemas.microsoft.com/office/drawing/2014/main" id="{7D293A13-797D-95AA-8803-DAC08C0AAA9D}"/>
                  </a:ext>
                </a:extLst>
              </p:cNvPr>
              <p:cNvGrpSpPr/>
              <p:nvPr/>
            </p:nvGrpSpPr>
            <p:grpSpPr>
              <a:xfrm>
                <a:off x="9523872" y="4819595"/>
                <a:ext cx="536272" cy="678370"/>
                <a:chOff x="9523872" y="4819595"/>
                <a:chExt cx="536272" cy="678370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EBAED98D-ED32-3B34-AF06-2EFCA8C22E35}"/>
                    </a:ext>
                  </a:extLst>
                </p:cNvPr>
                <p:cNvSpPr/>
                <p:nvPr/>
              </p:nvSpPr>
              <p:spPr>
                <a:xfrm>
                  <a:off x="9523872" y="4819595"/>
                  <a:ext cx="536272" cy="678370"/>
                </a:xfrm>
                <a:custGeom>
                  <a:avLst/>
                  <a:gdLst>
                    <a:gd name="connsiteX0" fmla="*/ 536273 w 536272"/>
                    <a:gd name="connsiteY0" fmla="*/ 115763 h 678370"/>
                    <a:gd name="connsiteX1" fmla="*/ 301706 w 536272"/>
                    <a:gd name="connsiteY1" fmla="*/ 0 h 678370"/>
                    <a:gd name="connsiteX2" fmla="*/ 220988 w 536272"/>
                    <a:gd name="connsiteY2" fmla="*/ 83690 h 678370"/>
                    <a:gd name="connsiteX3" fmla="*/ 0 w 536272"/>
                    <a:gd name="connsiteY3" fmla="*/ 531244 h 678370"/>
                    <a:gd name="connsiteX4" fmla="*/ 31684 w 536272"/>
                    <a:gd name="connsiteY4" fmla="*/ 547040 h 678370"/>
                    <a:gd name="connsiteX5" fmla="*/ 266182 w 536272"/>
                    <a:gd name="connsiteY5" fmla="*/ 662735 h 678370"/>
                    <a:gd name="connsiteX6" fmla="*/ 297912 w 536272"/>
                    <a:gd name="connsiteY6" fmla="*/ 678371 h 678370"/>
                    <a:gd name="connsiteX7" fmla="*/ 518762 w 536272"/>
                    <a:gd name="connsiteY7" fmla="*/ 230795 h 678370"/>
                    <a:gd name="connsiteX8" fmla="*/ 536273 w 536272"/>
                    <a:gd name="connsiteY8" fmla="*/ 115763 h 678370"/>
                    <a:gd name="connsiteX9" fmla="*/ 382174 w 536272"/>
                    <a:gd name="connsiteY9" fmla="*/ 132245 h 678370"/>
                    <a:gd name="connsiteX10" fmla="*/ 369601 w 536272"/>
                    <a:gd name="connsiteY10" fmla="*/ 95006 h 678370"/>
                    <a:gd name="connsiteX11" fmla="*/ 407022 w 536272"/>
                    <a:gd name="connsiteY11" fmla="*/ 82250 h 678370"/>
                    <a:gd name="connsiteX12" fmla="*/ 419755 w 536272"/>
                    <a:gd name="connsiteY12" fmla="*/ 119695 h 678370"/>
                    <a:gd name="connsiteX13" fmla="*/ 382174 w 536272"/>
                    <a:gd name="connsiteY13" fmla="*/ 132245 h 678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36272" h="678370">
                      <a:moveTo>
                        <a:pt x="536273" y="115763"/>
                      </a:moveTo>
                      <a:lnTo>
                        <a:pt x="301706" y="0"/>
                      </a:lnTo>
                      <a:lnTo>
                        <a:pt x="220988" y="83690"/>
                      </a:lnTo>
                      <a:lnTo>
                        <a:pt x="0" y="531244"/>
                      </a:lnTo>
                      <a:lnTo>
                        <a:pt x="31684" y="547040"/>
                      </a:lnTo>
                      <a:lnTo>
                        <a:pt x="266182" y="662735"/>
                      </a:lnTo>
                      <a:lnTo>
                        <a:pt x="297912" y="678371"/>
                      </a:lnTo>
                      <a:lnTo>
                        <a:pt x="518762" y="230795"/>
                      </a:lnTo>
                      <a:lnTo>
                        <a:pt x="536273" y="115763"/>
                      </a:lnTo>
                      <a:close/>
                      <a:moveTo>
                        <a:pt x="382174" y="132245"/>
                      </a:moveTo>
                      <a:cubicBezTo>
                        <a:pt x="368412" y="125456"/>
                        <a:pt x="362880" y="108745"/>
                        <a:pt x="369601" y="95006"/>
                      </a:cubicBezTo>
                      <a:cubicBezTo>
                        <a:pt x="376459" y="81176"/>
                        <a:pt x="393124" y="75392"/>
                        <a:pt x="407022" y="82250"/>
                      </a:cubicBezTo>
                      <a:cubicBezTo>
                        <a:pt x="420715" y="89017"/>
                        <a:pt x="426545" y="105819"/>
                        <a:pt x="419755" y="119695"/>
                      </a:cubicBezTo>
                      <a:cubicBezTo>
                        <a:pt x="412806" y="133434"/>
                        <a:pt x="396073" y="139103"/>
                        <a:pt x="382174" y="132245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04DB108-65A9-CB70-1862-10AC71FF3D4D}"/>
                    </a:ext>
                  </a:extLst>
                </p:cNvPr>
                <p:cNvSpPr/>
                <p:nvPr/>
              </p:nvSpPr>
              <p:spPr>
                <a:xfrm>
                  <a:off x="9686987" y="5048492"/>
                  <a:ext cx="196523" cy="295808"/>
                </a:xfrm>
                <a:custGeom>
                  <a:avLst/>
                  <a:gdLst>
                    <a:gd name="connsiteX0" fmla="*/ 142614 w 196523"/>
                    <a:gd name="connsiteY0" fmla="*/ 18380 h 295808"/>
                    <a:gd name="connsiteX1" fmla="*/ 151667 w 196523"/>
                    <a:gd name="connsiteY1" fmla="*/ 0 h 295808"/>
                    <a:gd name="connsiteX2" fmla="*/ 183442 w 196523"/>
                    <a:gd name="connsiteY2" fmla="*/ 15751 h 295808"/>
                    <a:gd name="connsiteX3" fmla="*/ 174549 w 196523"/>
                    <a:gd name="connsiteY3" fmla="*/ 34176 h 295808"/>
                    <a:gd name="connsiteX4" fmla="*/ 186322 w 196523"/>
                    <a:gd name="connsiteY4" fmla="*/ 115420 h 295808"/>
                    <a:gd name="connsiteX5" fmla="*/ 182573 w 196523"/>
                    <a:gd name="connsiteY5" fmla="*/ 123193 h 295808"/>
                    <a:gd name="connsiteX6" fmla="*/ 145586 w 196523"/>
                    <a:gd name="connsiteY6" fmla="*/ 104996 h 295808"/>
                    <a:gd name="connsiteX7" fmla="*/ 150592 w 196523"/>
                    <a:gd name="connsiteY7" fmla="*/ 94709 h 295808"/>
                    <a:gd name="connsiteX8" fmla="*/ 143277 w 196523"/>
                    <a:gd name="connsiteY8" fmla="*/ 60648 h 295808"/>
                    <a:gd name="connsiteX9" fmla="*/ 111662 w 196523"/>
                    <a:gd name="connsiteY9" fmla="*/ 75438 h 295808"/>
                    <a:gd name="connsiteX10" fmla="*/ 126429 w 196523"/>
                    <a:gd name="connsiteY10" fmla="*/ 237630 h 295808"/>
                    <a:gd name="connsiteX11" fmla="*/ 54169 w 196523"/>
                    <a:gd name="connsiteY11" fmla="*/ 277635 h 295808"/>
                    <a:gd name="connsiteX12" fmla="*/ 45230 w 196523"/>
                    <a:gd name="connsiteY12" fmla="*/ 295808 h 295808"/>
                    <a:gd name="connsiteX13" fmla="*/ 13272 w 196523"/>
                    <a:gd name="connsiteY13" fmla="*/ 280058 h 295808"/>
                    <a:gd name="connsiteX14" fmla="*/ 22210 w 196523"/>
                    <a:gd name="connsiteY14" fmla="*/ 261861 h 295808"/>
                    <a:gd name="connsiteX15" fmla="*/ 10232 w 196523"/>
                    <a:gd name="connsiteY15" fmla="*/ 180137 h 295808"/>
                    <a:gd name="connsiteX16" fmla="*/ 18736 w 196523"/>
                    <a:gd name="connsiteY16" fmla="*/ 163175 h 295808"/>
                    <a:gd name="connsiteX17" fmla="*/ 55403 w 196523"/>
                    <a:gd name="connsiteY17" fmla="*/ 181371 h 295808"/>
                    <a:gd name="connsiteX18" fmla="*/ 45802 w 196523"/>
                    <a:gd name="connsiteY18" fmla="*/ 200780 h 295808"/>
                    <a:gd name="connsiteX19" fmla="*/ 54077 w 196523"/>
                    <a:gd name="connsiteY19" fmla="*/ 234864 h 295808"/>
                    <a:gd name="connsiteX20" fmla="*/ 86264 w 196523"/>
                    <a:gd name="connsiteY20" fmla="*/ 220782 h 295808"/>
                    <a:gd name="connsiteX21" fmla="*/ 71473 w 196523"/>
                    <a:gd name="connsiteY21" fmla="*/ 58750 h 295808"/>
                    <a:gd name="connsiteX22" fmla="*/ 142614 w 196523"/>
                    <a:gd name="connsiteY22" fmla="*/ 18380 h 29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96523" h="295808">
                      <a:moveTo>
                        <a:pt x="142614" y="18380"/>
                      </a:moveTo>
                      <a:lnTo>
                        <a:pt x="151667" y="0"/>
                      </a:lnTo>
                      <a:lnTo>
                        <a:pt x="183442" y="15751"/>
                      </a:lnTo>
                      <a:lnTo>
                        <a:pt x="174549" y="34176"/>
                      </a:lnTo>
                      <a:cubicBezTo>
                        <a:pt x="199284" y="53584"/>
                        <a:pt x="203033" y="81816"/>
                        <a:pt x="186322" y="115420"/>
                      </a:cubicBezTo>
                      <a:lnTo>
                        <a:pt x="182573" y="123193"/>
                      </a:lnTo>
                      <a:lnTo>
                        <a:pt x="145586" y="104996"/>
                      </a:lnTo>
                      <a:lnTo>
                        <a:pt x="150592" y="94709"/>
                      </a:lnTo>
                      <a:cubicBezTo>
                        <a:pt x="159439" y="76970"/>
                        <a:pt x="155667" y="66660"/>
                        <a:pt x="143277" y="60648"/>
                      </a:cubicBezTo>
                      <a:cubicBezTo>
                        <a:pt x="130909" y="54498"/>
                        <a:pt x="120485" y="57744"/>
                        <a:pt x="111662" y="75438"/>
                      </a:cubicBezTo>
                      <a:cubicBezTo>
                        <a:pt x="86516" y="126439"/>
                        <a:pt x="161611" y="166627"/>
                        <a:pt x="126429" y="237630"/>
                      </a:cubicBezTo>
                      <a:cubicBezTo>
                        <a:pt x="109810" y="271142"/>
                        <a:pt x="84550" y="285659"/>
                        <a:pt x="54169" y="277635"/>
                      </a:cubicBezTo>
                      <a:lnTo>
                        <a:pt x="45230" y="295808"/>
                      </a:lnTo>
                      <a:lnTo>
                        <a:pt x="13272" y="280058"/>
                      </a:lnTo>
                      <a:lnTo>
                        <a:pt x="22210" y="261861"/>
                      </a:lnTo>
                      <a:cubicBezTo>
                        <a:pt x="-2981" y="242339"/>
                        <a:pt x="-6410" y="213787"/>
                        <a:pt x="10232" y="180137"/>
                      </a:cubicBezTo>
                      <a:lnTo>
                        <a:pt x="18736" y="163175"/>
                      </a:lnTo>
                      <a:lnTo>
                        <a:pt x="55403" y="181371"/>
                      </a:lnTo>
                      <a:lnTo>
                        <a:pt x="45802" y="200780"/>
                      </a:lnTo>
                      <a:cubicBezTo>
                        <a:pt x="37115" y="218542"/>
                        <a:pt x="41687" y="228851"/>
                        <a:pt x="54077" y="234864"/>
                      </a:cubicBezTo>
                      <a:cubicBezTo>
                        <a:pt x="66536" y="241036"/>
                        <a:pt x="77509" y="238544"/>
                        <a:pt x="86264" y="220782"/>
                      </a:cubicBezTo>
                      <a:cubicBezTo>
                        <a:pt x="111501" y="169690"/>
                        <a:pt x="36406" y="129571"/>
                        <a:pt x="71473" y="58750"/>
                      </a:cubicBezTo>
                      <a:cubicBezTo>
                        <a:pt x="87887" y="25375"/>
                        <a:pt x="112256" y="10927"/>
                        <a:pt x="142614" y="18380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" name="图形 1">
                <a:extLst>
                  <a:ext uri="{FF2B5EF4-FFF2-40B4-BE49-F238E27FC236}">
                    <a16:creationId xmlns:a16="http://schemas.microsoft.com/office/drawing/2014/main" id="{4FC7EF9B-95C2-EDED-935D-5F32FC6CC33D}"/>
                  </a:ext>
                </a:extLst>
              </p:cNvPr>
              <p:cNvGrpSpPr/>
              <p:nvPr/>
            </p:nvGrpSpPr>
            <p:grpSpPr>
              <a:xfrm>
                <a:off x="6518950" y="2881015"/>
                <a:ext cx="416028" cy="437592"/>
                <a:chOff x="6518950" y="2881015"/>
                <a:chExt cx="416028" cy="437592"/>
              </a:xfrm>
            </p:grpSpPr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714780DC-DCB9-6CEA-705F-54D953952E8B}"/>
                    </a:ext>
                  </a:extLst>
                </p:cNvPr>
                <p:cNvSpPr/>
                <p:nvPr/>
              </p:nvSpPr>
              <p:spPr>
                <a:xfrm>
                  <a:off x="6518950" y="2881015"/>
                  <a:ext cx="416028" cy="437592"/>
                </a:xfrm>
                <a:custGeom>
                  <a:avLst/>
                  <a:gdLst>
                    <a:gd name="connsiteX0" fmla="*/ 0 w 416028"/>
                    <a:gd name="connsiteY0" fmla="*/ 80177 h 437592"/>
                    <a:gd name="connsiteX1" fmla="*/ 147671 w 416028"/>
                    <a:gd name="connsiteY1" fmla="*/ 437593 h 437592"/>
                    <a:gd name="connsiteX2" fmla="*/ 415967 w 416028"/>
                    <a:gd name="connsiteY2" fmla="*/ 394730 h 437592"/>
                    <a:gd name="connsiteX3" fmla="*/ 346386 w 416028"/>
                    <a:gd name="connsiteY3" fmla="*/ 0 h 437592"/>
                    <a:gd name="connsiteX4" fmla="*/ 0 w 416028"/>
                    <a:gd name="connsiteY4" fmla="*/ 80177 h 437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6028" h="437592">
                      <a:moveTo>
                        <a:pt x="0" y="80177"/>
                      </a:moveTo>
                      <a:lnTo>
                        <a:pt x="147671" y="437593"/>
                      </a:lnTo>
                      <a:cubicBezTo>
                        <a:pt x="147671" y="437593"/>
                        <a:pt x="413524" y="406823"/>
                        <a:pt x="415967" y="394730"/>
                      </a:cubicBezTo>
                      <a:cubicBezTo>
                        <a:pt x="418411" y="382637"/>
                        <a:pt x="346386" y="0"/>
                        <a:pt x="346386" y="0"/>
                      </a:cubicBezTo>
                      <a:lnTo>
                        <a:pt x="0" y="80177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3D9A441B-643C-3823-746D-4E5E2FABF13D}"/>
                    </a:ext>
                  </a:extLst>
                </p:cNvPr>
                <p:cNvSpPr/>
                <p:nvPr/>
              </p:nvSpPr>
              <p:spPr>
                <a:xfrm>
                  <a:off x="6681800" y="3019553"/>
                  <a:ext cx="141540" cy="154350"/>
                </a:xfrm>
                <a:custGeom>
                  <a:avLst/>
                  <a:gdLst>
                    <a:gd name="connsiteX0" fmla="*/ 31444 w 141540"/>
                    <a:gd name="connsiteY0" fmla="*/ 14059 h 154350"/>
                    <a:gd name="connsiteX1" fmla="*/ 62691 w 141540"/>
                    <a:gd name="connsiteY1" fmla="*/ 41079 h 154350"/>
                    <a:gd name="connsiteX2" fmla="*/ 31622 w 141540"/>
                    <a:gd name="connsiteY2" fmla="*/ 79027 h 154350"/>
                    <a:gd name="connsiteX3" fmla="*/ 0 w 141540"/>
                    <a:gd name="connsiteY3" fmla="*/ 52075 h 154350"/>
                    <a:gd name="connsiteX4" fmla="*/ 31444 w 141540"/>
                    <a:gd name="connsiteY4" fmla="*/ 14059 h 154350"/>
                    <a:gd name="connsiteX5" fmla="*/ 91650 w 141540"/>
                    <a:gd name="connsiteY5" fmla="*/ 5418 h 154350"/>
                    <a:gd name="connsiteX6" fmla="*/ 122619 w 141540"/>
                    <a:gd name="connsiteY6" fmla="*/ 0 h 154350"/>
                    <a:gd name="connsiteX7" fmla="*/ 50077 w 141540"/>
                    <a:gd name="connsiteY7" fmla="*/ 148933 h 154350"/>
                    <a:gd name="connsiteX8" fmla="*/ 19106 w 141540"/>
                    <a:gd name="connsiteY8" fmla="*/ 154351 h 154350"/>
                    <a:gd name="connsiteX9" fmla="*/ 91650 w 141540"/>
                    <a:gd name="connsiteY9" fmla="*/ 5418 h 154350"/>
                    <a:gd name="connsiteX10" fmla="*/ 22336 w 141540"/>
                    <a:gd name="connsiteY10" fmla="*/ 48143 h 154350"/>
                    <a:gd name="connsiteX11" fmla="*/ 31300 w 141540"/>
                    <a:gd name="connsiteY11" fmla="*/ 59550 h 154350"/>
                    <a:gd name="connsiteX12" fmla="*/ 40545 w 141540"/>
                    <a:gd name="connsiteY12" fmla="*/ 44965 h 154350"/>
                    <a:gd name="connsiteX13" fmla="*/ 31394 w 141540"/>
                    <a:gd name="connsiteY13" fmla="*/ 33604 h 154350"/>
                    <a:gd name="connsiteX14" fmla="*/ 22336 w 141540"/>
                    <a:gd name="connsiteY14" fmla="*/ 48143 h 154350"/>
                    <a:gd name="connsiteX15" fmla="*/ 110480 w 141540"/>
                    <a:gd name="connsiteY15" fmla="*/ 75255 h 154350"/>
                    <a:gd name="connsiteX16" fmla="*/ 141540 w 141540"/>
                    <a:gd name="connsiteY16" fmla="*/ 102299 h 154350"/>
                    <a:gd name="connsiteX17" fmla="*/ 110471 w 141540"/>
                    <a:gd name="connsiteY17" fmla="*/ 140269 h 154350"/>
                    <a:gd name="connsiteX18" fmla="*/ 79224 w 141540"/>
                    <a:gd name="connsiteY18" fmla="*/ 113248 h 154350"/>
                    <a:gd name="connsiteX19" fmla="*/ 110480 w 141540"/>
                    <a:gd name="connsiteY19" fmla="*/ 75255 h 154350"/>
                    <a:gd name="connsiteX20" fmla="*/ 101185 w 141540"/>
                    <a:gd name="connsiteY20" fmla="*/ 109385 h 154350"/>
                    <a:gd name="connsiteX21" fmla="*/ 110336 w 141540"/>
                    <a:gd name="connsiteY21" fmla="*/ 120746 h 154350"/>
                    <a:gd name="connsiteX22" fmla="*/ 119391 w 141540"/>
                    <a:gd name="connsiteY22" fmla="*/ 106185 h 154350"/>
                    <a:gd name="connsiteX23" fmla="*/ 110428 w 141540"/>
                    <a:gd name="connsiteY23" fmla="*/ 94800 h 154350"/>
                    <a:gd name="connsiteX24" fmla="*/ 101185 w 141540"/>
                    <a:gd name="connsiteY24" fmla="*/ 109385 h 154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41540" h="154350">
                      <a:moveTo>
                        <a:pt x="31444" y="14059"/>
                      </a:moveTo>
                      <a:cubicBezTo>
                        <a:pt x="49275" y="10927"/>
                        <a:pt x="62824" y="19774"/>
                        <a:pt x="62691" y="41079"/>
                      </a:cubicBezTo>
                      <a:cubicBezTo>
                        <a:pt x="62748" y="62339"/>
                        <a:pt x="49453" y="75895"/>
                        <a:pt x="31622" y="79027"/>
                      </a:cubicBezTo>
                      <a:cubicBezTo>
                        <a:pt x="13602" y="82182"/>
                        <a:pt x="55" y="73335"/>
                        <a:pt x="0" y="52075"/>
                      </a:cubicBezTo>
                      <a:cubicBezTo>
                        <a:pt x="130" y="30769"/>
                        <a:pt x="13613" y="17168"/>
                        <a:pt x="31444" y="14059"/>
                      </a:cubicBezTo>
                      <a:close/>
                      <a:moveTo>
                        <a:pt x="91650" y="5418"/>
                      </a:moveTo>
                      <a:lnTo>
                        <a:pt x="122619" y="0"/>
                      </a:lnTo>
                      <a:lnTo>
                        <a:pt x="50077" y="148933"/>
                      </a:lnTo>
                      <a:lnTo>
                        <a:pt x="19106" y="154351"/>
                      </a:lnTo>
                      <a:lnTo>
                        <a:pt x="91650" y="5418"/>
                      </a:lnTo>
                      <a:close/>
                      <a:moveTo>
                        <a:pt x="22336" y="48143"/>
                      </a:moveTo>
                      <a:cubicBezTo>
                        <a:pt x="22350" y="57058"/>
                        <a:pt x="25670" y="60533"/>
                        <a:pt x="31300" y="59550"/>
                      </a:cubicBezTo>
                      <a:cubicBezTo>
                        <a:pt x="36930" y="58567"/>
                        <a:pt x="40556" y="53858"/>
                        <a:pt x="40545" y="44965"/>
                      </a:cubicBezTo>
                      <a:cubicBezTo>
                        <a:pt x="40531" y="36050"/>
                        <a:pt x="37024" y="32621"/>
                        <a:pt x="31394" y="33604"/>
                      </a:cubicBezTo>
                      <a:cubicBezTo>
                        <a:pt x="25761" y="34587"/>
                        <a:pt x="22323" y="39250"/>
                        <a:pt x="22336" y="48143"/>
                      </a:cubicBezTo>
                      <a:close/>
                      <a:moveTo>
                        <a:pt x="110480" y="75255"/>
                      </a:moveTo>
                      <a:cubicBezTo>
                        <a:pt x="128311" y="72123"/>
                        <a:pt x="141670" y="80993"/>
                        <a:pt x="141540" y="102299"/>
                      </a:cubicBezTo>
                      <a:cubicBezTo>
                        <a:pt x="141597" y="123581"/>
                        <a:pt x="128302" y="137137"/>
                        <a:pt x="110471" y="140269"/>
                      </a:cubicBezTo>
                      <a:cubicBezTo>
                        <a:pt x="92640" y="143401"/>
                        <a:pt x="79093" y="134554"/>
                        <a:pt x="79224" y="113248"/>
                      </a:cubicBezTo>
                      <a:cubicBezTo>
                        <a:pt x="79166" y="91966"/>
                        <a:pt x="92647" y="78387"/>
                        <a:pt x="110480" y="75255"/>
                      </a:cubicBezTo>
                      <a:close/>
                      <a:moveTo>
                        <a:pt x="101185" y="109385"/>
                      </a:moveTo>
                      <a:cubicBezTo>
                        <a:pt x="101199" y="118278"/>
                        <a:pt x="104518" y="121775"/>
                        <a:pt x="110336" y="120746"/>
                      </a:cubicBezTo>
                      <a:cubicBezTo>
                        <a:pt x="115779" y="119786"/>
                        <a:pt x="119405" y="115100"/>
                        <a:pt x="119391" y="106185"/>
                      </a:cubicBezTo>
                      <a:cubicBezTo>
                        <a:pt x="119377" y="97292"/>
                        <a:pt x="115871" y="93840"/>
                        <a:pt x="110428" y="94800"/>
                      </a:cubicBezTo>
                      <a:cubicBezTo>
                        <a:pt x="104795" y="95783"/>
                        <a:pt x="101172" y="100492"/>
                        <a:pt x="101185" y="109385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0" name="图形 1">
                <a:extLst>
                  <a:ext uri="{FF2B5EF4-FFF2-40B4-BE49-F238E27FC236}">
                    <a16:creationId xmlns:a16="http://schemas.microsoft.com/office/drawing/2014/main" id="{33C8ED17-DD75-50DB-3AF3-80A8B7B24104}"/>
                  </a:ext>
                </a:extLst>
              </p:cNvPr>
              <p:cNvGrpSpPr/>
              <p:nvPr/>
            </p:nvGrpSpPr>
            <p:grpSpPr>
              <a:xfrm>
                <a:off x="6654327" y="1527945"/>
                <a:ext cx="812195" cy="1183075"/>
                <a:chOff x="6654327" y="1527945"/>
                <a:chExt cx="812195" cy="1183075"/>
              </a:xfrm>
            </p:grpSpPr>
            <p:grpSp>
              <p:nvGrpSpPr>
                <p:cNvPr id="381" name="图形 1">
                  <a:extLst>
                    <a:ext uri="{FF2B5EF4-FFF2-40B4-BE49-F238E27FC236}">
                      <a16:creationId xmlns:a16="http://schemas.microsoft.com/office/drawing/2014/main" id="{EC04D863-89F9-43D5-0815-3462DDFC19E5}"/>
                    </a:ext>
                  </a:extLst>
                </p:cNvPr>
                <p:cNvGrpSpPr/>
                <p:nvPr/>
              </p:nvGrpSpPr>
              <p:grpSpPr>
                <a:xfrm>
                  <a:off x="6654327" y="1527945"/>
                  <a:ext cx="812195" cy="1183075"/>
                  <a:chOff x="6654327" y="1527945"/>
                  <a:chExt cx="812195" cy="1183075"/>
                </a:xfrm>
              </p:grpSpPr>
              <p:sp>
                <p:nvSpPr>
                  <p:cNvPr id="390" name="任意多边形: 形状 389">
                    <a:extLst>
                      <a:ext uri="{FF2B5EF4-FFF2-40B4-BE49-F238E27FC236}">
                        <a16:creationId xmlns:a16="http://schemas.microsoft.com/office/drawing/2014/main" id="{F971A644-87D8-9692-8E51-61C9C47DC645}"/>
                      </a:ext>
                    </a:extLst>
                  </p:cNvPr>
                  <p:cNvSpPr/>
                  <p:nvPr/>
                </p:nvSpPr>
                <p:spPr>
                  <a:xfrm>
                    <a:off x="6814114" y="2467937"/>
                    <a:ext cx="499289" cy="242976"/>
                  </a:xfrm>
                  <a:custGeom>
                    <a:avLst/>
                    <a:gdLst>
                      <a:gd name="connsiteX0" fmla="*/ 249647 w 499289"/>
                      <a:gd name="connsiteY0" fmla="*/ 0 h 242976"/>
                      <a:gd name="connsiteX1" fmla="*/ 0 w 499289"/>
                      <a:gd name="connsiteY1" fmla="*/ 72864 h 242976"/>
                      <a:gd name="connsiteX2" fmla="*/ 249647 w 499289"/>
                      <a:gd name="connsiteY2" fmla="*/ 242977 h 242976"/>
                      <a:gd name="connsiteX3" fmla="*/ 499290 w 499289"/>
                      <a:gd name="connsiteY3" fmla="*/ 72864 h 242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289" h="242976">
                        <a:moveTo>
                          <a:pt x="249647" y="0"/>
                        </a:moveTo>
                        <a:lnTo>
                          <a:pt x="0" y="72864"/>
                        </a:lnTo>
                        <a:lnTo>
                          <a:pt x="249647" y="242977"/>
                        </a:lnTo>
                        <a:lnTo>
                          <a:pt x="499290" y="72864"/>
                        </a:lnTo>
                        <a:close/>
                      </a:path>
                    </a:pathLst>
                  </a:custGeom>
                  <a:gradFill>
                    <a:gsLst>
                      <a:gs pos="3720">
                        <a:srgbClr val="D4C95E"/>
                      </a:gs>
                      <a:gs pos="100000">
                        <a:srgbClr val="FF9444"/>
                      </a:gs>
                    </a:gsLst>
                    <a:lin ang="16200000" scaled="1"/>
                  </a:gra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2F67E8FC-26CD-DE21-F07D-4958F42737D5}"/>
                      </a:ext>
                    </a:extLst>
                  </p:cNvPr>
                  <p:cNvSpPr/>
                  <p:nvPr/>
                </p:nvSpPr>
                <p:spPr>
                  <a:xfrm>
                    <a:off x="6814114" y="2182927"/>
                    <a:ext cx="499289" cy="340227"/>
                  </a:xfrm>
                  <a:custGeom>
                    <a:avLst/>
                    <a:gdLst>
                      <a:gd name="connsiteX0" fmla="*/ 249647 w 499289"/>
                      <a:gd name="connsiteY0" fmla="*/ 0 h 340227"/>
                      <a:gd name="connsiteX1" fmla="*/ 0 w 499289"/>
                      <a:gd name="connsiteY1" fmla="*/ 170149 h 340227"/>
                      <a:gd name="connsiteX2" fmla="*/ 249647 w 499289"/>
                      <a:gd name="connsiteY2" fmla="*/ 340228 h 340227"/>
                      <a:gd name="connsiteX3" fmla="*/ 499290 w 499289"/>
                      <a:gd name="connsiteY3" fmla="*/ 170149 h 340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289" h="340227">
                        <a:moveTo>
                          <a:pt x="249647" y="0"/>
                        </a:moveTo>
                        <a:lnTo>
                          <a:pt x="0" y="170149"/>
                        </a:lnTo>
                        <a:lnTo>
                          <a:pt x="249647" y="340228"/>
                        </a:lnTo>
                        <a:lnTo>
                          <a:pt x="499290" y="170149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C36C7216-AF00-9382-3AD5-CA7D286E5D47}"/>
                      </a:ext>
                    </a:extLst>
                  </p:cNvPr>
                  <p:cNvSpPr/>
                  <p:nvPr/>
                </p:nvSpPr>
                <p:spPr>
                  <a:xfrm>
                    <a:off x="6814223" y="2353040"/>
                    <a:ext cx="249537" cy="357980"/>
                  </a:xfrm>
                  <a:custGeom>
                    <a:avLst/>
                    <a:gdLst>
                      <a:gd name="connsiteX0" fmla="*/ 249537 w 249537"/>
                      <a:gd name="connsiteY0" fmla="*/ 170225 h 357980"/>
                      <a:gd name="connsiteX1" fmla="*/ 249537 w 249537"/>
                      <a:gd name="connsiteY1" fmla="*/ 357981 h 357980"/>
                      <a:gd name="connsiteX2" fmla="*/ 0 w 249537"/>
                      <a:gd name="connsiteY2" fmla="*/ 193304 h 357980"/>
                      <a:gd name="connsiteX3" fmla="*/ 0 w 249537"/>
                      <a:gd name="connsiteY3" fmla="*/ 0 h 357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537" h="357980">
                        <a:moveTo>
                          <a:pt x="249537" y="170225"/>
                        </a:moveTo>
                        <a:lnTo>
                          <a:pt x="249537" y="357981"/>
                        </a:lnTo>
                        <a:lnTo>
                          <a:pt x="0" y="1933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8094B23A-A208-ED45-65A3-25219E838D3E}"/>
                      </a:ext>
                    </a:extLst>
                  </p:cNvPr>
                  <p:cNvSpPr/>
                  <p:nvPr/>
                </p:nvSpPr>
                <p:spPr>
                  <a:xfrm>
                    <a:off x="7063761" y="2353040"/>
                    <a:ext cx="249642" cy="357980"/>
                  </a:xfrm>
                  <a:custGeom>
                    <a:avLst/>
                    <a:gdLst>
                      <a:gd name="connsiteX0" fmla="*/ 249643 w 249642"/>
                      <a:gd name="connsiteY0" fmla="*/ 0 h 357980"/>
                      <a:gd name="connsiteX1" fmla="*/ 249643 w 249642"/>
                      <a:gd name="connsiteY1" fmla="*/ 193304 h 357980"/>
                      <a:gd name="connsiteX2" fmla="*/ 0 w 249642"/>
                      <a:gd name="connsiteY2" fmla="*/ 357981 h 357980"/>
                      <a:gd name="connsiteX3" fmla="*/ 0 w 249642"/>
                      <a:gd name="connsiteY3" fmla="*/ 170225 h 357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642" h="357980">
                        <a:moveTo>
                          <a:pt x="249643" y="0"/>
                        </a:moveTo>
                        <a:lnTo>
                          <a:pt x="249643" y="193304"/>
                        </a:lnTo>
                        <a:lnTo>
                          <a:pt x="0" y="357981"/>
                        </a:lnTo>
                        <a:lnTo>
                          <a:pt x="0" y="17022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:a16="http://schemas.microsoft.com/office/drawing/2014/main" id="{7F05240B-B596-7BF0-D646-51D7D536F8B4}"/>
                      </a:ext>
                    </a:extLst>
                  </p:cNvPr>
                  <p:cNvSpPr/>
                  <p:nvPr/>
                </p:nvSpPr>
                <p:spPr>
                  <a:xfrm>
                    <a:off x="6902452" y="2247098"/>
                    <a:ext cx="314574" cy="399574"/>
                  </a:xfrm>
                  <a:custGeom>
                    <a:avLst/>
                    <a:gdLst>
                      <a:gd name="connsiteX0" fmla="*/ 0 w 314574"/>
                      <a:gd name="connsiteY0" fmla="*/ 182071 h 399574"/>
                      <a:gd name="connsiteX1" fmla="*/ 257616 w 314574"/>
                      <a:gd name="connsiteY1" fmla="*/ 0 h 399574"/>
                      <a:gd name="connsiteX2" fmla="*/ 314574 w 314574"/>
                      <a:gd name="connsiteY2" fmla="*/ 38805 h 399574"/>
                      <a:gd name="connsiteX3" fmla="*/ 64131 w 314574"/>
                      <a:gd name="connsiteY3" fmla="*/ 209859 h 399574"/>
                      <a:gd name="connsiteX4" fmla="*/ 64131 w 314574"/>
                      <a:gd name="connsiteY4" fmla="*/ 399575 h 399574"/>
                      <a:gd name="connsiteX5" fmla="*/ 0 w 314574"/>
                      <a:gd name="connsiteY5" fmla="*/ 357471 h 399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574" h="399574">
                        <a:moveTo>
                          <a:pt x="0" y="182071"/>
                        </a:moveTo>
                        <a:lnTo>
                          <a:pt x="257616" y="0"/>
                        </a:lnTo>
                        <a:lnTo>
                          <a:pt x="314574" y="38805"/>
                        </a:lnTo>
                        <a:lnTo>
                          <a:pt x="64131" y="209859"/>
                        </a:lnTo>
                        <a:lnTo>
                          <a:pt x="64131" y="399575"/>
                        </a:lnTo>
                        <a:lnTo>
                          <a:pt x="0" y="35747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  <a:alpha val="2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任意多边形: 形状 394">
                    <a:extLst>
                      <a:ext uri="{FF2B5EF4-FFF2-40B4-BE49-F238E27FC236}">
                        <a16:creationId xmlns:a16="http://schemas.microsoft.com/office/drawing/2014/main" id="{4BDC25A2-2079-438C-6D89-A1EE03066473}"/>
                      </a:ext>
                    </a:extLst>
                  </p:cNvPr>
                  <p:cNvSpPr/>
                  <p:nvPr/>
                </p:nvSpPr>
                <p:spPr>
                  <a:xfrm>
                    <a:off x="6910496" y="2249452"/>
                    <a:ext cx="322760" cy="392291"/>
                  </a:xfrm>
                  <a:custGeom>
                    <a:avLst/>
                    <a:gdLst>
                      <a:gd name="connsiteX0" fmla="*/ 322760 w 322760"/>
                      <a:gd name="connsiteY0" fmla="*/ 174714 h 392291"/>
                      <a:gd name="connsiteX1" fmla="*/ 56883 w 322760"/>
                      <a:gd name="connsiteY1" fmla="*/ 0 h 392291"/>
                      <a:gd name="connsiteX2" fmla="*/ 0 w 322760"/>
                      <a:gd name="connsiteY2" fmla="*/ 38841 h 392291"/>
                      <a:gd name="connsiteX3" fmla="*/ 258702 w 322760"/>
                      <a:gd name="connsiteY3" fmla="*/ 202505 h 392291"/>
                      <a:gd name="connsiteX4" fmla="*/ 258702 w 322760"/>
                      <a:gd name="connsiteY4" fmla="*/ 392291 h 392291"/>
                      <a:gd name="connsiteX5" fmla="*/ 322760 w 322760"/>
                      <a:gd name="connsiteY5" fmla="*/ 350153 h 392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2760" h="392291">
                        <a:moveTo>
                          <a:pt x="322760" y="174714"/>
                        </a:moveTo>
                        <a:lnTo>
                          <a:pt x="56883" y="0"/>
                        </a:lnTo>
                        <a:lnTo>
                          <a:pt x="0" y="38841"/>
                        </a:lnTo>
                        <a:lnTo>
                          <a:pt x="258702" y="202505"/>
                        </a:lnTo>
                        <a:lnTo>
                          <a:pt x="258702" y="392291"/>
                        </a:lnTo>
                        <a:lnTo>
                          <a:pt x="322760" y="35015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  <a:alpha val="2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6" name="任意多边形: 形状 395">
                    <a:extLst>
                      <a:ext uri="{FF2B5EF4-FFF2-40B4-BE49-F238E27FC236}">
                        <a16:creationId xmlns:a16="http://schemas.microsoft.com/office/drawing/2014/main" id="{E14E5209-42D6-4092-85C3-3AB7E192A779}"/>
                      </a:ext>
                    </a:extLst>
                  </p:cNvPr>
                  <p:cNvSpPr/>
                  <p:nvPr/>
                </p:nvSpPr>
                <p:spPr>
                  <a:xfrm>
                    <a:off x="6665566" y="1850420"/>
                    <a:ext cx="796380" cy="502656"/>
                  </a:xfrm>
                  <a:custGeom>
                    <a:avLst/>
                    <a:gdLst>
                      <a:gd name="connsiteX0" fmla="*/ 794075 w 796380"/>
                      <a:gd name="connsiteY0" fmla="*/ 38153 h 502656"/>
                      <a:gd name="connsiteX1" fmla="*/ 418049 w 796380"/>
                      <a:gd name="connsiteY1" fmla="*/ 466426 h 502656"/>
                      <a:gd name="connsiteX2" fmla="*/ 563342 w 796380"/>
                      <a:gd name="connsiteY2" fmla="*/ 2 h 502656"/>
                      <a:gd name="connsiteX3" fmla="*/ 398195 w 796380"/>
                      <a:gd name="connsiteY3" fmla="*/ 484798 h 502656"/>
                      <a:gd name="connsiteX4" fmla="*/ 233043 w 796380"/>
                      <a:gd name="connsiteY4" fmla="*/ 2 h 502656"/>
                      <a:gd name="connsiteX5" fmla="*/ 378227 w 796380"/>
                      <a:gd name="connsiteY5" fmla="*/ 466426 h 502656"/>
                      <a:gd name="connsiteX6" fmla="*/ 2314 w 796380"/>
                      <a:gd name="connsiteY6" fmla="*/ 38153 h 502656"/>
                      <a:gd name="connsiteX7" fmla="*/ 1663 w 796380"/>
                      <a:gd name="connsiteY7" fmla="*/ 47427 h 502656"/>
                      <a:gd name="connsiteX8" fmla="*/ 389860 w 796380"/>
                      <a:gd name="connsiteY8" fmla="*/ 500339 h 502656"/>
                      <a:gd name="connsiteX9" fmla="*/ 394860 w 796380"/>
                      <a:gd name="connsiteY9" fmla="*/ 502657 h 502656"/>
                      <a:gd name="connsiteX10" fmla="*/ 398046 w 796380"/>
                      <a:gd name="connsiteY10" fmla="*/ 501788 h 502656"/>
                      <a:gd name="connsiteX11" fmla="*/ 398195 w 796380"/>
                      <a:gd name="connsiteY11" fmla="*/ 501751 h 502656"/>
                      <a:gd name="connsiteX12" fmla="*/ 398229 w 796380"/>
                      <a:gd name="connsiteY12" fmla="*/ 501788 h 502656"/>
                      <a:gd name="connsiteX13" fmla="*/ 401526 w 796380"/>
                      <a:gd name="connsiteY13" fmla="*/ 502657 h 502656"/>
                      <a:gd name="connsiteX14" fmla="*/ 406525 w 796380"/>
                      <a:gd name="connsiteY14" fmla="*/ 500339 h 502656"/>
                      <a:gd name="connsiteX15" fmla="*/ 794761 w 796380"/>
                      <a:gd name="connsiteY15" fmla="*/ 47427 h 502656"/>
                      <a:gd name="connsiteX16" fmla="*/ 794075 w 796380"/>
                      <a:gd name="connsiteY16" fmla="*/ 38153 h 502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96380" h="502656">
                        <a:moveTo>
                          <a:pt x="794075" y="38153"/>
                        </a:moveTo>
                        <a:cubicBezTo>
                          <a:pt x="791284" y="35688"/>
                          <a:pt x="418049" y="466426"/>
                          <a:pt x="418049" y="466426"/>
                        </a:cubicBezTo>
                        <a:cubicBezTo>
                          <a:pt x="418049" y="466426"/>
                          <a:pt x="566819" y="1195"/>
                          <a:pt x="563342" y="2"/>
                        </a:cubicBezTo>
                        <a:cubicBezTo>
                          <a:pt x="559938" y="-1086"/>
                          <a:pt x="398195" y="484798"/>
                          <a:pt x="398195" y="484798"/>
                        </a:cubicBezTo>
                        <a:cubicBezTo>
                          <a:pt x="398195" y="484798"/>
                          <a:pt x="236485" y="-1086"/>
                          <a:pt x="233043" y="2"/>
                        </a:cubicBezTo>
                        <a:cubicBezTo>
                          <a:pt x="229529" y="1197"/>
                          <a:pt x="378227" y="466426"/>
                          <a:pt x="378227" y="466426"/>
                        </a:cubicBezTo>
                        <a:cubicBezTo>
                          <a:pt x="378227" y="466426"/>
                          <a:pt x="5067" y="35688"/>
                          <a:pt x="2314" y="38153"/>
                        </a:cubicBezTo>
                        <a:cubicBezTo>
                          <a:pt x="-477" y="40473"/>
                          <a:pt x="-804" y="44602"/>
                          <a:pt x="1663" y="47427"/>
                        </a:cubicBezTo>
                        <a:lnTo>
                          <a:pt x="389860" y="500339"/>
                        </a:lnTo>
                        <a:cubicBezTo>
                          <a:pt x="391092" y="501786"/>
                          <a:pt x="393010" y="502657"/>
                          <a:pt x="394860" y="502657"/>
                        </a:cubicBezTo>
                        <a:cubicBezTo>
                          <a:pt x="395945" y="502657"/>
                          <a:pt x="397109" y="502332"/>
                          <a:pt x="398046" y="501788"/>
                        </a:cubicBezTo>
                        <a:cubicBezTo>
                          <a:pt x="398195" y="501751"/>
                          <a:pt x="398195" y="501751"/>
                          <a:pt x="398195" y="501751"/>
                        </a:cubicBezTo>
                        <a:cubicBezTo>
                          <a:pt x="398195" y="501751"/>
                          <a:pt x="398229" y="501751"/>
                          <a:pt x="398229" y="501788"/>
                        </a:cubicBezTo>
                        <a:cubicBezTo>
                          <a:pt x="399281" y="502332"/>
                          <a:pt x="400403" y="502657"/>
                          <a:pt x="401526" y="502657"/>
                        </a:cubicBezTo>
                        <a:cubicBezTo>
                          <a:pt x="403411" y="502657"/>
                          <a:pt x="405220" y="501788"/>
                          <a:pt x="406525" y="500339"/>
                        </a:cubicBezTo>
                        <a:lnTo>
                          <a:pt x="794761" y="47427"/>
                        </a:lnTo>
                        <a:cubicBezTo>
                          <a:pt x="797189" y="44602"/>
                          <a:pt x="796828" y="40471"/>
                          <a:pt x="794075" y="38153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7" name="任意多边形: 形状 396">
                    <a:extLst>
                      <a:ext uri="{FF2B5EF4-FFF2-40B4-BE49-F238E27FC236}">
                        <a16:creationId xmlns:a16="http://schemas.microsoft.com/office/drawing/2014/main" id="{D94B9196-6C84-D216-1790-698D4A739A61}"/>
                      </a:ext>
                    </a:extLst>
                  </p:cNvPr>
                  <p:cNvSpPr/>
                  <p:nvPr/>
                </p:nvSpPr>
                <p:spPr>
                  <a:xfrm>
                    <a:off x="6654327" y="1527947"/>
                    <a:ext cx="812195" cy="372508"/>
                  </a:xfrm>
                  <a:custGeom>
                    <a:avLst/>
                    <a:gdLst>
                      <a:gd name="connsiteX0" fmla="*/ 812195 w 812195"/>
                      <a:gd name="connsiteY0" fmla="*/ 372508 h 372508"/>
                      <a:gd name="connsiteX1" fmla="*/ 643822 w 812195"/>
                      <a:gd name="connsiteY1" fmla="*/ 337507 h 372508"/>
                      <a:gd name="connsiteX2" fmla="*/ 496862 w 812195"/>
                      <a:gd name="connsiteY2" fmla="*/ 323702 h 372508"/>
                      <a:gd name="connsiteX3" fmla="*/ 406099 w 812195"/>
                      <a:gd name="connsiteY3" fmla="*/ 321382 h 372508"/>
                      <a:gd name="connsiteX4" fmla="*/ 315335 w 812195"/>
                      <a:gd name="connsiteY4" fmla="*/ 323702 h 372508"/>
                      <a:gd name="connsiteX5" fmla="*/ 168373 w 812195"/>
                      <a:gd name="connsiteY5" fmla="*/ 337507 h 372508"/>
                      <a:gd name="connsiteX6" fmla="*/ 0 w 812195"/>
                      <a:gd name="connsiteY6" fmla="*/ 372508 h 372508"/>
                      <a:gd name="connsiteX7" fmla="*/ 406099 w 812195"/>
                      <a:gd name="connsiteY7" fmla="*/ 0 h 372508"/>
                      <a:gd name="connsiteX8" fmla="*/ 812195 w 812195"/>
                      <a:gd name="connsiteY8" fmla="*/ 372508 h 372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2195" h="372508">
                        <a:moveTo>
                          <a:pt x="812195" y="372508"/>
                        </a:moveTo>
                        <a:cubicBezTo>
                          <a:pt x="761652" y="358015"/>
                          <a:pt x="704945" y="346169"/>
                          <a:pt x="643822" y="337507"/>
                        </a:cubicBezTo>
                        <a:cubicBezTo>
                          <a:pt x="597190" y="330949"/>
                          <a:pt x="547986" y="326203"/>
                          <a:pt x="496862" y="323702"/>
                        </a:cubicBezTo>
                        <a:cubicBezTo>
                          <a:pt x="467261" y="322143"/>
                          <a:pt x="436896" y="321382"/>
                          <a:pt x="406099" y="321382"/>
                        </a:cubicBezTo>
                        <a:cubicBezTo>
                          <a:pt x="375302" y="321382"/>
                          <a:pt x="345010" y="322143"/>
                          <a:pt x="315335" y="323702"/>
                        </a:cubicBezTo>
                        <a:cubicBezTo>
                          <a:pt x="264211" y="326203"/>
                          <a:pt x="215005" y="330949"/>
                          <a:pt x="168373" y="337507"/>
                        </a:cubicBezTo>
                        <a:cubicBezTo>
                          <a:pt x="107252" y="346167"/>
                          <a:pt x="50544" y="358015"/>
                          <a:pt x="0" y="372508"/>
                        </a:cubicBezTo>
                        <a:cubicBezTo>
                          <a:pt x="17755" y="163771"/>
                          <a:pt x="192831" y="0"/>
                          <a:pt x="406099" y="0"/>
                        </a:cubicBezTo>
                        <a:cubicBezTo>
                          <a:pt x="619364" y="0"/>
                          <a:pt x="794444" y="163771"/>
                          <a:pt x="812195" y="3725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8" name="任意多边形: 形状 397">
                    <a:extLst>
                      <a:ext uri="{FF2B5EF4-FFF2-40B4-BE49-F238E27FC236}">
                        <a16:creationId xmlns:a16="http://schemas.microsoft.com/office/drawing/2014/main" id="{F1BE1794-21FC-A79E-BCD6-7602FB9D3851}"/>
                      </a:ext>
                    </a:extLst>
                  </p:cNvPr>
                  <p:cNvSpPr/>
                  <p:nvPr/>
                </p:nvSpPr>
                <p:spPr>
                  <a:xfrm>
                    <a:off x="6822700" y="1527947"/>
                    <a:ext cx="237725" cy="337509"/>
                  </a:xfrm>
                  <a:custGeom>
                    <a:avLst/>
                    <a:gdLst>
                      <a:gd name="connsiteX0" fmla="*/ 237726 w 237725"/>
                      <a:gd name="connsiteY0" fmla="*/ 0 h 337509"/>
                      <a:gd name="connsiteX1" fmla="*/ 146962 w 237725"/>
                      <a:gd name="connsiteY1" fmla="*/ 323704 h 337509"/>
                      <a:gd name="connsiteX2" fmla="*/ 0 w 237725"/>
                      <a:gd name="connsiteY2" fmla="*/ 337510 h 337509"/>
                      <a:gd name="connsiteX3" fmla="*/ 237726 w 237725"/>
                      <a:gd name="connsiteY3" fmla="*/ 0 h 3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725" h="337509">
                        <a:moveTo>
                          <a:pt x="237726" y="0"/>
                        </a:moveTo>
                        <a:cubicBezTo>
                          <a:pt x="193051" y="0"/>
                          <a:pt x="155766" y="138808"/>
                          <a:pt x="146962" y="323704"/>
                        </a:cubicBezTo>
                        <a:cubicBezTo>
                          <a:pt x="95838" y="326205"/>
                          <a:pt x="46632" y="330951"/>
                          <a:pt x="0" y="337510"/>
                        </a:cubicBezTo>
                        <a:cubicBezTo>
                          <a:pt x="19676" y="145838"/>
                          <a:pt x="118591" y="0"/>
                          <a:pt x="23772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" name="任意多边形: 形状 398">
                    <a:extLst>
                      <a:ext uri="{FF2B5EF4-FFF2-40B4-BE49-F238E27FC236}">
                        <a16:creationId xmlns:a16="http://schemas.microsoft.com/office/drawing/2014/main" id="{A2FAED9E-3BD8-D883-7B99-7223D6B53795}"/>
                      </a:ext>
                    </a:extLst>
                  </p:cNvPr>
                  <p:cNvSpPr/>
                  <p:nvPr/>
                </p:nvSpPr>
                <p:spPr>
                  <a:xfrm>
                    <a:off x="7060426" y="1527945"/>
                    <a:ext cx="237723" cy="337509"/>
                  </a:xfrm>
                  <a:custGeom>
                    <a:avLst/>
                    <a:gdLst>
                      <a:gd name="connsiteX0" fmla="*/ 237723 w 237723"/>
                      <a:gd name="connsiteY0" fmla="*/ 337510 h 337509"/>
                      <a:gd name="connsiteX1" fmla="*/ 90763 w 237723"/>
                      <a:gd name="connsiteY1" fmla="*/ 323704 h 337509"/>
                      <a:gd name="connsiteX2" fmla="*/ 0 w 237723"/>
                      <a:gd name="connsiteY2" fmla="*/ 0 h 337509"/>
                      <a:gd name="connsiteX3" fmla="*/ 237723 w 237723"/>
                      <a:gd name="connsiteY3" fmla="*/ 337510 h 3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723" h="337509">
                        <a:moveTo>
                          <a:pt x="237723" y="337510"/>
                        </a:moveTo>
                        <a:cubicBezTo>
                          <a:pt x="191091" y="330951"/>
                          <a:pt x="141887" y="326205"/>
                          <a:pt x="90763" y="323704"/>
                        </a:cubicBezTo>
                        <a:cubicBezTo>
                          <a:pt x="81958" y="138808"/>
                          <a:pt x="44675" y="0"/>
                          <a:pt x="0" y="0"/>
                        </a:cubicBezTo>
                        <a:cubicBezTo>
                          <a:pt x="119133" y="2"/>
                          <a:pt x="218048" y="145840"/>
                          <a:pt x="237723" y="3375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2" name="图形 1">
                  <a:extLst>
                    <a:ext uri="{FF2B5EF4-FFF2-40B4-BE49-F238E27FC236}">
                      <a16:creationId xmlns:a16="http://schemas.microsoft.com/office/drawing/2014/main" id="{75658EE4-BA62-1406-3F07-8CD194D4F739}"/>
                    </a:ext>
                  </a:extLst>
                </p:cNvPr>
                <p:cNvGrpSpPr/>
                <p:nvPr/>
              </p:nvGrpSpPr>
              <p:grpSpPr>
                <a:xfrm>
                  <a:off x="6695637" y="2367750"/>
                  <a:ext cx="315120" cy="314210"/>
                  <a:chOff x="6695637" y="2367750"/>
                  <a:chExt cx="315120" cy="314210"/>
                </a:xfrm>
              </p:grpSpPr>
              <p:sp>
                <p:nvSpPr>
                  <p:cNvPr id="384" name="任意多边形: 形状 383">
                    <a:extLst>
                      <a:ext uri="{FF2B5EF4-FFF2-40B4-BE49-F238E27FC236}">
                        <a16:creationId xmlns:a16="http://schemas.microsoft.com/office/drawing/2014/main" id="{CE22C3DB-E968-D223-EA49-F5CE2E9BB016}"/>
                      </a:ext>
                    </a:extLst>
                  </p:cNvPr>
                  <p:cNvSpPr/>
                  <p:nvPr/>
                </p:nvSpPr>
                <p:spPr>
                  <a:xfrm>
                    <a:off x="6695637" y="2367750"/>
                    <a:ext cx="315120" cy="314210"/>
                  </a:xfrm>
                  <a:custGeom>
                    <a:avLst/>
                    <a:gdLst>
                      <a:gd name="connsiteX0" fmla="*/ 315120 w 315120"/>
                      <a:gd name="connsiteY0" fmla="*/ 91163 h 314210"/>
                      <a:gd name="connsiteX1" fmla="*/ 224718 w 315120"/>
                      <a:gd name="connsiteY1" fmla="*/ 0 h 314210"/>
                      <a:gd name="connsiteX2" fmla="*/ 173919 w 315120"/>
                      <a:gd name="connsiteY2" fmla="*/ 26017 h 314210"/>
                      <a:gd name="connsiteX3" fmla="*/ 0 w 315120"/>
                      <a:gd name="connsiteY3" fmla="*/ 198413 h 314210"/>
                      <a:gd name="connsiteX4" fmla="*/ 12175 w 315120"/>
                      <a:gd name="connsiteY4" fmla="*/ 210806 h 314210"/>
                      <a:gd name="connsiteX5" fmla="*/ 102504 w 315120"/>
                      <a:gd name="connsiteY5" fmla="*/ 301894 h 314210"/>
                      <a:gd name="connsiteX6" fmla="*/ 114716 w 315120"/>
                      <a:gd name="connsiteY6" fmla="*/ 314211 h 314210"/>
                      <a:gd name="connsiteX7" fmla="*/ 288596 w 315120"/>
                      <a:gd name="connsiteY7" fmla="*/ 141743 h 314210"/>
                      <a:gd name="connsiteX8" fmla="*/ 315120 w 315120"/>
                      <a:gd name="connsiteY8" fmla="*/ 91163 h 314210"/>
                      <a:gd name="connsiteX9" fmla="*/ 240988 w 315120"/>
                      <a:gd name="connsiteY9" fmla="*/ 74279 h 314210"/>
                      <a:gd name="connsiteX10" fmla="*/ 241095 w 315120"/>
                      <a:gd name="connsiteY10" fmla="*/ 54967 h 314210"/>
                      <a:gd name="connsiteX11" fmla="*/ 260444 w 315120"/>
                      <a:gd name="connsiteY11" fmla="*/ 54967 h 314210"/>
                      <a:gd name="connsiteX12" fmla="*/ 260371 w 315120"/>
                      <a:gd name="connsiteY12" fmla="*/ 74350 h 314210"/>
                      <a:gd name="connsiteX13" fmla="*/ 240988 w 315120"/>
                      <a:gd name="connsiteY13" fmla="*/ 74279 h 314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15120" h="314210">
                        <a:moveTo>
                          <a:pt x="315120" y="91163"/>
                        </a:moveTo>
                        <a:lnTo>
                          <a:pt x="224718" y="0"/>
                        </a:lnTo>
                        <a:lnTo>
                          <a:pt x="173919" y="26017"/>
                        </a:lnTo>
                        <a:lnTo>
                          <a:pt x="0" y="198413"/>
                        </a:lnTo>
                        <a:lnTo>
                          <a:pt x="12175" y="210806"/>
                        </a:lnTo>
                        <a:lnTo>
                          <a:pt x="102504" y="301894"/>
                        </a:lnTo>
                        <a:lnTo>
                          <a:pt x="114716" y="314211"/>
                        </a:lnTo>
                        <a:lnTo>
                          <a:pt x="288596" y="141743"/>
                        </a:lnTo>
                        <a:lnTo>
                          <a:pt x="315120" y="91163"/>
                        </a:lnTo>
                        <a:close/>
                        <a:moveTo>
                          <a:pt x="240988" y="74279"/>
                        </a:moveTo>
                        <a:cubicBezTo>
                          <a:pt x="235661" y="68880"/>
                          <a:pt x="235769" y="60220"/>
                          <a:pt x="241095" y="54967"/>
                        </a:cubicBezTo>
                        <a:cubicBezTo>
                          <a:pt x="246456" y="49567"/>
                          <a:pt x="255044" y="49567"/>
                          <a:pt x="260444" y="54967"/>
                        </a:cubicBezTo>
                        <a:cubicBezTo>
                          <a:pt x="265770" y="60366"/>
                          <a:pt x="265770" y="69062"/>
                          <a:pt x="260371" y="74350"/>
                        </a:cubicBezTo>
                        <a:cubicBezTo>
                          <a:pt x="255008" y="79642"/>
                          <a:pt x="246348" y="79569"/>
                          <a:pt x="240988" y="74279"/>
                        </a:cubicBezTo>
                        <a:close/>
                      </a:path>
                    </a:pathLst>
                  </a:custGeom>
                  <a:solidFill>
                    <a:srgbClr val="F2CD33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85" name="图形 1">
                    <a:extLst>
                      <a:ext uri="{FF2B5EF4-FFF2-40B4-BE49-F238E27FC236}">
                        <a16:creationId xmlns:a16="http://schemas.microsoft.com/office/drawing/2014/main" id="{B95AB534-954B-FEF1-0CAC-3B0D791C2353}"/>
                      </a:ext>
                    </a:extLst>
                  </p:cNvPr>
                  <p:cNvGrpSpPr/>
                  <p:nvPr/>
                </p:nvGrpSpPr>
                <p:grpSpPr>
                  <a:xfrm>
                    <a:off x="6777009" y="2451630"/>
                    <a:ext cx="150265" cy="153008"/>
                    <a:chOff x="6777009" y="2451630"/>
                    <a:chExt cx="150265" cy="153008"/>
                  </a:xfrm>
                  <a:solidFill>
                    <a:srgbClr val="DBA12C"/>
                  </a:solidFill>
                </p:grpSpPr>
                <p:sp>
                  <p:nvSpPr>
                    <p:cNvPr id="386" name="任意多边形: 形状 385">
                      <a:extLst>
                        <a:ext uri="{FF2B5EF4-FFF2-40B4-BE49-F238E27FC236}">
                          <a16:creationId xmlns:a16="http://schemas.microsoft.com/office/drawing/2014/main" id="{1550D216-089E-7F99-EDE9-36FAEFFCF1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77009" y="2549423"/>
                      <a:ext cx="49102" cy="55216"/>
                    </a:xfrm>
                    <a:custGeom>
                      <a:avLst/>
                      <a:gdLst>
                        <a:gd name="connsiteX0" fmla="*/ 34610 w 49102"/>
                        <a:gd name="connsiteY0" fmla="*/ 39493 h 55216"/>
                        <a:gd name="connsiteX1" fmla="*/ 37146 w 49102"/>
                        <a:gd name="connsiteY1" fmla="*/ 36450 h 55216"/>
                        <a:gd name="connsiteX2" fmla="*/ 38124 w 49102"/>
                        <a:gd name="connsiteY2" fmla="*/ 33915 h 55216"/>
                        <a:gd name="connsiteX3" fmla="*/ 37870 w 49102"/>
                        <a:gd name="connsiteY3" fmla="*/ 31958 h 55216"/>
                        <a:gd name="connsiteX4" fmla="*/ 36711 w 49102"/>
                        <a:gd name="connsiteY4" fmla="*/ 30219 h 55216"/>
                        <a:gd name="connsiteX5" fmla="*/ 32217 w 49102"/>
                        <a:gd name="connsiteY5" fmla="*/ 28950 h 55216"/>
                        <a:gd name="connsiteX6" fmla="*/ 24209 w 49102"/>
                        <a:gd name="connsiteY6" fmla="*/ 32029 h 55216"/>
                        <a:gd name="connsiteX7" fmla="*/ 19319 w 49102"/>
                        <a:gd name="connsiteY7" fmla="*/ 34132 h 55216"/>
                        <a:gd name="connsiteX8" fmla="*/ 14320 w 49102"/>
                        <a:gd name="connsiteY8" fmla="*/ 35218 h 55216"/>
                        <a:gd name="connsiteX9" fmla="*/ 9281 w 49102"/>
                        <a:gd name="connsiteY9" fmla="*/ 34567 h 55216"/>
                        <a:gd name="connsiteX10" fmla="*/ 4282 w 49102"/>
                        <a:gd name="connsiteY10" fmla="*/ 31305 h 55216"/>
                        <a:gd name="connsiteX11" fmla="*/ 805 w 49102"/>
                        <a:gd name="connsiteY11" fmla="*/ 26012 h 55216"/>
                        <a:gd name="connsiteX12" fmla="*/ 80 w 49102"/>
                        <a:gd name="connsiteY12" fmla="*/ 20071 h 55216"/>
                        <a:gd name="connsiteX13" fmla="*/ 2037 w 49102"/>
                        <a:gd name="connsiteY13" fmla="*/ 13947 h 55216"/>
                        <a:gd name="connsiteX14" fmla="*/ 6602 w 49102"/>
                        <a:gd name="connsiteY14" fmla="*/ 7969 h 55216"/>
                        <a:gd name="connsiteX15" fmla="*/ 13524 w 49102"/>
                        <a:gd name="connsiteY15" fmla="*/ 2533 h 55216"/>
                        <a:gd name="connsiteX16" fmla="*/ 19429 w 49102"/>
                        <a:gd name="connsiteY16" fmla="*/ 0 h 55216"/>
                        <a:gd name="connsiteX17" fmla="*/ 23416 w 49102"/>
                        <a:gd name="connsiteY17" fmla="*/ 8403 h 55216"/>
                        <a:gd name="connsiteX18" fmla="*/ 18778 w 49102"/>
                        <a:gd name="connsiteY18" fmla="*/ 10360 h 55216"/>
                        <a:gd name="connsiteX19" fmla="*/ 13886 w 49102"/>
                        <a:gd name="connsiteY19" fmla="*/ 14130 h 55216"/>
                        <a:gd name="connsiteX20" fmla="*/ 10589 w 49102"/>
                        <a:gd name="connsiteY20" fmla="*/ 18946 h 55216"/>
                        <a:gd name="connsiteX21" fmla="*/ 11675 w 49102"/>
                        <a:gd name="connsiteY21" fmla="*/ 22643 h 55216"/>
                        <a:gd name="connsiteX22" fmla="*/ 13778 w 49102"/>
                        <a:gd name="connsiteY22" fmla="*/ 23765 h 55216"/>
                        <a:gd name="connsiteX23" fmla="*/ 16279 w 49102"/>
                        <a:gd name="connsiteY23" fmla="*/ 23621 h 55216"/>
                        <a:gd name="connsiteX24" fmla="*/ 19178 w 49102"/>
                        <a:gd name="connsiteY24" fmla="*/ 22679 h 55216"/>
                        <a:gd name="connsiteX25" fmla="*/ 22440 w 49102"/>
                        <a:gd name="connsiteY25" fmla="*/ 21230 h 55216"/>
                        <a:gd name="connsiteX26" fmla="*/ 29106 w 49102"/>
                        <a:gd name="connsiteY26" fmla="*/ 18478 h 55216"/>
                        <a:gd name="connsiteX27" fmla="*/ 34866 w 49102"/>
                        <a:gd name="connsiteY27" fmla="*/ 17392 h 55216"/>
                        <a:gd name="connsiteX28" fmla="*/ 39941 w 49102"/>
                        <a:gd name="connsiteY28" fmla="*/ 18512 h 55216"/>
                        <a:gd name="connsiteX29" fmla="*/ 44833 w 49102"/>
                        <a:gd name="connsiteY29" fmla="*/ 22099 h 55216"/>
                        <a:gd name="connsiteX30" fmla="*/ 49001 w 49102"/>
                        <a:gd name="connsiteY30" fmla="*/ 33186 h 55216"/>
                        <a:gd name="connsiteX31" fmla="*/ 41354 w 49102"/>
                        <a:gd name="connsiteY31" fmla="*/ 46228 h 55216"/>
                        <a:gd name="connsiteX32" fmla="*/ 36899 w 49102"/>
                        <a:gd name="connsiteY32" fmla="*/ 50141 h 55216"/>
                        <a:gd name="connsiteX33" fmla="*/ 32912 w 49102"/>
                        <a:gd name="connsiteY33" fmla="*/ 52676 h 55216"/>
                        <a:gd name="connsiteX34" fmla="*/ 29542 w 49102"/>
                        <a:gd name="connsiteY34" fmla="*/ 54345 h 55216"/>
                        <a:gd name="connsiteX35" fmla="*/ 27007 w 49102"/>
                        <a:gd name="connsiteY35" fmla="*/ 55216 h 55216"/>
                        <a:gd name="connsiteX36" fmla="*/ 22986 w 49102"/>
                        <a:gd name="connsiteY36" fmla="*/ 46772 h 55216"/>
                        <a:gd name="connsiteX37" fmla="*/ 28312 w 49102"/>
                        <a:gd name="connsiteY37" fmla="*/ 44417 h 55216"/>
                        <a:gd name="connsiteX38" fmla="*/ 34610 w 49102"/>
                        <a:gd name="connsiteY38" fmla="*/ 39493 h 552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49102" h="55216">
                          <a:moveTo>
                            <a:pt x="34610" y="39493"/>
                          </a:moveTo>
                          <a:cubicBezTo>
                            <a:pt x="35733" y="38407"/>
                            <a:pt x="36604" y="37394"/>
                            <a:pt x="37146" y="36450"/>
                          </a:cubicBezTo>
                          <a:cubicBezTo>
                            <a:pt x="37690" y="35506"/>
                            <a:pt x="37980" y="34786"/>
                            <a:pt x="38124" y="33915"/>
                          </a:cubicBezTo>
                          <a:cubicBezTo>
                            <a:pt x="38231" y="33188"/>
                            <a:pt x="38124" y="32464"/>
                            <a:pt x="37870" y="31958"/>
                          </a:cubicBezTo>
                          <a:cubicBezTo>
                            <a:pt x="37653" y="31307"/>
                            <a:pt x="37219" y="30690"/>
                            <a:pt x="36711" y="30219"/>
                          </a:cubicBezTo>
                          <a:cubicBezTo>
                            <a:pt x="35516" y="29057"/>
                            <a:pt x="34064" y="28696"/>
                            <a:pt x="32217" y="28950"/>
                          </a:cubicBezTo>
                          <a:cubicBezTo>
                            <a:pt x="30370" y="29275"/>
                            <a:pt x="27762" y="30253"/>
                            <a:pt x="24209" y="32029"/>
                          </a:cubicBezTo>
                          <a:cubicBezTo>
                            <a:pt x="22652" y="32827"/>
                            <a:pt x="21059" y="33481"/>
                            <a:pt x="19319" y="34132"/>
                          </a:cubicBezTo>
                          <a:cubicBezTo>
                            <a:pt x="17689" y="34711"/>
                            <a:pt x="16023" y="35145"/>
                            <a:pt x="14320" y="35218"/>
                          </a:cubicBezTo>
                          <a:cubicBezTo>
                            <a:pt x="12651" y="35289"/>
                            <a:pt x="10948" y="35072"/>
                            <a:pt x="9281" y="34567"/>
                          </a:cubicBezTo>
                          <a:cubicBezTo>
                            <a:pt x="7578" y="33986"/>
                            <a:pt x="5839" y="32861"/>
                            <a:pt x="4282" y="31305"/>
                          </a:cubicBezTo>
                          <a:cubicBezTo>
                            <a:pt x="2652" y="29707"/>
                            <a:pt x="1493" y="27860"/>
                            <a:pt x="805" y="26012"/>
                          </a:cubicBezTo>
                          <a:cubicBezTo>
                            <a:pt x="80" y="24131"/>
                            <a:pt x="-137" y="22174"/>
                            <a:pt x="80" y="20071"/>
                          </a:cubicBezTo>
                          <a:cubicBezTo>
                            <a:pt x="261" y="18078"/>
                            <a:pt x="915" y="16121"/>
                            <a:pt x="2037" y="13947"/>
                          </a:cubicBezTo>
                          <a:cubicBezTo>
                            <a:pt x="3086" y="11956"/>
                            <a:pt x="4646" y="9816"/>
                            <a:pt x="6602" y="7969"/>
                          </a:cubicBezTo>
                          <a:cubicBezTo>
                            <a:pt x="8993" y="5578"/>
                            <a:pt x="11241" y="3765"/>
                            <a:pt x="13524" y="2533"/>
                          </a:cubicBezTo>
                          <a:cubicBezTo>
                            <a:pt x="15733" y="1303"/>
                            <a:pt x="17653" y="505"/>
                            <a:pt x="19429" y="0"/>
                          </a:cubicBezTo>
                          <a:lnTo>
                            <a:pt x="23416" y="8403"/>
                          </a:lnTo>
                          <a:cubicBezTo>
                            <a:pt x="21930" y="8945"/>
                            <a:pt x="20371" y="9599"/>
                            <a:pt x="18778" y="10360"/>
                          </a:cubicBezTo>
                          <a:cubicBezTo>
                            <a:pt x="17148" y="11229"/>
                            <a:pt x="15589" y="12392"/>
                            <a:pt x="13886" y="14130"/>
                          </a:cubicBezTo>
                          <a:cubicBezTo>
                            <a:pt x="12002" y="16011"/>
                            <a:pt x="10840" y="17643"/>
                            <a:pt x="10589" y="18946"/>
                          </a:cubicBezTo>
                          <a:cubicBezTo>
                            <a:pt x="10265" y="20252"/>
                            <a:pt x="10697" y="21523"/>
                            <a:pt x="11675" y="22643"/>
                          </a:cubicBezTo>
                          <a:cubicBezTo>
                            <a:pt x="12363" y="23185"/>
                            <a:pt x="13088" y="23621"/>
                            <a:pt x="13778" y="23765"/>
                          </a:cubicBezTo>
                          <a:cubicBezTo>
                            <a:pt x="14612" y="23838"/>
                            <a:pt x="15371" y="23838"/>
                            <a:pt x="16279" y="23621"/>
                          </a:cubicBezTo>
                          <a:cubicBezTo>
                            <a:pt x="17148" y="23514"/>
                            <a:pt x="18199" y="23077"/>
                            <a:pt x="19178" y="22679"/>
                          </a:cubicBezTo>
                          <a:cubicBezTo>
                            <a:pt x="20193" y="22316"/>
                            <a:pt x="21244" y="21774"/>
                            <a:pt x="22440" y="21230"/>
                          </a:cubicBezTo>
                          <a:cubicBezTo>
                            <a:pt x="24941" y="20035"/>
                            <a:pt x="27151" y="19132"/>
                            <a:pt x="29106" y="18478"/>
                          </a:cubicBezTo>
                          <a:cubicBezTo>
                            <a:pt x="31243" y="17751"/>
                            <a:pt x="33092" y="17392"/>
                            <a:pt x="34866" y="17392"/>
                          </a:cubicBezTo>
                          <a:cubicBezTo>
                            <a:pt x="36606" y="17392"/>
                            <a:pt x="38346" y="17680"/>
                            <a:pt x="39941" y="18512"/>
                          </a:cubicBezTo>
                          <a:cubicBezTo>
                            <a:pt x="41498" y="19273"/>
                            <a:pt x="43238" y="20435"/>
                            <a:pt x="44833" y="22099"/>
                          </a:cubicBezTo>
                          <a:cubicBezTo>
                            <a:pt x="48130" y="25361"/>
                            <a:pt x="49506" y="29131"/>
                            <a:pt x="49001" y="33186"/>
                          </a:cubicBezTo>
                          <a:cubicBezTo>
                            <a:pt x="48530" y="37317"/>
                            <a:pt x="46029" y="41555"/>
                            <a:pt x="41354" y="46228"/>
                          </a:cubicBezTo>
                          <a:cubicBezTo>
                            <a:pt x="39761" y="47825"/>
                            <a:pt x="38311" y="49055"/>
                            <a:pt x="36899" y="50141"/>
                          </a:cubicBezTo>
                          <a:cubicBezTo>
                            <a:pt x="35522" y="51120"/>
                            <a:pt x="34181" y="52027"/>
                            <a:pt x="32912" y="52676"/>
                          </a:cubicBezTo>
                          <a:cubicBezTo>
                            <a:pt x="31680" y="53474"/>
                            <a:pt x="30521" y="53945"/>
                            <a:pt x="29542" y="54345"/>
                          </a:cubicBezTo>
                          <a:cubicBezTo>
                            <a:pt x="28564" y="54706"/>
                            <a:pt x="27695" y="55033"/>
                            <a:pt x="27007" y="55216"/>
                          </a:cubicBezTo>
                          <a:lnTo>
                            <a:pt x="22986" y="46772"/>
                          </a:lnTo>
                          <a:cubicBezTo>
                            <a:pt x="24545" y="46303"/>
                            <a:pt x="26356" y="45503"/>
                            <a:pt x="28312" y="44417"/>
                          </a:cubicBezTo>
                          <a:cubicBezTo>
                            <a:pt x="30372" y="43336"/>
                            <a:pt x="32436" y="41667"/>
                            <a:pt x="34610" y="39493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7" name="任意多边形: 形状 386">
                      <a:extLst>
                        <a:ext uri="{FF2B5EF4-FFF2-40B4-BE49-F238E27FC236}">
                          <a16:creationId xmlns:a16="http://schemas.microsoft.com/office/drawing/2014/main" id="{7C997A4A-D5E9-BD20-91CC-5C6278B918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12964" y="2522177"/>
                      <a:ext cx="56484" cy="56416"/>
                    </a:xfrm>
                    <a:custGeom>
                      <a:avLst/>
                      <a:gdLst>
                        <a:gd name="connsiteX0" fmla="*/ 48113 w 56484"/>
                        <a:gd name="connsiteY0" fmla="*/ 29423 h 56416"/>
                        <a:gd name="connsiteX1" fmla="*/ 43041 w 56484"/>
                        <a:gd name="connsiteY1" fmla="*/ 26959 h 56416"/>
                        <a:gd name="connsiteX2" fmla="*/ 37895 w 56484"/>
                        <a:gd name="connsiteY2" fmla="*/ 24458 h 56416"/>
                        <a:gd name="connsiteX3" fmla="*/ 24200 w 56484"/>
                        <a:gd name="connsiteY3" fmla="*/ 38156 h 56416"/>
                        <a:gd name="connsiteX4" fmla="*/ 26700 w 56484"/>
                        <a:gd name="connsiteY4" fmla="*/ 43265 h 56416"/>
                        <a:gd name="connsiteX5" fmla="*/ 29201 w 56484"/>
                        <a:gd name="connsiteY5" fmla="*/ 48264 h 56416"/>
                        <a:gd name="connsiteX6" fmla="*/ 21050 w 56484"/>
                        <a:gd name="connsiteY6" fmla="*/ 56416 h 56416"/>
                        <a:gd name="connsiteX7" fmla="*/ 14310 w 56484"/>
                        <a:gd name="connsiteY7" fmla="*/ 42177 h 56416"/>
                        <a:gd name="connsiteX8" fmla="*/ 8767 w 56484"/>
                        <a:gd name="connsiteY8" fmla="*/ 29711 h 56416"/>
                        <a:gd name="connsiteX9" fmla="*/ 4021 w 56484"/>
                        <a:gd name="connsiteY9" fmla="*/ 18336 h 56416"/>
                        <a:gd name="connsiteX10" fmla="*/ 0 w 56484"/>
                        <a:gd name="connsiteY10" fmla="*/ 7466 h 56416"/>
                        <a:gd name="connsiteX11" fmla="*/ 7571 w 56484"/>
                        <a:gd name="connsiteY11" fmla="*/ 0 h 56416"/>
                        <a:gd name="connsiteX12" fmla="*/ 18368 w 56484"/>
                        <a:gd name="connsiteY12" fmla="*/ 4021 h 56416"/>
                        <a:gd name="connsiteX13" fmla="*/ 29782 w 56484"/>
                        <a:gd name="connsiteY13" fmla="*/ 8769 h 56416"/>
                        <a:gd name="connsiteX14" fmla="*/ 42355 w 56484"/>
                        <a:gd name="connsiteY14" fmla="*/ 14276 h 56416"/>
                        <a:gd name="connsiteX15" fmla="*/ 56485 w 56484"/>
                        <a:gd name="connsiteY15" fmla="*/ 20979 h 56416"/>
                        <a:gd name="connsiteX16" fmla="*/ 48113 w 56484"/>
                        <a:gd name="connsiteY16" fmla="*/ 29423 h 56416"/>
                        <a:gd name="connsiteX17" fmla="*/ 11519 w 56484"/>
                        <a:gd name="connsiteY17" fmla="*/ 11848 h 56416"/>
                        <a:gd name="connsiteX18" fmla="*/ 12822 w 56484"/>
                        <a:gd name="connsiteY18" fmla="*/ 14674 h 56416"/>
                        <a:gd name="connsiteX19" fmla="*/ 14671 w 56484"/>
                        <a:gd name="connsiteY19" fmla="*/ 18841 h 56416"/>
                        <a:gd name="connsiteX20" fmla="*/ 17026 w 56484"/>
                        <a:gd name="connsiteY20" fmla="*/ 24058 h 56416"/>
                        <a:gd name="connsiteX21" fmla="*/ 19781 w 56484"/>
                        <a:gd name="connsiteY21" fmla="*/ 30001 h 56416"/>
                        <a:gd name="connsiteX22" fmla="*/ 29780 w 56484"/>
                        <a:gd name="connsiteY22" fmla="*/ 20076 h 56416"/>
                        <a:gd name="connsiteX23" fmla="*/ 23875 w 56484"/>
                        <a:gd name="connsiteY23" fmla="*/ 17284 h 56416"/>
                        <a:gd name="connsiteX24" fmla="*/ 18656 w 56484"/>
                        <a:gd name="connsiteY24" fmla="*/ 14893 h 56416"/>
                        <a:gd name="connsiteX25" fmla="*/ 14418 w 56484"/>
                        <a:gd name="connsiteY25" fmla="*/ 13122 h 56416"/>
                        <a:gd name="connsiteX26" fmla="*/ 11519 w 56484"/>
                        <a:gd name="connsiteY26" fmla="*/ 11848 h 56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56484" h="56416">
                          <a:moveTo>
                            <a:pt x="48113" y="29423"/>
                          </a:moveTo>
                          <a:cubicBezTo>
                            <a:pt x="46410" y="28589"/>
                            <a:pt x="44851" y="27754"/>
                            <a:pt x="43041" y="26959"/>
                          </a:cubicBezTo>
                          <a:cubicBezTo>
                            <a:pt x="41301" y="26090"/>
                            <a:pt x="39635" y="25295"/>
                            <a:pt x="37895" y="24458"/>
                          </a:cubicBezTo>
                          <a:lnTo>
                            <a:pt x="24200" y="38156"/>
                          </a:lnTo>
                          <a:cubicBezTo>
                            <a:pt x="25068" y="39861"/>
                            <a:pt x="25866" y="41598"/>
                            <a:pt x="26700" y="43265"/>
                          </a:cubicBezTo>
                          <a:cubicBezTo>
                            <a:pt x="27569" y="45004"/>
                            <a:pt x="28367" y="46742"/>
                            <a:pt x="29201" y="48264"/>
                          </a:cubicBezTo>
                          <a:lnTo>
                            <a:pt x="21050" y="56416"/>
                          </a:lnTo>
                          <a:cubicBezTo>
                            <a:pt x="18585" y="51382"/>
                            <a:pt x="16377" y="46632"/>
                            <a:pt x="14310" y="42177"/>
                          </a:cubicBezTo>
                          <a:cubicBezTo>
                            <a:pt x="12354" y="37902"/>
                            <a:pt x="10506" y="33698"/>
                            <a:pt x="8767" y="29711"/>
                          </a:cubicBezTo>
                          <a:cubicBezTo>
                            <a:pt x="7064" y="25800"/>
                            <a:pt x="5541" y="21957"/>
                            <a:pt x="4021" y="18336"/>
                          </a:cubicBezTo>
                          <a:cubicBezTo>
                            <a:pt x="2608" y="14674"/>
                            <a:pt x="1266" y="11016"/>
                            <a:pt x="0" y="7466"/>
                          </a:cubicBezTo>
                          <a:lnTo>
                            <a:pt x="7571" y="0"/>
                          </a:lnTo>
                          <a:cubicBezTo>
                            <a:pt x="11085" y="1232"/>
                            <a:pt x="14674" y="2684"/>
                            <a:pt x="18368" y="4021"/>
                          </a:cubicBezTo>
                          <a:cubicBezTo>
                            <a:pt x="22064" y="5434"/>
                            <a:pt x="25868" y="7029"/>
                            <a:pt x="29782" y="8769"/>
                          </a:cubicBezTo>
                          <a:cubicBezTo>
                            <a:pt x="33769" y="10433"/>
                            <a:pt x="37897" y="12283"/>
                            <a:pt x="42355" y="14276"/>
                          </a:cubicBezTo>
                          <a:cubicBezTo>
                            <a:pt x="46703" y="16379"/>
                            <a:pt x="51378" y="18587"/>
                            <a:pt x="56485" y="20979"/>
                          </a:cubicBezTo>
                          <a:lnTo>
                            <a:pt x="48113" y="29423"/>
                          </a:lnTo>
                          <a:close/>
                          <a:moveTo>
                            <a:pt x="11519" y="11848"/>
                          </a:moveTo>
                          <a:cubicBezTo>
                            <a:pt x="11810" y="12500"/>
                            <a:pt x="12280" y="13407"/>
                            <a:pt x="12822" y="14674"/>
                          </a:cubicBezTo>
                          <a:cubicBezTo>
                            <a:pt x="13330" y="15945"/>
                            <a:pt x="14018" y="17319"/>
                            <a:pt x="14671" y="18841"/>
                          </a:cubicBezTo>
                          <a:cubicBezTo>
                            <a:pt x="15431" y="20364"/>
                            <a:pt x="16155" y="22247"/>
                            <a:pt x="17026" y="24058"/>
                          </a:cubicBezTo>
                          <a:cubicBezTo>
                            <a:pt x="17895" y="26015"/>
                            <a:pt x="18766" y="27971"/>
                            <a:pt x="19781" y="30001"/>
                          </a:cubicBezTo>
                          <a:lnTo>
                            <a:pt x="29780" y="20076"/>
                          </a:lnTo>
                          <a:cubicBezTo>
                            <a:pt x="27713" y="19022"/>
                            <a:pt x="25722" y="18153"/>
                            <a:pt x="23875" y="17284"/>
                          </a:cubicBezTo>
                          <a:cubicBezTo>
                            <a:pt x="21955" y="16379"/>
                            <a:pt x="20215" y="15654"/>
                            <a:pt x="18656" y="14893"/>
                          </a:cubicBezTo>
                          <a:cubicBezTo>
                            <a:pt x="17026" y="14242"/>
                            <a:pt x="15613" y="13590"/>
                            <a:pt x="14418" y="13122"/>
                          </a:cubicBezTo>
                          <a:cubicBezTo>
                            <a:pt x="13222" y="12536"/>
                            <a:pt x="12280" y="12065"/>
                            <a:pt x="11519" y="11848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8" name="任意多边形: 形状 387">
                      <a:extLst>
                        <a:ext uri="{FF2B5EF4-FFF2-40B4-BE49-F238E27FC236}">
                          <a16:creationId xmlns:a16="http://schemas.microsoft.com/office/drawing/2014/main" id="{48685776-1C90-662C-BB03-C32DB51980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8940" y="2495796"/>
                      <a:ext cx="58480" cy="42828"/>
                    </a:xfrm>
                    <a:custGeom>
                      <a:avLst/>
                      <a:gdLst>
                        <a:gd name="connsiteX0" fmla="*/ 51705 w 58480"/>
                        <a:gd name="connsiteY0" fmla="*/ 12758 h 42828"/>
                        <a:gd name="connsiteX1" fmla="*/ 58481 w 58480"/>
                        <a:gd name="connsiteY1" fmla="*/ 19532 h 42828"/>
                        <a:gd name="connsiteX2" fmla="*/ 35111 w 58480"/>
                        <a:gd name="connsiteY2" fmla="*/ 42828 h 42828"/>
                        <a:gd name="connsiteX3" fmla="*/ 0 w 58480"/>
                        <a:gd name="connsiteY3" fmla="*/ 7827 h 42828"/>
                        <a:gd name="connsiteX4" fmla="*/ 7935 w 58480"/>
                        <a:gd name="connsiteY4" fmla="*/ 0 h 42828"/>
                        <a:gd name="connsiteX5" fmla="*/ 36160 w 58480"/>
                        <a:gd name="connsiteY5" fmla="*/ 28228 h 42828"/>
                        <a:gd name="connsiteX6" fmla="*/ 51705 w 58480"/>
                        <a:gd name="connsiteY6" fmla="*/ 12758 h 42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8480" h="42828">
                          <a:moveTo>
                            <a:pt x="51705" y="12758"/>
                          </a:moveTo>
                          <a:lnTo>
                            <a:pt x="58481" y="19532"/>
                          </a:lnTo>
                          <a:lnTo>
                            <a:pt x="35111" y="42828"/>
                          </a:lnTo>
                          <a:lnTo>
                            <a:pt x="0" y="7827"/>
                          </a:lnTo>
                          <a:lnTo>
                            <a:pt x="7935" y="0"/>
                          </a:lnTo>
                          <a:lnTo>
                            <a:pt x="36160" y="28228"/>
                          </a:lnTo>
                          <a:lnTo>
                            <a:pt x="51705" y="12758"/>
                          </a:ln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9" name="任意多边形: 形状 388">
                      <a:extLst>
                        <a:ext uri="{FF2B5EF4-FFF2-40B4-BE49-F238E27FC236}">
                          <a16:creationId xmlns:a16="http://schemas.microsoft.com/office/drawing/2014/main" id="{7D22DFC5-84B6-76A1-CD17-9D8B9D993C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67382" y="2451630"/>
                      <a:ext cx="59893" cy="58587"/>
                    </a:xfrm>
                    <a:custGeom>
                      <a:avLst/>
                      <a:gdLst>
                        <a:gd name="connsiteX0" fmla="*/ 35038 w 59893"/>
                        <a:gd name="connsiteY0" fmla="*/ 58588 h 58587"/>
                        <a:gd name="connsiteX1" fmla="*/ 0 w 59893"/>
                        <a:gd name="connsiteY1" fmla="*/ 23662 h 58587"/>
                        <a:gd name="connsiteX2" fmla="*/ 23731 w 59893"/>
                        <a:gd name="connsiteY2" fmla="*/ 0 h 58587"/>
                        <a:gd name="connsiteX3" fmla="*/ 30326 w 59893"/>
                        <a:gd name="connsiteY3" fmla="*/ 6632 h 58587"/>
                        <a:gd name="connsiteX4" fmla="*/ 14564 w 59893"/>
                        <a:gd name="connsiteY4" fmla="*/ 22357 h 58587"/>
                        <a:gd name="connsiteX5" fmla="*/ 21413 w 59893"/>
                        <a:gd name="connsiteY5" fmla="*/ 29240 h 58587"/>
                        <a:gd name="connsiteX6" fmla="*/ 35435 w 59893"/>
                        <a:gd name="connsiteY6" fmla="*/ 15218 h 58587"/>
                        <a:gd name="connsiteX7" fmla="*/ 41850 w 59893"/>
                        <a:gd name="connsiteY7" fmla="*/ 21740 h 58587"/>
                        <a:gd name="connsiteX8" fmla="*/ 27827 w 59893"/>
                        <a:gd name="connsiteY8" fmla="*/ 35689 h 58587"/>
                        <a:gd name="connsiteX9" fmla="*/ 36233 w 59893"/>
                        <a:gd name="connsiteY9" fmla="*/ 44097 h 58587"/>
                        <a:gd name="connsiteX10" fmla="*/ 53262 w 59893"/>
                        <a:gd name="connsiteY10" fmla="*/ 27213 h 58587"/>
                        <a:gd name="connsiteX11" fmla="*/ 59893 w 59893"/>
                        <a:gd name="connsiteY11" fmla="*/ 33808 h 58587"/>
                        <a:gd name="connsiteX12" fmla="*/ 35038 w 59893"/>
                        <a:gd name="connsiteY12" fmla="*/ 58588 h 58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9893" h="58587">
                          <a:moveTo>
                            <a:pt x="35038" y="58588"/>
                          </a:moveTo>
                          <a:lnTo>
                            <a:pt x="0" y="23662"/>
                          </a:lnTo>
                          <a:lnTo>
                            <a:pt x="23731" y="0"/>
                          </a:lnTo>
                          <a:lnTo>
                            <a:pt x="30326" y="6632"/>
                          </a:lnTo>
                          <a:lnTo>
                            <a:pt x="14564" y="22357"/>
                          </a:lnTo>
                          <a:lnTo>
                            <a:pt x="21413" y="29240"/>
                          </a:lnTo>
                          <a:lnTo>
                            <a:pt x="35435" y="15218"/>
                          </a:lnTo>
                          <a:lnTo>
                            <a:pt x="41850" y="21740"/>
                          </a:lnTo>
                          <a:lnTo>
                            <a:pt x="27827" y="35689"/>
                          </a:lnTo>
                          <a:lnTo>
                            <a:pt x="36233" y="44097"/>
                          </a:lnTo>
                          <a:lnTo>
                            <a:pt x="53262" y="27213"/>
                          </a:lnTo>
                          <a:lnTo>
                            <a:pt x="59893" y="33808"/>
                          </a:lnTo>
                          <a:lnTo>
                            <a:pt x="35038" y="58588"/>
                          </a:ln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B99334EB-83E8-1CE9-FD81-FA881BFC5C9D}"/>
                    </a:ext>
                  </a:extLst>
                </p:cNvPr>
                <p:cNvSpPr/>
                <p:nvPr/>
              </p:nvSpPr>
              <p:spPr>
                <a:xfrm>
                  <a:off x="6950385" y="2343664"/>
                  <a:ext cx="116935" cy="83332"/>
                </a:xfrm>
                <a:custGeom>
                  <a:avLst/>
                  <a:gdLst>
                    <a:gd name="connsiteX0" fmla="*/ 2830 w 116935"/>
                    <a:gd name="connsiteY0" fmla="*/ 76051 h 83332"/>
                    <a:gd name="connsiteX1" fmla="*/ 107821 w 116935"/>
                    <a:gd name="connsiteY1" fmla="*/ 62 h 83332"/>
                    <a:gd name="connsiteX2" fmla="*/ 116707 w 116935"/>
                    <a:gd name="connsiteY2" fmla="*/ 9412 h 83332"/>
                    <a:gd name="connsiteX3" fmla="*/ 6512 w 116935"/>
                    <a:gd name="connsiteY3" fmla="*/ 80424 h 83332"/>
                    <a:gd name="connsiteX4" fmla="*/ 2830 w 116935"/>
                    <a:gd name="connsiteY4" fmla="*/ 76051 h 8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935" h="83332">
                      <a:moveTo>
                        <a:pt x="2830" y="76051"/>
                      </a:moveTo>
                      <a:cubicBezTo>
                        <a:pt x="4384" y="74447"/>
                        <a:pt x="57842" y="14133"/>
                        <a:pt x="107821" y="62"/>
                      </a:cubicBezTo>
                      <a:cubicBezTo>
                        <a:pt x="111154" y="-877"/>
                        <a:pt x="118302" y="9094"/>
                        <a:pt x="116707" y="9412"/>
                      </a:cubicBezTo>
                      <a:cubicBezTo>
                        <a:pt x="71423" y="18506"/>
                        <a:pt x="7980" y="77910"/>
                        <a:pt x="6512" y="80424"/>
                      </a:cubicBezTo>
                      <a:cubicBezTo>
                        <a:pt x="3291" y="85947"/>
                        <a:pt x="-4010" y="83110"/>
                        <a:pt x="2830" y="76051"/>
                      </a:cubicBezTo>
                      <a:close/>
                    </a:path>
                  </a:pathLst>
                </a:custGeom>
                <a:solidFill>
                  <a:srgbClr val="CDEE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82" name="组合 581">
            <a:extLst>
              <a:ext uri="{FF2B5EF4-FFF2-40B4-BE49-F238E27FC236}">
                <a16:creationId xmlns:a16="http://schemas.microsoft.com/office/drawing/2014/main" id="{1C5EF89A-EEC7-2927-7E0F-24491B233196}"/>
              </a:ext>
            </a:extLst>
          </p:cNvPr>
          <p:cNvGrpSpPr/>
          <p:nvPr/>
        </p:nvGrpSpPr>
        <p:grpSpPr>
          <a:xfrm flipH="1">
            <a:off x="387616" y="4556007"/>
            <a:ext cx="1521701" cy="1312003"/>
            <a:chOff x="6772290" y="2223721"/>
            <a:chExt cx="5374980" cy="4634279"/>
          </a:xfrm>
        </p:grpSpPr>
        <p:grpSp>
          <p:nvGrpSpPr>
            <p:cNvPr id="583" name="图形 2">
              <a:extLst>
                <a:ext uri="{FF2B5EF4-FFF2-40B4-BE49-F238E27FC236}">
                  <a16:creationId xmlns:a16="http://schemas.microsoft.com/office/drawing/2014/main" id="{F4615330-C00C-0497-23AD-1B22FE3C6656}"/>
                </a:ext>
              </a:extLst>
            </p:cNvPr>
            <p:cNvGrpSpPr/>
            <p:nvPr/>
          </p:nvGrpSpPr>
          <p:grpSpPr>
            <a:xfrm>
              <a:off x="6772290" y="4764307"/>
              <a:ext cx="5374980" cy="2085448"/>
              <a:chOff x="4253753" y="9301956"/>
              <a:chExt cx="5374980" cy="2085448"/>
            </a:xfrm>
          </p:grpSpPr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1D35ABA0-198D-5565-5F7A-8BAE6F65F5B9}"/>
                  </a:ext>
                </a:extLst>
              </p:cNvPr>
              <p:cNvSpPr/>
              <p:nvPr/>
            </p:nvSpPr>
            <p:spPr>
              <a:xfrm>
                <a:off x="5144523" y="9301956"/>
                <a:ext cx="4484210" cy="2085448"/>
              </a:xfrm>
              <a:custGeom>
                <a:avLst/>
                <a:gdLst>
                  <a:gd name="connsiteX0" fmla="*/ 4484211 w 4484210"/>
                  <a:gd name="connsiteY0" fmla="*/ 2085449 h 2085448"/>
                  <a:gd name="connsiteX1" fmla="*/ 0 w 4484210"/>
                  <a:gd name="connsiteY1" fmla="*/ 2085449 h 2085448"/>
                  <a:gd name="connsiteX2" fmla="*/ 447315 w 4484210"/>
                  <a:gd name="connsiteY2" fmla="*/ 1369863 h 2085448"/>
                  <a:gd name="connsiteX3" fmla="*/ 724966 w 4484210"/>
                  <a:gd name="connsiteY3" fmla="*/ 1272822 h 2085448"/>
                  <a:gd name="connsiteX4" fmla="*/ 1030767 w 4484210"/>
                  <a:gd name="connsiteY4" fmla="*/ 601378 h 2085448"/>
                  <a:gd name="connsiteX5" fmla="*/ 2128842 w 4484210"/>
                  <a:gd name="connsiteY5" fmla="*/ 0 h 2085448"/>
                  <a:gd name="connsiteX6" fmla="*/ 3472702 w 4484210"/>
                  <a:gd name="connsiteY6" fmla="*/ 1071334 h 2085448"/>
                  <a:gd name="connsiteX7" fmla="*/ 3558724 w 4484210"/>
                  <a:gd name="connsiteY7" fmla="*/ 1065162 h 2085448"/>
                  <a:gd name="connsiteX8" fmla="*/ 4326523 w 4484210"/>
                  <a:gd name="connsiteY8" fmla="*/ 1995701 h 2085448"/>
                  <a:gd name="connsiteX9" fmla="*/ 4326180 w 4484210"/>
                  <a:gd name="connsiteY9" fmla="*/ 2009760 h 2085448"/>
                  <a:gd name="connsiteX10" fmla="*/ 4484211 w 4484210"/>
                  <a:gd name="connsiteY10" fmla="*/ 2085449 h 208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84210" h="2085448">
                    <a:moveTo>
                      <a:pt x="4484211" y="2085449"/>
                    </a:moveTo>
                    <a:lnTo>
                      <a:pt x="0" y="2085449"/>
                    </a:lnTo>
                    <a:cubicBezTo>
                      <a:pt x="47325" y="1770323"/>
                      <a:pt x="217074" y="1506611"/>
                      <a:pt x="447315" y="1369863"/>
                    </a:cubicBezTo>
                    <a:cubicBezTo>
                      <a:pt x="532528" y="1318725"/>
                      <a:pt x="626337" y="1285121"/>
                      <a:pt x="724966" y="1272822"/>
                    </a:cubicBezTo>
                    <a:cubicBezTo>
                      <a:pt x="785922" y="1021362"/>
                      <a:pt x="891581" y="793105"/>
                      <a:pt x="1030767" y="601378"/>
                    </a:cubicBezTo>
                    <a:cubicBezTo>
                      <a:pt x="1298725" y="232555"/>
                      <a:pt x="1691350" y="0"/>
                      <a:pt x="2128842" y="0"/>
                    </a:cubicBezTo>
                    <a:cubicBezTo>
                      <a:pt x="2731176" y="0"/>
                      <a:pt x="3248171" y="441084"/>
                      <a:pt x="3472702" y="1071334"/>
                    </a:cubicBezTo>
                    <a:cubicBezTo>
                      <a:pt x="3501048" y="1067813"/>
                      <a:pt x="3529714" y="1065162"/>
                      <a:pt x="3558724" y="1065162"/>
                    </a:cubicBezTo>
                    <a:cubicBezTo>
                      <a:pt x="3982960" y="1065162"/>
                      <a:pt x="4326523" y="1481945"/>
                      <a:pt x="4326523" y="1995701"/>
                    </a:cubicBezTo>
                    <a:cubicBezTo>
                      <a:pt x="4326523" y="2000913"/>
                      <a:pt x="4326523" y="2005279"/>
                      <a:pt x="4326180" y="2009760"/>
                    </a:cubicBezTo>
                    <a:cubicBezTo>
                      <a:pt x="4382987" y="2024207"/>
                      <a:pt x="4436205" y="2050314"/>
                      <a:pt x="4484211" y="2085449"/>
                    </a:cubicBezTo>
                    <a:close/>
                  </a:path>
                </a:pathLst>
              </a:custGeom>
              <a:solidFill>
                <a:srgbClr val="DCF4E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C2F4C0B1-70FB-BC77-B3F2-D596D7319AF8}"/>
                  </a:ext>
                </a:extLst>
              </p:cNvPr>
              <p:cNvSpPr/>
              <p:nvPr/>
            </p:nvSpPr>
            <p:spPr>
              <a:xfrm>
                <a:off x="7117734" y="10469317"/>
                <a:ext cx="2031099" cy="918087"/>
              </a:xfrm>
              <a:custGeom>
                <a:avLst/>
                <a:gdLst>
                  <a:gd name="connsiteX0" fmla="*/ 0 w 2031099"/>
                  <a:gd name="connsiteY0" fmla="*/ 918088 h 918087"/>
                  <a:gd name="connsiteX1" fmla="*/ 2031100 w 2031099"/>
                  <a:gd name="connsiteY1" fmla="*/ 918088 h 918087"/>
                  <a:gd name="connsiteX2" fmla="*/ 1740960 w 2031099"/>
                  <a:gd name="connsiteY2" fmla="*/ 848753 h 918087"/>
                  <a:gd name="connsiteX3" fmla="*/ 1517687 w 2031099"/>
                  <a:gd name="connsiteY3" fmla="*/ 800222 h 918087"/>
                  <a:gd name="connsiteX4" fmla="*/ 1334624 w 2031099"/>
                  <a:gd name="connsiteY4" fmla="*/ 588059 h 918087"/>
                  <a:gd name="connsiteX5" fmla="*/ 1065603 w 2031099"/>
                  <a:gd name="connsiteY5" fmla="*/ 1151 h 918087"/>
                  <a:gd name="connsiteX6" fmla="*/ 750814 w 2031099"/>
                  <a:gd name="connsiteY6" fmla="*/ 552009 h 918087"/>
                  <a:gd name="connsiteX7" fmla="*/ 598269 w 2031099"/>
                  <a:gd name="connsiteY7" fmla="*/ 827974 h 918087"/>
                  <a:gd name="connsiteX8" fmla="*/ 0 w 2031099"/>
                  <a:gd name="connsiteY8" fmla="*/ 918088 h 91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1099" h="918087">
                    <a:moveTo>
                      <a:pt x="0" y="918088"/>
                    </a:moveTo>
                    <a:lnTo>
                      <a:pt x="2031100" y="918088"/>
                    </a:lnTo>
                    <a:cubicBezTo>
                      <a:pt x="1977493" y="821345"/>
                      <a:pt x="1863581" y="851337"/>
                      <a:pt x="1740960" y="848753"/>
                    </a:cubicBezTo>
                    <a:cubicBezTo>
                      <a:pt x="1718032" y="776425"/>
                      <a:pt x="1654504" y="777956"/>
                      <a:pt x="1517687" y="800222"/>
                    </a:cubicBezTo>
                    <a:cubicBezTo>
                      <a:pt x="1691034" y="642145"/>
                      <a:pt x="1636947" y="486834"/>
                      <a:pt x="1334624" y="588059"/>
                    </a:cubicBezTo>
                    <a:cubicBezTo>
                      <a:pt x="1679924" y="117965"/>
                      <a:pt x="1144651" y="10546"/>
                      <a:pt x="1065603" y="1151"/>
                    </a:cubicBezTo>
                    <a:cubicBezTo>
                      <a:pt x="966000" y="-10736"/>
                      <a:pt x="508130" y="62484"/>
                      <a:pt x="750814" y="552009"/>
                    </a:cubicBezTo>
                    <a:cubicBezTo>
                      <a:pt x="456823" y="429981"/>
                      <a:pt x="376392" y="574206"/>
                      <a:pt x="598269" y="827974"/>
                    </a:cubicBezTo>
                    <a:cubicBezTo>
                      <a:pt x="386304" y="837918"/>
                      <a:pt x="132325" y="884461"/>
                      <a:pt x="0" y="918088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42737240-24F3-31BE-4A22-DC2A4C63B9C5}"/>
                  </a:ext>
                </a:extLst>
              </p:cNvPr>
              <p:cNvSpPr/>
              <p:nvPr/>
            </p:nvSpPr>
            <p:spPr>
              <a:xfrm>
                <a:off x="4253753" y="10090374"/>
                <a:ext cx="2865270" cy="1297030"/>
              </a:xfrm>
              <a:custGeom>
                <a:avLst/>
                <a:gdLst>
                  <a:gd name="connsiteX0" fmla="*/ 0 w 2865270"/>
                  <a:gd name="connsiteY0" fmla="*/ 1297031 h 1297030"/>
                  <a:gd name="connsiteX1" fmla="*/ 2865270 w 2865270"/>
                  <a:gd name="connsiteY1" fmla="*/ 1297031 h 1297030"/>
                  <a:gd name="connsiteX2" fmla="*/ 2121031 w 2865270"/>
                  <a:gd name="connsiteY2" fmla="*/ 1199099 h 1297030"/>
                  <a:gd name="connsiteX3" fmla="*/ 1805615 w 2865270"/>
                  <a:gd name="connsiteY3" fmla="*/ 1130519 h 1297030"/>
                  <a:gd name="connsiteX4" fmla="*/ 1547016 w 2865270"/>
                  <a:gd name="connsiteY4" fmla="*/ 830801 h 1297030"/>
                  <a:gd name="connsiteX5" fmla="*/ 1166946 w 2865270"/>
                  <a:gd name="connsiteY5" fmla="*/ 1623 h 1297030"/>
                  <a:gd name="connsiteX6" fmla="*/ 722232 w 2865270"/>
                  <a:gd name="connsiteY6" fmla="*/ 779846 h 1297030"/>
                  <a:gd name="connsiteX7" fmla="*/ 506728 w 2865270"/>
                  <a:gd name="connsiteY7" fmla="*/ 1169723 h 1297030"/>
                  <a:gd name="connsiteX8" fmla="*/ 0 w 2865270"/>
                  <a:gd name="connsiteY8" fmla="*/ 1297031 h 129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5270" h="1297030">
                    <a:moveTo>
                      <a:pt x="0" y="1297031"/>
                    </a:moveTo>
                    <a:lnTo>
                      <a:pt x="2865270" y="1297031"/>
                    </a:lnTo>
                    <a:cubicBezTo>
                      <a:pt x="2679402" y="1253871"/>
                      <a:pt x="2294285" y="1202733"/>
                      <a:pt x="2121031" y="1199099"/>
                    </a:cubicBezTo>
                    <a:cubicBezTo>
                      <a:pt x="2088650" y="1096914"/>
                      <a:pt x="1998917" y="1099063"/>
                      <a:pt x="1805615" y="1130519"/>
                    </a:cubicBezTo>
                    <a:cubicBezTo>
                      <a:pt x="2050505" y="907199"/>
                      <a:pt x="1974100" y="687789"/>
                      <a:pt x="1547016" y="830801"/>
                    </a:cubicBezTo>
                    <a:cubicBezTo>
                      <a:pt x="2034835" y="166695"/>
                      <a:pt x="1278619" y="14905"/>
                      <a:pt x="1166946" y="1623"/>
                    </a:cubicBezTo>
                    <a:cubicBezTo>
                      <a:pt x="1026233" y="-15156"/>
                      <a:pt x="379387" y="88286"/>
                      <a:pt x="722232" y="779846"/>
                    </a:cubicBezTo>
                    <a:cubicBezTo>
                      <a:pt x="306900" y="607459"/>
                      <a:pt x="193274" y="811210"/>
                      <a:pt x="506728" y="1169723"/>
                    </a:cubicBezTo>
                    <a:cubicBezTo>
                      <a:pt x="207278" y="1183760"/>
                      <a:pt x="101025" y="1218896"/>
                      <a:pt x="0" y="1297031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4" name="图形 2">
              <a:extLst>
                <a:ext uri="{FF2B5EF4-FFF2-40B4-BE49-F238E27FC236}">
                  <a16:creationId xmlns:a16="http://schemas.microsoft.com/office/drawing/2014/main" id="{92465841-04D1-E4B6-5915-CBA09064BC61}"/>
                </a:ext>
              </a:extLst>
            </p:cNvPr>
            <p:cNvGrpSpPr/>
            <p:nvPr/>
          </p:nvGrpSpPr>
          <p:grpSpPr>
            <a:xfrm>
              <a:off x="7914899" y="2223721"/>
              <a:ext cx="2964358" cy="4489224"/>
              <a:chOff x="5396362" y="6761370"/>
              <a:chExt cx="2964358" cy="4489224"/>
            </a:xfrm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2225685D-BAF8-F3FE-B74E-3E2686DC0D1B}"/>
                  </a:ext>
                </a:extLst>
              </p:cNvPr>
              <p:cNvSpPr/>
              <p:nvPr/>
            </p:nvSpPr>
            <p:spPr>
              <a:xfrm>
                <a:off x="5667017" y="6761370"/>
                <a:ext cx="2422551" cy="4489224"/>
              </a:xfrm>
              <a:custGeom>
                <a:avLst/>
                <a:gdLst>
                  <a:gd name="connsiteX0" fmla="*/ 2422552 w 2422551"/>
                  <a:gd name="connsiteY0" fmla="*/ 309890 h 4489224"/>
                  <a:gd name="connsiteX1" fmla="*/ 2422552 w 2422551"/>
                  <a:gd name="connsiteY1" fmla="*/ 4178876 h 4489224"/>
                  <a:gd name="connsiteX2" fmla="*/ 2112664 w 2422551"/>
                  <a:gd name="connsiteY2" fmla="*/ 4489224 h 4489224"/>
                  <a:gd name="connsiteX3" fmla="*/ 310347 w 2422551"/>
                  <a:gd name="connsiteY3" fmla="*/ 4489224 h 4489224"/>
                  <a:gd name="connsiteX4" fmla="*/ 0 w 2422551"/>
                  <a:gd name="connsiteY4" fmla="*/ 4178876 h 4489224"/>
                  <a:gd name="connsiteX5" fmla="*/ 0 w 2422551"/>
                  <a:gd name="connsiteY5" fmla="*/ 309890 h 4489224"/>
                  <a:gd name="connsiteX6" fmla="*/ 310347 w 2422551"/>
                  <a:gd name="connsiteY6" fmla="*/ 0 h 4489224"/>
                  <a:gd name="connsiteX7" fmla="*/ 2112662 w 2422551"/>
                  <a:gd name="connsiteY7" fmla="*/ 0 h 4489224"/>
                  <a:gd name="connsiteX8" fmla="*/ 2422552 w 2422551"/>
                  <a:gd name="connsiteY8" fmla="*/ 309890 h 448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2551" h="4489224">
                    <a:moveTo>
                      <a:pt x="2422552" y="309890"/>
                    </a:moveTo>
                    <a:lnTo>
                      <a:pt x="2422552" y="4178876"/>
                    </a:lnTo>
                    <a:cubicBezTo>
                      <a:pt x="2422552" y="4350372"/>
                      <a:pt x="2283700" y="4489224"/>
                      <a:pt x="2112664" y="4489224"/>
                    </a:cubicBezTo>
                    <a:lnTo>
                      <a:pt x="310347" y="4489224"/>
                    </a:lnTo>
                    <a:cubicBezTo>
                      <a:pt x="138852" y="4489224"/>
                      <a:pt x="0" y="4350372"/>
                      <a:pt x="0" y="4178876"/>
                    </a:cubicBezTo>
                    <a:lnTo>
                      <a:pt x="0" y="309890"/>
                    </a:lnTo>
                    <a:cubicBezTo>
                      <a:pt x="0" y="138852"/>
                      <a:pt x="138852" y="0"/>
                      <a:pt x="310347" y="0"/>
                    </a:cubicBezTo>
                    <a:lnTo>
                      <a:pt x="2112662" y="0"/>
                    </a:lnTo>
                    <a:cubicBezTo>
                      <a:pt x="2283698" y="0"/>
                      <a:pt x="2422552" y="138852"/>
                      <a:pt x="2422552" y="30989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A6A02884-7957-6E3C-F21E-4545725E5E81}"/>
                  </a:ext>
                </a:extLst>
              </p:cNvPr>
              <p:cNvSpPr/>
              <p:nvPr/>
            </p:nvSpPr>
            <p:spPr>
              <a:xfrm>
                <a:off x="5822196" y="6916109"/>
                <a:ext cx="2112689" cy="4178945"/>
              </a:xfrm>
              <a:custGeom>
                <a:avLst/>
                <a:gdLst>
                  <a:gd name="connsiteX0" fmla="*/ 2112689 w 2112689"/>
                  <a:gd name="connsiteY0" fmla="*/ 155311 h 4178945"/>
                  <a:gd name="connsiteX1" fmla="*/ 2112689 w 2112689"/>
                  <a:gd name="connsiteY1" fmla="*/ 4023635 h 4178945"/>
                  <a:gd name="connsiteX2" fmla="*/ 1998771 w 2112689"/>
                  <a:gd name="connsiteY2" fmla="*/ 4173185 h 4178945"/>
                  <a:gd name="connsiteX3" fmla="*/ 1957399 w 2112689"/>
                  <a:gd name="connsiteY3" fmla="*/ 4178945 h 4178945"/>
                  <a:gd name="connsiteX4" fmla="*/ 155293 w 2112689"/>
                  <a:gd name="connsiteY4" fmla="*/ 4178945 h 4178945"/>
                  <a:gd name="connsiteX5" fmla="*/ 137318 w 2112689"/>
                  <a:gd name="connsiteY5" fmla="*/ 4177916 h 4178945"/>
                  <a:gd name="connsiteX6" fmla="*/ 0 w 2112689"/>
                  <a:gd name="connsiteY6" fmla="*/ 4023657 h 4178945"/>
                  <a:gd name="connsiteX7" fmla="*/ 0 w 2112689"/>
                  <a:gd name="connsiteY7" fmla="*/ 155311 h 4178945"/>
                  <a:gd name="connsiteX8" fmla="*/ 137318 w 2112689"/>
                  <a:gd name="connsiteY8" fmla="*/ 1029 h 4178945"/>
                  <a:gd name="connsiteX9" fmla="*/ 155293 w 2112689"/>
                  <a:gd name="connsiteY9" fmla="*/ 0 h 4178945"/>
                  <a:gd name="connsiteX10" fmla="*/ 1957397 w 2112689"/>
                  <a:gd name="connsiteY10" fmla="*/ 0 h 4178945"/>
                  <a:gd name="connsiteX11" fmla="*/ 1998769 w 2112689"/>
                  <a:gd name="connsiteY11" fmla="*/ 5761 h 4178945"/>
                  <a:gd name="connsiteX12" fmla="*/ 2112689 w 2112689"/>
                  <a:gd name="connsiteY12" fmla="*/ 155311 h 4178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12689" h="4178945">
                    <a:moveTo>
                      <a:pt x="2112689" y="155311"/>
                    </a:moveTo>
                    <a:lnTo>
                      <a:pt x="2112689" y="4023635"/>
                    </a:lnTo>
                    <a:cubicBezTo>
                      <a:pt x="2112689" y="4095186"/>
                      <a:pt x="2064546" y="4155194"/>
                      <a:pt x="1998771" y="4173185"/>
                    </a:cubicBezTo>
                    <a:cubicBezTo>
                      <a:pt x="1985542" y="4176888"/>
                      <a:pt x="1971643" y="4178945"/>
                      <a:pt x="1957399" y="4178945"/>
                    </a:cubicBezTo>
                    <a:lnTo>
                      <a:pt x="155293" y="4178945"/>
                    </a:lnTo>
                    <a:cubicBezTo>
                      <a:pt x="149189" y="4178945"/>
                      <a:pt x="143421" y="4178603"/>
                      <a:pt x="137318" y="4177916"/>
                    </a:cubicBezTo>
                    <a:cubicBezTo>
                      <a:pt x="60350" y="4169115"/>
                      <a:pt x="0" y="4103324"/>
                      <a:pt x="0" y="4023657"/>
                    </a:cubicBezTo>
                    <a:lnTo>
                      <a:pt x="0" y="155311"/>
                    </a:lnTo>
                    <a:cubicBezTo>
                      <a:pt x="0" y="75964"/>
                      <a:pt x="60353" y="9853"/>
                      <a:pt x="137318" y="1029"/>
                    </a:cubicBezTo>
                    <a:cubicBezTo>
                      <a:pt x="143421" y="343"/>
                      <a:pt x="149189" y="0"/>
                      <a:pt x="155293" y="0"/>
                    </a:cubicBezTo>
                    <a:lnTo>
                      <a:pt x="1957397" y="0"/>
                    </a:lnTo>
                    <a:cubicBezTo>
                      <a:pt x="1971641" y="0"/>
                      <a:pt x="1985540" y="2057"/>
                      <a:pt x="1998769" y="5761"/>
                    </a:cubicBezTo>
                    <a:cubicBezTo>
                      <a:pt x="2064544" y="23751"/>
                      <a:pt x="2112689" y="84102"/>
                      <a:pt x="2112689" y="1553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4" name="图形 2">
                <a:extLst>
                  <a:ext uri="{FF2B5EF4-FFF2-40B4-BE49-F238E27FC236}">
                    <a16:creationId xmlns:a16="http://schemas.microsoft.com/office/drawing/2014/main" id="{227FFB37-11DC-900E-F63B-F4ADF5E19844}"/>
                  </a:ext>
                </a:extLst>
              </p:cNvPr>
              <p:cNvGrpSpPr/>
              <p:nvPr/>
            </p:nvGrpSpPr>
            <p:grpSpPr>
              <a:xfrm>
                <a:off x="6332570" y="10350983"/>
                <a:ext cx="1091635" cy="304472"/>
                <a:chOff x="6332570" y="10350983"/>
                <a:chExt cx="1091635" cy="304472"/>
              </a:xfrm>
            </p:grpSpPr>
            <p:sp>
              <p:nvSpPr>
                <p:cNvPr id="748" name="任意多边形: 形状 747">
                  <a:extLst>
                    <a:ext uri="{FF2B5EF4-FFF2-40B4-BE49-F238E27FC236}">
                      <a16:creationId xmlns:a16="http://schemas.microsoft.com/office/drawing/2014/main" id="{C268E906-024A-0635-D346-4AF6A5C3B860}"/>
                    </a:ext>
                  </a:extLst>
                </p:cNvPr>
                <p:cNvSpPr/>
                <p:nvPr/>
              </p:nvSpPr>
              <p:spPr>
                <a:xfrm>
                  <a:off x="6332570" y="10350983"/>
                  <a:ext cx="1091635" cy="304472"/>
                </a:xfrm>
                <a:custGeom>
                  <a:avLst/>
                  <a:gdLst>
                    <a:gd name="connsiteX0" fmla="*/ 939391 w 1091635"/>
                    <a:gd name="connsiteY0" fmla="*/ 0 h 304472"/>
                    <a:gd name="connsiteX1" fmla="*/ 152229 w 1091635"/>
                    <a:gd name="connsiteY1" fmla="*/ 0 h 304472"/>
                    <a:gd name="connsiteX2" fmla="*/ 0 w 1091635"/>
                    <a:gd name="connsiteY2" fmla="*/ 152248 h 304472"/>
                    <a:gd name="connsiteX3" fmla="*/ 152229 w 1091635"/>
                    <a:gd name="connsiteY3" fmla="*/ 304472 h 304472"/>
                    <a:gd name="connsiteX4" fmla="*/ 939391 w 1091635"/>
                    <a:gd name="connsiteY4" fmla="*/ 304472 h 304472"/>
                    <a:gd name="connsiteX5" fmla="*/ 1091636 w 1091635"/>
                    <a:gd name="connsiteY5" fmla="*/ 152248 h 304472"/>
                    <a:gd name="connsiteX6" fmla="*/ 939391 w 1091635"/>
                    <a:gd name="connsiteY6" fmla="*/ 0 h 304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1635" h="304472">
                      <a:moveTo>
                        <a:pt x="939391" y="0"/>
                      </a:moveTo>
                      <a:lnTo>
                        <a:pt x="152229" y="0"/>
                      </a:lnTo>
                      <a:cubicBezTo>
                        <a:pt x="68153" y="0"/>
                        <a:pt x="0" y="68169"/>
                        <a:pt x="0" y="152248"/>
                      </a:cubicBezTo>
                      <a:cubicBezTo>
                        <a:pt x="0" y="236326"/>
                        <a:pt x="68153" y="304472"/>
                        <a:pt x="152229" y="304472"/>
                      </a:cubicBezTo>
                      <a:lnTo>
                        <a:pt x="939391" y="304472"/>
                      </a:lnTo>
                      <a:cubicBezTo>
                        <a:pt x="1023467" y="304472"/>
                        <a:pt x="1091636" y="236326"/>
                        <a:pt x="1091636" y="152248"/>
                      </a:cubicBezTo>
                      <a:cubicBezTo>
                        <a:pt x="1091636" y="68169"/>
                        <a:pt x="1023470" y="0"/>
                        <a:pt x="93939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49" name="图形 2">
                  <a:extLst>
                    <a:ext uri="{FF2B5EF4-FFF2-40B4-BE49-F238E27FC236}">
                      <a16:creationId xmlns:a16="http://schemas.microsoft.com/office/drawing/2014/main" id="{67AFEAC5-95C6-EA90-1BE7-10C95AD5590B}"/>
                    </a:ext>
                  </a:extLst>
                </p:cNvPr>
                <p:cNvGrpSpPr/>
                <p:nvPr/>
              </p:nvGrpSpPr>
              <p:grpSpPr>
                <a:xfrm>
                  <a:off x="6593805" y="10456345"/>
                  <a:ext cx="634314" cy="104424"/>
                  <a:chOff x="6593805" y="10456345"/>
                  <a:chExt cx="634314" cy="104424"/>
                </a:xfrm>
                <a:solidFill>
                  <a:srgbClr val="CDEEFF"/>
                </a:solidFill>
              </p:grpSpPr>
              <p:sp>
                <p:nvSpPr>
                  <p:cNvPr id="750" name="任意多边形: 形状 749">
                    <a:extLst>
                      <a:ext uri="{FF2B5EF4-FFF2-40B4-BE49-F238E27FC236}">
                        <a16:creationId xmlns:a16="http://schemas.microsoft.com/office/drawing/2014/main" id="{A7DBAE2F-4930-EF07-1279-77182790F785}"/>
                      </a:ext>
                    </a:extLst>
                  </p:cNvPr>
                  <p:cNvSpPr/>
                  <p:nvPr/>
                </p:nvSpPr>
                <p:spPr>
                  <a:xfrm>
                    <a:off x="6593805" y="10456345"/>
                    <a:ext cx="96215" cy="104424"/>
                  </a:xfrm>
                  <a:custGeom>
                    <a:avLst/>
                    <a:gdLst>
                      <a:gd name="connsiteX0" fmla="*/ 45642 w 96215"/>
                      <a:gd name="connsiteY0" fmla="*/ 76695 h 104424"/>
                      <a:gd name="connsiteX1" fmla="*/ 29533 w 96215"/>
                      <a:gd name="connsiteY1" fmla="*/ 76695 h 104424"/>
                      <a:gd name="connsiteX2" fmla="*/ 29533 w 96215"/>
                      <a:gd name="connsiteY2" fmla="*/ 104424 h 104424"/>
                      <a:gd name="connsiteX3" fmla="*/ 0 w 96215"/>
                      <a:gd name="connsiteY3" fmla="*/ 104424 h 104424"/>
                      <a:gd name="connsiteX4" fmla="*/ 0 w 96215"/>
                      <a:gd name="connsiteY4" fmla="*/ 0 h 104424"/>
                      <a:gd name="connsiteX5" fmla="*/ 47743 w 96215"/>
                      <a:gd name="connsiteY5" fmla="*/ 0 h 104424"/>
                      <a:gd name="connsiteX6" fmla="*/ 72345 w 96215"/>
                      <a:gd name="connsiteY6" fmla="*/ 4686 h 104424"/>
                      <a:gd name="connsiteX7" fmla="*/ 88452 w 96215"/>
                      <a:gd name="connsiteY7" fmla="*/ 18128 h 104424"/>
                      <a:gd name="connsiteX8" fmla="*/ 94133 w 96215"/>
                      <a:gd name="connsiteY8" fmla="*/ 38634 h 104424"/>
                      <a:gd name="connsiteX9" fmla="*/ 88827 w 96215"/>
                      <a:gd name="connsiteY9" fmla="*/ 58407 h 104424"/>
                      <a:gd name="connsiteX10" fmla="*/ 73696 w 96215"/>
                      <a:gd name="connsiteY10" fmla="*/ 71598 h 104424"/>
                      <a:gd name="connsiteX11" fmla="*/ 96215 w 96215"/>
                      <a:gd name="connsiteY11" fmla="*/ 104424 h 104424"/>
                      <a:gd name="connsiteX12" fmla="*/ 64600 w 96215"/>
                      <a:gd name="connsiteY12" fmla="*/ 104424 h 104424"/>
                      <a:gd name="connsiteX13" fmla="*/ 45642 w 96215"/>
                      <a:gd name="connsiteY13" fmla="*/ 76695 h 104424"/>
                      <a:gd name="connsiteX14" fmla="*/ 59671 w 96215"/>
                      <a:gd name="connsiteY14" fmla="*/ 27295 h 104424"/>
                      <a:gd name="connsiteX15" fmla="*/ 45958 w 96215"/>
                      <a:gd name="connsiteY15" fmla="*/ 23271 h 104424"/>
                      <a:gd name="connsiteX16" fmla="*/ 29535 w 96215"/>
                      <a:gd name="connsiteY16" fmla="*/ 23271 h 104424"/>
                      <a:gd name="connsiteX17" fmla="*/ 29535 w 96215"/>
                      <a:gd name="connsiteY17" fmla="*/ 53858 h 104424"/>
                      <a:gd name="connsiteX18" fmla="*/ 45958 w 96215"/>
                      <a:gd name="connsiteY18" fmla="*/ 53858 h 104424"/>
                      <a:gd name="connsiteX19" fmla="*/ 59671 w 96215"/>
                      <a:gd name="connsiteY19" fmla="*/ 49904 h 104424"/>
                      <a:gd name="connsiteX20" fmla="*/ 64291 w 96215"/>
                      <a:gd name="connsiteY20" fmla="*/ 38634 h 104424"/>
                      <a:gd name="connsiteX21" fmla="*/ 59671 w 96215"/>
                      <a:gd name="connsiteY21" fmla="*/ 27295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96215" h="104424">
                        <a:moveTo>
                          <a:pt x="45642" y="76695"/>
                        </a:moveTo>
                        <a:lnTo>
                          <a:pt x="29533" y="76695"/>
                        </a:lnTo>
                        <a:lnTo>
                          <a:pt x="29533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lnTo>
                          <a:pt x="47743" y="0"/>
                        </a:lnTo>
                        <a:cubicBezTo>
                          <a:pt x="57171" y="0"/>
                          <a:pt x="65391" y="1577"/>
                          <a:pt x="72345" y="4686"/>
                        </a:cubicBezTo>
                        <a:cubicBezTo>
                          <a:pt x="79315" y="7841"/>
                          <a:pt x="84685" y="12322"/>
                          <a:pt x="88452" y="18128"/>
                        </a:cubicBezTo>
                        <a:cubicBezTo>
                          <a:pt x="92240" y="23957"/>
                          <a:pt x="94133" y="30769"/>
                          <a:pt x="94133" y="38634"/>
                        </a:cubicBezTo>
                        <a:cubicBezTo>
                          <a:pt x="94133" y="46200"/>
                          <a:pt x="92366" y="52784"/>
                          <a:pt x="88827" y="58407"/>
                        </a:cubicBezTo>
                        <a:cubicBezTo>
                          <a:pt x="85309" y="64031"/>
                          <a:pt x="80252" y="68420"/>
                          <a:pt x="73696" y="71598"/>
                        </a:cubicBezTo>
                        <a:lnTo>
                          <a:pt x="96215" y="104424"/>
                        </a:lnTo>
                        <a:lnTo>
                          <a:pt x="64600" y="104424"/>
                        </a:lnTo>
                        <a:lnTo>
                          <a:pt x="45642" y="76695"/>
                        </a:lnTo>
                        <a:close/>
                        <a:moveTo>
                          <a:pt x="59671" y="27295"/>
                        </a:moveTo>
                        <a:cubicBezTo>
                          <a:pt x="56590" y="24620"/>
                          <a:pt x="52011" y="23271"/>
                          <a:pt x="45958" y="23271"/>
                        </a:cubicBezTo>
                        <a:lnTo>
                          <a:pt x="29535" y="23271"/>
                        </a:lnTo>
                        <a:lnTo>
                          <a:pt x="29535" y="53858"/>
                        </a:lnTo>
                        <a:lnTo>
                          <a:pt x="45958" y="53858"/>
                        </a:lnTo>
                        <a:cubicBezTo>
                          <a:pt x="52011" y="53858"/>
                          <a:pt x="56592" y="52532"/>
                          <a:pt x="59671" y="49904"/>
                        </a:cubicBezTo>
                        <a:cubicBezTo>
                          <a:pt x="62751" y="47274"/>
                          <a:pt x="64291" y="43503"/>
                          <a:pt x="64291" y="38634"/>
                        </a:cubicBezTo>
                        <a:cubicBezTo>
                          <a:pt x="64291" y="33764"/>
                          <a:pt x="62751" y="29970"/>
                          <a:pt x="59671" y="27295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1" name="任意多边形: 形状 750">
                    <a:extLst>
                      <a:ext uri="{FF2B5EF4-FFF2-40B4-BE49-F238E27FC236}">
                        <a16:creationId xmlns:a16="http://schemas.microsoft.com/office/drawing/2014/main" id="{932DA2EC-0341-6AE1-417B-8C99DA89D3A0}"/>
                      </a:ext>
                    </a:extLst>
                  </p:cNvPr>
                  <p:cNvSpPr/>
                  <p:nvPr/>
                </p:nvSpPr>
                <p:spPr>
                  <a:xfrm>
                    <a:off x="6704194" y="10456345"/>
                    <a:ext cx="83832" cy="104424"/>
                  </a:xfrm>
                  <a:custGeom>
                    <a:avLst/>
                    <a:gdLst>
                      <a:gd name="connsiteX0" fmla="*/ 83832 w 83832"/>
                      <a:gd name="connsiteY0" fmla="*/ 81587 h 104424"/>
                      <a:gd name="connsiteX1" fmla="*/ 83832 w 83832"/>
                      <a:gd name="connsiteY1" fmla="*/ 104424 h 104424"/>
                      <a:gd name="connsiteX2" fmla="*/ 0 w 83832"/>
                      <a:gd name="connsiteY2" fmla="*/ 104424 h 104424"/>
                      <a:gd name="connsiteX3" fmla="*/ 0 w 83832"/>
                      <a:gd name="connsiteY3" fmla="*/ 0 h 104424"/>
                      <a:gd name="connsiteX4" fmla="*/ 81898 w 83832"/>
                      <a:gd name="connsiteY4" fmla="*/ 0 h 104424"/>
                      <a:gd name="connsiteX5" fmla="*/ 81898 w 83832"/>
                      <a:gd name="connsiteY5" fmla="*/ 22814 h 104424"/>
                      <a:gd name="connsiteX6" fmla="*/ 29242 w 83832"/>
                      <a:gd name="connsiteY6" fmla="*/ 22814 h 104424"/>
                      <a:gd name="connsiteX7" fmla="*/ 29242 w 83832"/>
                      <a:gd name="connsiteY7" fmla="*/ 40439 h 104424"/>
                      <a:gd name="connsiteX8" fmla="*/ 75632 w 83832"/>
                      <a:gd name="connsiteY8" fmla="*/ 40439 h 104424"/>
                      <a:gd name="connsiteX9" fmla="*/ 75632 w 83832"/>
                      <a:gd name="connsiteY9" fmla="*/ 62522 h 104424"/>
                      <a:gd name="connsiteX10" fmla="*/ 29242 w 83832"/>
                      <a:gd name="connsiteY10" fmla="*/ 62522 h 104424"/>
                      <a:gd name="connsiteX11" fmla="*/ 29242 w 83832"/>
                      <a:gd name="connsiteY11" fmla="*/ 81587 h 104424"/>
                      <a:gd name="connsiteX12" fmla="*/ 83832 w 83832"/>
                      <a:gd name="connsiteY12" fmla="*/ 81587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3832" h="104424">
                        <a:moveTo>
                          <a:pt x="83832" y="81587"/>
                        </a:moveTo>
                        <a:lnTo>
                          <a:pt x="83832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lnTo>
                          <a:pt x="81898" y="0"/>
                        </a:lnTo>
                        <a:lnTo>
                          <a:pt x="81898" y="22814"/>
                        </a:lnTo>
                        <a:lnTo>
                          <a:pt x="29242" y="22814"/>
                        </a:lnTo>
                        <a:lnTo>
                          <a:pt x="29242" y="40439"/>
                        </a:lnTo>
                        <a:lnTo>
                          <a:pt x="75632" y="40439"/>
                        </a:lnTo>
                        <a:lnTo>
                          <a:pt x="75632" y="62522"/>
                        </a:lnTo>
                        <a:lnTo>
                          <a:pt x="29242" y="62522"/>
                        </a:lnTo>
                        <a:lnTo>
                          <a:pt x="29242" y="81587"/>
                        </a:lnTo>
                        <a:lnTo>
                          <a:pt x="83832" y="81587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2" name="任意多边形: 形状 751">
                    <a:extLst>
                      <a:ext uri="{FF2B5EF4-FFF2-40B4-BE49-F238E27FC236}">
                        <a16:creationId xmlns:a16="http://schemas.microsoft.com/office/drawing/2014/main" id="{7797E0C0-18A9-247B-A5F9-83442F8D4358}"/>
                      </a:ext>
                    </a:extLst>
                  </p:cNvPr>
                  <p:cNvSpPr/>
                  <p:nvPr/>
                </p:nvSpPr>
                <p:spPr>
                  <a:xfrm>
                    <a:off x="6790417" y="10456345"/>
                    <a:ext cx="118444" cy="104424"/>
                  </a:xfrm>
                  <a:custGeom>
                    <a:avLst/>
                    <a:gdLst>
                      <a:gd name="connsiteX0" fmla="*/ 118445 w 118444"/>
                      <a:gd name="connsiteY0" fmla="*/ 0 h 104424"/>
                      <a:gd name="connsiteX1" fmla="*/ 73698 w 118444"/>
                      <a:gd name="connsiteY1" fmla="*/ 104424 h 104424"/>
                      <a:gd name="connsiteX2" fmla="*/ 44602 w 118444"/>
                      <a:gd name="connsiteY2" fmla="*/ 104424 h 104424"/>
                      <a:gd name="connsiteX3" fmla="*/ 0 w 118444"/>
                      <a:gd name="connsiteY3" fmla="*/ 0 h 104424"/>
                      <a:gd name="connsiteX4" fmla="*/ 31926 w 118444"/>
                      <a:gd name="connsiteY4" fmla="*/ 0 h 104424"/>
                      <a:gd name="connsiteX5" fmla="*/ 60273 w 118444"/>
                      <a:gd name="connsiteY5" fmla="*/ 68031 h 104424"/>
                      <a:gd name="connsiteX6" fmla="*/ 89202 w 118444"/>
                      <a:gd name="connsiteY6" fmla="*/ 0 h 104424"/>
                      <a:gd name="connsiteX7" fmla="*/ 118445 w 118444"/>
                      <a:gd name="connsiteY7" fmla="*/ 0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8444" h="104424">
                        <a:moveTo>
                          <a:pt x="118445" y="0"/>
                        </a:moveTo>
                        <a:lnTo>
                          <a:pt x="73698" y="104424"/>
                        </a:lnTo>
                        <a:lnTo>
                          <a:pt x="44602" y="104424"/>
                        </a:lnTo>
                        <a:lnTo>
                          <a:pt x="0" y="0"/>
                        </a:lnTo>
                        <a:lnTo>
                          <a:pt x="31926" y="0"/>
                        </a:lnTo>
                        <a:lnTo>
                          <a:pt x="60273" y="68031"/>
                        </a:lnTo>
                        <a:lnTo>
                          <a:pt x="89202" y="0"/>
                        </a:lnTo>
                        <a:lnTo>
                          <a:pt x="118445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3" name="任意多边形: 形状 752">
                    <a:extLst>
                      <a:ext uri="{FF2B5EF4-FFF2-40B4-BE49-F238E27FC236}">
                        <a16:creationId xmlns:a16="http://schemas.microsoft.com/office/drawing/2014/main" id="{B66928A6-118A-5A40-CE35-A49875D135CC}"/>
                      </a:ext>
                    </a:extLst>
                  </p:cNvPr>
                  <p:cNvSpPr/>
                  <p:nvPr/>
                </p:nvSpPr>
                <p:spPr>
                  <a:xfrm>
                    <a:off x="6915002" y="10456345"/>
                    <a:ext cx="29530" cy="104424"/>
                  </a:xfrm>
                  <a:custGeom>
                    <a:avLst/>
                    <a:gdLst>
                      <a:gd name="connsiteX0" fmla="*/ 0 w 29530"/>
                      <a:gd name="connsiteY0" fmla="*/ 0 h 104424"/>
                      <a:gd name="connsiteX1" fmla="*/ 29531 w 29530"/>
                      <a:gd name="connsiteY1" fmla="*/ 0 h 104424"/>
                      <a:gd name="connsiteX2" fmla="*/ 29531 w 29530"/>
                      <a:gd name="connsiteY2" fmla="*/ 104424 h 104424"/>
                      <a:gd name="connsiteX3" fmla="*/ 0 w 29530"/>
                      <a:gd name="connsiteY3" fmla="*/ 104424 h 104424"/>
                      <a:gd name="connsiteX4" fmla="*/ 0 w 29530"/>
                      <a:gd name="connsiteY4" fmla="*/ 0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530" h="104424">
                        <a:moveTo>
                          <a:pt x="0" y="0"/>
                        </a:moveTo>
                        <a:lnTo>
                          <a:pt x="29531" y="0"/>
                        </a:lnTo>
                        <a:lnTo>
                          <a:pt x="29531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4" name="任意多边形: 形状 753">
                    <a:extLst>
                      <a:ext uri="{FF2B5EF4-FFF2-40B4-BE49-F238E27FC236}">
                        <a16:creationId xmlns:a16="http://schemas.microsoft.com/office/drawing/2014/main" id="{497798BA-30FE-9E42-EEB0-39A8FFA48F90}"/>
                      </a:ext>
                    </a:extLst>
                  </p:cNvPr>
                  <p:cNvSpPr/>
                  <p:nvPr/>
                </p:nvSpPr>
                <p:spPr>
                  <a:xfrm>
                    <a:off x="6965555" y="10456345"/>
                    <a:ext cx="83832" cy="104424"/>
                  </a:xfrm>
                  <a:custGeom>
                    <a:avLst/>
                    <a:gdLst>
                      <a:gd name="connsiteX0" fmla="*/ 83832 w 83832"/>
                      <a:gd name="connsiteY0" fmla="*/ 81587 h 104424"/>
                      <a:gd name="connsiteX1" fmla="*/ 83832 w 83832"/>
                      <a:gd name="connsiteY1" fmla="*/ 104424 h 104424"/>
                      <a:gd name="connsiteX2" fmla="*/ 0 w 83832"/>
                      <a:gd name="connsiteY2" fmla="*/ 104424 h 104424"/>
                      <a:gd name="connsiteX3" fmla="*/ 0 w 83832"/>
                      <a:gd name="connsiteY3" fmla="*/ 0 h 104424"/>
                      <a:gd name="connsiteX4" fmla="*/ 81896 w 83832"/>
                      <a:gd name="connsiteY4" fmla="*/ 0 h 104424"/>
                      <a:gd name="connsiteX5" fmla="*/ 81896 w 83832"/>
                      <a:gd name="connsiteY5" fmla="*/ 22814 h 104424"/>
                      <a:gd name="connsiteX6" fmla="*/ 29240 w 83832"/>
                      <a:gd name="connsiteY6" fmla="*/ 22814 h 104424"/>
                      <a:gd name="connsiteX7" fmla="*/ 29240 w 83832"/>
                      <a:gd name="connsiteY7" fmla="*/ 40439 h 104424"/>
                      <a:gd name="connsiteX8" fmla="*/ 75630 w 83832"/>
                      <a:gd name="connsiteY8" fmla="*/ 40439 h 104424"/>
                      <a:gd name="connsiteX9" fmla="*/ 75630 w 83832"/>
                      <a:gd name="connsiteY9" fmla="*/ 62522 h 104424"/>
                      <a:gd name="connsiteX10" fmla="*/ 29240 w 83832"/>
                      <a:gd name="connsiteY10" fmla="*/ 62522 h 104424"/>
                      <a:gd name="connsiteX11" fmla="*/ 29240 w 83832"/>
                      <a:gd name="connsiteY11" fmla="*/ 81587 h 104424"/>
                      <a:gd name="connsiteX12" fmla="*/ 83832 w 83832"/>
                      <a:gd name="connsiteY12" fmla="*/ 81587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3832" h="104424">
                        <a:moveTo>
                          <a:pt x="83832" y="81587"/>
                        </a:moveTo>
                        <a:lnTo>
                          <a:pt x="83832" y="104424"/>
                        </a:lnTo>
                        <a:lnTo>
                          <a:pt x="0" y="104424"/>
                        </a:lnTo>
                        <a:lnTo>
                          <a:pt x="0" y="0"/>
                        </a:lnTo>
                        <a:lnTo>
                          <a:pt x="81896" y="0"/>
                        </a:lnTo>
                        <a:lnTo>
                          <a:pt x="81896" y="22814"/>
                        </a:lnTo>
                        <a:lnTo>
                          <a:pt x="29240" y="22814"/>
                        </a:lnTo>
                        <a:lnTo>
                          <a:pt x="29240" y="40439"/>
                        </a:lnTo>
                        <a:lnTo>
                          <a:pt x="75630" y="40439"/>
                        </a:lnTo>
                        <a:lnTo>
                          <a:pt x="75630" y="62522"/>
                        </a:lnTo>
                        <a:lnTo>
                          <a:pt x="29240" y="62522"/>
                        </a:lnTo>
                        <a:lnTo>
                          <a:pt x="29240" y="81587"/>
                        </a:lnTo>
                        <a:lnTo>
                          <a:pt x="83832" y="81587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5" name="任意多边形: 形状 754">
                    <a:extLst>
                      <a:ext uri="{FF2B5EF4-FFF2-40B4-BE49-F238E27FC236}">
                        <a16:creationId xmlns:a16="http://schemas.microsoft.com/office/drawing/2014/main" id="{BDE1E9D1-0222-C110-0666-456AAA3ADBF1}"/>
                      </a:ext>
                    </a:extLst>
                  </p:cNvPr>
                  <p:cNvSpPr/>
                  <p:nvPr/>
                </p:nvSpPr>
                <p:spPr>
                  <a:xfrm>
                    <a:off x="7056274" y="10456345"/>
                    <a:ext cx="171845" cy="104424"/>
                  </a:xfrm>
                  <a:custGeom>
                    <a:avLst/>
                    <a:gdLst>
                      <a:gd name="connsiteX0" fmla="*/ 171845 w 171845"/>
                      <a:gd name="connsiteY0" fmla="*/ 0 h 104424"/>
                      <a:gd name="connsiteX1" fmla="*/ 137983 w 171845"/>
                      <a:gd name="connsiteY1" fmla="*/ 104424 h 104424"/>
                      <a:gd name="connsiteX2" fmla="*/ 106349 w 171845"/>
                      <a:gd name="connsiteY2" fmla="*/ 104424 h 104424"/>
                      <a:gd name="connsiteX3" fmla="*/ 86367 w 171845"/>
                      <a:gd name="connsiteY3" fmla="*/ 40874 h 104424"/>
                      <a:gd name="connsiteX4" fmla="*/ 65476 w 171845"/>
                      <a:gd name="connsiteY4" fmla="*/ 104424 h 104424"/>
                      <a:gd name="connsiteX5" fmla="*/ 33860 w 171845"/>
                      <a:gd name="connsiteY5" fmla="*/ 104424 h 104424"/>
                      <a:gd name="connsiteX6" fmla="*/ 0 w 171845"/>
                      <a:gd name="connsiteY6" fmla="*/ 0 h 104424"/>
                      <a:gd name="connsiteX7" fmla="*/ 30424 w 171845"/>
                      <a:gd name="connsiteY7" fmla="*/ 0 h 104424"/>
                      <a:gd name="connsiteX8" fmla="*/ 51469 w 171845"/>
                      <a:gd name="connsiteY8" fmla="*/ 66682 h 104424"/>
                      <a:gd name="connsiteX9" fmla="*/ 73550 w 171845"/>
                      <a:gd name="connsiteY9" fmla="*/ 0 h 104424"/>
                      <a:gd name="connsiteX10" fmla="*/ 100689 w 171845"/>
                      <a:gd name="connsiteY10" fmla="*/ 0 h 104424"/>
                      <a:gd name="connsiteX11" fmla="*/ 121730 w 171845"/>
                      <a:gd name="connsiteY11" fmla="*/ 67277 h 104424"/>
                      <a:gd name="connsiteX12" fmla="*/ 143643 w 171845"/>
                      <a:gd name="connsiteY12" fmla="*/ 0 h 104424"/>
                      <a:gd name="connsiteX13" fmla="*/ 171845 w 171845"/>
                      <a:gd name="connsiteY13" fmla="*/ 0 h 1044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71845" h="104424">
                        <a:moveTo>
                          <a:pt x="171845" y="0"/>
                        </a:moveTo>
                        <a:lnTo>
                          <a:pt x="137983" y="104424"/>
                        </a:lnTo>
                        <a:lnTo>
                          <a:pt x="106349" y="104424"/>
                        </a:lnTo>
                        <a:lnTo>
                          <a:pt x="86367" y="40874"/>
                        </a:lnTo>
                        <a:lnTo>
                          <a:pt x="65476" y="104424"/>
                        </a:lnTo>
                        <a:lnTo>
                          <a:pt x="33860" y="104424"/>
                        </a:lnTo>
                        <a:lnTo>
                          <a:pt x="0" y="0"/>
                        </a:lnTo>
                        <a:lnTo>
                          <a:pt x="30424" y="0"/>
                        </a:lnTo>
                        <a:lnTo>
                          <a:pt x="51469" y="66682"/>
                        </a:lnTo>
                        <a:lnTo>
                          <a:pt x="73550" y="0"/>
                        </a:lnTo>
                        <a:lnTo>
                          <a:pt x="100689" y="0"/>
                        </a:lnTo>
                        <a:lnTo>
                          <a:pt x="121730" y="67277"/>
                        </a:lnTo>
                        <a:lnTo>
                          <a:pt x="143643" y="0"/>
                        </a:lnTo>
                        <a:lnTo>
                          <a:pt x="171845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15" name="图形 2">
                <a:extLst>
                  <a:ext uri="{FF2B5EF4-FFF2-40B4-BE49-F238E27FC236}">
                    <a16:creationId xmlns:a16="http://schemas.microsoft.com/office/drawing/2014/main" id="{D0522BAB-10BB-8FE6-BF0D-F106E3B6B0F7}"/>
                  </a:ext>
                </a:extLst>
              </p:cNvPr>
              <p:cNvGrpSpPr/>
              <p:nvPr/>
            </p:nvGrpSpPr>
            <p:grpSpPr>
              <a:xfrm>
                <a:off x="5396362" y="6908633"/>
                <a:ext cx="2964358" cy="861890"/>
                <a:chOff x="5396362" y="6908633"/>
                <a:chExt cx="2964358" cy="861890"/>
              </a:xfrm>
            </p:grpSpPr>
            <p:grpSp>
              <p:nvGrpSpPr>
                <p:cNvPr id="723" name="图形 2">
                  <a:extLst>
                    <a:ext uri="{FF2B5EF4-FFF2-40B4-BE49-F238E27FC236}">
                      <a16:creationId xmlns:a16="http://schemas.microsoft.com/office/drawing/2014/main" id="{71E3091E-4A08-D7FA-6DEF-86A901988976}"/>
                    </a:ext>
                  </a:extLst>
                </p:cNvPr>
                <p:cNvGrpSpPr/>
                <p:nvPr/>
              </p:nvGrpSpPr>
              <p:grpSpPr>
                <a:xfrm>
                  <a:off x="5396362" y="7163271"/>
                  <a:ext cx="2964358" cy="313388"/>
                  <a:chOff x="5396362" y="7163271"/>
                  <a:chExt cx="2964358" cy="313388"/>
                </a:xfrm>
              </p:grpSpPr>
              <p:sp>
                <p:nvSpPr>
                  <p:cNvPr id="741" name="任意多边形: 形状 740">
                    <a:extLst>
                      <a:ext uri="{FF2B5EF4-FFF2-40B4-BE49-F238E27FC236}">
                        <a16:creationId xmlns:a16="http://schemas.microsoft.com/office/drawing/2014/main" id="{2C4F27F6-372C-1A46-1BB7-598D6AA9A6F2}"/>
                      </a:ext>
                    </a:extLst>
                  </p:cNvPr>
                  <p:cNvSpPr/>
                  <p:nvPr/>
                </p:nvSpPr>
                <p:spPr>
                  <a:xfrm>
                    <a:off x="7669926" y="7163294"/>
                    <a:ext cx="690794" cy="313319"/>
                  </a:xfrm>
                  <a:custGeom>
                    <a:avLst/>
                    <a:gdLst>
                      <a:gd name="connsiteX0" fmla="*/ 0 w 690794"/>
                      <a:gd name="connsiteY0" fmla="*/ 0 h 313319"/>
                      <a:gd name="connsiteX1" fmla="*/ 264554 w 690794"/>
                      <a:gd name="connsiteY1" fmla="*/ 166261 h 313319"/>
                      <a:gd name="connsiteX2" fmla="*/ 267316 w 690794"/>
                      <a:gd name="connsiteY2" fmla="*/ 172662 h 313319"/>
                      <a:gd name="connsiteX3" fmla="*/ 267316 w 690794"/>
                      <a:gd name="connsiteY3" fmla="*/ 172845 h 313319"/>
                      <a:gd name="connsiteX4" fmla="*/ 271456 w 690794"/>
                      <a:gd name="connsiteY4" fmla="*/ 182263 h 313319"/>
                      <a:gd name="connsiteX5" fmla="*/ 551632 w 690794"/>
                      <a:gd name="connsiteY5" fmla="*/ 313319 h 313319"/>
                      <a:gd name="connsiteX6" fmla="*/ 690795 w 690794"/>
                      <a:gd name="connsiteY6" fmla="*/ 268880 h 313319"/>
                      <a:gd name="connsiteX7" fmla="*/ 690795 w 690794"/>
                      <a:gd name="connsiteY7" fmla="*/ 172662 h 313319"/>
                      <a:gd name="connsiteX8" fmla="*/ 686884 w 690794"/>
                      <a:gd name="connsiteY8" fmla="*/ 166444 h 313319"/>
                      <a:gd name="connsiteX9" fmla="*/ 319590 w 690794"/>
                      <a:gd name="connsiteY9" fmla="*/ 0 h 313319"/>
                      <a:gd name="connsiteX10" fmla="*/ 0 w 690794"/>
                      <a:gd name="connsiteY10" fmla="*/ 0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90794" h="313319">
                        <a:moveTo>
                          <a:pt x="0" y="0"/>
                        </a:moveTo>
                        <a:lnTo>
                          <a:pt x="264554" y="166261"/>
                        </a:lnTo>
                        <a:lnTo>
                          <a:pt x="267316" y="172662"/>
                        </a:lnTo>
                        <a:lnTo>
                          <a:pt x="267316" y="172845"/>
                        </a:lnTo>
                        <a:lnTo>
                          <a:pt x="271456" y="182263"/>
                        </a:lnTo>
                        <a:cubicBezTo>
                          <a:pt x="303656" y="253060"/>
                          <a:pt x="429482" y="313319"/>
                          <a:pt x="551632" y="313319"/>
                        </a:cubicBezTo>
                        <a:cubicBezTo>
                          <a:pt x="617648" y="313319"/>
                          <a:pt x="666179" y="295991"/>
                          <a:pt x="690795" y="268880"/>
                        </a:cubicBezTo>
                        <a:lnTo>
                          <a:pt x="690795" y="172662"/>
                        </a:lnTo>
                        <a:lnTo>
                          <a:pt x="686884" y="166444"/>
                        </a:lnTo>
                        <a:lnTo>
                          <a:pt x="31959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42" name="任意多边形: 形状 741">
                    <a:extLst>
                      <a:ext uri="{FF2B5EF4-FFF2-40B4-BE49-F238E27FC236}">
                        <a16:creationId xmlns:a16="http://schemas.microsoft.com/office/drawing/2014/main" id="{D15A4DE0-A9D2-1911-D028-6C49AF3A9228}"/>
                      </a:ext>
                    </a:extLst>
                  </p:cNvPr>
                  <p:cNvSpPr/>
                  <p:nvPr/>
                </p:nvSpPr>
                <p:spPr>
                  <a:xfrm>
                    <a:off x="7353411" y="7163271"/>
                    <a:ext cx="606832" cy="313319"/>
                  </a:xfrm>
                  <a:custGeom>
                    <a:avLst/>
                    <a:gdLst>
                      <a:gd name="connsiteX0" fmla="*/ 362009 w 606832"/>
                      <a:gd name="connsiteY0" fmla="*/ 313319 h 313319"/>
                      <a:gd name="connsiteX1" fmla="*/ 479015 w 606832"/>
                      <a:gd name="connsiteY1" fmla="*/ 313319 h 313319"/>
                      <a:gd name="connsiteX2" fmla="*/ 601458 w 606832"/>
                      <a:gd name="connsiteY2" fmla="*/ 177165 h 313319"/>
                      <a:gd name="connsiteX3" fmla="*/ 316513 w 606832"/>
                      <a:gd name="connsiteY3" fmla="*/ 0 h 313319"/>
                      <a:gd name="connsiteX4" fmla="*/ 0 w 606832"/>
                      <a:gd name="connsiteY4" fmla="*/ 0 h 313319"/>
                      <a:gd name="connsiteX5" fmla="*/ 170949 w 606832"/>
                      <a:gd name="connsiteY5" fmla="*/ 176091 h 313319"/>
                      <a:gd name="connsiteX6" fmla="*/ 362009 w 606832"/>
                      <a:gd name="connsiteY6" fmla="*/ 313319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6832" h="313319">
                        <a:moveTo>
                          <a:pt x="362009" y="313319"/>
                        </a:moveTo>
                        <a:lnTo>
                          <a:pt x="479015" y="313319"/>
                        </a:lnTo>
                        <a:cubicBezTo>
                          <a:pt x="570325" y="313319"/>
                          <a:pt x="624727" y="231161"/>
                          <a:pt x="601458" y="177165"/>
                        </a:cubicBezTo>
                        <a:lnTo>
                          <a:pt x="316513" y="0"/>
                        </a:lnTo>
                        <a:lnTo>
                          <a:pt x="0" y="0"/>
                        </a:lnTo>
                        <a:lnTo>
                          <a:pt x="170949" y="176091"/>
                        </a:lnTo>
                        <a:cubicBezTo>
                          <a:pt x="184912" y="230086"/>
                          <a:pt x="270704" y="313319"/>
                          <a:pt x="362009" y="31331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43" name="任意多边形: 形状 742">
                    <a:extLst>
                      <a:ext uri="{FF2B5EF4-FFF2-40B4-BE49-F238E27FC236}">
                        <a16:creationId xmlns:a16="http://schemas.microsoft.com/office/drawing/2014/main" id="{F593B2D9-ABAC-4FDA-16E9-8CC749F53510}"/>
                      </a:ext>
                    </a:extLst>
                  </p:cNvPr>
                  <p:cNvSpPr/>
                  <p:nvPr/>
                </p:nvSpPr>
                <p:spPr>
                  <a:xfrm>
                    <a:off x="7036864" y="7163317"/>
                    <a:ext cx="486646" cy="313342"/>
                  </a:xfrm>
                  <a:custGeom>
                    <a:avLst/>
                    <a:gdLst>
                      <a:gd name="connsiteX0" fmla="*/ 0 w 486646"/>
                      <a:gd name="connsiteY0" fmla="*/ 0 h 313342"/>
                      <a:gd name="connsiteX1" fmla="*/ 54103 w 486646"/>
                      <a:gd name="connsiteY1" fmla="*/ 180434 h 313342"/>
                      <a:gd name="connsiteX2" fmla="*/ 289405 w 486646"/>
                      <a:gd name="connsiteY2" fmla="*/ 313342 h 313342"/>
                      <a:gd name="connsiteX3" fmla="*/ 484221 w 486646"/>
                      <a:gd name="connsiteY3" fmla="*/ 172822 h 313342"/>
                      <a:gd name="connsiteX4" fmla="*/ 316558 w 486646"/>
                      <a:gd name="connsiteY4" fmla="*/ 0 h 313342"/>
                      <a:gd name="connsiteX5" fmla="*/ 0 w 486646"/>
                      <a:gd name="connsiteY5" fmla="*/ 0 h 31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6646" h="313342">
                        <a:moveTo>
                          <a:pt x="0" y="0"/>
                        </a:moveTo>
                        <a:lnTo>
                          <a:pt x="54103" y="180434"/>
                        </a:lnTo>
                        <a:cubicBezTo>
                          <a:pt x="60270" y="252009"/>
                          <a:pt x="165948" y="313342"/>
                          <a:pt x="289405" y="313342"/>
                        </a:cubicBezTo>
                        <a:cubicBezTo>
                          <a:pt x="413163" y="313342"/>
                          <a:pt x="502730" y="244397"/>
                          <a:pt x="484221" y="172822"/>
                        </a:cubicBezTo>
                        <a:lnTo>
                          <a:pt x="31655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44" name="任意多边形: 形状 743">
                    <a:extLst>
                      <a:ext uri="{FF2B5EF4-FFF2-40B4-BE49-F238E27FC236}">
                        <a16:creationId xmlns:a16="http://schemas.microsoft.com/office/drawing/2014/main" id="{A3F34E35-6FFC-C05B-2B1D-60DEAD58C16B}"/>
                      </a:ext>
                    </a:extLst>
                  </p:cNvPr>
                  <p:cNvSpPr/>
                  <p:nvPr/>
                </p:nvSpPr>
                <p:spPr>
                  <a:xfrm>
                    <a:off x="6658389" y="7163271"/>
                    <a:ext cx="443072" cy="313319"/>
                  </a:xfrm>
                  <a:custGeom>
                    <a:avLst/>
                    <a:gdLst>
                      <a:gd name="connsiteX0" fmla="*/ 161691 w 443072"/>
                      <a:gd name="connsiteY0" fmla="*/ 313319 h 313319"/>
                      <a:gd name="connsiteX1" fmla="*/ 278702 w 443072"/>
                      <a:gd name="connsiteY1" fmla="*/ 313319 h 313319"/>
                      <a:gd name="connsiteX2" fmla="*/ 442874 w 443072"/>
                      <a:gd name="connsiteY2" fmla="*/ 201785 h 313319"/>
                      <a:gd name="connsiteX3" fmla="*/ 378468 w 443072"/>
                      <a:gd name="connsiteY3" fmla="*/ 0 h 313319"/>
                      <a:gd name="connsiteX4" fmla="*/ 61930 w 443072"/>
                      <a:gd name="connsiteY4" fmla="*/ 0 h 313319"/>
                      <a:gd name="connsiteX5" fmla="*/ 206 w 443072"/>
                      <a:gd name="connsiteY5" fmla="*/ 190561 h 313319"/>
                      <a:gd name="connsiteX6" fmla="*/ 161691 w 443072"/>
                      <a:gd name="connsiteY6" fmla="*/ 313319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072" h="313319">
                        <a:moveTo>
                          <a:pt x="161691" y="313319"/>
                        </a:moveTo>
                        <a:lnTo>
                          <a:pt x="278702" y="313319"/>
                        </a:lnTo>
                        <a:cubicBezTo>
                          <a:pt x="370010" y="313319"/>
                          <a:pt x="447526" y="255781"/>
                          <a:pt x="442874" y="201785"/>
                        </a:cubicBezTo>
                        <a:lnTo>
                          <a:pt x="378468" y="0"/>
                        </a:lnTo>
                        <a:lnTo>
                          <a:pt x="61930" y="0"/>
                        </a:lnTo>
                        <a:lnTo>
                          <a:pt x="206" y="190561"/>
                        </a:lnTo>
                        <a:cubicBezTo>
                          <a:pt x="-4446" y="244533"/>
                          <a:pt x="70386" y="313319"/>
                          <a:pt x="161691" y="31331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45" name="任意多边形: 形状 744">
                    <a:extLst>
                      <a:ext uri="{FF2B5EF4-FFF2-40B4-BE49-F238E27FC236}">
                        <a16:creationId xmlns:a16="http://schemas.microsoft.com/office/drawing/2014/main" id="{0439D5CC-AB27-3F50-2C51-A6A2E72D0D67}"/>
                      </a:ext>
                    </a:extLst>
                  </p:cNvPr>
                  <p:cNvSpPr/>
                  <p:nvPr/>
                </p:nvSpPr>
                <p:spPr>
                  <a:xfrm>
                    <a:off x="6216341" y="7163317"/>
                    <a:ext cx="503969" cy="313342"/>
                  </a:xfrm>
                  <a:custGeom>
                    <a:avLst/>
                    <a:gdLst>
                      <a:gd name="connsiteX0" fmla="*/ 187409 w 503969"/>
                      <a:gd name="connsiteY0" fmla="*/ 0 h 313342"/>
                      <a:gd name="connsiteX1" fmla="*/ 2085 w 503969"/>
                      <a:gd name="connsiteY1" fmla="*/ 191567 h 313342"/>
                      <a:gd name="connsiteX2" fmla="*/ 214560 w 503969"/>
                      <a:gd name="connsiteY2" fmla="*/ 313342 h 313342"/>
                      <a:gd name="connsiteX3" fmla="*/ 443857 w 503969"/>
                      <a:gd name="connsiteY3" fmla="*/ 185692 h 313342"/>
                      <a:gd name="connsiteX4" fmla="*/ 503969 w 503969"/>
                      <a:gd name="connsiteY4" fmla="*/ 0 h 313342"/>
                      <a:gd name="connsiteX5" fmla="*/ 187409 w 503969"/>
                      <a:gd name="connsiteY5" fmla="*/ 0 h 31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3969" h="313342">
                        <a:moveTo>
                          <a:pt x="187409" y="0"/>
                        </a:moveTo>
                        <a:lnTo>
                          <a:pt x="2085" y="191567"/>
                        </a:lnTo>
                        <a:cubicBezTo>
                          <a:pt x="-16427" y="263165"/>
                          <a:pt x="91102" y="313342"/>
                          <a:pt x="214560" y="313342"/>
                        </a:cubicBezTo>
                        <a:cubicBezTo>
                          <a:pt x="338321" y="313342"/>
                          <a:pt x="437685" y="257267"/>
                          <a:pt x="443857" y="185692"/>
                        </a:cubicBezTo>
                        <a:lnTo>
                          <a:pt x="503969" y="0"/>
                        </a:lnTo>
                        <a:lnTo>
                          <a:pt x="18740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46" name="任意多边形: 形状 745">
                    <a:extLst>
                      <a:ext uri="{FF2B5EF4-FFF2-40B4-BE49-F238E27FC236}">
                        <a16:creationId xmlns:a16="http://schemas.microsoft.com/office/drawing/2014/main" id="{20B85E68-53C1-18AC-86CC-C1693F408C82}"/>
                      </a:ext>
                    </a:extLst>
                  </p:cNvPr>
                  <p:cNvSpPr/>
                  <p:nvPr/>
                </p:nvSpPr>
                <p:spPr>
                  <a:xfrm>
                    <a:off x="5774018" y="7163271"/>
                    <a:ext cx="629747" cy="313319"/>
                  </a:xfrm>
                  <a:custGeom>
                    <a:avLst/>
                    <a:gdLst>
                      <a:gd name="connsiteX0" fmla="*/ 150720 w 629747"/>
                      <a:gd name="connsiteY0" fmla="*/ 313319 h 313319"/>
                      <a:gd name="connsiteX1" fmla="*/ 267729 w 629747"/>
                      <a:gd name="connsiteY1" fmla="*/ 313319 h 313319"/>
                      <a:gd name="connsiteX2" fmla="*/ 444410 w 629747"/>
                      <a:gd name="connsiteY2" fmla="*/ 194310 h 313319"/>
                      <a:gd name="connsiteX3" fmla="*/ 629747 w 629747"/>
                      <a:gd name="connsiteY3" fmla="*/ 0 h 313319"/>
                      <a:gd name="connsiteX4" fmla="*/ 313239 w 629747"/>
                      <a:gd name="connsiteY4" fmla="*/ 0 h 313319"/>
                      <a:gd name="connsiteX5" fmla="*/ 4133 w 629747"/>
                      <a:gd name="connsiteY5" fmla="*/ 194173 h 313319"/>
                      <a:gd name="connsiteX6" fmla="*/ 150720 w 629747"/>
                      <a:gd name="connsiteY6" fmla="*/ 313319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9747" h="313319">
                        <a:moveTo>
                          <a:pt x="150720" y="313319"/>
                        </a:moveTo>
                        <a:lnTo>
                          <a:pt x="267729" y="313319"/>
                        </a:lnTo>
                        <a:cubicBezTo>
                          <a:pt x="359039" y="313319"/>
                          <a:pt x="430447" y="248283"/>
                          <a:pt x="444410" y="194310"/>
                        </a:cubicBezTo>
                        <a:lnTo>
                          <a:pt x="629747" y="0"/>
                        </a:lnTo>
                        <a:lnTo>
                          <a:pt x="313239" y="0"/>
                        </a:lnTo>
                        <a:lnTo>
                          <a:pt x="4133" y="194173"/>
                        </a:lnTo>
                        <a:cubicBezTo>
                          <a:pt x="-19139" y="248168"/>
                          <a:pt x="59415" y="313319"/>
                          <a:pt x="150720" y="31331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47" name="任意多边形: 形状 746">
                    <a:extLst>
                      <a:ext uri="{FF2B5EF4-FFF2-40B4-BE49-F238E27FC236}">
                        <a16:creationId xmlns:a16="http://schemas.microsoft.com/office/drawing/2014/main" id="{4EA13409-4D50-AA34-146E-1170248178B7}"/>
                      </a:ext>
                    </a:extLst>
                  </p:cNvPr>
                  <p:cNvSpPr/>
                  <p:nvPr/>
                </p:nvSpPr>
                <p:spPr>
                  <a:xfrm>
                    <a:off x="5396362" y="7163294"/>
                    <a:ext cx="690804" cy="313319"/>
                  </a:xfrm>
                  <a:custGeom>
                    <a:avLst/>
                    <a:gdLst>
                      <a:gd name="connsiteX0" fmla="*/ 0 w 690804"/>
                      <a:gd name="connsiteY0" fmla="*/ 173233 h 313319"/>
                      <a:gd name="connsiteX1" fmla="*/ 0 w 690804"/>
                      <a:gd name="connsiteY1" fmla="*/ 268697 h 313319"/>
                      <a:gd name="connsiteX2" fmla="*/ 139165 w 690804"/>
                      <a:gd name="connsiteY2" fmla="*/ 313319 h 313319"/>
                      <a:gd name="connsiteX3" fmla="*/ 420256 w 690804"/>
                      <a:gd name="connsiteY3" fmla="*/ 180389 h 313319"/>
                      <a:gd name="connsiteX4" fmla="*/ 423479 w 690804"/>
                      <a:gd name="connsiteY4" fmla="*/ 173050 h 313319"/>
                      <a:gd name="connsiteX5" fmla="*/ 423479 w 690804"/>
                      <a:gd name="connsiteY5" fmla="*/ 172845 h 313319"/>
                      <a:gd name="connsiteX6" fmla="*/ 426236 w 690804"/>
                      <a:gd name="connsiteY6" fmla="*/ 166261 h 313319"/>
                      <a:gd name="connsiteX7" fmla="*/ 426467 w 690804"/>
                      <a:gd name="connsiteY7" fmla="*/ 166261 h 313319"/>
                      <a:gd name="connsiteX8" fmla="*/ 690804 w 690804"/>
                      <a:gd name="connsiteY8" fmla="*/ 0 h 313319"/>
                      <a:gd name="connsiteX9" fmla="*/ 359000 w 690804"/>
                      <a:gd name="connsiteY9" fmla="*/ 0 h 313319"/>
                      <a:gd name="connsiteX10" fmla="*/ 4140 w 690804"/>
                      <a:gd name="connsiteY10" fmla="*/ 166444 h 313319"/>
                      <a:gd name="connsiteX11" fmla="*/ 0 w 690804"/>
                      <a:gd name="connsiteY11" fmla="*/ 173233 h 31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90804" h="313319">
                        <a:moveTo>
                          <a:pt x="0" y="173233"/>
                        </a:moveTo>
                        <a:lnTo>
                          <a:pt x="0" y="268697"/>
                        </a:lnTo>
                        <a:cubicBezTo>
                          <a:pt x="24378" y="295809"/>
                          <a:pt x="73147" y="313319"/>
                          <a:pt x="139165" y="313319"/>
                        </a:cubicBezTo>
                        <a:cubicBezTo>
                          <a:pt x="262920" y="313319"/>
                          <a:pt x="389434" y="251940"/>
                          <a:pt x="420256" y="180389"/>
                        </a:cubicBezTo>
                        <a:lnTo>
                          <a:pt x="423479" y="173050"/>
                        </a:lnTo>
                        <a:lnTo>
                          <a:pt x="423479" y="172845"/>
                        </a:lnTo>
                        <a:lnTo>
                          <a:pt x="426236" y="166261"/>
                        </a:lnTo>
                        <a:lnTo>
                          <a:pt x="426467" y="166261"/>
                        </a:lnTo>
                        <a:lnTo>
                          <a:pt x="690804" y="0"/>
                        </a:lnTo>
                        <a:lnTo>
                          <a:pt x="359000" y="0"/>
                        </a:lnTo>
                        <a:lnTo>
                          <a:pt x="4140" y="166444"/>
                        </a:lnTo>
                        <a:lnTo>
                          <a:pt x="0" y="17323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24" name="图形 2">
                  <a:extLst>
                    <a:ext uri="{FF2B5EF4-FFF2-40B4-BE49-F238E27FC236}">
                      <a16:creationId xmlns:a16="http://schemas.microsoft.com/office/drawing/2014/main" id="{7E9EBC2C-2226-A12F-F75E-61789D691989}"/>
                    </a:ext>
                  </a:extLst>
                </p:cNvPr>
                <p:cNvGrpSpPr/>
                <p:nvPr/>
              </p:nvGrpSpPr>
              <p:grpSpPr>
                <a:xfrm>
                  <a:off x="5396362" y="7329554"/>
                  <a:ext cx="2964356" cy="440969"/>
                  <a:chOff x="5396362" y="7329554"/>
                  <a:chExt cx="2964356" cy="440969"/>
                </a:xfrm>
              </p:grpSpPr>
              <p:sp>
                <p:nvSpPr>
                  <p:cNvPr id="733" name="任意多边形: 形状 732">
                    <a:extLst>
                      <a:ext uri="{FF2B5EF4-FFF2-40B4-BE49-F238E27FC236}">
                        <a16:creationId xmlns:a16="http://schemas.microsoft.com/office/drawing/2014/main" id="{F0B6B92A-F952-896D-B91D-1E92A61F15A3}"/>
                      </a:ext>
                    </a:extLst>
                  </p:cNvPr>
                  <p:cNvSpPr/>
                  <p:nvPr/>
                </p:nvSpPr>
                <p:spPr>
                  <a:xfrm>
                    <a:off x="7937242" y="7329738"/>
                    <a:ext cx="423476" cy="440786"/>
                  </a:xfrm>
                  <a:custGeom>
                    <a:avLst/>
                    <a:gdLst>
                      <a:gd name="connsiteX0" fmla="*/ 0 w 423476"/>
                      <a:gd name="connsiteY0" fmla="*/ 0 h 440786"/>
                      <a:gd name="connsiteX1" fmla="*/ 0 w 423476"/>
                      <a:gd name="connsiteY1" fmla="*/ 267393 h 440786"/>
                      <a:gd name="connsiteX2" fmla="*/ 211855 w 423476"/>
                      <a:gd name="connsiteY2" fmla="*/ 440787 h 440786"/>
                      <a:gd name="connsiteX3" fmla="*/ 423477 w 423476"/>
                      <a:gd name="connsiteY3" fmla="*/ 267393 h 440786"/>
                      <a:gd name="connsiteX4" fmla="*/ 423477 w 423476"/>
                      <a:gd name="connsiteY4" fmla="*/ 6218 h 440786"/>
                      <a:gd name="connsiteX5" fmla="*/ 419566 w 423476"/>
                      <a:gd name="connsiteY5" fmla="*/ 0 h 440786"/>
                      <a:gd name="connsiteX6" fmla="*/ 0 w 423476"/>
                      <a:gd name="connsiteY6" fmla="*/ 0 h 440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3476" h="440786">
                        <a:moveTo>
                          <a:pt x="0" y="0"/>
                        </a:moveTo>
                        <a:lnTo>
                          <a:pt x="0" y="267393"/>
                        </a:lnTo>
                        <a:cubicBezTo>
                          <a:pt x="0" y="363040"/>
                          <a:pt x="95002" y="440787"/>
                          <a:pt x="211855" y="440787"/>
                        </a:cubicBezTo>
                        <a:cubicBezTo>
                          <a:pt x="328935" y="440787"/>
                          <a:pt x="423477" y="363040"/>
                          <a:pt x="423477" y="267393"/>
                        </a:cubicBezTo>
                        <a:lnTo>
                          <a:pt x="423477" y="6218"/>
                        </a:lnTo>
                        <a:lnTo>
                          <a:pt x="41956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34" name="任意多边形: 形状 733">
                    <a:extLst>
                      <a:ext uri="{FF2B5EF4-FFF2-40B4-BE49-F238E27FC236}">
                        <a16:creationId xmlns:a16="http://schemas.microsoft.com/office/drawing/2014/main" id="{8C6B9E0F-8659-5705-7E19-E7BD5BE050A0}"/>
                      </a:ext>
                    </a:extLst>
                  </p:cNvPr>
                  <p:cNvSpPr/>
                  <p:nvPr/>
                </p:nvSpPr>
                <p:spPr>
                  <a:xfrm>
                    <a:off x="7090338" y="7329646"/>
                    <a:ext cx="423481" cy="440855"/>
                  </a:xfrm>
                  <a:custGeom>
                    <a:avLst/>
                    <a:gdLst>
                      <a:gd name="connsiteX0" fmla="*/ 0 w 423481"/>
                      <a:gd name="connsiteY0" fmla="*/ 0 h 440855"/>
                      <a:gd name="connsiteX1" fmla="*/ 0 w 423481"/>
                      <a:gd name="connsiteY1" fmla="*/ 267531 h 440855"/>
                      <a:gd name="connsiteX2" fmla="*/ 211743 w 423481"/>
                      <a:gd name="connsiteY2" fmla="*/ 440855 h 440855"/>
                      <a:gd name="connsiteX3" fmla="*/ 423482 w 423481"/>
                      <a:gd name="connsiteY3" fmla="*/ 267531 h 440855"/>
                      <a:gd name="connsiteX4" fmla="*/ 423482 w 423481"/>
                      <a:gd name="connsiteY4" fmla="*/ 0 h 440855"/>
                      <a:gd name="connsiteX5" fmla="*/ 0 w 423481"/>
                      <a:gd name="connsiteY5" fmla="*/ 0 h 440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3481" h="440855">
                        <a:moveTo>
                          <a:pt x="0" y="0"/>
                        </a:moveTo>
                        <a:lnTo>
                          <a:pt x="0" y="267531"/>
                        </a:lnTo>
                        <a:cubicBezTo>
                          <a:pt x="0" y="363131"/>
                          <a:pt x="94956" y="440855"/>
                          <a:pt x="211743" y="440855"/>
                        </a:cubicBezTo>
                        <a:cubicBezTo>
                          <a:pt x="328807" y="440855"/>
                          <a:pt x="423482" y="363131"/>
                          <a:pt x="423482" y="267531"/>
                        </a:cubicBezTo>
                        <a:lnTo>
                          <a:pt x="42348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735" name="任意多边形: 形状 734">
                    <a:extLst>
                      <a:ext uri="{FF2B5EF4-FFF2-40B4-BE49-F238E27FC236}">
                        <a16:creationId xmlns:a16="http://schemas.microsoft.com/office/drawing/2014/main" id="{E21F9F87-5A40-3F6B-F57D-56B7650769EB}"/>
                      </a:ext>
                    </a:extLst>
                  </p:cNvPr>
                  <p:cNvSpPr/>
                  <p:nvPr/>
                </p:nvSpPr>
                <p:spPr>
                  <a:xfrm>
                    <a:off x="6243380" y="7329646"/>
                    <a:ext cx="423488" cy="440855"/>
                  </a:xfrm>
                  <a:custGeom>
                    <a:avLst/>
                    <a:gdLst>
                      <a:gd name="connsiteX0" fmla="*/ 0 w 423488"/>
                      <a:gd name="connsiteY0" fmla="*/ 0 h 440855"/>
                      <a:gd name="connsiteX1" fmla="*/ 0 w 423488"/>
                      <a:gd name="connsiteY1" fmla="*/ 267531 h 440855"/>
                      <a:gd name="connsiteX2" fmla="*/ 211745 w 423488"/>
                      <a:gd name="connsiteY2" fmla="*/ 440855 h 440855"/>
                      <a:gd name="connsiteX3" fmla="*/ 423488 w 423488"/>
                      <a:gd name="connsiteY3" fmla="*/ 267531 h 440855"/>
                      <a:gd name="connsiteX4" fmla="*/ 423488 w 423488"/>
                      <a:gd name="connsiteY4" fmla="*/ 0 h 440855"/>
                      <a:gd name="connsiteX5" fmla="*/ 0 w 423488"/>
                      <a:gd name="connsiteY5" fmla="*/ 0 h 440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3488" h="440855">
                        <a:moveTo>
                          <a:pt x="0" y="0"/>
                        </a:moveTo>
                        <a:lnTo>
                          <a:pt x="0" y="267531"/>
                        </a:lnTo>
                        <a:cubicBezTo>
                          <a:pt x="0" y="363131"/>
                          <a:pt x="94963" y="440855"/>
                          <a:pt x="211745" y="440855"/>
                        </a:cubicBezTo>
                        <a:cubicBezTo>
                          <a:pt x="328814" y="440855"/>
                          <a:pt x="423488" y="363131"/>
                          <a:pt x="423488" y="267531"/>
                        </a:cubicBezTo>
                        <a:lnTo>
                          <a:pt x="42348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  <p:grpSp>
                <p:nvGrpSpPr>
                  <p:cNvPr id="736" name="图形 2">
                    <a:extLst>
                      <a:ext uri="{FF2B5EF4-FFF2-40B4-BE49-F238E27FC236}">
                        <a16:creationId xmlns:a16="http://schemas.microsoft.com/office/drawing/2014/main" id="{4BFCC371-93A9-074E-4A5B-922C1265226B}"/>
                      </a:ext>
                    </a:extLst>
                  </p:cNvPr>
                  <p:cNvGrpSpPr/>
                  <p:nvPr/>
                </p:nvGrpSpPr>
                <p:grpSpPr>
                  <a:xfrm>
                    <a:off x="5819912" y="7329554"/>
                    <a:ext cx="2117373" cy="440855"/>
                    <a:chOff x="5819912" y="7329554"/>
                    <a:chExt cx="2117373" cy="440855"/>
                  </a:xfrm>
                  <a:solidFill>
                    <a:srgbClr val="DBA12C"/>
                  </a:solidFill>
                </p:grpSpPr>
                <p:sp>
                  <p:nvSpPr>
                    <p:cNvPr id="738" name="任意多边形: 形状 737">
                      <a:extLst>
                        <a:ext uri="{FF2B5EF4-FFF2-40B4-BE49-F238E27FC236}">
                          <a16:creationId xmlns:a16="http://schemas.microsoft.com/office/drawing/2014/main" id="{1306D177-A1AF-E83E-F994-7265D945CA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13817" y="7329554"/>
                      <a:ext cx="423467" cy="440855"/>
                    </a:xfrm>
                    <a:custGeom>
                      <a:avLst/>
                      <a:gdLst>
                        <a:gd name="connsiteX0" fmla="*/ 0 w 423467"/>
                        <a:gd name="connsiteY0" fmla="*/ 0 h 440855"/>
                        <a:gd name="connsiteX1" fmla="*/ 0 w 423467"/>
                        <a:gd name="connsiteY1" fmla="*/ 231023 h 440855"/>
                        <a:gd name="connsiteX2" fmla="*/ 211734 w 423467"/>
                        <a:gd name="connsiteY2" fmla="*/ 440855 h 440855"/>
                        <a:gd name="connsiteX3" fmla="*/ 211734 w 423467"/>
                        <a:gd name="connsiteY3" fmla="*/ 440855 h 440855"/>
                        <a:gd name="connsiteX4" fmla="*/ 423468 w 423467"/>
                        <a:gd name="connsiteY4" fmla="*/ 231023 h 440855"/>
                        <a:gd name="connsiteX5" fmla="*/ 423468 w 423467"/>
                        <a:gd name="connsiteY5" fmla="*/ 0 h 440855"/>
                        <a:gd name="connsiteX6" fmla="*/ 0 w 423467"/>
                        <a:gd name="connsiteY6" fmla="*/ 0 h 440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23467" h="440855">
                          <a:moveTo>
                            <a:pt x="0" y="0"/>
                          </a:moveTo>
                          <a:lnTo>
                            <a:pt x="0" y="231023"/>
                          </a:lnTo>
                          <a:cubicBezTo>
                            <a:pt x="0" y="346901"/>
                            <a:pt x="94796" y="440855"/>
                            <a:pt x="211734" y="440855"/>
                          </a:cubicBezTo>
                          <a:lnTo>
                            <a:pt x="211734" y="440855"/>
                          </a:lnTo>
                          <a:cubicBezTo>
                            <a:pt x="328672" y="440855"/>
                            <a:pt x="423468" y="346901"/>
                            <a:pt x="423468" y="231023"/>
                          </a:cubicBezTo>
                          <a:lnTo>
                            <a:pt x="42346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739" name="任意多边形: 形状 738">
                      <a:extLst>
                        <a:ext uri="{FF2B5EF4-FFF2-40B4-BE49-F238E27FC236}">
                          <a16:creationId xmlns:a16="http://schemas.microsoft.com/office/drawing/2014/main" id="{BFE63093-0531-0E4C-48E2-E15749CBF2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66870" y="7329554"/>
                      <a:ext cx="423467" cy="440855"/>
                    </a:xfrm>
                    <a:custGeom>
                      <a:avLst/>
                      <a:gdLst>
                        <a:gd name="connsiteX0" fmla="*/ 0 w 423467"/>
                        <a:gd name="connsiteY0" fmla="*/ 231000 h 440855"/>
                        <a:gd name="connsiteX1" fmla="*/ 211736 w 423467"/>
                        <a:gd name="connsiteY1" fmla="*/ 440855 h 440855"/>
                        <a:gd name="connsiteX2" fmla="*/ 211736 w 423467"/>
                        <a:gd name="connsiteY2" fmla="*/ 440855 h 440855"/>
                        <a:gd name="connsiteX3" fmla="*/ 423468 w 423467"/>
                        <a:gd name="connsiteY3" fmla="*/ 231000 h 440855"/>
                        <a:gd name="connsiteX4" fmla="*/ 423468 w 423467"/>
                        <a:gd name="connsiteY4" fmla="*/ 0 h 440855"/>
                        <a:gd name="connsiteX5" fmla="*/ 0 w 423467"/>
                        <a:gd name="connsiteY5" fmla="*/ 0 h 440855"/>
                        <a:gd name="connsiteX6" fmla="*/ 0 w 423467"/>
                        <a:gd name="connsiteY6" fmla="*/ 231000 h 440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23467" h="440855">
                          <a:moveTo>
                            <a:pt x="0" y="231000"/>
                          </a:moveTo>
                          <a:cubicBezTo>
                            <a:pt x="0" y="346901"/>
                            <a:pt x="94796" y="440855"/>
                            <a:pt x="211736" y="440855"/>
                          </a:cubicBezTo>
                          <a:lnTo>
                            <a:pt x="211736" y="440855"/>
                          </a:lnTo>
                          <a:cubicBezTo>
                            <a:pt x="328667" y="440855"/>
                            <a:pt x="423468" y="346901"/>
                            <a:pt x="423468" y="231000"/>
                          </a:cubicBezTo>
                          <a:lnTo>
                            <a:pt x="423468" y="0"/>
                          </a:lnTo>
                          <a:lnTo>
                            <a:pt x="0" y="0"/>
                          </a:lnTo>
                          <a:lnTo>
                            <a:pt x="0" y="23100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740" name="任意多边形: 形状 739">
                      <a:extLst>
                        <a:ext uri="{FF2B5EF4-FFF2-40B4-BE49-F238E27FC236}">
                          <a16:creationId xmlns:a16="http://schemas.microsoft.com/office/drawing/2014/main" id="{078B8D40-5D56-53A2-1790-2A2E241A8E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19912" y="7329554"/>
                      <a:ext cx="423472" cy="440855"/>
                    </a:xfrm>
                    <a:custGeom>
                      <a:avLst/>
                      <a:gdLst>
                        <a:gd name="connsiteX0" fmla="*/ 0 w 423472"/>
                        <a:gd name="connsiteY0" fmla="*/ 231000 h 440855"/>
                        <a:gd name="connsiteX1" fmla="*/ 211736 w 423472"/>
                        <a:gd name="connsiteY1" fmla="*/ 440855 h 440855"/>
                        <a:gd name="connsiteX2" fmla="*/ 423472 w 423472"/>
                        <a:gd name="connsiteY2" fmla="*/ 231000 h 440855"/>
                        <a:gd name="connsiteX3" fmla="*/ 423472 w 423472"/>
                        <a:gd name="connsiteY3" fmla="*/ 0 h 440855"/>
                        <a:gd name="connsiteX4" fmla="*/ 0 w 423472"/>
                        <a:gd name="connsiteY4" fmla="*/ 0 h 440855"/>
                        <a:gd name="connsiteX5" fmla="*/ 0 w 423472"/>
                        <a:gd name="connsiteY5" fmla="*/ 231000 h 4408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23472" h="440855">
                          <a:moveTo>
                            <a:pt x="0" y="231000"/>
                          </a:moveTo>
                          <a:cubicBezTo>
                            <a:pt x="0" y="346901"/>
                            <a:pt x="94800" y="440855"/>
                            <a:pt x="211736" y="440855"/>
                          </a:cubicBezTo>
                          <a:cubicBezTo>
                            <a:pt x="328679" y="440855"/>
                            <a:pt x="423472" y="346901"/>
                            <a:pt x="423472" y="231000"/>
                          </a:cubicBezTo>
                          <a:lnTo>
                            <a:pt x="423472" y="0"/>
                          </a:lnTo>
                          <a:lnTo>
                            <a:pt x="0" y="0"/>
                          </a:lnTo>
                          <a:lnTo>
                            <a:pt x="0" y="23100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737" name="任意多边形: 形状 736">
                    <a:extLst>
                      <a:ext uri="{FF2B5EF4-FFF2-40B4-BE49-F238E27FC236}">
                        <a16:creationId xmlns:a16="http://schemas.microsoft.com/office/drawing/2014/main" id="{F9F96CEC-08BF-4EF2-7022-37DE7AB9D930}"/>
                      </a:ext>
                    </a:extLst>
                  </p:cNvPr>
                  <p:cNvSpPr/>
                  <p:nvPr/>
                </p:nvSpPr>
                <p:spPr>
                  <a:xfrm>
                    <a:off x="5396362" y="7329738"/>
                    <a:ext cx="423479" cy="440786"/>
                  </a:xfrm>
                  <a:custGeom>
                    <a:avLst/>
                    <a:gdLst>
                      <a:gd name="connsiteX0" fmla="*/ 0 w 423479"/>
                      <a:gd name="connsiteY0" fmla="*/ 6789 h 440786"/>
                      <a:gd name="connsiteX1" fmla="*/ 0 w 423479"/>
                      <a:gd name="connsiteY1" fmla="*/ 267393 h 440786"/>
                      <a:gd name="connsiteX2" fmla="*/ 211853 w 423479"/>
                      <a:gd name="connsiteY2" fmla="*/ 440787 h 440786"/>
                      <a:gd name="connsiteX3" fmla="*/ 423479 w 423479"/>
                      <a:gd name="connsiteY3" fmla="*/ 267393 h 440786"/>
                      <a:gd name="connsiteX4" fmla="*/ 423479 w 423479"/>
                      <a:gd name="connsiteY4" fmla="*/ 0 h 440786"/>
                      <a:gd name="connsiteX5" fmla="*/ 4140 w 423479"/>
                      <a:gd name="connsiteY5" fmla="*/ 0 h 440786"/>
                      <a:gd name="connsiteX6" fmla="*/ 0 w 423479"/>
                      <a:gd name="connsiteY6" fmla="*/ 6789 h 440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3479" h="440786">
                        <a:moveTo>
                          <a:pt x="0" y="6789"/>
                        </a:moveTo>
                        <a:lnTo>
                          <a:pt x="0" y="267393"/>
                        </a:lnTo>
                        <a:cubicBezTo>
                          <a:pt x="0" y="363040"/>
                          <a:pt x="94999" y="440787"/>
                          <a:pt x="211853" y="440787"/>
                        </a:cubicBezTo>
                        <a:cubicBezTo>
                          <a:pt x="328937" y="440787"/>
                          <a:pt x="423479" y="363040"/>
                          <a:pt x="423479" y="267393"/>
                        </a:cubicBezTo>
                        <a:lnTo>
                          <a:pt x="423479" y="0"/>
                        </a:lnTo>
                        <a:lnTo>
                          <a:pt x="4140" y="0"/>
                        </a:lnTo>
                        <a:lnTo>
                          <a:pt x="0" y="6789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02B3D766-2583-8784-E9CC-789EFDD698C7}"/>
                    </a:ext>
                  </a:extLst>
                </p:cNvPr>
                <p:cNvSpPr/>
                <p:nvPr/>
              </p:nvSpPr>
              <p:spPr>
                <a:xfrm>
                  <a:off x="6075475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726" name="任意多边形: 形状 725">
                  <a:extLst>
                    <a:ext uri="{FF2B5EF4-FFF2-40B4-BE49-F238E27FC236}">
                      <a16:creationId xmlns:a16="http://schemas.microsoft.com/office/drawing/2014/main" id="{391CD4AD-45D5-1F6C-0BF8-719E94AE24FA}"/>
                    </a:ext>
                  </a:extLst>
                </p:cNvPr>
                <p:cNvSpPr/>
                <p:nvPr/>
              </p:nvSpPr>
              <p:spPr>
                <a:xfrm>
                  <a:off x="6394818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727" name="任意多边形: 形状 726">
                  <a:extLst>
                    <a:ext uri="{FF2B5EF4-FFF2-40B4-BE49-F238E27FC236}">
                      <a16:creationId xmlns:a16="http://schemas.microsoft.com/office/drawing/2014/main" id="{635E9495-C389-8B25-44DC-47E80736DD4A}"/>
                    </a:ext>
                  </a:extLst>
                </p:cNvPr>
                <p:cNvSpPr/>
                <p:nvPr/>
              </p:nvSpPr>
              <p:spPr>
                <a:xfrm>
                  <a:off x="6714159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728" name="任意多边形: 形状 727">
                  <a:extLst>
                    <a:ext uri="{FF2B5EF4-FFF2-40B4-BE49-F238E27FC236}">
                      <a16:creationId xmlns:a16="http://schemas.microsoft.com/office/drawing/2014/main" id="{7E319DA5-6D3A-E4B1-A8F7-31EB4B4D7558}"/>
                    </a:ext>
                  </a:extLst>
                </p:cNvPr>
                <p:cNvSpPr/>
                <p:nvPr/>
              </p:nvSpPr>
              <p:spPr>
                <a:xfrm>
                  <a:off x="7033501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729" name="任意多边形: 形状 728">
                  <a:extLst>
                    <a:ext uri="{FF2B5EF4-FFF2-40B4-BE49-F238E27FC236}">
                      <a16:creationId xmlns:a16="http://schemas.microsoft.com/office/drawing/2014/main" id="{D135248F-04AB-0003-BA57-AD215145DEE8}"/>
                    </a:ext>
                  </a:extLst>
                </p:cNvPr>
                <p:cNvSpPr/>
                <p:nvPr/>
              </p:nvSpPr>
              <p:spPr>
                <a:xfrm>
                  <a:off x="7352842" y="6908633"/>
                  <a:ext cx="319340" cy="254655"/>
                </a:xfrm>
                <a:custGeom>
                  <a:avLst/>
                  <a:gdLst>
                    <a:gd name="connsiteX0" fmla="*/ 0 w 319340"/>
                    <a:gd name="connsiteY0" fmla="*/ 0 h 254655"/>
                    <a:gd name="connsiteX1" fmla="*/ 319340 w 319340"/>
                    <a:gd name="connsiteY1" fmla="*/ 0 h 254655"/>
                    <a:gd name="connsiteX2" fmla="*/ 319340 w 319340"/>
                    <a:gd name="connsiteY2" fmla="*/ 254656 h 254655"/>
                    <a:gd name="connsiteX3" fmla="*/ 0 w 319340"/>
                    <a:gd name="connsiteY3" fmla="*/ 254656 h 25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340" h="254655">
                      <a:moveTo>
                        <a:pt x="0" y="0"/>
                      </a:moveTo>
                      <a:lnTo>
                        <a:pt x="319340" y="0"/>
                      </a:lnTo>
                      <a:lnTo>
                        <a:pt x="319340" y="254656"/>
                      </a:lnTo>
                      <a:lnTo>
                        <a:pt x="0" y="25465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grpSp>
              <p:nvGrpSpPr>
                <p:cNvPr id="730" name="图形 2">
                  <a:extLst>
                    <a:ext uri="{FF2B5EF4-FFF2-40B4-BE49-F238E27FC236}">
                      <a16:creationId xmlns:a16="http://schemas.microsoft.com/office/drawing/2014/main" id="{29C0DC01-30DD-6598-EB2C-2FB47A1A55DC}"/>
                    </a:ext>
                  </a:extLst>
                </p:cNvPr>
                <p:cNvGrpSpPr/>
                <p:nvPr/>
              </p:nvGrpSpPr>
              <p:grpSpPr>
                <a:xfrm>
                  <a:off x="5756135" y="6908634"/>
                  <a:ext cx="2235390" cy="254660"/>
                  <a:chOff x="5756135" y="6908634"/>
                  <a:chExt cx="2235390" cy="254660"/>
                </a:xfrm>
                <a:solidFill>
                  <a:srgbClr val="009444"/>
                </a:solidFill>
              </p:grpSpPr>
              <p:sp>
                <p:nvSpPr>
                  <p:cNvPr id="731" name="任意多边形: 形状 730">
                    <a:extLst>
                      <a:ext uri="{FF2B5EF4-FFF2-40B4-BE49-F238E27FC236}">
                        <a16:creationId xmlns:a16="http://schemas.microsoft.com/office/drawing/2014/main" id="{BF208173-AE33-CBC6-58BA-CC679805904F}"/>
                      </a:ext>
                    </a:extLst>
                  </p:cNvPr>
                  <p:cNvSpPr/>
                  <p:nvPr/>
                </p:nvSpPr>
                <p:spPr>
                  <a:xfrm>
                    <a:off x="5756135" y="6908634"/>
                    <a:ext cx="319340" cy="254660"/>
                  </a:xfrm>
                  <a:custGeom>
                    <a:avLst/>
                    <a:gdLst>
                      <a:gd name="connsiteX0" fmla="*/ 0 w 319340"/>
                      <a:gd name="connsiteY0" fmla="*/ 249174 h 254660"/>
                      <a:gd name="connsiteX1" fmla="*/ 0 w 319340"/>
                      <a:gd name="connsiteY1" fmla="*/ 254660 h 254660"/>
                      <a:gd name="connsiteX2" fmla="*/ 319340 w 319340"/>
                      <a:gd name="connsiteY2" fmla="*/ 254660 h 254660"/>
                      <a:gd name="connsiteX3" fmla="*/ 319340 w 319340"/>
                      <a:gd name="connsiteY3" fmla="*/ 0 h 254660"/>
                      <a:gd name="connsiteX4" fmla="*/ 249167 w 319340"/>
                      <a:gd name="connsiteY4" fmla="*/ 0 h 254660"/>
                      <a:gd name="connsiteX5" fmla="*/ 0 w 319340"/>
                      <a:gd name="connsiteY5" fmla="*/ 249174 h 254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9340" h="254660">
                        <a:moveTo>
                          <a:pt x="0" y="249174"/>
                        </a:moveTo>
                        <a:lnTo>
                          <a:pt x="0" y="254660"/>
                        </a:lnTo>
                        <a:lnTo>
                          <a:pt x="319340" y="254660"/>
                        </a:lnTo>
                        <a:lnTo>
                          <a:pt x="319340" y="0"/>
                        </a:lnTo>
                        <a:lnTo>
                          <a:pt x="249167" y="0"/>
                        </a:lnTo>
                        <a:cubicBezTo>
                          <a:pt x="111555" y="0"/>
                          <a:pt x="0" y="111557"/>
                          <a:pt x="0" y="24917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2" name="任意多边形: 形状 731">
                    <a:extLst>
                      <a:ext uri="{FF2B5EF4-FFF2-40B4-BE49-F238E27FC236}">
                        <a16:creationId xmlns:a16="http://schemas.microsoft.com/office/drawing/2014/main" id="{3F6DC856-CC4C-7C34-9166-24E7D6FA35F0}"/>
                      </a:ext>
                    </a:extLst>
                  </p:cNvPr>
                  <p:cNvSpPr/>
                  <p:nvPr/>
                </p:nvSpPr>
                <p:spPr>
                  <a:xfrm>
                    <a:off x="7672185" y="6908634"/>
                    <a:ext cx="319340" cy="254660"/>
                  </a:xfrm>
                  <a:custGeom>
                    <a:avLst/>
                    <a:gdLst>
                      <a:gd name="connsiteX0" fmla="*/ 70173 w 319340"/>
                      <a:gd name="connsiteY0" fmla="*/ 0 h 254660"/>
                      <a:gd name="connsiteX1" fmla="*/ 0 w 319340"/>
                      <a:gd name="connsiteY1" fmla="*/ 0 h 254660"/>
                      <a:gd name="connsiteX2" fmla="*/ 0 w 319340"/>
                      <a:gd name="connsiteY2" fmla="*/ 254660 h 254660"/>
                      <a:gd name="connsiteX3" fmla="*/ 319340 w 319340"/>
                      <a:gd name="connsiteY3" fmla="*/ 254660 h 254660"/>
                      <a:gd name="connsiteX4" fmla="*/ 319340 w 319340"/>
                      <a:gd name="connsiteY4" fmla="*/ 249174 h 254660"/>
                      <a:gd name="connsiteX5" fmla="*/ 70173 w 319340"/>
                      <a:gd name="connsiteY5" fmla="*/ 0 h 254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9340" h="254660">
                        <a:moveTo>
                          <a:pt x="70173" y="0"/>
                        </a:moveTo>
                        <a:lnTo>
                          <a:pt x="0" y="0"/>
                        </a:lnTo>
                        <a:lnTo>
                          <a:pt x="0" y="254660"/>
                        </a:lnTo>
                        <a:lnTo>
                          <a:pt x="319340" y="254660"/>
                        </a:lnTo>
                        <a:lnTo>
                          <a:pt x="319340" y="249174"/>
                        </a:lnTo>
                        <a:cubicBezTo>
                          <a:pt x="319340" y="111557"/>
                          <a:pt x="207786" y="0"/>
                          <a:pt x="70173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</p:grpSp>
          <p:grpSp>
            <p:nvGrpSpPr>
              <p:cNvPr id="716" name="图形 2">
                <a:extLst>
                  <a:ext uri="{FF2B5EF4-FFF2-40B4-BE49-F238E27FC236}">
                    <a16:creationId xmlns:a16="http://schemas.microsoft.com/office/drawing/2014/main" id="{796B4D72-ECF9-E5A4-CC09-2028A8B92076}"/>
                  </a:ext>
                </a:extLst>
              </p:cNvPr>
              <p:cNvGrpSpPr/>
              <p:nvPr/>
            </p:nvGrpSpPr>
            <p:grpSpPr>
              <a:xfrm>
                <a:off x="6188107" y="9301047"/>
                <a:ext cx="1354409" cy="635119"/>
                <a:chOff x="6188107" y="9301047"/>
                <a:chExt cx="1354409" cy="635119"/>
              </a:xfrm>
            </p:grpSpPr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D1B6E18B-2F13-BADC-9F75-32AB05330454}"/>
                    </a:ext>
                  </a:extLst>
                </p:cNvPr>
                <p:cNvSpPr/>
                <p:nvPr/>
              </p:nvSpPr>
              <p:spPr>
                <a:xfrm>
                  <a:off x="6188107" y="9301047"/>
                  <a:ext cx="1056500" cy="100286"/>
                </a:xfrm>
                <a:custGeom>
                  <a:avLst/>
                  <a:gdLst>
                    <a:gd name="connsiteX0" fmla="*/ 50159 w 1056500"/>
                    <a:gd name="connsiteY0" fmla="*/ 100287 h 100286"/>
                    <a:gd name="connsiteX1" fmla="*/ 1006379 w 1056500"/>
                    <a:gd name="connsiteY1" fmla="*/ 100287 h 100286"/>
                    <a:gd name="connsiteX2" fmla="*/ 1056500 w 1056500"/>
                    <a:gd name="connsiteY2" fmla="*/ 50132 h 100286"/>
                    <a:gd name="connsiteX3" fmla="*/ 1006379 w 1056500"/>
                    <a:gd name="connsiteY3" fmla="*/ 0 h 100286"/>
                    <a:gd name="connsiteX4" fmla="*/ 50159 w 1056500"/>
                    <a:gd name="connsiteY4" fmla="*/ 0 h 100286"/>
                    <a:gd name="connsiteX5" fmla="*/ 0 w 1056500"/>
                    <a:gd name="connsiteY5" fmla="*/ 50132 h 100286"/>
                    <a:gd name="connsiteX6" fmla="*/ 50159 w 1056500"/>
                    <a:gd name="connsiteY6" fmla="*/ 100287 h 10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6500" h="100286">
                      <a:moveTo>
                        <a:pt x="50159" y="100287"/>
                      </a:moveTo>
                      <a:lnTo>
                        <a:pt x="1006379" y="100287"/>
                      </a:lnTo>
                      <a:cubicBezTo>
                        <a:pt x="1034052" y="100287"/>
                        <a:pt x="1056500" y="77838"/>
                        <a:pt x="1056500" y="50132"/>
                      </a:cubicBezTo>
                      <a:cubicBezTo>
                        <a:pt x="1056500" y="22425"/>
                        <a:pt x="1034052" y="0"/>
                        <a:pt x="1006379" y="0"/>
                      </a:cubicBezTo>
                      <a:lnTo>
                        <a:pt x="50159" y="0"/>
                      </a:lnTo>
                      <a:cubicBezTo>
                        <a:pt x="22469" y="0"/>
                        <a:pt x="0" y="22425"/>
                        <a:pt x="0" y="50132"/>
                      </a:cubicBezTo>
                      <a:cubicBezTo>
                        <a:pt x="0" y="77838"/>
                        <a:pt x="22467" y="100287"/>
                        <a:pt x="50159" y="10028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FB3F840E-7DF2-E624-2838-E4FDD4087382}"/>
                    </a:ext>
                  </a:extLst>
                </p:cNvPr>
                <p:cNvSpPr/>
                <p:nvPr/>
              </p:nvSpPr>
              <p:spPr>
                <a:xfrm>
                  <a:off x="7305894" y="9301047"/>
                  <a:ext cx="236621" cy="100286"/>
                </a:xfrm>
                <a:custGeom>
                  <a:avLst/>
                  <a:gdLst>
                    <a:gd name="connsiteX0" fmla="*/ 50141 w 236621"/>
                    <a:gd name="connsiteY0" fmla="*/ 100287 h 100286"/>
                    <a:gd name="connsiteX1" fmla="*/ 186490 w 236621"/>
                    <a:gd name="connsiteY1" fmla="*/ 100287 h 100286"/>
                    <a:gd name="connsiteX2" fmla="*/ 236622 w 236621"/>
                    <a:gd name="connsiteY2" fmla="*/ 50132 h 100286"/>
                    <a:gd name="connsiteX3" fmla="*/ 186490 w 236621"/>
                    <a:gd name="connsiteY3" fmla="*/ 0 h 100286"/>
                    <a:gd name="connsiteX4" fmla="*/ 50141 w 236621"/>
                    <a:gd name="connsiteY4" fmla="*/ 0 h 100286"/>
                    <a:gd name="connsiteX5" fmla="*/ 0 w 236621"/>
                    <a:gd name="connsiteY5" fmla="*/ 50132 h 100286"/>
                    <a:gd name="connsiteX6" fmla="*/ 50141 w 236621"/>
                    <a:gd name="connsiteY6" fmla="*/ 100287 h 10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6621" h="100286">
                      <a:moveTo>
                        <a:pt x="50141" y="100287"/>
                      </a:moveTo>
                      <a:lnTo>
                        <a:pt x="186490" y="100287"/>
                      </a:lnTo>
                      <a:cubicBezTo>
                        <a:pt x="214171" y="100287"/>
                        <a:pt x="236622" y="77838"/>
                        <a:pt x="236622" y="50132"/>
                      </a:cubicBezTo>
                      <a:cubicBezTo>
                        <a:pt x="236622" y="22425"/>
                        <a:pt x="214171" y="0"/>
                        <a:pt x="186490" y="0"/>
                      </a:cubicBezTo>
                      <a:lnTo>
                        <a:pt x="50141" y="0"/>
                      </a:lnTo>
                      <a:cubicBezTo>
                        <a:pt x="22460" y="0"/>
                        <a:pt x="0" y="22425"/>
                        <a:pt x="0" y="50132"/>
                      </a:cubicBezTo>
                      <a:cubicBezTo>
                        <a:pt x="0" y="77838"/>
                        <a:pt x="22462" y="100287"/>
                        <a:pt x="50141" y="10028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9" name="任意多边形: 形状 718">
                  <a:extLst>
                    <a:ext uri="{FF2B5EF4-FFF2-40B4-BE49-F238E27FC236}">
                      <a16:creationId xmlns:a16="http://schemas.microsoft.com/office/drawing/2014/main" id="{3D1B627E-9089-F21C-6697-74068098F8D4}"/>
                    </a:ext>
                  </a:extLst>
                </p:cNvPr>
                <p:cNvSpPr/>
                <p:nvPr/>
              </p:nvSpPr>
              <p:spPr>
                <a:xfrm>
                  <a:off x="6188107" y="9835857"/>
                  <a:ext cx="309144" cy="100309"/>
                </a:xfrm>
                <a:custGeom>
                  <a:avLst/>
                  <a:gdLst>
                    <a:gd name="connsiteX0" fmla="*/ 259011 w 309144"/>
                    <a:gd name="connsiteY0" fmla="*/ 0 h 100309"/>
                    <a:gd name="connsiteX1" fmla="*/ 50159 w 309144"/>
                    <a:gd name="connsiteY1" fmla="*/ 0 h 100309"/>
                    <a:gd name="connsiteX2" fmla="*/ 0 w 309144"/>
                    <a:gd name="connsiteY2" fmla="*/ 50132 h 100309"/>
                    <a:gd name="connsiteX3" fmla="*/ 50159 w 309144"/>
                    <a:gd name="connsiteY3" fmla="*/ 100309 h 100309"/>
                    <a:gd name="connsiteX4" fmla="*/ 259013 w 309144"/>
                    <a:gd name="connsiteY4" fmla="*/ 100309 h 100309"/>
                    <a:gd name="connsiteX5" fmla="*/ 309145 w 309144"/>
                    <a:gd name="connsiteY5" fmla="*/ 50132 h 100309"/>
                    <a:gd name="connsiteX6" fmla="*/ 259011 w 309144"/>
                    <a:gd name="connsiteY6" fmla="*/ 0 h 100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9144" h="100309">
                      <a:moveTo>
                        <a:pt x="259011" y="0"/>
                      </a:moveTo>
                      <a:lnTo>
                        <a:pt x="50159" y="0"/>
                      </a:lnTo>
                      <a:cubicBezTo>
                        <a:pt x="22469" y="0"/>
                        <a:pt x="0" y="22449"/>
                        <a:pt x="0" y="50132"/>
                      </a:cubicBezTo>
                      <a:cubicBezTo>
                        <a:pt x="0" y="77838"/>
                        <a:pt x="22469" y="100309"/>
                        <a:pt x="50159" y="100309"/>
                      </a:cubicBezTo>
                      <a:lnTo>
                        <a:pt x="259013" y="100309"/>
                      </a:lnTo>
                      <a:cubicBezTo>
                        <a:pt x="286694" y="100309"/>
                        <a:pt x="309145" y="77838"/>
                        <a:pt x="309145" y="50132"/>
                      </a:cubicBezTo>
                      <a:cubicBezTo>
                        <a:pt x="309143" y="22449"/>
                        <a:pt x="286692" y="0"/>
                        <a:pt x="25901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0" name="任意多边形: 形状 719">
                  <a:extLst>
                    <a:ext uri="{FF2B5EF4-FFF2-40B4-BE49-F238E27FC236}">
                      <a16:creationId xmlns:a16="http://schemas.microsoft.com/office/drawing/2014/main" id="{E008ED58-B676-ECD8-731B-CBEE3E0EDCCE}"/>
                    </a:ext>
                  </a:extLst>
                </p:cNvPr>
                <p:cNvSpPr/>
                <p:nvPr/>
              </p:nvSpPr>
              <p:spPr>
                <a:xfrm>
                  <a:off x="6558546" y="9835857"/>
                  <a:ext cx="456836" cy="100309"/>
                </a:xfrm>
                <a:custGeom>
                  <a:avLst/>
                  <a:gdLst>
                    <a:gd name="connsiteX0" fmla="*/ 406684 w 456836"/>
                    <a:gd name="connsiteY0" fmla="*/ 0 h 100309"/>
                    <a:gd name="connsiteX1" fmla="*/ 50143 w 456836"/>
                    <a:gd name="connsiteY1" fmla="*/ 0 h 100309"/>
                    <a:gd name="connsiteX2" fmla="*/ 0 w 456836"/>
                    <a:gd name="connsiteY2" fmla="*/ 50132 h 100309"/>
                    <a:gd name="connsiteX3" fmla="*/ 50143 w 456836"/>
                    <a:gd name="connsiteY3" fmla="*/ 100309 h 100309"/>
                    <a:gd name="connsiteX4" fmla="*/ 406684 w 456836"/>
                    <a:gd name="connsiteY4" fmla="*/ 100309 h 100309"/>
                    <a:gd name="connsiteX5" fmla="*/ 456837 w 456836"/>
                    <a:gd name="connsiteY5" fmla="*/ 50132 h 100309"/>
                    <a:gd name="connsiteX6" fmla="*/ 406684 w 456836"/>
                    <a:gd name="connsiteY6" fmla="*/ 0 h 100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6836" h="100309">
                      <a:moveTo>
                        <a:pt x="406684" y="0"/>
                      </a:moveTo>
                      <a:lnTo>
                        <a:pt x="50143" y="0"/>
                      </a:lnTo>
                      <a:cubicBezTo>
                        <a:pt x="22453" y="0"/>
                        <a:pt x="0" y="22449"/>
                        <a:pt x="0" y="50132"/>
                      </a:cubicBezTo>
                      <a:cubicBezTo>
                        <a:pt x="0" y="77838"/>
                        <a:pt x="22451" y="100309"/>
                        <a:pt x="50143" y="100309"/>
                      </a:cubicBezTo>
                      <a:lnTo>
                        <a:pt x="406684" y="100309"/>
                      </a:lnTo>
                      <a:cubicBezTo>
                        <a:pt x="434374" y="100309"/>
                        <a:pt x="456837" y="77838"/>
                        <a:pt x="456837" y="50132"/>
                      </a:cubicBezTo>
                      <a:cubicBezTo>
                        <a:pt x="456837" y="22449"/>
                        <a:pt x="434374" y="0"/>
                        <a:pt x="406684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1" name="任意多边形: 形状 720">
                  <a:extLst>
                    <a:ext uri="{FF2B5EF4-FFF2-40B4-BE49-F238E27FC236}">
                      <a16:creationId xmlns:a16="http://schemas.microsoft.com/office/drawing/2014/main" id="{8D134279-62F1-3D29-0F55-97C33E4E8220}"/>
                    </a:ext>
                  </a:extLst>
                </p:cNvPr>
                <p:cNvSpPr/>
                <p:nvPr/>
              </p:nvSpPr>
              <p:spPr>
                <a:xfrm>
                  <a:off x="6864948" y="9568463"/>
                  <a:ext cx="677568" cy="100263"/>
                </a:xfrm>
                <a:custGeom>
                  <a:avLst/>
                  <a:gdLst>
                    <a:gd name="connsiteX0" fmla="*/ 627436 w 677568"/>
                    <a:gd name="connsiteY0" fmla="*/ 0 h 100263"/>
                    <a:gd name="connsiteX1" fmla="*/ 50132 w 677568"/>
                    <a:gd name="connsiteY1" fmla="*/ 0 h 100263"/>
                    <a:gd name="connsiteX2" fmla="*/ 0 w 677568"/>
                    <a:gd name="connsiteY2" fmla="*/ 50132 h 100263"/>
                    <a:gd name="connsiteX3" fmla="*/ 50132 w 677568"/>
                    <a:gd name="connsiteY3" fmla="*/ 100264 h 100263"/>
                    <a:gd name="connsiteX4" fmla="*/ 627436 w 677568"/>
                    <a:gd name="connsiteY4" fmla="*/ 100264 h 100263"/>
                    <a:gd name="connsiteX5" fmla="*/ 677568 w 677568"/>
                    <a:gd name="connsiteY5" fmla="*/ 50132 h 100263"/>
                    <a:gd name="connsiteX6" fmla="*/ 627436 w 677568"/>
                    <a:gd name="connsiteY6" fmla="*/ 0 h 100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7568" h="100263">
                      <a:moveTo>
                        <a:pt x="627436" y="0"/>
                      </a:moveTo>
                      <a:lnTo>
                        <a:pt x="50132" y="0"/>
                      </a:lnTo>
                      <a:cubicBezTo>
                        <a:pt x="22451" y="0"/>
                        <a:pt x="0" y="22448"/>
                        <a:pt x="0" y="50132"/>
                      </a:cubicBezTo>
                      <a:cubicBezTo>
                        <a:pt x="0" y="77816"/>
                        <a:pt x="22449" y="100264"/>
                        <a:pt x="50132" y="100264"/>
                      </a:cubicBezTo>
                      <a:lnTo>
                        <a:pt x="627436" y="100264"/>
                      </a:lnTo>
                      <a:cubicBezTo>
                        <a:pt x="655117" y="100264"/>
                        <a:pt x="677568" y="77816"/>
                        <a:pt x="677568" y="50132"/>
                      </a:cubicBezTo>
                      <a:cubicBezTo>
                        <a:pt x="677568" y="22448"/>
                        <a:pt x="655117" y="0"/>
                        <a:pt x="62743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2" name="任意多边形: 形状 721">
                  <a:extLst>
                    <a:ext uri="{FF2B5EF4-FFF2-40B4-BE49-F238E27FC236}">
                      <a16:creationId xmlns:a16="http://schemas.microsoft.com/office/drawing/2014/main" id="{2AD7EB50-C8F4-CCEE-C578-85615D636295}"/>
                    </a:ext>
                  </a:extLst>
                </p:cNvPr>
                <p:cNvSpPr/>
                <p:nvPr/>
              </p:nvSpPr>
              <p:spPr>
                <a:xfrm>
                  <a:off x="6188107" y="9568440"/>
                  <a:ext cx="615562" cy="100286"/>
                </a:xfrm>
                <a:custGeom>
                  <a:avLst/>
                  <a:gdLst>
                    <a:gd name="connsiteX0" fmla="*/ 50159 w 615562"/>
                    <a:gd name="connsiteY0" fmla="*/ 100287 h 100286"/>
                    <a:gd name="connsiteX1" fmla="*/ 565403 w 615562"/>
                    <a:gd name="connsiteY1" fmla="*/ 100287 h 100286"/>
                    <a:gd name="connsiteX2" fmla="*/ 615563 w 615562"/>
                    <a:gd name="connsiteY2" fmla="*/ 50155 h 100286"/>
                    <a:gd name="connsiteX3" fmla="*/ 565403 w 615562"/>
                    <a:gd name="connsiteY3" fmla="*/ 0 h 100286"/>
                    <a:gd name="connsiteX4" fmla="*/ 50159 w 615562"/>
                    <a:gd name="connsiteY4" fmla="*/ 0 h 100286"/>
                    <a:gd name="connsiteX5" fmla="*/ 0 w 615562"/>
                    <a:gd name="connsiteY5" fmla="*/ 50155 h 100286"/>
                    <a:gd name="connsiteX6" fmla="*/ 50159 w 615562"/>
                    <a:gd name="connsiteY6" fmla="*/ 100287 h 100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5562" h="100286">
                      <a:moveTo>
                        <a:pt x="50159" y="100287"/>
                      </a:moveTo>
                      <a:lnTo>
                        <a:pt x="565403" y="100287"/>
                      </a:lnTo>
                      <a:cubicBezTo>
                        <a:pt x="593105" y="100287"/>
                        <a:pt x="615563" y="77838"/>
                        <a:pt x="615563" y="50155"/>
                      </a:cubicBezTo>
                      <a:cubicBezTo>
                        <a:pt x="615563" y="22471"/>
                        <a:pt x="593103" y="0"/>
                        <a:pt x="565403" y="0"/>
                      </a:cubicBezTo>
                      <a:lnTo>
                        <a:pt x="50159" y="0"/>
                      </a:lnTo>
                      <a:cubicBezTo>
                        <a:pt x="22469" y="0"/>
                        <a:pt x="0" y="22471"/>
                        <a:pt x="0" y="50155"/>
                      </a:cubicBezTo>
                      <a:cubicBezTo>
                        <a:pt x="0" y="77838"/>
                        <a:pt x="22467" y="100287"/>
                        <a:pt x="50159" y="10028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85" name="图形 2">
              <a:extLst>
                <a:ext uri="{FF2B5EF4-FFF2-40B4-BE49-F238E27FC236}">
                  <a16:creationId xmlns:a16="http://schemas.microsoft.com/office/drawing/2014/main" id="{7E225E2B-665F-49F5-69B8-D78449B25007}"/>
                </a:ext>
              </a:extLst>
            </p:cNvPr>
            <p:cNvGrpSpPr/>
            <p:nvPr/>
          </p:nvGrpSpPr>
          <p:grpSpPr>
            <a:xfrm>
              <a:off x="8018914" y="3465933"/>
              <a:ext cx="2375608" cy="983048"/>
              <a:chOff x="5500377" y="8003582"/>
              <a:chExt cx="2375608" cy="983048"/>
            </a:xfrm>
          </p:grpSpPr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72F0A64E-725A-D40E-F893-EA150339D851}"/>
                  </a:ext>
                </a:extLst>
              </p:cNvPr>
              <p:cNvSpPr/>
              <p:nvPr/>
            </p:nvSpPr>
            <p:spPr>
              <a:xfrm>
                <a:off x="5667017" y="8189274"/>
                <a:ext cx="2077935" cy="797356"/>
              </a:xfrm>
              <a:custGeom>
                <a:avLst/>
                <a:gdLst>
                  <a:gd name="connsiteX0" fmla="*/ 2077935 w 2077935"/>
                  <a:gd name="connsiteY0" fmla="*/ 90045 h 797356"/>
                  <a:gd name="connsiteX1" fmla="*/ 2077935 w 2077935"/>
                  <a:gd name="connsiteY1" fmla="*/ 707334 h 797356"/>
                  <a:gd name="connsiteX2" fmla="*/ 1973641 w 2077935"/>
                  <a:gd name="connsiteY2" fmla="*/ 797357 h 797356"/>
                  <a:gd name="connsiteX3" fmla="*/ 0 w 2077935"/>
                  <a:gd name="connsiteY3" fmla="*/ 797357 h 797356"/>
                  <a:gd name="connsiteX4" fmla="*/ 0 w 2077935"/>
                  <a:gd name="connsiteY4" fmla="*/ 0 h 797356"/>
                  <a:gd name="connsiteX5" fmla="*/ 1973641 w 2077935"/>
                  <a:gd name="connsiteY5" fmla="*/ 0 h 797356"/>
                  <a:gd name="connsiteX6" fmla="*/ 2077935 w 2077935"/>
                  <a:gd name="connsiteY6" fmla="*/ 90045 h 79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7935" h="797356">
                    <a:moveTo>
                      <a:pt x="2077935" y="90045"/>
                    </a:moveTo>
                    <a:lnTo>
                      <a:pt x="2077935" y="707334"/>
                    </a:lnTo>
                    <a:cubicBezTo>
                      <a:pt x="2077935" y="756918"/>
                      <a:pt x="2031536" y="797357"/>
                      <a:pt x="1973641" y="797357"/>
                    </a:cubicBezTo>
                    <a:lnTo>
                      <a:pt x="0" y="797357"/>
                    </a:lnTo>
                    <a:lnTo>
                      <a:pt x="0" y="0"/>
                    </a:lnTo>
                    <a:lnTo>
                      <a:pt x="1973641" y="0"/>
                    </a:lnTo>
                    <a:cubicBezTo>
                      <a:pt x="2031536" y="0"/>
                      <a:pt x="2077935" y="40462"/>
                      <a:pt x="2077935" y="9004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CE373D18-5575-347C-95D5-6FFCB34A0AED}"/>
                  </a:ext>
                </a:extLst>
              </p:cNvPr>
              <p:cNvSpPr/>
              <p:nvPr/>
            </p:nvSpPr>
            <p:spPr>
              <a:xfrm>
                <a:off x="5500377" y="8003582"/>
                <a:ext cx="2375608" cy="844471"/>
              </a:xfrm>
              <a:custGeom>
                <a:avLst/>
                <a:gdLst>
                  <a:gd name="connsiteX0" fmla="*/ 2279272 w 2375608"/>
                  <a:gd name="connsiteY0" fmla="*/ 0 h 844471"/>
                  <a:gd name="connsiteX1" fmla="*/ 96337 w 2375608"/>
                  <a:gd name="connsiteY1" fmla="*/ 0 h 844471"/>
                  <a:gd name="connsiteX2" fmla="*/ 0 w 2375608"/>
                  <a:gd name="connsiteY2" fmla="*/ 96355 h 844471"/>
                  <a:gd name="connsiteX3" fmla="*/ 0 w 2375608"/>
                  <a:gd name="connsiteY3" fmla="*/ 748116 h 844471"/>
                  <a:gd name="connsiteX4" fmla="*/ 96337 w 2375608"/>
                  <a:gd name="connsiteY4" fmla="*/ 844471 h 844471"/>
                  <a:gd name="connsiteX5" fmla="*/ 2279270 w 2375608"/>
                  <a:gd name="connsiteY5" fmla="*/ 844471 h 844471"/>
                  <a:gd name="connsiteX6" fmla="*/ 2375609 w 2375608"/>
                  <a:gd name="connsiteY6" fmla="*/ 748116 h 844471"/>
                  <a:gd name="connsiteX7" fmla="*/ 2375609 w 2375608"/>
                  <a:gd name="connsiteY7" fmla="*/ 96332 h 844471"/>
                  <a:gd name="connsiteX8" fmla="*/ 2279272 w 2375608"/>
                  <a:gd name="connsiteY8" fmla="*/ 0 h 844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5608" h="844471">
                    <a:moveTo>
                      <a:pt x="2279272" y="0"/>
                    </a:moveTo>
                    <a:lnTo>
                      <a:pt x="96337" y="0"/>
                    </a:lnTo>
                    <a:cubicBezTo>
                      <a:pt x="43130" y="0"/>
                      <a:pt x="0" y="43137"/>
                      <a:pt x="0" y="96355"/>
                    </a:cubicBezTo>
                    <a:lnTo>
                      <a:pt x="0" y="748116"/>
                    </a:lnTo>
                    <a:cubicBezTo>
                      <a:pt x="0" y="801335"/>
                      <a:pt x="43130" y="844471"/>
                      <a:pt x="96337" y="844471"/>
                    </a:cubicBezTo>
                    <a:lnTo>
                      <a:pt x="2279270" y="844471"/>
                    </a:lnTo>
                    <a:cubicBezTo>
                      <a:pt x="2332477" y="844471"/>
                      <a:pt x="2375609" y="801335"/>
                      <a:pt x="2375609" y="748116"/>
                    </a:cubicBezTo>
                    <a:lnTo>
                      <a:pt x="2375609" y="96332"/>
                    </a:lnTo>
                    <a:cubicBezTo>
                      <a:pt x="2375609" y="43137"/>
                      <a:pt x="2332477" y="0"/>
                      <a:pt x="2279272" y="0"/>
                    </a:cubicBezTo>
                    <a:close/>
                  </a:path>
                </a:pathLst>
              </a:custGeom>
              <a:solidFill>
                <a:srgbClr val="FFC439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 dirty="0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DD7FFC30-DBC1-EEC0-559D-2BB31D85D78E}"/>
                  </a:ext>
                </a:extLst>
              </p:cNvPr>
              <p:cNvSpPr/>
              <p:nvPr/>
            </p:nvSpPr>
            <p:spPr>
              <a:xfrm>
                <a:off x="5723900" y="8237691"/>
                <a:ext cx="338291" cy="321823"/>
              </a:xfrm>
              <a:custGeom>
                <a:avLst/>
                <a:gdLst>
                  <a:gd name="connsiteX0" fmla="*/ 169331 w 338291"/>
                  <a:gd name="connsiteY0" fmla="*/ 0 h 321823"/>
                  <a:gd name="connsiteX1" fmla="*/ 129271 w 338291"/>
                  <a:gd name="connsiteY1" fmla="*/ 122987 h 321823"/>
                  <a:gd name="connsiteX2" fmla="*/ 1170 w 338291"/>
                  <a:gd name="connsiteY2" fmla="*/ 122987 h 321823"/>
                  <a:gd name="connsiteX3" fmla="*/ 0 w 338291"/>
                  <a:gd name="connsiteY3" fmla="*/ 122987 h 321823"/>
                  <a:gd name="connsiteX4" fmla="*/ 104502 w 338291"/>
                  <a:gd name="connsiteY4" fmla="*/ 198813 h 321823"/>
                  <a:gd name="connsiteX5" fmla="*/ 64420 w 338291"/>
                  <a:gd name="connsiteY5" fmla="*/ 321823 h 321823"/>
                  <a:gd name="connsiteX6" fmla="*/ 169331 w 338291"/>
                  <a:gd name="connsiteY6" fmla="*/ 245974 h 321823"/>
                  <a:gd name="connsiteX7" fmla="*/ 272274 w 338291"/>
                  <a:gd name="connsiteY7" fmla="*/ 320634 h 321823"/>
                  <a:gd name="connsiteX8" fmla="*/ 273849 w 338291"/>
                  <a:gd name="connsiteY8" fmla="*/ 321823 h 321823"/>
                  <a:gd name="connsiteX9" fmla="*/ 233773 w 338291"/>
                  <a:gd name="connsiteY9" fmla="*/ 198813 h 321823"/>
                  <a:gd name="connsiteX10" fmla="*/ 335935 w 338291"/>
                  <a:gd name="connsiteY10" fmla="*/ 124953 h 321823"/>
                  <a:gd name="connsiteX11" fmla="*/ 336319 w 338291"/>
                  <a:gd name="connsiteY11" fmla="*/ 124564 h 321823"/>
                  <a:gd name="connsiteX12" fmla="*/ 338291 w 338291"/>
                  <a:gd name="connsiteY12" fmla="*/ 122987 h 321823"/>
                  <a:gd name="connsiteX13" fmla="*/ 209023 w 338291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1" h="321823">
                    <a:moveTo>
                      <a:pt x="169331" y="0"/>
                    </a:moveTo>
                    <a:lnTo>
                      <a:pt x="129271" y="122987"/>
                    </a:lnTo>
                    <a:lnTo>
                      <a:pt x="1170" y="122987"/>
                    </a:lnTo>
                    <a:lnTo>
                      <a:pt x="0" y="122987"/>
                    </a:lnTo>
                    <a:lnTo>
                      <a:pt x="104502" y="198813"/>
                    </a:lnTo>
                    <a:lnTo>
                      <a:pt x="64420" y="321823"/>
                    </a:lnTo>
                    <a:lnTo>
                      <a:pt x="169331" y="245974"/>
                    </a:lnTo>
                    <a:lnTo>
                      <a:pt x="272274" y="320634"/>
                    </a:lnTo>
                    <a:lnTo>
                      <a:pt x="273849" y="321823"/>
                    </a:lnTo>
                    <a:lnTo>
                      <a:pt x="233773" y="198813"/>
                    </a:lnTo>
                    <a:lnTo>
                      <a:pt x="335935" y="124953"/>
                    </a:lnTo>
                    <a:lnTo>
                      <a:pt x="336319" y="124564"/>
                    </a:lnTo>
                    <a:lnTo>
                      <a:pt x="338291" y="122987"/>
                    </a:lnTo>
                    <a:lnTo>
                      <a:pt x="209023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3AEB2B81-16DF-6990-143F-54E5AA3D5DAE}"/>
                  </a:ext>
                </a:extLst>
              </p:cNvPr>
              <p:cNvSpPr/>
              <p:nvPr/>
            </p:nvSpPr>
            <p:spPr>
              <a:xfrm>
                <a:off x="6130044" y="8237691"/>
                <a:ext cx="338293" cy="321823"/>
              </a:xfrm>
              <a:custGeom>
                <a:avLst/>
                <a:gdLst>
                  <a:gd name="connsiteX0" fmla="*/ 169326 w 338293"/>
                  <a:gd name="connsiteY0" fmla="*/ 0 h 321823"/>
                  <a:gd name="connsiteX1" fmla="*/ 129266 w 338293"/>
                  <a:gd name="connsiteY1" fmla="*/ 122987 h 321823"/>
                  <a:gd name="connsiteX2" fmla="*/ 1166 w 338293"/>
                  <a:gd name="connsiteY2" fmla="*/ 122987 h 321823"/>
                  <a:gd name="connsiteX3" fmla="*/ 0 w 338293"/>
                  <a:gd name="connsiteY3" fmla="*/ 122987 h 321823"/>
                  <a:gd name="connsiteX4" fmla="*/ 104502 w 338293"/>
                  <a:gd name="connsiteY4" fmla="*/ 198813 h 321823"/>
                  <a:gd name="connsiteX5" fmla="*/ 64422 w 338293"/>
                  <a:gd name="connsiteY5" fmla="*/ 321823 h 321823"/>
                  <a:gd name="connsiteX6" fmla="*/ 169326 w 338293"/>
                  <a:gd name="connsiteY6" fmla="*/ 245974 h 321823"/>
                  <a:gd name="connsiteX7" fmla="*/ 272276 w 338293"/>
                  <a:gd name="connsiteY7" fmla="*/ 320634 h 321823"/>
                  <a:gd name="connsiteX8" fmla="*/ 273851 w 338293"/>
                  <a:gd name="connsiteY8" fmla="*/ 321823 h 321823"/>
                  <a:gd name="connsiteX9" fmla="*/ 233769 w 338293"/>
                  <a:gd name="connsiteY9" fmla="*/ 198813 h 321823"/>
                  <a:gd name="connsiteX10" fmla="*/ 335935 w 338293"/>
                  <a:gd name="connsiteY10" fmla="*/ 124953 h 321823"/>
                  <a:gd name="connsiteX11" fmla="*/ 336319 w 338293"/>
                  <a:gd name="connsiteY11" fmla="*/ 124564 h 321823"/>
                  <a:gd name="connsiteX12" fmla="*/ 338294 w 338293"/>
                  <a:gd name="connsiteY12" fmla="*/ 122987 h 321823"/>
                  <a:gd name="connsiteX13" fmla="*/ 209023 w 338293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3" h="321823">
                    <a:moveTo>
                      <a:pt x="169326" y="0"/>
                    </a:moveTo>
                    <a:lnTo>
                      <a:pt x="129266" y="122987"/>
                    </a:lnTo>
                    <a:lnTo>
                      <a:pt x="1166" y="122987"/>
                    </a:lnTo>
                    <a:lnTo>
                      <a:pt x="0" y="122987"/>
                    </a:lnTo>
                    <a:lnTo>
                      <a:pt x="104502" y="198813"/>
                    </a:lnTo>
                    <a:lnTo>
                      <a:pt x="64422" y="321823"/>
                    </a:lnTo>
                    <a:lnTo>
                      <a:pt x="169326" y="245974"/>
                    </a:lnTo>
                    <a:lnTo>
                      <a:pt x="272276" y="320634"/>
                    </a:lnTo>
                    <a:lnTo>
                      <a:pt x="273851" y="321823"/>
                    </a:lnTo>
                    <a:lnTo>
                      <a:pt x="233769" y="198813"/>
                    </a:lnTo>
                    <a:lnTo>
                      <a:pt x="335935" y="124953"/>
                    </a:lnTo>
                    <a:lnTo>
                      <a:pt x="336319" y="124564"/>
                    </a:lnTo>
                    <a:lnTo>
                      <a:pt x="338294" y="122987"/>
                    </a:lnTo>
                    <a:lnTo>
                      <a:pt x="209023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48DA1C0B-194C-0608-EC96-3BB74A662DB9}"/>
                  </a:ext>
                </a:extLst>
              </p:cNvPr>
              <p:cNvSpPr/>
              <p:nvPr/>
            </p:nvSpPr>
            <p:spPr>
              <a:xfrm>
                <a:off x="6536184" y="8237691"/>
                <a:ext cx="338300" cy="321823"/>
              </a:xfrm>
              <a:custGeom>
                <a:avLst/>
                <a:gdLst>
                  <a:gd name="connsiteX0" fmla="*/ 169333 w 338300"/>
                  <a:gd name="connsiteY0" fmla="*/ 0 h 321823"/>
                  <a:gd name="connsiteX1" fmla="*/ 129276 w 338300"/>
                  <a:gd name="connsiteY1" fmla="*/ 122987 h 321823"/>
                  <a:gd name="connsiteX2" fmla="*/ 1173 w 338300"/>
                  <a:gd name="connsiteY2" fmla="*/ 122987 h 321823"/>
                  <a:gd name="connsiteX3" fmla="*/ 0 w 338300"/>
                  <a:gd name="connsiteY3" fmla="*/ 122987 h 321823"/>
                  <a:gd name="connsiteX4" fmla="*/ 104505 w 338300"/>
                  <a:gd name="connsiteY4" fmla="*/ 198813 h 321823"/>
                  <a:gd name="connsiteX5" fmla="*/ 64429 w 338300"/>
                  <a:gd name="connsiteY5" fmla="*/ 321823 h 321823"/>
                  <a:gd name="connsiteX6" fmla="*/ 169333 w 338300"/>
                  <a:gd name="connsiteY6" fmla="*/ 245974 h 321823"/>
                  <a:gd name="connsiteX7" fmla="*/ 272283 w 338300"/>
                  <a:gd name="connsiteY7" fmla="*/ 320634 h 321823"/>
                  <a:gd name="connsiteX8" fmla="*/ 273856 w 338300"/>
                  <a:gd name="connsiteY8" fmla="*/ 321823 h 321823"/>
                  <a:gd name="connsiteX9" fmla="*/ 233778 w 338300"/>
                  <a:gd name="connsiteY9" fmla="*/ 198813 h 321823"/>
                  <a:gd name="connsiteX10" fmla="*/ 335941 w 338300"/>
                  <a:gd name="connsiteY10" fmla="*/ 124953 h 321823"/>
                  <a:gd name="connsiteX11" fmla="*/ 336321 w 338300"/>
                  <a:gd name="connsiteY11" fmla="*/ 124564 h 321823"/>
                  <a:gd name="connsiteX12" fmla="*/ 338301 w 338300"/>
                  <a:gd name="connsiteY12" fmla="*/ 122987 h 321823"/>
                  <a:gd name="connsiteX13" fmla="*/ 209027 w 338300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300" h="321823">
                    <a:moveTo>
                      <a:pt x="169333" y="0"/>
                    </a:moveTo>
                    <a:lnTo>
                      <a:pt x="129276" y="122987"/>
                    </a:lnTo>
                    <a:lnTo>
                      <a:pt x="1173" y="122987"/>
                    </a:lnTo>
                    <a:lnTo>
                      <a:pt x="0" y="122987"/>
                    </a:lnTo>
                    <a:lnTo>
                      <a:pt x="104505" y="198813"/>
                    </a:lnTo>
                    <a:lnTo>
                      <a:pt x="64429" y="321823"/>
                    </a:lnTo>
                    <a:lnTo>
                      <a:pt x="169333" y="245974"/>
                    </a:lnTo>
                    <a:lnTo>
                      <a:pt x="272283" y="320634"/>
                    </a:lnTo>
                    <a:lnTo>
                      <a:pt x="273856" y="321823"/>
                    </a:lnTo>
                    <a:lnTo>
                      <a:pt x="233778" y="198813"/>
                    </a:lnTo>
                    <a:lnTo>
                      <a:pt x="335941" y="124953"/>
                    </a:lnTo>
                    <a:lnTo>
                      <a:pt x="336321" y="124564"/>
                    </a:lnTo>
                    <a:lnTo>
                      <a:pt x="338301" y="122987"/>
                    </a:lnTo>
                    <a:lnTo>
                      <a:pt x="209027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17E95A87-BDD2-EBC4-0FE7-E99ED27BE6D0}"/>
                  </a:ext>
                </a:extLst>
              </p:cNvPr>
              <p:cNvSpPr/>
              <p:nvPr/>
            </p:nvSpPr>
            <p:spPr>
              <a:xfrm>
                <a:off x="6942331" y="8237691"/>
                <a:ext cx="338293" cy="321823"/>
              </a:xfrm>
              <a:custGeom>
                <a:avLst/>
                <a:gdLst>
                  <a:gd name="connsiteX0" fmla="*/ 169331 w 338293"/>
                  <a:gd name="connsiteY0" fmla="*/ 0 h 321823"/>
                  <a:gd name="connsiteX1" fmla="*/ 129269 w 338293"/>
                  <a:gd name="connsiteY1" fmla="*/ 122987 h 321823"/>
                  <a:gd name="connsiteX2" fmla="*/ 1168 w 338293"/>
                  <a:gd name="connsiteY2" fmla="*/ 122987 h 321823"/>
                  <a:gd name="connsiteX3" fmla="*/ 0 w 338293"/>
                  <a:gd name="connsiteY3" fmla="*/ 122987 h 321823"/>
                  <a:gd name="connsiteX4" fmla="*/ 104504 w 338293"/>
                  <a:gd name="connsiteY4" fmla="*/ 198813 h 321823"/>
                  <a:gd name="connsiteX5" fmla="*/ 64422 w 338293"/>
                  <a:gd name="connsiteY5" fmla="*/ 321823 h 321823"/>
                  <a:gd name="connsiteX6" fmla="*/ 169331 w 338293"/>
                  <a:gd name="connsiteY6" fmla="*/ 245974 h 321823"/>
                  <a:gd name="connsiteX7" fmla="*/ 272279 w 338293"/>
                  <a:gd name="connsiteY7" fmla="*/ 320634 h 321823"/>
                  <a:gd name="connsiteX8" fmla="*/ 273851 w 338293"/>
                  <a:gd name="connsiteY8" fmla="*/ 321823 h 321823"/>
                  <a:gd name="connsiteX9" fmla="*/ 233776 w 338293"/>
                  <a:gd name="connsiteY9" fmla="*/ 198813 h 321823"/>
                  <a:gd name="connsiteX10" fmla="*/ 335935 w 338293"/>
                  <a:gd name="connsiteY10" fmla="*/ 124953 h 321823"/>
                  <a:gd name="connsiteX11" fmla="*/ 336321 w 338293"/>
                  <a:gd name="connsiteY11" fmla="*/ 124564 h 321823"/>
                  <a:gd name="connsiteX12" fmla="*/ 338294 w 338293"/>
                  <a:gd name="connsiteY12" fmla="*/ 122987 h 321823"/>
                  <a:gd name="connsiteX13" fmla="*/ 209023 w 338293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3" h="321823">
                    <a:moveTo>
                      <a:pt x="169331" y="0"/>
                    </a:moveTo>
                    <a:lnTo>
                      <a:pt x="129269" y="122987"/>
                    </a:lnTo>
                    <a:lnTo>
                      <a:pt x="1168" y="122987"/>
                    </a:lnTo>
                    <a:lnTo>
                      <a:pt x="0" y="122987"/>
                    </a:lnTo>
                    <a:lnTo>
                      <a:pt x="104504" y="198813"/>
                    </a:lnTo>
                    <a:lnTo>
                      <a:pt x="64422" y="321823"/>
                    </a:lnTo>
                    <a:lnTo>
                      <a:pt x="169331" y="245974"/>
                    </a:lnTo>
                    <a:lnTo>
                      <a:pt x="272279" y="320634"/>
                    </a:lnTo>
                    <a:lnTo>
                      <a:pt x="273851" y="321823"/>
                    </a:lnTo>
                    <a:lnTo>
                      <a:pt x="233776" y="198813"/>
                    </a:lnTo>
                    <a:lnTo>
                      <a:pt x="335935" y="124953"/>
                    </a:lnTo>
                    <a:lnTo>
                      <a:pt x="336321" y="124564"/>
                    </a:lnTo>
                    <a:lnTo>
                      <a:pt x="338294" y="122987"/>
                    </a:lnTo>
                    <a:lnTo>
                      <a:pt x="209023" y="122987"/>
                    </a:lnTo>
                    <a:close/>
                  </a:path>
                </a:pathLst>
              </a:custGeom>
              <a:solidFill>
                <a:srgbClr val="EAA400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1D7AE3E5-0C27-1AD9-6E0F-C73BC5025E57}"/>
                  </a:ext>
                </a:extLst>
              </p:cNvPr>
              <p:cNvSpPr/>
              <p:nvPr/>
            </p:nvSpPr>
            <p:spPr>
              <a:xfrm>
                <a:off x="7348476" y="8237691"/>
                <a:ext cx="338298" cy="321823"/>
              </a:xfrm>
              <a:custGeom>
                <a:avLst/>
                <a:gdLst>
                  <a:gd name="connsiteX0" fmla="*/ 209025 w 338298"/>
                  <a:gd name="connsiteY0" fmla="*/ 122987 h 321823"/>
                  <a:gd name="connsiteX1" fmla="*/ 169326 w 338298"/>
                  <a:gd name="connsiteY1" fmla="*/ 0 h 321823"/>
                  <a:gd name="connsiteX2" fmla="*/ 129266 w 338298"/>
                  <a:gd name="connsiteY2" fmla="*/ 122987 h 321823"/>
                  <a:gd name="connsiteX3" fmla="*/ 1166 w 338298"/>
                  <a:gd name="connsiteY3" fmla="*/ 122987 h 321823"/>
                  <a:gd name="connsiteX4" fmla="*/ 0 w 338298"/>
                  <a:gd name="connsiteY4" fmla="*/ 122987 h 321823"/>
                  <a:gd name="connsiteX5" fmla="*/ 104505 w 338298"/>
                  <a:gd name="connsiteY5" fmla="*/ 198813 h 321823"/>
                  <a:gd name="connsiteX6" fmla="*/ 64426 w 338298"/>
                  <a:gd name="connsiteY6" fmla="*/ 321823 h 321823"/>
                  <a:gd name="connsiteX7" fmla="*/ 169326 w 338298"/>
                  <a:gd name="connsiteY7" fmla="*/ 245974 h 321823"/>
                  <a:gd name="connsiteX8" fmla="*/ 272285 w 338298"/>
                  <a:gd name="connsiteY8" fmla="*/ 320634 h 321823"/>
                  <a:gd name="connsiteX9" fmla="*/ 273856 w 338298"/>
                  <a:gd name="connsiteY9" fmla="*/ 321823 h 321823"/>
                  <a:gd name="connsiteX10" fmla="*/ 233769 w 338298"/>
                  <a:gd name="connsiteY10" fmla="*/ 198813 h 321823"/>
                  <a:gd name="connsiteX11" fmla="*/ 335941 w 338298"/>
                  <a:gd name="connsiteY11" fmla="*/ 124953 h 321823"/>
                  <a:gd name="connsiteX12" fmla="*/ 336321 w 338298"/>
                  <a:gd name="connsiteY12" fmla="*/ 124564 h 321823"/>
                  <a:gd name="connsiteX13" fmla="*/ 338298 w 338298"/>
                  <a:gd name="connsiteY13" fmla="*/ 122987 h 32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8298" h="321823">
                    <a:moveTo>
                      <a:pt x="209025" y="122987"/>
                    </a:moveTo>
                    <a:lnTo>
                      <a:pt x="169326" y="0"/>
                    </a:lnTo>
                    <a:lnTo>
                      <a:pt x="129266" y="122987"/>
                    </a:lnTo>
                    <a:lnTo>
                      <a:pt x="1166" y="122987"/>
                    </a:lnTo>
                    <a:lnTo>
                      <a:pt x="0" y="122987"/>
                    </a:lnTo>
                    <a:lnTo>
                      <a:pt x="104505" y="198813"/>
                    </a:lnTo>
                    <a:lnTo>
                      <a:pt x="64426" y="321823"/>
                    </a:lnTo>
                    <a:lnTo>
                      <a:pt x="169326" y="245974"/>
                    </a:lnTo>
                    <a:lnTo>
                      <a:pt x="272285" y="320634"/>
                    </a:lnTo>
                    <a:lnTo>
                      <a:pt x="273856" y="321823"/>
                    </a:lnTo>
                    <a:lnTo>
                      <a:pt x="233769" y="198813"/>
                    </a:lnTo>
                    <a:lnTo>
                      <a:pt x="335941" y="124953"/>
                    </a:lnTo>
                    <a:lnTo>
                      <a:pt x="336321" y="124564"/>
                    </a:lnTo>
                    <a:lnTo>
                      <a:pt x="338298" y="122987"/>
                    </a:lnTo>
                    <a:close/>
                  </a:path>
                </a:pathLst>
              </a:custGeom>
              <a:solidFill>
                <a:srgbClr val="EAA400">
                  <a:alpha val="59000"/>
                </a:srgb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586" name="图形 2">
              <a:extLst>
                <a:ext uri="{FF2B5EF4-FFF2-40B4-BE49-F238E27FC236}">
                  <a16:creationId xmlns:a16="http://schemas.microsoft.com/office/drawing/2014/main" id="{A5E99756-68E1-887F-924F-25EB2EA68786}"/>
                </a:ext>
              </a:extLst>
            </p:cNvPr>
            <p:cNvGrpSpPr/>
            <p:nvPr/>
          </p:nvGrpSpPr>
          <p:grpSpPr>
            <a:xfrm>
              <a:off x="10041271" y="3261579"/>
              <a:ext cx="1823615" cy="3596421"/>
              <a:chOff x="7522734" y="7799228"/>
              <a:chExt cx="1823615" cy="3596421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5B2C181C-C702-60BB-B348-58F551AA5CF5}"/>
                  </a:ext>
                </a:extLst>
              </p:cNvPr>
              <p:cNvSpPr/>
              <p:nvPr/>
            </p:nvSpPr>
            <p:spPr>
              <a:xfrm>
                <a:off x="8535043" y="7799228"/>
                <a:ext cx="811306" cy="826513"/>
              </a:xfrm>
              <a:custGeom>
                <a:avLst/>
                <a:gdLst>
                  <a:gd name="connsiteX0" fmla="*/ 25545 w 811306"/>
                  <a:gd name="connsiteY0" fmla="*/ 196855 h 826513"/>
                  <a:gd name="connsiteX1" fmla="*/ 24654 w 811306"/>
                  <a:gd name="connsiteY1" fmla="*/ 200261 h 826513"/>
                  <a:gd name="connsiteX2" fmla="*/ 101829 w 811306"/>
                  <a:gd name="connsiteY2" fmla="*/ 58369 h 826513"/>
                  <a:gd name="connsiteX3" fmla="*/ 319753 w 811306"/>
                  <a:gd name="connsiteY3" fmla="*/ 23302 h 826513"/>
                  <a:gd name="connsiteX4" fmla="*/ 319502 w 811306"/>
                  <a:gd name="connsiteY4" fmla="*/ 23119 h 826513"/>
                  <a:gd name="connsiteX5" fmla="*/ 320005 w 811306"/>
                  <a:gd name="connsiteY5" fmla="*/ 23417 h 826513"/>
                  <a:gd name="connsiteX6" fmla="*/ 327480 w 811306"/>
                  <a:gd name="connsiteY6" fmla="*/ 27874 h 826513"/>
                  <a:gd name="connsiteX7" fmla="*/ 378115 w 811306"/>
                  <a:gd name="connsiteY7" fmla="*/ 71034 h 826513"/>
                  <a:gd name="connsiteX8" fmla="*/ 417046 w 811306"/>
                  <a:gd name="connsiteY8" fmla="*/ 136574 h 826513"/>
                  <a:gd name="connsiteX9" fmla="*/ 448935 w 811306"/>
                  <a:gd name="connsiteY9" fmla="*/ 204650 h 826513"/>
                  <a:gd name="connsiteX10" fmla="*/ 470949 w 811306"/>
                  <a:gd name="connsiteY10" fmla="*/ 233797 h 826513"/>
                  <a:gd name="connsiteX11" fmla="*/ 500096 w 811306"/>
                  <a:gd name="connsiteY11" fmla="*/ 256291 h 826513"/>
                  <a:gd name="connsiteX12" fmla="*/ 637759 w 811306"/>
                  <a:gd name="connsiteY12" fmla="*/ 314904 h 826513"/>
                  <a:gd name="connsiteX13" fmla="*/ 706545 w 811306"/>
                  <a:gd name="connsiteY13" fmla="*/ 347869 h 826513"/>
                  <a:gd name="connsiteX14" fmla="*/ 762529 w 811306"/>
                  <a:gd name="connsiteY14" fmla="*/ 398869 h 826513"/>
                  <a:gd name="connsiteX15" fmla="*/ 703984 w 811306"/>
                  <a:gd name="connsiteY15" fmla="*/ 351984 h 826513"/>
                  <a:gd name="connsiteX16" fmla="*/ 635427 w 811306"/>
                  <a:gd name="connsiteY16" fmla="*/ 322128 h 826513"/>
                  <a:gd name="connsiteX17" fmla="*/ 563373 w 811306"/>
                  <a:gd name="connsiteY17" fmla="*/ 298285 h 826513"/>
                  <a:gd name="connsiteX18" fmla="*/ 494655 w 811306"/>
                  <a:gd name="connsiteY18" fmla="*/ 264498 h 826513"/>
                  <a:gd name="connsiteX19" fmla="*/ 464297 w 811306"/>
                  <a:gd name="connsiteY19" fmla="*/ 240427 h 826513"/>
                  <a:gd name="connsiteX20" fmla="*/ 441186 w 811306"/>
                  <a:gd name="connsiteY20" fmla="*/ 209109 h 826513"/>
                  <a:gd name="connsiteX21" fmla="*/ 410256 w 811306"/>
                  <a:gd name="connsiteY21" fmla="*/ 139545 h 826513"/>
                  <a:gd name="connsiteX22" fmla="*/ 380264 w 811306"/>
                  <a:gd name="connsiteY22" fmla="*/ 82464 h 826513"/>
                  <a:gd name="connsiteX23" fmla="*/ 449941 w 811306"/>
                  <a:gd name="connsiteY23" fmla="*/ 240564 h 826513"/>
                  <a:gd name="connsiteX24" fmla="*/ 730959 w 811306"/>
                  <a:gd name="connsiteY24" fmla="*/ 384376 h 826513"/>
                  <a:gd name="connsiteX25" fmla="*/ 713563 w 811306"/>
                  <a:gd name="connsiteY25" fmla="*/ 753588 h 826513"/>
                  <a:gd name="connsiteX26" fmla="*/ 142085 w 811306"/>
                  <a:gd name="connsiteY26" fmla="*/ 648912 h 826513"/>
                  <a:gd name="connsiteX27" fmla="*/ 8583 w 811306"/>
                  <a:gd name="connsiteY27" fmla="*/ 281346 h 826513"/>
                  <a:gd name="connsiteX28" fmla="*/ 16653 w 811306"/>
                  <a:gd name="connsiteY28" fmla="*/ 437023 h 826513"/>
                  <a:gd name="connsiteX29" fmla="*/ 59721 w 811306"/>
                  <a:gd name="connsiteY29" fmla="*/ 549585 h 826513"/>
                  <a:gd name="connsiteX30" fmla="*/ 130564 w 811306"/>
                  <a:gd name="connsiteY30" fmla="*/ 647152 h 826513"/>
                  <a:gd name="connsiteX31" fmla="*/ 220861 w 811306"/>
                  <a:gd name="connsiteY31" fmla="*/ 727368 h 826513"/>
                  <a:gd name="connsiteX32" fmla="*/ 326726 w 811306"/>
                  <a:gd name="connsiteY32" fmla="*/ 785432 h 826513"/>
                  <a:gd name="connsiteX33" fmla="*/ 443358 w 811306"/>
                  <a:gd name="connsiteY33" fmla="*/ 817710 h 826513"/>
                  <a:gd name="connsiteX34" fmla="*/ 564653 w 811306"/>
                  <a:gd name="connsiteY34" fmla="*/ 821916 h 826513"/>
                  <a:gd name="connsiteX35" fmla="*/ 323822 w 811306"/>
                  <a:gd name="connsiteY35" fmla="*/ 792793 h 826513"/>
                  <a:gd name="connsiteX36" fmla="*/ 123317 w 811306"/>
                  <a:gd name="connsiteY36" fmla="*/ 653804 h 826513"/>
                  <a:gd name="connsiteX37" fmla="*/ 9360 w 811306"/>
                  <a:gd name="connsiteY37" fmla="*/ 438646 h 826513"/>
                  <a:gd name="connsiteX38" fmla="*/ 25545 w 811306"/>
                  <a:gd name="connsiteY38" fmla="*/ 196855 h 82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11306" h="826513">
                    <a:moveTo>
                      <a:pt x="25545" y="196855"/>
                    </a:moveTo>
                    <a:cubicBezTo>
                      <a:pt x="25202" y="197998"/>
                      <a:pt x="24974" y="199141"/>
                      <a:pt x="24654" y="200261"/>
                    </a:cubicBezTo>
                    <a:cubicBezTo>
                      <a:pt x="40541" y="148141"/>
                      <a:pt x="66670" y="99906"/>
                      <a:pt x="101829" y="58369"/>
                    </a:cubicBezTo>
                    <a:cubicBezTo>
                      <a:pt x="163688" y="-14691"/>
                      <a:pt x="257437" y="-10279"/>
                      <a:pt x="319753" y="23302"/>
                    </a:cubicBezTo>
                    <a:cubicBezTo>
                      <a:pt x="319685" y="23234"/>
                      <a:pt x="319593" y="23165"/>
                      <a:pt x="319502" y="23119"/>
                    </a:cubicBezTo>
                    <a:cubicBezTo>
                      <a:pt x="319685" y="23211"/>
                      <a:pt x="319822" y="23325"/>
                      <a:pt x="320005" y="23417"/>
                    </a:cubicBezTo>
                    <a:cubicBezTo>
                      <a:pt x="322588" y="24811"/>
                      <a:pt x="324988" y="26388"/>
                      <a:pt x="327480" y="27874"/>
                    </a:cubicBezTo>
                    <a:cubicBezTo>
                      <a:pt x="346523" y="39259"/>
                      <a:pt x="363805" y="53797"/>
                      <a:pt x="378115" y="71034"/>
                    </a:cubicBezTo>
                    <a:cubicBezTo>
                      <a:pt x="394391" y="90762"/>
                      <a:pt x="406484" y="113554"/>
                      <a:pt x="417046" y="136574"/>
                    </a:cubicBezTo>
                    <a:cubicBezTo>
                      <a:pt x="427790" y="159525"/>
                      <a:pt x="436545" y="183254"/>
                      <a:pt x="448935" y="204650"/>
                    </a:cubicBezTo>
                    <a:cubicBezTo>
                      <a:pt x="455199" y="215235"/>
                      <a:pt x="462263" y="225362"/>
                      <a:pt x="470949" y="233797"/>
                    </a:cubicBezTo>
                    <a:cubicBezTo>
                      <a:pt x="479476" y="242187"/>
                      <a:pt x="489855" y="249410"/>
                      <a:pt x="500096" y="256291"/>
                    </a:cubicBezTo>
                    <a:cubicBezTo>
                      <a:pt x="541313" y="284089"/>
                      <a:pt x="590324" y="298240"/>
                      <a:pt x="637759" y="314904"/>
                    </a:cubicBezTo>
                    <a:cubicBezTo>
                      <a:pt x="661899" y="323134"/>
                      <a:pt x="685102" y="334198"/>
                      <a:pt x="706545" y="347869"/>
                    </a:cubicBezTo>
                    <a:cubicBezTo>
                      <a:pt x="727507" y="362133"/>
                      <a:pt x="747555" y="378432"/>
                      <a:pt x="762529" y="398869"/>
                    </a:cubicBezTo>
                    <a:cubicBezTo>
                      <a:pt x="745864" y="379896"/>
                      <a:pt x="725495" y="364670"/>
                      <a:pt x="703984" y="351984"/>
                    </a:cubicBezTo>
                    <a:cubicBezTo>
                      <a:pt x="682359" y="339388"/>
                      <a:pt x="659362" y="329329"/>
                      <a:pt x="635427" y="322128"/>
                    </a:cubicBezTo>
                    <a:cubicBezTo>
                      <a:pt x="611218" y="314950"/>
                      <a:pt x="587215" y="307063"/>
                      <a:pt x="563373" y="298285"/>
                    </a:cubicBezTo>
                    <a:cubicBezTo>
                      <a:pt x="539621" y="289393"/>
                      <a:pt x="515984" y="278900"/>
                      <a:pt x="494655" y="264498"/>
                    </a:cubicBezTo>
                    <a:cubicBezTo>
                      <a:pt x="484094" y="257206"/>
                      <a:pt x="473693" y="249845"/>
                      <a:pt x="464297" y="240427"/>
                    </a:cubicBezTo>
                    <a:cubicBezTo>
                      <a:pt x="454970" y="231145"/>
                      <a:pt x="447609" y="220264"/>
                      <a:pt x="441186" y="209109"/>
                    </a:cubicBezTo>
                    <a:cubicBezTo>
                      <a:pt x="428499" y="186614"/>
                      <a:pt x="419857" y="162703"/>
                      <a:pt x="410256" y="139545"/>
                    </a:cubicBezTo>
                    <a:cubicBezTo>
                      <a:pt x="401958" y="119588"/>
                      <a:pt x="392357" y="100226"/>
                      <a:pt x="380264" y="82464"/>
                    </a:cubicBezTo>
                    <a:cubicBezTo>
                      <a:pt x="412268" y="137831"/>
                      <a:pt x="423675" y="206411"/>
                      <a:pt x="449941" y="240564"/>
                    </a:cubicBezTo>
                    <a:cubicBezTo>
                      <a:pt x="510474" y="319225"/>
                      <a:pt x="630467" y="310127"/>
                      <a:pt x="730959" y="384376"/>
                    </a:cubicBezTo>
                    <a:cubicBezTo>
                      <a:pt x="835018" y="461277"/>
                      <a:pt x="846928" y="645712"/>
                      <a:pt x="713563" y="753588"/>
                    </a:cubicBezTo>
                    <a:cubicBezTo>
                      <a:pt x="587901" y="855246"/>
                      <a:pt x="303546" y="826991"/>
                      <a:pt x="142085" y="648912"/>
                    </a:cubicBezTo>
                    <a:cubicBezTo>
                      <a:pt x="37227" y="533263"/>
                      <a:pt x="-2801" y="401361"/>
                      <a:pt x="8583" y="281346"/>
                    </a:cubicBezTo>
                    <a:cubicBezTo>
                      <a:pt x="2662" y="333398"/>
                      <a:pt x="4903" y="386205"/>
                      <a:pt x="16653" y="437023"/>
                    </a:cubicBezTo>
                    <a:cubicBezTo>
                      <a:pt x="25911" y="476273"/>
                      <a:pt x="40313" y="514267"/>
                      <a:pt x="59721" y="549585"/>
                    </a:cubicBezTo>
                    <a:cubicBezTo>
                      <a:pt x="79129" y="584858"/>
                      <a:pt x="103064" y="617662"/>
                      <a:pt x="130564" y="647152"/>
                    </a:cubicBezTo>
                    <a:cubicBezTo>
                      <a:pt x="158065" y="676596"/>
                      <a:pt x="187874" y="704187"/>
                      <a:pt x="220861" y="727368"/>
                    </a:cubicBezTo>
                    <a:cubicBezTo>
                      <a:pt x="253619" y="750913"/>
                      <a:pt x="289395" y="770139"/>
                      <a:pt x="326726" y="785432"/>
                    </a:cubicBezTo>
                    <a:cubicBezTo>
                      <a:pt x="364102" y="800725"/>
                      <a:pt x="403330" y="811629"/>
                      <a:pt x="443358" y="817710"/>
                    </a:cubicBezTo>
                    <a:cubicBezTo>
                      <a:pt x="483317" y="824020"/>
                      <a:pt x="524190" y="826168"/>
                      <a:pt x="564653" y="821916"/>
                    </a:cubicBezTo>
                    <a:cubicBezTo>
                      <a:pt x="483980" y="833918"/>
                      <a:pt x="400312" y="821802"/>
                      <a:pt x="323822" y="792793"/>
                    </a:cubicBezTo>
                    <a:cubicBezTo>
                      <a:pt x="247127" y="763372"/>
                      <a:pt x="178730" y="714109"/>
                      <a:pt x="123317" y="653804"/>
                    </a:cubicBezTo>
                    <a:cubicBezTo>
                      <a:pt x="67996" y="593431"/>
                      <a:pt x="26002" y="519296"/>
                      <a:pt x="9360" y="438646"/>
                    </a:cubicBezTo>
                    <a:cubicBezTo>
                      <a:pt x="-7625" y="358247"/>
                      <a:pt x="-1064" y="273734"/>
                      <a:pt x="25545" y="196855"/>
                    </a:cubicBezTo>
                    <a:close/>
                  </a:path>
                </a:pathLst>
              </a:custGeom>
              <a:solidFill>
                <a:srgbClr val="11405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4" name="图形 2">
                <a:extLst>
                  <a:ext uri="{FF2B5EF4-FFF2-40B4-BE49-F238E27FC236}">
                    <a16:creationId xmlns:a16="http://schemas.microsoft.com/office/drawing/2014/main" id="{B0D0BFE4-6C84-43B6-CE96-F3639E57DBD8}"/>
                  </a:ext>
                </a:extLst>
              </p:cNvPr>
              <p:cNvGrpSpPr/>
              <p:nvPr/>
            </p:nvGrpSpPr>
            <p:grpSpPr>
              <a:xfrm>
                <a:off x="7522734" y="8259962"/>
                <a:ext cx="1728529" cy="3135687"/>
                <a:chOff x="7522734" y="8259962"/>
                <a:chExt cx="1728529" cy="3135687"/>
              </a:xfrm>
            </p:grpSpPr>
            <p:grpSp>
              <p:nvGrpSpPr>
                <p:cNvPr id="663" name="图形 2">
                  <a:extLst>
                    <a:ext uri="{FF2B5EF4-FFF2-40B4-BE49-F238E27FC236}">
                      <a16:creationId xmlns:a16="http://schemas.microsoft.com/office/drawing/2014/main" id="{73AB1DE8-D779-9215-01A7-DCD48313389A}"/>
                    </a:ext>
                  </a:extLst>
                </p:cNvPr>
                <p:cNvGrpSpPr/>
                <p:nvPr/>
              </p:nvGrpSpPr>
              <p:grpSpPr>
                <a:xfrm>
                  <a:off x="8510454" y="10779951"/>
                  <a:ext cx="367380" cy="521461"/>
                  <a:chOff x="8510454" y="10779951"/>
                  <a:chExt cx="367380" cy="521461"/>
                </a:xfrm>
              </p:grpSpPr>
              <p:sp>
                <p:nvSpPr>
                  <p:cNvPr id="696" name="任意多边形: 形状 695">
                    <a:extLst>
                      <a:ext uri="{FF2B5EF4-FFF2-40B4-BE49-F238E27FC236}">
                        <a16:creationId xmlns:a16="http://schemas.microsoft.com/office/drawing/2014/main" id="{4B8346C4-7D1C-1E86-576B-9E90EB39D1A2}"/>
                      </a:ext>
                    </a:extLst>
                  </p:cNvPr>
                  <p:cNvSpPr/>
                  <p:nvPr/>
                </p:nvSpPr>
                <p:spPr>
                  <a:xfrm>
                    <a:off x="8582031" y="10779951"/>
                    <a:ext cx="184411" cy="281292"/>
                  </a:xfrm>
                  <a:custGeom>
                    <a:avLst/>
                    <a:gdLst>
                      <a:gd name="connsiteX0" fmla="*/ 0 w 184411"/>
                      <a:gd name="connsiteY0" fmla="*/ 52327 h 281292"/>
                      <a:gd name="connsiteX1" fmla="*/ 110802 w 184411"/>
                      <a:gd name="connsiteY1" fmla="*/ 281293 h 281292"/>
                      <a:gd name="connsiteX2" fmla="*/ 184411 w 184411"/>
                      <a:gd name="connsiteY2" fmla="*/ 208872 h 281292"/>
                      <a:gd name="connsiteX3" fmla="*/ 133045 w 184411"/>
                      <a:gd name="connsiteY3" fmla="*/ 0 h 281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4411" h="281292">
                        <a:moveTo>
                          <a:pt x="0" y="52327"/>
                        </a:moveTo>
                        <a:lnTo>
                          <a:pt x="110802" y="281293"/>
                        </a:lnTo>
                        <a:lnTo>
                          <a:pt x="184411" y="208872"/>
                        </a:lnTo>
                        <a:lnTo>
                          <a:pt x="133045" y="0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97" name="图形 2">
                    <a:extLst>
                      <a:ext uri="{FF2B5EF4-FFF2-40B4-BE49-F238E27FC236}">
                        <a16:creationId xmlns:a16="http://schemas.microsoft.com/office/drawing/2014/main" id="{39FB384F-20B7-A864-2672-F1BB4F777594}"/>
                      </a:ext>
                    </a:extLst>
                  </p:cNvPr>
                  <p:cNvGrpSpPr/>
                  <p:nvPr/>
                </p:nvGrpSpPr>
                <p:grpSpPr>
                  <a:xfrm>
                    <a:off x="8510454" y="10911654"/>
                    <a:ext cx="367380" cy="389758"/>
                    <a:chOff x="8510454" y="10911654"/>
                    <a:chExt cx="367380" cy="389758"/>
                  </a:xfrm>
                </p:grpSpPr>
                <p:sp>
                  <p:nvSpPr>
                    <p:cNvPr id="698" name="任意多边形: 形状 697">
                      <a:extLst>
                        <a:ext uri="{FF2B5EF4-FFF2-40B4-BE49-F238E27FC236}">
                          <a16:creationId xmlns:a16="http://schemas.microsoft.com/office/drawing/2014/main" id="{6B2396B5-3E20-9325-ECEE-5682CFACC3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10454" y="10911654"/>
                      <a:ext cx="361562" cy="375998"/>
                    </a:xfrm>
                    <a:custGeom>
                      <a:avLst/>
                      <a:gdLst>
                        <a:gd name="connsiteX0" fmla="*/ 253566 w 361562"/>
                        <a:gd name="connsiteY0" fmla="*/ 1617 h 375998"/>
                        <a:gd name="connsiteX1" fmla="*/ 361168 w 361562"/>
                        <a:gd name="connsiteY1" fmla="*/ 149704 h 375998"/>
                        <a:gd name="connsiteX2" fmla="*/ 50638 w 361562"/>
                        <a:gd name="connsiteY2" fmla="*/ 375309 h 375998"/>
                        <a:gd name="connsiteX3" fmla="*/ 14427 w 361562"/>
                        <a:gd name="connsiteY3" fmla="*/ 293128 h 375998"/>
                        <a:gd name="connsiteX4" fmla="*/ 130190 w 361562"/>
                        <a:gd name="connsiteY4" fmla="*/ 120603 h 375998"/>
                        <a:gd name="connsiteX5" fmla="*/ 119903 w 361562"/>
                        <a:gd name="connsiteY5" fmla="*/ 52801 h 375998"/>
                        <a:gd name="connsiteX6" fmla="*/ 150947 w 361562"/>
                        <a:gd name="connsiteY6" fmla="*/ 76163 h 375998"/>
                        <a:gd name="connsiteX7" fmla="*/ 253566 w 361562"/>
                        <a:gd name="connsiteY7" fmla="*/ 1617 h 3759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61562" h="375998">
                          <a:moveTo>
                            <a:pt x="253566" y="1617"/>
                          </a:moveTo>
                          <a:cubicBezTo>
                            <a:pt x="259555" y="-17426"/>
                            <a:pt x="368940" y="137771"/>
                            <a:pt x="361168" y="149704"/>
                          </a:cubicBezTo>
                          <a:cubicBezTo>
                            <a:pt x="353373" y="161614"/>
                            <a:pt x="84196" y="368154"/>
                            <a:pt x="50638" y="375309"/>
                          </a:cubicBezTo>
                          <a:cubicBezTo>
                            <a:pt x="17079" y="382465"/>
                            <a:pt x="-21554" y="332492"/>
                            <a:pt x="14427" y="293128"/>
                          </a:cubicBezTo>
                          <a:cubicBezTo>
                            <a:pt x="50386" y="253740"/>
                            <a:pt x="127836" y="173913"/>
                            <a:pt x="130190" y="120603"/>
                          </a:cubicBezTo>
                          <a:cubicBezTo>
                            <a:pt x="130190" y="120603"/>
                            <a:pt x="116063" y="62035"/>
                            <a:pt x="119903" y="52801"/>
                          </a:cubicBezTo>
                          <a:cubicBezTo>
                            <a:pt x="123721" y="43565"/>
                            <a:pt x="150947" y="76163"/>
                            <a:pt x="150947" y="76163"/>
                          </a:cubicBezTo>
                          <a:cubicBezTo>
                            <a:pt x="150947" y="76163"/>
                            <a:pt x="239187" y="47291"/>
                            <a:pt x="253566" y="1617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99" name="任意多边形: 形状 698">
                      <a:extLst>
                        <a:ext uri="{FF2B5EF4-FFF2-40B4-BE49-F238E27FC236}">
                          <a16:creationId xmlns:a16="http://schemas.microsoft.com/office/drawing/2014/main" id="{7C2DCE99-5D4F-9D4A-F5D1-295661F245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48261" y="11173897"/>
                      <a:ext cx="67538" cy="53360"/>
                    </a:xfrm>
                    <a:custGeom>
                      <a:avLst/>
                      <a:gdLst>
                        <a:gd name="connsiteX0" fmla="*/ 51 w 67538"/>
                        <a:gd name="connsiteY0" fmla="*/ 5601 h 53360"/>
                        <a:gd name="connsiteX1" fmla="*/ 11984 w 67538"/>
                        <a:gd name="connsiteY1" fmla="*/ 9739 h 53360"/>
                        <a:gd name="connsiteX2" fmla="*/ 34913 w 67538"/>
                        <a:gd name="connsiteY2" fmla="*/ 24507 h 53360"/>
                        <a:gd name="connsiteX3" fmla="*/ 66779 w 67538"/>
                        <a:gd name="connsiteY3" fmla="*/ 53173 h 53360"/>
                        <a:gd name="connsiteX4" fmla="*/ 44148 w 67538"/>
                        <a:gd name="connsiteY4" fmla="*/ 14105 h 53360"/>
                        <a:gd name="connsiteX5" fmla="*/ 13470 w 67538"/>
                        <a:gd name="connsiteY5" fmla="*/ 0 h 53360"/>
                        <a:gd name="connsiteX6" fmla="*/ 51 w 67538"/>
                        <a:gd name="connsiteY6" fmla="*/ 5601 h 53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7538" h="53360">
                          <a:moveTo>
                            <a:pt x="51" y="5601"/>
                          </a:moveTo>
                          <a:cubicBezTo>
                            <a:pt x="668" y="7704"/>
                            <a:pt x="5560" y="7659"/>
                            <a:pt x="11984" y="9739"/>
                          </a:cubicBezTo>
                          <a:cubicBezTo>
                            <a:pt x="18453" y="11842"/>
                            <a:pt x="26569" y="17054"/>
                            <a:pt x="34913" y="24507"/>
                          </a:cubicBezTo>
                          <a:cubicBezTo>
                            <a:pt x="51555" y="39617"/>
                            <a:pt x="63350" y="55253"/>
                            <a:pt x="66779" y="53173"/>
                          </a:cubicBezTo>
                          <a:cubicBezTo>
                            <a:pt x="69957" y="51504"/>
                            <a:pt x="63305" y="31662"/>
                            <a:pt x="44148" y="14105"/>
                          </a:cubicBezTo>
                          <a:cubicBezTo>
                            <a:pt x="34593" y="5486"/>
                            <a:pt x="22820" y="-45"/>
                            <a:pt x="13470" y="0"/>
                          </a:cubicBezTo>
                          <a:cubicBezTo>
                            <a:pt x="4052" y="161"/>
                            <a:pt x="-543" y="4138"/>
                            <a:pt x="51" y="5601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0" name="任意多边形: 形状 699">
                      <a:extLst>
                        <a:ext uri="{FF2B5EF4-FFF2-40B4-BE49-F238E27FC236}">
                          <a16:creationId xmlns:a16="http://schemas.microsoft.com/office/drawing/2014/main" id="{511EE789-37E3-C762-C800-37B03A42F2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33453" y="11029766"/>
                      <a:ext cx="344380" cy="271647"/>
                    </a:xfrm>
                    <a:custGeom>
                      <a:avLst/>
                      <a:gdLst>
                        <a:gd name="connsiteX0" fmla="*/ 328819 w 344380"/>
                        <a:gd name="connsiteY0" fmla="*/ 0 h 271647"/>
                        <a:gd name="connsiteX1" fmla="*/ 342169 w 344380"/>
                        <a:gd name="connsiteY1" fmla="*/ 37902 h 271647"/>
                        <a:gd name="connsiteX2" fmla="*/ 20506 w 344380"/>
                        <a:gd name="connsiteY2" fmla="*/ 271622 h 271647"/>
                        <a:gd name="connsiteX3" fmla="*/ 23 w 344380"/>
                        <a:gd name="connsiteY3" fmla="*/ 251255 h 271647"/>
                        <a:gd name="connsiteX4" fmla="*/ 328819 w 344380"/>
                        <a:gd name="connsiteY4" fmla="*/ 0 h 2716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4380" h="271647">
                          <a:moveTo>
                            <a:pt x="328819" y="0"/>
                          </a:moveTo>
                          <a:cubicBezTo>
                            <a:pt x="333048" y="5166"/>
                            <a:pt x="350467" y="28963"/>
                            <a:pt x="342169" y="37902"/>
                          </a:cubicBezTo>
                          <a:cubicBezTo>
                            <a:pt x="333848" y="46840"/>
                            <a:pt x="25626" y="274388"/>
                            <a:pt x="20506" y="271622"/>
                          </a:cubicBezTo>
                          <a:cubicBezTo>
                            <a:pt x="15385" y="268856"/>
                            <a:pt x="3224" y="253541"/>
                            <a:pt x="23" y="251255"/>
                          </a:cubicBezTo>
                          <a:cubicBezTo>
                            <a:pt x="-3200" y="248969"/>
                            <a:pt x="328819" y="0"/>
                            <a:pt x="328819" y="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1" name="任意多边形: 形状 700">
                      <a:extLst>
                        <a:ext uri="{FF2B5EF4-FFF2-40B4-BE49-F238E27FC236}">
                          <a16:creationId xmlns:a16="http://schemas.microsoft.com/office/drawing/2014/main" id="{6F09CBF7-3C67-E7F1-5A06-9C21E8EB15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19235" y="11075797"/>
                      <a:ext cx="33429" cy="21901"/>
                    </a:xfrm>
                    <a:custGeom>
                      <a:avLst/>
                      <a:gdLst>
                        <a:gd name="connsiteX0" fmla="*/ 33387 w 33429"/>
                        <a:gd name="connsiteY0" fmla="*/ 17931 h 21901"/>
                        <a:gd name="connsiteX1" fmla="*/ 286 w 33429"/>
                        <a:gd name="connsiteY1" fmla="*/ 1471 h 21901"/>
                        <a:gd name="connsiteX2" fmla="*/ 33387 w 33429"/>
                        <a:gd name="connsiteY2" fmla="*/ 17931 h 219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429" h="21901">
                          <a:moveTo>
                            <a:pt x="33387" y="17931"/>
                          </a:moveTo>
                          <a:cubicBezTo>
                            <a:pt x="34713" y="4169"/>
                            <a:pt x="4126" y="-3374"/>
                            <a:pt x="286" y="1471"/>
                          </a:cubicBezTo>
                          <a:cubicBezTo>
                            <a:pt x="-3532" y="6296"/>
                            <a:pt x="32107" y="31510"/>
                            <a:pt x="33387" y="17931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2" name="任意多边形: 形状 701">
                      <a:extLst>
                        <a:ext uri="{FF2B5EF4-FFF2-40B4-BE49-F238E27FC236}">
                          <a16:creationId xmlns:a16="http://schemas.microsoft.com/office/drawing/2014/main" id="{E4B11173-C8EB-4CDB-5982-1AA5085FFD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98818" y="11103855"/>
                      <a:ext cx="33431" cy="21895"/>
                    </a:xfrm>
                    <a:custGeom>
                      <a:avLst/>
                      <a:gdLst>
                        <a:gd name="connsiteX0" fmla="*/ 33391 w 33431"/>
                        <a:gd name="connsiteY0" fmla="*/ 17922 h 21895"/>
                        <a:gd name="connsiteX1" fmla="*/ 289 w 33431"/>
                        <a:gd name="connsiteY1" fmla="*/ 1463 h 21895"/>
                        <a:gd name="connsiteX2" fmla="*/ 33391 w 33431"/>
                        <a:gd name="connsiteY2" fmla="*/ 17922 h 218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431" h="21895">
                          <a:moveTo>
                            <a:pt x="33391" y="17922"/>
                          </a:moveTo>
                          <a:cubicBezTo>
                            <a:pt x="34694" y="4160"/>
                            <a:pt x="4107" y="-3361"/>
                            <a:pt x="289" y="1463"/>
                          </a:cubicBezTo>
                          <a:cubicBezTo>
                            <a:pt x="-3551" y="6309"/>
                            <a:pt x="32088" y="31501"/>
                            <a:pt x="33391" y="17922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3" name="任意多边形: 形状 702">
                      <a:extLst>
                        <a:ext uri="{FF2B5EF4-FFF2-40B4-BE49-F238E27FC236}">
                          <a16:creationId xmlns:a16="http://schemas.microsoft.com/office/drawing/2014/main" id="{69600E27-1E95-95FD-8520-6ECA5FA2C8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76027" y="11130990"/>
                      <a:ext cx="33431" cy="21895"/>
                    </a:xfrm>
                    <a:custGeom>
                      <a:avLst/>
                      <a:gdLst>
                        <a:gd name="connsiteX0" fmla="*/ 33391 w 33431"/>
                        <a:gd name="connsiteY0" fmla="*/ 17922 h 21895"/>
                        <a:gd name="connsiteX1" fmla="*/ 289 w 33431"/>
                        <a:gd name="connsiteY1" fmla="*/ 1463 h 21895"/>
                        <a:gd name="connsiteX2" fmla="*/ 33391 w 33431"/>
                        <a:gd name="connsiteY2" fmla="*/ 17922 h 218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431" h="21895">
                          <a:moveTo>
                            <a:pt x="33391" y="17922"/>
                          </a:moveTo>
                          <a:cubicBezTo>
                            <a:pt x="34693" y="4160"/>
                            <a:pt x="4107" y="-3361"/>
                            <a:pt x="289" y="1463"/>
                          </a:cubicBezTo>
                          <a:cubicBezTo>
                            <a:pt x="-3551" y="6309"/>
                            <a:pt x="32088" y="31501"/>
                            <a:pt x="33391" y="17922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4" name="任意多边形: 形状 703">
                      <a:extLst>
                        <a:ext uri="{FF2B5EF4-FFF2-40B4-BE49-F238E27FC236}">
                          <a16:creationId xmlns:a16="http://schemas.microsoft.com/office/drawing/2014/main" id="{11034720-6198-70F6-3485-89DE72633E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14588" y="11007081"/>
                      <a:ext cx="65561" cy="65560"/>
                    </a:xfrm>
                    <a:custGeom>
                      <a:avLst/>
                      <a:gdLst>
                        <a:gd name="connsiteX0" fmla="*/ 6272 w 65561"/>
                        <a:gd name="connsiteY0" fmla="*/ 52037 h 65560"/>
                        <a:gd name="connsiteX1" fmla="*/ 52060 w 65561"/>
                        <a:gd name="connsiteY1" fmla="*/ 59307 h 65560"/>
                        <a:gd name="connsiteX2" fmla="*/ 59307 w 65561"/>
                        <a:gd name="connsiteY2" fmla="*/ 13518 h 65560"/>
                        <a:gd name="connsiteX3" fmla="*/ 13518 w 65561"/>
                        <a:gd name="connsiteY3" fmla="*/ 6271 h 65560"/>
                        <a:gd name="connsiteX4" fmla="*/ 6272 w 65561"/>
                        <a:gd name="connsiteY4" fmla="*/ 52037 h 65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561" h="65560">
                          <a:moveTo>
                            <a:pt x="6272" y="52037"/>
                          </a:moveTo>
                          <a:cubicBezTo>
                            <a:pt x="16902" y="66690"/>
                            <a:pt x="37407" y="69936"/>
                            <a:pt x="52060" y="59307"/>
                          </a:cubicBezTo>
                          <a:cubicBezTo>
                            <a:pt x="66691" y="48654"/>
                            <a:pt x="69937" y="28171"/>
                            <a:pt x="59307" y="13518"/>
                          </a:cubicBezTo>
                          <a:cubicBezTo>
                            <a:pt x="48654" y="-1135"/>
                            <a:pt x="28149" y="-4381"/>
                            <a:pt x="13518" y="6271"/>
                          </a:cubicBezTo>
                          <a:cubicBezTo>
                            <a:pt x="-1135" y="16901"/>
                            <a:pt x="-4381" y="37407"/>
                            <a:pt x="6272" y="52037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4902EA2F-8734-2D50-385B-C2FA8D094142}"/>
                    </a:ext>
                  </a:extLst>
                </p:cNvPr>
                <p:cNvSpPr/>
                <p:nvPr/>
              </p:nvSpPr>
              <p:spPr>
                <a:xfrm>
                  <a:off x="8190632" y="9217585"/>
                  <a:ext cx="778784" cy="1701126"/>
                </a:xfrm>
                <a:custGeom>
                  <a:avLst/>
                  <a:gdLst>
                    <a:gd name="connsiteX0" fmla="*/ 727830 w 778784"/>
                    <a:gd name="connsiteY0" fmla="*/ 304541 h 1701126"/>
                    <a:gd name="connsiteX1" fmla="*/ 373431 w 778784"/>
                    <a:gd name="connsiteY1" fmla="*/ 723793 h 1701126"/>
                    <a:gd name="connsiteX2" fmla="*/ 554345 w 778784"/>
                    <a:gd name="connsiteY2" fmla="*/ 1607767 h 1701126"/>
                    <a:gd name="connsiteX3" fmla="*/ 406761 w 778784"/>
                    <a:gd name="connsiteY3" fmla="*/ 1701127 h 1701126"/>
                    <a:gd name="connsiteX4" fmla="*/ 2608 w 778784"/>
                    <a:gd name="connsiteY4" fmla="*/ 706511 h 1701126"/>
                    <a:gd name="connsiteX5" fmla="*/ 342822 w 778784"/>
                    <a:gd name="connsiteY5" fmla="*/ 0 h 1701126"/>
                    <a:gd name="connsiteX6" fmla="*/ 778785 w 778784"/>
                    <a:gd name="connsiteY6" fmla="*/ 19751 h 1701126"/>
                    <a:gd name="connsiteX7" fmla="*/ 727830 w 778784"/>
                    <a:gd name="connsiteY7" fmla="*/ 304541 h 170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78784" h="1701126">
                      <a:moveTo>
                        <a:pt x="727830" y="304541"/>
                      </a:moveTo>
                      <a:lnTo>
                        <a:pt x="373431" y="723793"/>
                      </a:lnTo>
                      <a:lnTo>
                        <a:pt x="554345" y="1607767"/>
                      </a:lnTo>
                      <a:lnTo>
                        <a:pt x="406761" y="1701127"/>
                      </a:lnTo>
                      <a:cubicBezTo>
                        <a:pt x="406761" y="1701127"/>
                        <a:pt x="-37893" y="787801"/>
                        <a:pt x="2608" y="706511"/>
                      </a:cubicBezTo>
                      <a:cubicBezTo>
                        <a:pt x="43111" y="625221"/>
                        <a:pt x="342822" y="0"/>
                        <a:pt x="342822" y="0"/>
                      </a:cubicBezTo>
                      <a:lnTo>
                        <a:pt x="778785" y="19751"/>
                      </a:lnTo>
                      <a:lnTo>
                        <a:pt x="727830" y="304541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:a16="http://schemas.microsoft.com/office/drawing/2014/main" id="{C5A96397-F6E9-50DE-6B29-D65CE2B3FB08}"/>
                    </a:ext>
                  </a:extLst>
                </p:cNvPr>
                <p:cNvSpPr/>
                <p:nvPr/>
              </p:nvSpPr>
              <p:spPr>
                <a:xfrm>
                  <a:off x="8329923" y="9217699"/>
                  <a:ext cx="639561" cy="1632661"/>
                </a:xfrm>
                <a:custGeom>
                  <a:avLst/>
                  <a:gdLst>
                    <a:gd name="connsiteX0" fmla="*/ 588493 w 639561"/>
                    <a:gd name="connsiteY0" fmla="*/ 304450 h 1632661"/>
                    <a:gd name="connsiteX1" fmla="*/ 234208 w 639561"/>
                    <a:gd name="connsiteY1" fmla="*/ 723611 h 1632661"/>
                    <a:gd name="connsiteX2" fmla="*/ 415076 w 639561"/>
                    <a:gd name="connsiteY2" fmla="*/ 1607584 h 1632661"/>
                    <a:gd name="connsiteX3" fmla="*/ 375277 w 639561"/>
                    <a:gd name="connsiteY3" fmla="*/ 1632662 h 1632661"/>
                    <a:gd name="connsiteX4" fmla="*/ 199118 w 639561"/>
                    <a:gd name="connsiteY4" fmla="*/ 778155 h 1632661"/>
                    <a:gd name="connsiteX5" fmla="*/ 9721 w 639561"/>
                    <a:gd name="connsiteY5" fmla="*/ 778155 h 1632661"/>
                    <a:gd name="connsiteX6" fmla="*/ 174772 w 639561"/>
                    <a:gd name="connsiteY6" fmla="*/ 711815 h 1632661"/>
                    <a:gd name="connsiteX7" fmla="*/ 125875 w 639561"/>
                    <a:gd name="connsiteY7" fmla="*/ 685823 h 1632661"/>
                    <a:gd name="connsiteX8" fmla="*/ 184579 w 639561"/>
                    <a:gd name="connsiteY8" fmla="*/ 658368 h 1632661"/>
                    <a:gd name="connsiteX9" fmla="*/ 369265 w 639561"/>
                    <a:gd name="connsiteY9" fmla="*/ 384620 h 1632661"/>
                    <a:gd name="connsiteX10" fmla="*/ 283289 w 639561"/>
                    <a:gd name="connsiteY10" fmla="*/ 175039 h 1632661"/>
                    <a:gd name="connsiteX11" fmla="*/ 127521 w 639561"/>
                    <a:gd name="connsiteY11" fmla="*/ 158489 h 1632661"/>
                    <a:gd name="connsiteX12" fmla="*/ 203484 w 639561"/>
                    <a:gd name="connsiteY12" fmla="*/ 0 h 1632661"/>
                    <a:gd name="connsiteX13" fmla="*/ 639562 w 639561"/>
                    <a:gd name="connsiteY13" fmla="*/ 19614 h 1632661"/>
                    <a:gd name="connsiteX14" fmla="*/ 588493 w 639561"/>
                    <a:gd name="connsiteY14" fmla="*/ 304450 h 1632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39561" h="1632661">
                      <a:moveTo>
                        <a:pt x="588493" y="304450"/>
                      </a:moveTo>
                      <a:lnTo>
                        <a:pt x="234208" y="723611"/>
                      </a:lnTo>
                      <a:lnTo>
                        <a:pt x="415076" y="1607584"/>
                      </a:lnTo>
                      <a:lnTo>
                        <a:pt x="375277" y="1632662"/>
                      </a:lnTo>
                      <a:lnTo>
                        <a:pt x="199118" y="778155"/>
                      </a:lnTo>
                      <a:cubicBezTo>
                        <a:pt x="199118" y="778155"/>
                        <a:pt x="67886" y="815417"/>
                        <a:pt x="9721" y="778155"/>
                      </a:cubicBezTo>
                      <a:cubicBezTo>
                        <a:pt x="-48629" y="740893"/>
                        <a:pt x="174772" y="711815"/>
                        <a:pt x="174772" y="711815"/>
                      </a:cubicBezTo>
                      <a:cubicBezTo>
                        <a:pt x="174772" y="711815"/>
                        <a:pt x="137693" y="711815"/>
                        <a:pt x="125875" y="685823"/>
                      </a:cubicBezTo>
                      <a:cubicBezTo>
                        <a:pt x="114239" y="659992"/>
                        <a:pt x="184579" y="658368"/>
                        <a:pt x="184579" y="658368"/>
                      </a:cubicBezTo>
                      <a:lnTo>
                        <a:pt x="369265" y="384620"/>
                      </a:lnTo>
                      <a:cubicBezTo>
                        <a:pt x="369265" y="384620"/>
                        <a:pt x="319087" y="170856"/>
                        <a:pt x="283289" y="175039"/>
                      </a:cubicBezTo>
                      <a:cubicBezTo>
                        <a:pt x="259469" y="177942"/>
                        <a:pt x="178590" y="166490"/>
                        <a:pt x="127521" y="158489"/>
                      </a:cubicBezTo>
                      <a:cubicBezTo>
                        <a:pt x="171686" y="66340"/>
                        <a:pt x="203484" y="0"/>
                        <a:pt x="203484" y="0"/>
                      </a:cubicBezTo>
                      <a:lnTo>
                        <a:pt x="639562" y="19614"/>
                      </a:lnTo>
                      <a:lnTo>
                        <a:pt x="588493" y="304450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66" name="图形 2">
                  <a:extLst>
                    <a:ext uri="{FF2B5EF4-FFF2-40B4-BE49-F238E27FC236}">
                      <a16:creationId xmlns:a16="http://schemas.microsoft.com/office/drawing/2014/main" id="{9842B8B3-011B-FFA7-228C-7EAA1A589A24}"/>
                    </a:ext>
                  </a:extLst>
                </p:cNvPr>
                <p:cNvGrpSpPr/>
                <p:nvPr/>
              </p:nvGrpSpPr>
              <p:grpSpPr>
                <a:xfrm>
                  <a:off x="8691149" y="11093728"/>
                  <a:ext cx="304565" cy="301921"/>
                  <a:chOff x="8691149" y="11093728"/>
                  <a:chExt cx="304565" cy="301921"/>
                </a:xfrm>
              </p:grpSpPr>
              <p:sp>
                <p:nvSpPr>
                  <p:cNvPr id="687" name="任意多边形: 形状 686">
                    <a:extLst>
                      <a:ext uri="{FF2B5EF4-FFF2-40B4-BE49-F238E27FC236}">
                        <a16:creationId xmlns:a16="http://schemas.microsoft.com/office/drawing/2014/main" id="{CEEF2290-AD4B-4C75-6886-2E89DF605C65}"/>
                      </a:ext>
                    </a:extLst>
                  </p:cNvPr>
                  <p:cNvSpPr/>
                  <p:nvPr/>
                </p:nvSpPr>
                <p:spPr>
                  <a:xfrm>
                    <a:off x="8893596" y="11093728"/>
                    <a:ext cx="101331" cy="167568"/>
                  </a:xfrm>
                  <a:custGeom>
                    <a:avLst/>
                    <a:gdLst>
                      <a:gd name="connsiteX0" fmla="*/ 101332 w 101331"/>
                      <a:gd name="connsiteY0" fmla="*/ 9761 h 167568"/>
                      <a:gd name="connsiteX1" fmla="*/ 96417 w 101331"/>
                      <a:gd name="connsiteY1" fmla="*/ 160180 h 167568"/>
                      <a:gd name="connsiteX2" fmla="*/ 1937 w 101331"/>
                      <a:gd name="connsiteY2" fmla="*/ 150807 h 167568"/>
                      <a:gd name="connsiteX3" fmla="*/ 3262 w 101331"/>
                      <a:gd name="connsiteY3" fmla="*/ 0 h 167568"/>
                      <a:gd name="connsiteX4" fmla="*/ 101332 w 101331"/>
                      <a:gd name="connsiteY4" fmla="*/ 9761 h 167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1331" h="167568">
                        <a:moveTo>
                          <a:pt x="101332" y="9761"/>
                        </a:moveTo>
                        <a:cubicBezTo>
                          <a:pt x="100760" y="17099"/>
                          <a:pt x="99115" y="129181"/>
                          <a:pt x="96417" y="160180"/>
                        </a:cubicBezTo>
                        <a:cubicBezTo>
                          <a:pt x="83775" y="173919"/>
                          <a:pt x="6966" y="167175"/>
                          <a:pt x="1937" y="150807"/>
                        </a:cubicBezTo>
                        <a:cubicBezTo>
                          <a:pt x="-3093" y="134440"/>
                          <a:pt x="3262" y="0"/>
                          <a:pt x="3262" y="0"/>
                        </a:cubicBezTo>
                        <a:lnTo>
                          <a:pt x="101332" y="9761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" name="任意多边形: 形状 687">
                    <a:extLst>
                      <a:ext uri="{FF2B5EF4-FFF2-40B4-BE49-F238E27FC236}">
                        <a16:creationId xmlns:a16="http://schemas.microsoft.com/office/drawing/2014/main" id="{BC3701E7-5131-0C44-E54C-4B0970D58433}"/>
                      </a:ext>
                    </a:extLst>
                  </p:cNvPr>
                  <p:cNvSpPr/>
                  <p:nvPr/>
                </p:nvSpPr>
                <p:spPr>
                  <a:xfrm>
                    <a:off x="8695715" y="11172863"/>
                    <a:ext cx="300000" cy="214183"/>
                  </a:xfrm>
                  <a:custGeom>
                    <a:avLst/>
                    <a:gdLst>
                      <a:gd name="connsiteX0" fmla="*/ 279668 w 300000"/>
                      <a:gd name="connsiteY0" fmla="*/ 213724 h 214183"/>
                      <a:gd name="connsiteX1" fmla="*/ 9989 w 300000"/>
                      <a:gd name="connsiteY1" fmla="*/ 192511 h 214183"/>
                      <a:gd name="connsiteX2" fmla="*/ 74043 w 300000"/>
                      <a:gd name="connsiteY2" fmla="*/ 111952 h 214183"/>
                      <a:gd name="connsiteX3" fmla="*/ 164065 w 300000"/>
                      <a:gd name="connsiteY3" fmla="*/ 50413 h 214183"/>
                      <a:gd name="connsiteX4" fmla="*/ 180799 w 300000"/>
                      <a:gd name="connsiteY4" fmla="*/ 8647 h 214183"/>
                      <a:gd name="connsiteX5" fmla="*/ 246338 w 300000"/>
                      <a:gd name="connsiteY5" fmla="*/ 13791 h 214183"/>
                      <a:gd name="connsiteX6" fmla="*/ 259803 w 300000"/>
                      <a:gd name="connsiteY6" fmla="*/ 51373 h 214183"/>
                      <a:gd name="connsiteX7" fmla="*/ 299968 w 300000"/>
                      <a:gd name="connsiteY7" fmla="*/ 70439 h 214183"/>
                      <a:gd name="connsiteX8" fmla="*/ 279668 w 300000"/>
                      <a:gd name="connsiteY8" fmla="*/ 213724 h 214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0000" h="214183">
                        <a:moveTo>
                          <a:pt x="279668" y="213724"/>
                        </a:moveTo>
                        <a:cubicBezTo>
                          <a:pt x="268330" y="217725"/>
                          <a:pt x="33169" y="194339"/>
                          <a:pt x="9989" y="192511"/>
                        </a:cubicBezTo>
                        <a:cubicBezTo>
                          <a:pt x="-13191" y="190659"/>
                          <a:pt x="2308" y="107975"/>
                          <a:pt x="74043" y="111952"/>
                        </a:cubicBezTo>
                        <a:lnTo>
                          <a:pt x="164065" y="50413"/>
                        </a:lnTo>
                        <a:cubicBezTo>
                          <a:pt x="169117" y="33953"/>
                          <a:pt x="175655" y="15802"/>
                          <a:pt x="180799" y="8647"/>
                        </a:cubicBezTo>
                        <a:cubicBezTo>
                          <a:pt x="190103" y="-4154"/>
                          <a:pt x="225124" y="-2988"/>
                          <a:pt x="246338" y="13791"/>
                        </a:cubicBezTo>
                        <a:cubicBezTo>
                          <a:pt x="256191" y="21632"/>
                          <a:pt x="259597" y="36674"/>
                          <a:pt x="259803" y="51373"/>
                        </a:cubicBezTo>
                        <a:cubicBezTo>
                          <a:pt x="282617" y="53682"/>
                          <a:pt x="299488" y="57683"/>
                          <a:pt x="299968" y="70439"/>
                        </a:cubicBezTo>
                        <a:cubicBezTo>
                          <a:pt x="300631" y="88064"/>
                          <a:pt x="291052" y="209724"/>
                          <a:pt x="279668" y="21372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" name="任意多边形: 形状 688">
                    <a:extLst>
                      <a:ext uri="{FF2B5EF4-FFF2-40B4-BE49-F238E27FC236}">
                        <a16:creationId xmlns:a16="http://schemas.microsoft.com/office/drawing/2014/main" id="{ADBF98F5-B3F5-73D4-13E4-33B0B74CDEB6}"/>
                      </a:ext>
                    </a:extLst>
                  </p:cNvPr>
                  <p:cNvSpPr/>
                  <p:nvPr/>
                </p:nvSpPr>
                <p:spPr>
                  <a:xfrm>
                    <a:off x="8766442" y="11274894"/>
                    <a:ext cx="70867" cy="53035"/>
                  </a:xfrm>
                  <a:custGeom>
                    <a:avLst/>
                    <a:gdLst>
                      <a:gd name="connsiteX0" fmla="*/ 70226 w 70867"/>
                      <a:gd name="connsiteY0" fmla="*/ 53035 h 53035"/>
                      <a:gd name="connsiteX1" fmla="*/ 0 w 70867"/>
                      <a:gd name="connsiteY1" fmla="*/ 10263 h 53035"/>
                      <a:gd name="connsiteX2" fmla="*/ 51595 w 70867"/>
                      <a:gd name="connsiteY2" fmla="*/ 9715 h 53035"/>
                      <a:gd name="connsiteX3" fmla="*/ 70226 w 70867"/>
                      <a:gd name="connsiteY3" fmla="*/ 53035 h 5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867" h="53035">
                        <a:moveTo>
                          <a:pt x="70226" y="53035"/>
                        </a:moveTo>
                        <a:cubicBezTo>
                          <a:pt x="69037" y="44760"/>
                          <a:pt x="36965" y="6629"/>
                          <a:pt x="0" y="10263"/>
                        </a:cubicBezTo>
                        <a:cubicBezTo>
                          <a:pt x="0" y="10263"/>
                          <a:pt x="18220" y="-12459"/>
                          <a:pt x="51595" y="9715"/>
                        </a:cubicBezTo>
                        <a:cubicBezTo>
                          <a:pt x="76215" y="26083"/>
                          <a:pt x="70226" y="53035"/>
                          <a:pt x="70226" y="53035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0" name="任意多边形: 形状 689">
                    <a:extLst>
                      <a:ext uri="{FF2B5EF4-FFF2-40B4-BE49-F238E27FC236}">
                        <a16:creationId xmlns:a16="http://schemas.microsoft.com/office/drawing/2014/main" id="{C3BB6C60-A82B-8B0C-1106-0271C3376F2E}"/>
                      </a:ext>
                    </a:extLst>
                  </p:cNvPr>
                  <p:cNvSpPr/>
                  <p:nvPr/>
                </p:nvSpPr>
                <p:spPr>
                  <a:xfrm>
                    <a:off x="8942550" y="11275811"/>
                    <a:ext cx="36204" cy="47907"/>
                  </a:xfrm>
                  <a:custGeom>
                    <a:avLst/>
                    <a:gdLst>
                      <a:gd name="connsiteX0" fmla="*/ 98 w 36204"/>
                      <a:gd name="connsiteY0" fmla="*/ 22536 h 47907"/>
                      <a:gd name="connsiteX1" fmla="*/ 16214 w 36204"/>
                      <a:gd name="connsiteY1" fmla="*/ 47865 h 47907"/>
                      <a:gd name="connsiteX2" fmla="*/ 36102 w 36204"/>
                      <a:gd name="connsiteY2" fmla="*/ 25371 h 47907"/>
                      <a:gd name="connsiteX3" fmla="*/ 19986 w 36204"/>
                      <a:gd name="connsiteY3" fmla="*/ 42 h 47907"/>
                      <a:gd name="connsiteX4" fmla="*/ 98 w 36204"/>
                      <a:gd name="connsiteY4" fmla="*/ 22536 h 47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04" h="47907">
                        <a:moveTo>
                          <a:pt x="98" y="22536"/>
                        </a:moveTo>
                        <a:cubicBezTo>
                          <a:pt x="-931" y="35750"/>
                          <a:pt x="6270" y="47088"/>
                          <a:pt x="16214" y="47865"/>
                        </a:cubicBezTo>
                        <a:cubicBezTo>
                          <a:pt x="26158" y="48643"/>
                          <a:pt x="35073" y="38584"/>
                          <a:pt x="36102" y="25371"/>
                        </a:cubicBezTo>
                        <a:cubicBezTo>
                          <a:pt x="37154" y="12181"/>
                          <a:pt x="29930" y="842"/>
                          <a:pt x="19986" y="42"/>
                        </a:cubicBezTo>
                        <a:cubicBezTo>
                          <a:pt x="10042" y="-735"/>
                          <a:pt x="1149" y="9346"/>
                          <a:pt x="98" y="22536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91" name="图形 2">
                    <a:extLst>
                      <a:ext uri="{FF2B5EF4-FFF2-40B4-BE49-F238E27FC236}">
                        <a16:creationId xmlns:a16="http://schemas.microsoft.com/office/drawing/2014/main" id="{408C0972-6780-4AB6-CC8C-1DDE6294701C}"/>
                      </a:ext>
                    </a:extLst>
                  </p:cNvPr>
                  <p:cNvGrpSpPr/>
                  <p:nvPr/>
                </p:nvGrpSpPr>
                <p:grpSpPr>
                  <a:xfrm>
                    <a:off x="8819394" y="11226533"/>
                    <a:ext cx="88481" cy="54672"/>
                    <a:chOff x="8819394" y="11226533"/>
                    <a:chExt cx="88481" cy="54672"/>
                  </a:xfrm>
                  <a:solidFill>
                    <a:srgbClr val="DBA12C"/>
                  </a:solidFill>
                </p:grpSpPr>
                <p:sp>
                  <p:nvSpPr>
                    <p:cNvPr id="693" name="任意多边形: 形状 692">
                      <a:extLst>
                        <a:ext uri="{FF2B5EF4-FFF2-40B4-BE49-F238E27FC236}">
                          <a16:creationId xmlns:a16="http://schemas.microsoft.com/office/drawing/2014/main" id="{1A41860C-6B10-8187-A512-6DF0B22D5F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19394" y="11258949"/>
                      <a:ext cx="53995" cy="22256"/>
                    </a:xfrm>
                    <a:custGeom>
                      <a:avLst/>
                      <a:gdLst>
                        <a:gd name="connsiteX0" fmla="*/ 50581 w 53995"/>
                        <a:gd name="connsiteY0" fmla="*/ 21546 h 22256"/>
                        <a:gd name="connsiteX1" fmla="*/ 1798 w 53995"/>
                        <a:gd name="connsiteY1" fmla="*/ 1703 h 22256"/>
                        <a:gd name="connsiteX2" fmla="*/ 53462 w 53995"/>
                        <a:gd name="connsiteY2" fmla="*/ 16013 h 22256"/>
                        <a:gd name="connsiteX3" fmla="*/ 50581 w 53995"/>
                        <a:gd name="connsiteY3" fmla="*/ 21546 h 22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3995" h="22256">
                          <a:moveTo>
                            <a:pt x="50581" y="21546"/>
                          </a:moveTo>
                          <a:cubicBezTo>
                            <a:pt x="40866" y="15007"/>
                            <a:pt x="-10135" y="7715"/>
                            <a:pt x="1798" y="1703"/>
                          </a:cubicBezTo>
                          <a:cubicBezTo>
                            <a:pt x="13731" y="-4309"/>
                            <a:pt x="51336" y="6823"/>
                            <a:pt x="53462" y="16013"/>
                          </a:cubicBezTo>
                          <a:cubicBezTo>
                            <a:pt x="55611" y="25180"/>
                            <a:pt x="50581" y="21546"/>
                            <a:pt x="50581" y="21546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94" name="任意多边形: 形状 693">
                      <a:extLst>
                        <a:ext uri="{FF2B5EF4-FFF2-40B4-BE49-F238E27FC236}">
                          <a16:creationId xmlns:a16="http://schemas.microsoft.com/office/drawing/2014/main" id="{2F14429A-311A-D716-26B4-C56A073015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36630" y="11242741"/>
                      <a:ext cx="54008" cy="22256"/>
                    </a:xfrm>
                    <a:custGeom>
                      <a:avLst/>
                      <a:gdLst>
                        <a:gd name="connsiteX0" fmla="*/ 50581 w 54008"/>
                        <a:gd name="connsiteY0" fmla="*/ 21545 h 22256"/>
                        <a:gd name="connsiteX1" fmla="*/ 1798 w 54008"/>
                        <a:gd name="connsiteY1" fmla="*/ 1703 h 22256"/>
                        <a:gd name="connsiteX2" fmla="*/ 53485 w 54008"/>
                        <a:gd name="connsiteY2" fmla="*/ 16013 h 22256"/>
                        <a:gd name="connsiteX3" fmla="*/ 50581 w 54008"/>
                        <a:gd name="connsiteY3" fmla="*/ 21545 h 22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008" h="22256">
                          <a:moveTo>
                            <a:pt x="50581" y="21545"/>
                          </a:moveTo>
                          <a:cubicBezTo>
                            <a:pt x="40866" y="15007"/>
                            <a:pt x="-10135" y="7715"/>
                            <a:pt x="1798" y="1703"/>
                          </a:cubicBezTo>
                          <a:cubicBezTo>
                            <a:pt x="13731" y="-4310"/>
                            <a:pt x="51336" y="6823"/>
                            <a:pt x="53485" y="16013"/>
                          </a:cubicBezTo>
                          <a:cubicBezTo>
                            <a:pt x="55611" y="25181"/>
                            <a:pt x="50581" y="21545"/>
                            <a:pt x="50581" y="21545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95" name="任意多边形: 形状 694">
                      <a:extLst>
                        <a:ext uri="{FF2B5EF4-FFF2-40B4-BE49-F238E27FC236}">
                          <a16:creationId xmlns:a16="http://schemas.microsoft.com/office/drawing/2014/main" id="{C6462BC5-F254-3A4E-28FB-EE345F452D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53867" y="11226533"/>
                      <a:ext cx="54008" cy="22256"/>
                    </a:xfrm>
                    <a:custGeom>
                      <a:avLst/>
                      <a:gdLst>
                        <a:gd name="connsiteX0" fmla="*/ 50581 w 54008"/>
                        <a:gd name="connsiteY0" fmla="*/ 21546 h 22256"/>
                        <a:gd name="connsiteX1" fmla="*/ 1798 w 54008"/>
                        <a:gd name="connsiteY1" fmla="*/ 1703 h 22256"/>
                        <a:gd name="connsiteX2" fmla="*/ 53485 w 54008"/>
                        <a:gd name="connsiteY2" fmla="*/ 16014 h 22256"/>
                        <a:gd name="connsiteX3" fmla="*/ 50581 w 54008"/>
                        <a:gd name="connsiteY3" fmla="*/ 21546 h 22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008" h="22256">
                          <a:moveTo>
                            <a:pt x="50581" y="21546"/>
                          </a:moveTo>
                          <a:cubicBezTo>
                            <a:pt x="40866" y="15008"/>
                            <a:pt x="-10135" y="7715"/>
                            <a:pt x="1798" y="1703"/>
                          </a:cubicBezTo>
                          <a:cubicBezTo>
                            <a:pt x="13731" y="-4309"/>
                            <a:pt x="51336" y="6824"/>
                            <a:pt x="53485" y="16014"/>
                          </a:cubicBezTo>
                          <a:cubicBezTo>
                            <a:pt x="55611" y="25180"/>
                            <a:pt x="50581" y="21546"/>
                            <a:pt x="50581" y="21546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92" name="任意多边形: 形状 691">
                    <a:extLst>
                      <a:ext uri="{FF2B5EF4-FFF2-40B4-BE49-F238E27FC236}">
                        <a16:creationId xmlns:a16="http://schemas.microsoft.com/office/drawing/2014/main" id="{A43AE3C5-804C-E989-8C22-CCB38A077176}"/>
                      </a:ext>
                    </a:extLst>
                  </p:cNvPr>
                  <p:cNvSpPr/>
                  <p:nvPr/>
                </p:nvSpPr>
                <p:spPr>
                  <a:xfrm>
                    <a:off x="8691149" y="11333672"/>
                    <a:ext cx="292144" cy="61977"/>
                  </a:xfrm>
                  <a:custGeom>
                    <a:avLst/>
                    <a:gdLst>
                      <a:gd name="connsiteX0" fmla="*/ 292121 w 292144"/>
                      <a:gd name="connsiteY0" fmla="*/ 32249 h 61977"/>
                      <a:gd name="connsiteX1" fmla="*/ 129723 w 292144"/>
                      <a:gd name="connsiteY1" fmla="*/ 23975 h 61977"/>
                      <a:gd name="connsiteX2" fmla="*/ 61189 w 292144"/>
                      <a:gd name="connsiteY2" fmla="*/ 954 h 61977"/>
                      <a:gd name="connsiteX3" fmla="*/ 4816 w 292144"/>
                      <a:gd name="connsiteY3" fmla="*/ 9618 h 61977"/>
                      <a:gd name="connsiteX4" fmla="*/ 6142 w 292144"/>
                      <a:gd name="connsiteY4" fmla="*/ 39633 h 61977"/>
                      <a:gd name="connsiteX5" fmla="*/ 283594 w 292144"/>
                      <a:gd name="connsiteY5" fmla="*/ 61487 h 61977"/>
                      <a:gd name="connsiteX6" fmla="*/ 292121 w 292144"/>
                      <a:gd name="connsiteY6" fmla="*/ 32249 h 61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2144" h="61977">
                        <a:moveTo>
                          <a:pt x="292121" y="32249"/>
                        </a:moveTo>
                        <a:cubicBezTo>
                          <a:pt x="292144" y="32066"/>
                          <a:pt x="187810" y="28866"/>
                          <a:pt x="129723" y="23975"/>
                        </a:cubicBezTo>
                        <a:cubicBezTo>
                          <a:pt x="123231" y="23426"/>
                          <a:pt x="119276" y="6372"/>
                          <a:pt x="61189" y="954"/>
                        </a:cubicBezTo>
                        <a:cubicBezTo>
                          <a:pt x="21001" y="-3367"/>
                          <a:pt x="6348" y="8315"/>
                          <a:pt x="4816" y="9618"/>
                        </a:cubicBezTo>
                        <a:cubicBezTo>
                          <a:pt x="1959" y="12064"/>
                          <a:pt x="-5082" y="36730"/>
                          <a:pt x="6142" y="39633"/>
                        </a:cubicBezTo>
                        <a:cubicBezTo>
                          <a:pt x="17366" y="42536"/>
                          <a:pt x="278816" y="65603"/>
                          <a:pt x="283594" y="61487"/>
                        </a:cubicBezTo>
                        <a:cubicBezTo>
                          <a:pt x="293035" y="53327"/>
                          <a:pt x="292121" y="32249"/>
                          <a:pt x="292121" y="32249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1E8EEF05-B6C3-86B9-E34C-F3906A4AC98A}"/>
                    </a:ext>
                  </a:extLst>
                </p:cNvPr>
                <p:cNvSpPr/>
                <p:nvPr/>
              </p:nvSpPr>
              <p:spPr>
                <a:xfrm>
                  <a:off x="8655823" y="9277021"/>
                  <a:ext cx="558538" cy="1882224"/>
                </a:xfrm>
                <a:custGeom>
                  <a:avLst/>
                  <a:gdLst>
                    <a:gd name="connsiteX0" fmla="*/ 558538 w 558538"/>
                    <a:gd name="connsiteY0" fmla="*/ 0 h 1882224"/>
                    <a:gd name="connsiteX1" fmla="*/ 372892 w 558538"/>
                    <a:gd name="connsiteY1" fmla="*/ 1882224 h 1882224"/>
                    <a:gd name="connsiteX2" fmla="*/ 225057 w 558538"/>
                    <a:gd name="connsiteY2" fmla="*/ 1862473 h 1882224"/>
                    <a:gd name="connsiteX3" fmla="*/ 99647 w 558538"/>
                    <a:gd name="connsiteY3" fmla="*/ 302232 h 1882224"/>
                    <a:gd name="connsiteX4" fmla="*/ 0 w 558538"/>
                    <a:gd name="connsiteY4" fmla="*/ 30861 h 1882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8538" h="1882224">
                      <a:moveTo>
                        <a:pt x="558538" y="0"/>
                      </a:moveTo>
                      <a:lnTo>
                        <a:pt x="372892" y="1882224"/>
                      </a:lnTo>
                      <a:lnTo>
                        <a:pt x="225057" y="1862473"/>
                      </a:lnTo>
                      <a:lnTo>
                        <a:pt x="99647" y="302232"/>
                      </a:lnTo>
                      <a:lnTo>
                        <a:pt x="0" y="30861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F96B63A3-A547-2B5B-AEF8-4E24B944740E}"/>
                    </a:ext>
                  </a:extLst>
                </p:cNvPr>
                <p:cNvSpPr/>
                <p:nvPr/>
              </p:nvSpPr>
              <p:spPr>
                <a:xfrm>
                  <a:off x="8912221" y="9276930"/>
                  <a:ext cx="302117" cy="1882269"/>
                </a:xfrm>
                <a:custGeom>
                  <a:avLst/>
                  <a:gdLst>
                    <a:gd name="connsiteX0" fmla="*/ 302118 w 302117"/>
                    <a:gd name="connsiteY0" fmla="*/ 0 h 1882269"/>
                    <a:gd name="connsiteX1" fmla="*/ 116518 w 302117"/>
                    <a:gd name="connsiteY1" fmla="*/ 1882270 h 1882269"/>
                    <a:gd name="connsiteX2" fmla="*/ 86891 w 302117"/>
                    <a:gd name="connsiteY2" fmla="*/ 1878269 h 1882269"/>
                    <a:gd name="connsiteX3" fmla="*/ 142692 w 302117"/>
                    <a:gd name="connsiteY3" fmla="*/ 1083381 h 1882269"/>
                    <a:gd name="connsiteX4" fmla="*/ 32004 w 302117"/>
                    <a:gd name="connsiteY4" fmla="*/ 1003577 h 1882269"/>
                    <a:gd name="connsiteX5" fmla="*/ 140521 w 302117"/>
                    <a:gd name="connsiteY5" fmla="*/ 942129 h 1882269"/>
                    <a:gd name="connsiteX6" fmla="*/ 45629 w 302117"/>
                    <a:gd name="connsiteY6" fmla="*/ 912869 h 1882269"/>
                    <a:gd name="connsiteX7" fmla="*/ 151425 w 302117"/>
                    <a:gd name="connsiteY7" fmla="*/ 828538 h 1882269"/>
                    <a:gd name="connsiteX8" fmla="*/ 205420 w 302117"/>
                    <a:gd name="connsiteY8" fmla="*/ 213055 h 1882269"/>
                    <a:gd name="connsiteX9" fmla="*/ 0 w 302117"/>
                    <a:gd name="connsiteY9" fmla="*/ 16734 h 1882269"/>
                    <a:gd name="connsiteX10" fmla="*/ 302118 w 302117"/>
                    <a:gd name="connsiteY10" fmla="*/ 0 h 1882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2117" h="1882269">
                      <a:moveTo>
                        <a:pt x="302118" y="0"/>
                      </a:moveTo>
                      <a:lnTo>
                        <a:pt x="116518" y="1882270"/>
                      </a:lnTo>
                      <a:lnTo>
                        <a:pt x="86891" y="1878269"/>
                      </a:lnTo>
                      <a:cubicBezTo>
                        <a:pt x="98527" y="1754117"/>
                        <a:pt x="154328" y="1153173"/>
                        <a:pt x="142692" y="1083381"/>
                      </a:cubicBezTo>
                      <a:cubicBezTo>
                        <a:pt x="129799" y="1005749"/>
                        <a:pt x="73632" y="1027214"/>
                        <a:pt x="32004" y="1003577"/>
                      </a:cubicBezTo>
                      <a:cubicBezTo>
                        <a:pt x="-9441" y="979756"/>
                        <a:pt x="134165" y="971047"/>
                        <a:pt x="140521" y="942129"/>
                      </a:cubicBezTo>
                      <a:cubicBezTo>
                        <a:pt x="147059" y="913051"/>
                        <a:pt x="93086" y="930150"/>
                        <a:pt x="45629" y="912869"/>
                      </a:cubicBezTo>
                      <a:cubicBezTo>
                        <a:pt x="-1989" y="895609"/>
                        <a:pt x="93086" y="889071"/>
                        <a:pt x="151425" y="828538"/>
                      </a:cubicBezTo>
                      <a:cubicBezTo>
                        <a:pt x="209763" y="768188"/>
                        <a:pt x="222679" y="215227"/>
                        <a:pt x="205420" y="213055"/>
                      </a:cubicBezTo>
                      <a:cubicBezTo>
                        <a:pt x="192138" y="211409"/>
                        <a:pt x="68534" y="98526"/>
                        <a:pt x="0" y="16734"/>
                      </a:cubicBezTo>
                      <a:lnTo>
                        <a:pt x="302118" y="0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BBD4546A-E682-0D4C-B0DD-E97AAE6CA1CF}"/>
                    </a:ext>
                  </a:extLst>
                </p:cNvPr>
                <p:cNvSpPr/>
                <p:nvPr/>
              </p:nvSpPr>
              <p:spPr>
                <a:xfrm>
                  <a:off x="7722856" y="8456987"/>
                  <a:ext cx="732987" cy="269976"/>
                </a:xfrm>
                <a:custGeom>
                  <a:avLst/>
                  <a:gdLst>
                    <a:gd name="connsiteX0" fmla="*/ 682515 w 732987"/>
                    <a:gd name="connsiteY0" fmla="*/ 20757 h 269976"/>
                    <a:gd name="connsiteX1" fmla="*/ 515859 w 732987"/>
                    <a:gd name="connsiteY1" fmla="*/ 80238 h 269976"/>
                    <a:gd name="connsiteX2" fmla="*/ 29944 w 732987"/>
                    <a:gd name="connsiteY2" fmla="*/ 0 h 269976"/>
                    <a:gd name="connsiteX3" fmla="*/ 0 w 732987"/>
                    <a:gd name="connsiteY3" fmla="*/ 101567 h 269976"/>
                    <a:gd name="connsiteX4" fmla="*/ 517900 w 732987"/>
                    <a:gd name="connsiteY4" fmla="*/ 269976 h 269976"/>
                    <a:gd name="connsiteX5" fmla="*/ 732988 w 732987"/>
                    <a:gd name="connsiteY5" fmla="*/ 196436 h 269976"/>
                    <a:gd name="connsiteX6" fmla="*/ 682515 w 732987"/>
                    <a:gd name="connsiteY6" fmla="*/ 20757 h 269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987" h="269976">
                      <a:moveTo>
                        <a:pt x="682515" y="20757"/>
                      </a:moveTo>
                      <a:lnTo>
                        <a:pt x="515859" y="80238"/>
                      </a:lnTo>
                      <a:lnTo>
                        <a:pt x="29944" y="0"/>
                      </a:lnTo>
                      <a:lnTo>
                        <a:pt x="0" y="101567"/>
                      </a:lnTo>
                      <a:cubicBezTo>
                        <a:pt x="0" y="101567"/>
                        <a:pt x="502689" y="269976"/>
                        <a:pt x="517900" y="269976"/>
                      </a:cubicBezTo>
                      <a:cubicBezTo>
                        <a:pt x="568652" y="269976"/>
                        <a:pt x="732988" y="196436"/>
                        <a:pt x="732988" y="196436"/>
                      </a:cubicBezTo>
                      <a:lnTo>
                        <a:pt x="682515" y="20757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70" name="图形 2">
                  <a:extLst>
                    <a:ext uri="{FF2B5EF4-FFF2-40B4-BE49-F238E27FC236}">
                      <a16:creationId xmlns:a16="http://schemas.microsoft.com/office/drawing/2014/main" id="{E5D0747A-B0DE-CC24-1342-B96F1D6D1EC1}"/>
                    </a:ext>
                  </a:extLst>
                </p:cNvPr>
                <p:cNvGrpSpPr/>
                <p:nvPr/>
              </p:nvGrpSpPr>
              <p:grpSpPr>
                <a:xfrm>
                  <a:off x="7522734" y="8373616"/>
                  <a:ext cx="279604" cy="196436"/>
                  <a:chOff x="7522734" y="8373616"/>
                  <a:chExt cx="279604" cy="196436"/>
                </a:xfrm>
              </p:grpSpPr>
              <p:grpSp>
                <p:nvGrpSpPr>
                  <p:cNvPr id="674" name="图形 2">
                    <a:extLst>
                      <a:ext uri="{FF2B5EF4-FFF2-40B4-BE49-F238E27FC236}">
                        <a16:creationId xmlns:a16="http://schemas.microsoft.com/office/drawing/2014/main" id="{4D6F0FFB-5B1B-FBA5-5584-370F5F31299A}"/>
                      </a:ext>
                    </a:extLst>
                  </p:cNvPr>
                  <p:cNvGrpSpPr/>
                  <p:nvPr/>
                </p:nvGrpSpPr>
                <p:grpSpPr>
                  <a:xfrm>
                    <a:off x="7522734" y="8373616"/>
                    <a:ext cx="279604" cy="196436"/>
                    <a:chOff x="7522734" y="8373616"/>
                    <a:chExt cx="279604" cy="196436"/>
                  </a:xfrm>
                </p:grpSpPr>
                <p:sp>
                  <p:nvSpPr>
                    <p:cNvPr id="679" name="任意多边形: 形状 678">
                      <a:extLst>
                        <a:ext uri="{FF2B5EF4-FFF2-40B4-BE49-F238E27FC236}">
                          <a16:creationId xmlns:a16="http://schemas.microsoft.com/office/drawing/2014/main" id="{799A892E-4C1C-F6C7-B0A8-43F6516852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89427" y="8403956"/>
                      <a:ext cx="212910" cy="166097"/>
                    </a:xfrm>
                    <a:custGeom>
                      <a:avLst/>
                      <a:gdLst>
                        <a:gd name="connsiteX0" fmla="*/ 260 w 212910"/>
                        <a:gd name="connsiteY0" fmla="*/ 116377 h 166097"/>
                        <a:gd name="connsiteX1" fmla="*/ 17215 w 212910"/>
                        <a:gd name="connsiteY1" fmla="*/ 99048 h 166097"/>
                        <a:gd name="connsiteX2" fmla="*/ 11480 w 212910"/>
                        <a:gd name="connsiteY2" fmla="*/ 81378 h 166097"/>
                        <a:gd name="connsiteX3" fmla="*/ 25616 w 212910"/>
                        <a:gd name="connsiteY3" fmla="*/ 71731 h 166097"/>
                        <a:gd name="connsiteX4" fmla="*/ 17519 w 212910"/>
                        <a:gd name="connsiteY4" fmla="*/ 49259 h 166097"/>
                        <a:gd name="connsiteX5" fmla="*/ 38658 w 212910"/>
                        <a:gd name="connsiteY5" fmla="*/ 38218 h 166097"/>
                        <a:gd name="connsiteX6" fmla="*/ 40693 w 212910"/>
                        <a:gd name="connsiteY6" fmla="*/ 8729 h 166097"/>
                        <a:gd name="connsiteX7" fmla="*/ 69496 w 212910"/>
                        <a:gd name="connsiteY7" fmla="*/ 3585 h 166097"/>
                        <a:gd name="connsiteX8" fmla="*/ 124891 w 212910"/>
                        <a:gd name="connsiteY8" fmla="*/ 2442 h 166097"/>
                        <a:gd name="connsiteX9" fmla="*/ 163371 w 212910"/>
                        <a:gd name="connsiteY9" fmla="*/ 53032 h 166097"/>
                        <a:gd name="connsiteX10" fmla="*/ 212911 w 212910"/>
                        <a:gd name="connsiteY10" fmla="*/ 70062 h 166097"/>
                        <a:gd name="connsiteX11" fmla="*/ 179055 w 212910"/>
                        <a:gd name="connsiteY11" fmla="*/ 166097 h 166097"/>
                        <a:gd name="connsiteX12" fmla="*/ 133426 w 212910"/>
                        <a:gd name="connsiteY12" fmla="*/ 154598 h 166097"/>
                        <a:gd name="connsiteX13" fmla="*/ 41989 w 212910"/>
                        <a:gd name="connsiteY13" fmla="*/ 142299 h 166097"/>
                        <a:gd name="connsiteX14" fmla="*/ 260 w 212910"/>
                        <a:gd name="connsiteY14" fmla="*/ 116377 h 166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212910" h="166097">
                          <a:moveTo>
                            <a:pt x="260" y="116377"/>
                          </a:moveTo>
                          <a:cubicBezTo>
                            <a:pt x="-2472" y="110295"/>
                            <a:pt x="17215" y="99048"/>
                            <a:pt x="17215" y="99048"/>
                          </a:cubicBezTo>
                          <a:cubicBezTo>
                            <a:pt x="17215" y="99048"/>
                            <a:pt x="5653" y="92693"/>
                            <a:pt x="11480" y="81378"/>
                          </a:cubicBezTo>
                          <a:cubicBezTo>
                            <a:pt x="14897" y="74749"/>
                            <a:pt x="25616" y="71731"/>
                            <a:pt x="25616" y="71731"/>
                          </a:cubicBezTo>
                          <a:cubicBezTo>
                            <a:pt x="25616" y="71731"/>
                            <a:pt x="12444" y="62792"/>
                            <a:pt x="17519" y="49259"/>
                          </a:cubicBezTo>
                          <a:cubicBezTo>
                            <a:pt x="22594" y="35726"/>
                            <a:pt x="38658" y="38218"/>
                            <a:pt x="38658" y="38218"/>
                          </a:cubicBezTo>
                          <a:cubicBezTo>
                            <a:pt x="38658" y="38218"/>
                            <a:pt x="22379" y="21576"/>
                            <a:pt x="40693" y="8729"/>
                          </a:cubicBezTo>
                          <a:cubicBezTo>
                            <a:pt x="53437" y="-209"/>
                            <a:pt x="59600" y="-689"/>
                            <a:pt x="69496" y="3585"/>
                          </a:cubicBezTo>
                          <a:cubicBezTo>
                            <a:pt x="84492" y="362"/>
                            <a:pt x="114295" y="-1993"/>
                            <a:pt x="124891" y="2442"/>
                          </a:cubicBezTo>
                          <a:cubicBezTo>
                            <a:pt x="143256" y="10146"/>
                            <a:pt x="158417" y="32594"/>
                            <a:pt x="163371" y="53032"/>
                          </a:cubicBezTo>
                          <a:cubicBezTo>
                            <a:pt x="183323" y="59158"/>
                            <a:pt x="212911" y="70062"/>
                            <a:pt x="212911" y="70062"/>
                          </a:cubicBezTo>
                          <a:lnTo>
                            <a:pt x="179055" y="166097"/>
                          </a:lnTo>
                          <a:lnTo>
                            <a:pt x="133426" y="154598"/>
                          </a:lnTo>
                          <a:lnTo>
                            <a:pt x="41989" y="142299"/>
                          </a:lnTo>
                          <a:cubicBezTo>
                            <a:pt x="41991" y="142299"/>
                            <a:pt x="8933" y="128401"/>
                            <a:pt x="260" y="116377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680" name="图形 2">
                      <a:extLst>
                        <a:ext uri="{FF2B5EF4-FFF2-40B4-BE49-F238E27FC236}">
                          <a16:creationId xmlns:a16="http://schemas.microsoft.com/office/drawing/2014/main" id="{650C341B-C399-D2D4-2678-E69AB513521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522734" y="8373616"/>
                      <a:ext cx="154224" cy="163603"/>
                      <a:chOff x="7522734" y="8373616"/>
                      <a:chExt cx="154224" cy="163603"/>
                    </a:xfrm>
                  </p:grpSpPr>
                  <p:sp>
                    <p:nvSpPr>
                      <p:cNvPr id="681" name="任意多边形: 形状 680">
                        <a:extLst>
                          <a:ext uri="{FF2B5EF4-FFF2-40B4-BE49-F238E27FC236}">
                            <a16:creationId xmlns:a16="http://schemas.microsoft.com/office/drawing/2014/main" id="{9DE01E2A-5A09-6F7C-6A01-0AE9F159C4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522734" y="8373616"/>
                        <a:ext cx="154224" cy="160348"/>
                      </a:xfrm>
                      <a:custGeom>
                        <a:avLst/>
                        <a:gdLst>
                          <a:gd name="connsiteX0" fmla="*/ 126284 w 154224"/>
                          <a:gd name="connsiteY0" fmla="*/ 154694 h 160348"/>
                          <a:gd name="connsiteX1" fmla="*/ 110916 w 154224"/>
                          <a:gd name="connsiteY1" fmla="*/ 136909 h 160348"/>
                          <a:gd name="connsiteX2" fmla="*/ 138016 w 154224"/>
                          <a:gd name="connsiteY2" fmla="*/ 127079 h 160348"/>
                          <a:gd name="connsiteX3" fmla="*/ 111711 w 154224"/>
                          <a:gd name="connsiteY3" fmla="*/ 104242 h 160348"/>
                          <a:gd name="connsiteX4" fmla="*/ 149574 w 154224"/>
                          <a:gd name="connsiteY4" fmla="*/ 93429 h 160348"/>
                          <a:gd name="connsiteX5" fmla="*/ 120156 w 154224"/>
                          <a:gd name="connsiteY5" fmla="*/ 67666 h 160348"/>
                          <a:gd name="connsiteX6" fmla="*/ 153437 w 154224"/>
                          <a:gd name="connsiteY6" fmla="*/ 58133 h 160348"/>
                          <a:gd name="connsiteX7" fmla="*/ 136194 w 154224"/>
                          <a:gd name="connsiteY7" fmla="*/ 33924 h 160348"/>
                          <a:gd name="connsiteX8" fmla="*/ 5161 w 154224"/>
                          <a:gd name="connsiteY8" fmla="*/ 0 h 160348"/>
                          <a:gd name="connsiteX9" fmla="*/ 4735 w 154224"/>
                          <a:gd name="connsiteY9" fmla="*/ 24689 h 160348"/>
                          <a:gd name="connsiteX10" fmla="*/ 28018 w 154224"/>
                          <a:gd name="connsiteY10" fmla="*/ 38725 h 160348"/>
                          <a:gd name="connsiteX11" fmla="*/ 89288 w 154224"/>
                          <a:gd name="connsiteY11" fmla="*/ 61928 h 160348"/>
                          <a:gd name="connsiteX12" fmla="*/ 76363 w 154224"/>
                          <a:gd name="connsiteY12" fmla="*/ 65106 h 160348"/>
                          <a:gd name="connsiteX13" fmla="*/ 71706 w 154224"/>
                          <a:gd name="connsiteY13" fmla="*/ 87485 h 160348"/>
                          <a:gd name="connsiteX14" fmla="*/ 78850 w 154224"/>
                          <a:gd name="connsiteY14" fmla="*/ 94778 h 160348"/>
                          <a:gd name="connsiteX15" fmla="*/ 69121 w 154224"/>
                          <a:gd name="connsiteY15" fmla="*/ 98892 h 160348"/>
                          <a:gd name="connsiteX16" fmla="*/ 65886 w 154224"/>
                          <a:gd name="connsiteY16" fmla="*/ 118415 h 160348"/>
                          <a:gd name="connsiteX17" fmla="*/ 71994 w 154224"/>
                          <a:gd name="connsiteY17" fmla="*/ 126416 h 160348"/>
                          <a:gd name="connsiteX18" fmla="*/ 65829 w 154224"/>
                          <a:gd name="connsiteY18" fmla="*/ 143241 h 160348"/>
                          <a:gd name="connsiteX19" fmla="*/ 126284 w 154224"/>
                          <a:gd name="connsiteY19" fmla="*/ 154694 h 1603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54224" h="160348">
                            <a:moveTo>
                              <a:pt x="126284" y="154694"/>
                            </a:moveTo>
                            <a:cubicBezTo>
                              <a:pt x="128895" y="138486"/>
                              <a:pt x="110916" y="136909"/>
                              <a:pt x="110916" y="136909"/>
                            </a:cubicBezTo>
                            <a:cubicBezTo>
                              <a:pt x="110916" y="136909"/>
                              <a:pt x="135657" y="144178"/>
                              <a:pt x="138016" y="127079"/>
                            </a:cubicBezTo>
                            <a:cubicBezTo>
                              <a:pt x="140480" y="109202"/>
                              <a:pt x="111711" y="104242"/>
                              <a:pt x="111711" y="104242"/>
                            </a:cubicBezTo>
                            <a:cubicBezTo>
                              <a:pt x="111711" y="104242"/>
                              <a:pt x="144678" y="107579"/>
                              <a:pt x="149574" y="93429"/>
                            </a:cubicBezTo>
                            <a:cubicBezTo>
                              <a:pt x="153449" y="82205"/>
                              <a:pt x="120156" y="67666"/>
                              <a:pt x="120156" y="67666"/>
                            </a:cubicBezTo>
                            <a:cubicBezTo>
                              <a:pt x="120156" y="67666"/>
                              <a:pt x="148605" y="72444"/>
                              <a:pt x="153437" y="58133"/>
                            </a:cubicBezTo>
                            <a:cubicBezTo>
                              <a:pt x="158659" y="42634"/>
                              <a:pt x="136194" y="33924"/>
                              <a:pt x="136194" y="33924"/>
                            </a:cubicBezTo>
                            <a:lnTo>
                              <a:pt x="5161" y="0"/>
                            </a:lnTo>
                            <a:cubicBezTo>
                              <a:pt x="5161" y="0"/>
                              <a:pt x="-6162" y="14722"/>
                              <a:pt x="4735" y="24689"/>
                            </a:cubicBezTo>
                            <a:cubicBezTo>
                              <a:pt x="5650" y="25535"/>
                              <a:pt x="21348" y="36005"/>
                              <a:pt x="28018" y="38725"/>
                            </a:cubicBezTo>
                            <a:cubicBezTo>
                              <a:pt x="49024" y="47344"/>
                              <a:pt x="89288" y="61928"/>
                              <a:pt x="89288" y="61928"/>
                            </a:cubicBezTo>
                            <a:cubicBezTo>
                              <a:pt x="89288" y="61928"/>
                              <a:pt x="81415" y="62111"/>
                              <a:pt x="76363" y="65106"/>
                            </a:cubicBezTo>
                            <a:cubicBezTo>
                              <a:pt x="73167" y="67003"/>
                              <a:pt x="69820" y="84194"/>
                              <a:pt x="71706" y="87485"/>
                            </a:cubicBezTo>
                            <a:cubicBezTo>
                              <a:pt x="74388" y="92149"/>
                              <a:pt x="78850" y="94778"/>
                              <a:pt x="78850" y="94778"/>
                            </a:cubicBezTo>
                            <a:cubicBezTo>
                              <a:pt x="78850" y="94778"/>
                              <a:pt x="72872" y="94961"/>
                              <a:pt x="69121" y="98892"/>
                            </a:cubicBezTo>
                            <a:cubicBezTo>
                              <a:pt x="67015" y="101110"/>
                              <a:pt x="64956" y="115855"/>
                              <a:pt x="65886" y="118415"/>
                            </a:cubicBezTo>
                            <a:cubicBezTo>
                              <a:pt x="67738" y="123467"/>
                              <a:pt x="71994" y="126416"/>
                              <a:pt x="71994" y="126416"/>
                            </a:cubicBezTo>
                            <a:cubicBezTo>
                              <a:pt x="71994" y="126416"/>
                              <a:pt x="65655" y="132245"/>
                              <a:pt x="65829" y="143241"/>
                            </a:cubicBezTo>
                            <a:cubicBezTo>
                              <a:pt x="66025" y="155517"/>
                              <a:pt x="124163" y="167861"/>
                              <a:pt x="126284" y="154694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682" name="图形 2">
                        <a:extLst>
                          <a:ext uri="{FF2B5EF4-FFF2-40B4-BE49-F238E27FC236}">
                            <a16:creationId xmlns:a16="http://schemas.microsoft.com/office/drawing/2014/main" id="{9053C4B9-D286-4C69-FADD-47CC8D89CEB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614444" y="8437257"/>
                        <a:ext cx="51350" cy="77576"/>
                        <a:chOff x="7614444" y="8437257"/>
                        <a:chExt cx="51350" cy="77576"/>
                      </a:xfrm>
                      <a:solidFill>
                        <a:srgbClr val="C18C7C"/>
                      </a:solidFill>
                    </p:grpSpPr>
                    <p:sp>
                      <p:nvSpPr>
                        <p:cNvPr id="684" name="任意多边形: 形状 683">
                          <a:extLst>
                            <a:ext uri="{FF2B5EF4-FFF2-40B4-BE49-F238E27FC236}">
                              <a16:creationId xmlns:a16="http://schemas.microsoft.com/office/drawing/2014/main" id="{DD42ABDC-8CF3-6265-0665-B0EFA96CB35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28692" y="8437257"/>
                          <a:ext cx="37102" cy="12714"/>
                        </a:xfrm>
                        <a:custGeom>
                          <a:avLst/>
                          <a:gdLst>
                            <a:gd name="connsiteX0" fmla="*/ 37073 w 37102"/>
                            <a:gd name="connsiteY0" fmla="*/ 11569 h 12714"/>
                            <a:gd name="connsiteX1" fmla="*/ 17528 w 37102"/>
                            <a:gd name="connsiteY1" fmla="*/ 9992 h 12714"/>
                            <a:gd name="connsiteX2" fmla="*/ 29 w 37102"/>
                            <a:gd name="connsiteY2" fmla="*/ 1145 h 12714"/>
                            <a:gd name="connsiteX3" fmla="*/ 19574 w 37102"/>
                            <a:gd name="connsiteY3" fmla="*/ 2722 h 12714"/>
                            <a:gd name="connsiteX4" fmla="*/ 37073 w 37102"/>
                            <a:gd name="connsiteY4" fmla="*/ 11569 h 127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7102" h="12714">
                              <a:moveTo>
                                <a:pt x="37073" y="11569"/>
                              </a:moveTo>
                              <a:cubicBezTo>
                                <a:pt x="36507" y="13581"/>
                                <a:pt x="27756" y="12873"/>
                                <a:pt x="17528" y="9992"/>
                              </a:cubicBezTo>
                              <a:cubicBezTo>
                                <a:pt x="7298" y="7112"/>
                                <a:pt x="-538" y="3157"/>
                                <a:pt x="29" y="1145"/>
                              </a:cubicBezTo>
                              <a:cubicBezTo>
                                <a:pt x="593" y="-866"/>
                                <a:pt x="9342" y="-158"/>
                                <a:pt x="19574" y="2722"/>
                              </a:cubicBezTo>
                              <a:cubicBezTo>
                                <a:pt x="29804" y="5603"/>
                                <a:pt x="37640" y="9557"/>
                                <a:pt x="37073" y="115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18C7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685" name="任意多边形: 形状 684">
                          <a:extLst>
                            <a:ext uri="{FF2B5EF4-FFF2-40B4-BE49-F238E27FC236}">
                              <a16:creationId xmlns:a16="http://schemas.microsoft.com/office/drawing/2014/main" id="{223C04C0-76BD-C51D-3EF8-450D3BC3F3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21212" y="8471767"/>
                          <a:ext cx="27017" cy="10602"/>
                        </a:xfrm>
                        <a:custGeom>
                          <a:avLst/>
                          <a:gdLst>
                            <a:gd name="connsiteX0" fmla="*/ 26977 w 27017"/>
                            <a:gd name="connsiteY0" fmla="*/ 9155 h 10602"/>
                            <a:gd name="connsiteX1" fmla="*/ 12468 w 27017"/>
                            <a:gd name="connsiteY1" fmla="*/ 8926 h 10602"/>
                            <a:gd name="connsiteX2" fmla="*/ 41 w 27017"/>
                            <a:gd name="connsiteY2" fmla="*/ 1450 h 10602"/>
                            <a:gd name="connsiteX3" fmla="*/ 14550 w 27017"/>
                            <a:gd name="connsiteY3" fmla="*/ 1656 h 10602"/>
                            <a:gd name="connsiteX4" fmla="*/ 26977 w 27017"/>
                            <a:gd name="connsiteY4" fmla="*/ 9155 h 106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7017" h="10602">
                              <a:moveTo>
                                <a:pt x="26977" y="9155"/>
                              </a:moveTo>
                              <a:cubicBezTo>
                                <a:pt x="26403" y="11166"/>
                                <a:pt x="19909" y="11074"/>
                                <a:pt x="12468" y="8926"/>
                              </a:cubicBezTo>
                              <a:cubicBezTo>
                                <a:pt x="5029" y="6800"/>
                                <a:pt x="-535" y="3440"/>
                                <a:pt x="41" y="1450"/>
                              </a:cubicBezTo>
                              <a:cubicBezTo>
                                <a:pt x="615" y="-561"/>
                                <a:pt x="7112" y="-469"/>
                                <a:pt x="14550" y="1656"/>
                              </a:cubicBezTo>
                              <a:cubicBezTo>
                                <a:pt x="21989" y="3805"/>
                                <a:pt x="27553" y="7165"/>
                                <a:pt x="26977" y="91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18C7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686" name="任意多边形: 形状 685">
                          <a:extLst>
                            <a:ext uri="{FF2B5EF4-FFF2-40B4-BE49-F238E27FC236}">
                              <a16:creationId xmlns:a16="http://schemas.microsoft.com/office/drawing/2014/main" id="{B0E5C5F9-B971-113F-75F0-CB196793B19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14444" y="8503588"/>
                          <a:ext cx="31319" cy="11244"/>
                        </a:xfrm>
                        <a:custGeom>
                          <a:avLst/>
                          <a:gdLst>
                            <a:gd name="connsiteX0" fmla="*/ 31287 w 31319"/>
                            <a:gd name="connsiteY0" fmla="*/ 9909 h 11244"/>
                            <a:gd name="connsiteX1" fmla="*/ 14661 w 31319"/>
                            <a:gd name="connsiteY1" fmla="*/ 9269 h 11244"/>
                            <a:gd name="connsiteX2" fmla="*/ 33 w 31319"/>
                            <a:gd name="connsiteY2" fmla="*/ 1336 h 11244"/>
                            <a:gd name="connsiteX3" fmla="*/ 16659 w 31319"/>
                            <a:gd name="connsiteY3" fmla="*/ 1976 h 11244"/>
                            <a:gd name="connsiteX4" fmla="*/ 31287 w 31319"/>
                            <a:gd name="connsiteY4" fmla="*/ 9909 h 112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1319" h="11244">
                              <a:moveTo>
                                <a:pt x="31287" y="9909"/>
                              </a:moveTo>
                              <a:cubicBezTo>
                                <a:pt x="30736" y="11920"/>
                                <a:pt x="23293" y="11623"/>
                                <a:pt x="14661" y="9269"/>
                              </a:cubicBezTo>
                              <a:cubicBezTo>
                                <a:pt x="6031" y="6891"/>
                                <a:pt x="-521" y="3348"/>
                                <a:pt x="33" y="1336"/>
                              </a:cubicBezTo>
                              <a:cubicBezTo>
                                <a:pt x="583" y="-676"/>
                                <a:pt x="8027" y="-378"/>
                                <a:pt x="16659" y="1976"/>
                              </a:cubicBezTo>
                              <a:cubicBezTo>
                                <a:pt x="25286" y="4353"/>
                                <a:pt x="31838" y="7897"/>
                                <a:pt x="31287" y="99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18C7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683" name="任意多边形: 形状 682">
                        <a:extLst>
                          <a:ext uri="{FF2B5EF4-FFF2-40B4-BE49-F238E27FC236}">
                            <a16:creationId xmlns:a16="http://schemas.microsoft.com/office/drawing/2014/main" id="{450B10C7-B2F4-F168-E111-47F40A3616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07675" y="8479168"/>
                        <a:ext cx="57169" cy="58051"/>
                      </a:xfrm>
                      <a:custGeom>
                        <a:avLst/>
                        <a:gdLst>
                          <a:gd name="connsiteX0" fmla="*/ 36934 w 57169"/>
                          <a:gd name="connsiteY0" fmla="*/ 176 h 58051"/>
                          <a:gd name="connsiteX1" fmla="*/ 50869 w 57169"/>
                          <a:gd name="connsiteY1" fmla="*/ 7561 h 58051"/>
                          <a:gd name="connsiteX2" fmla="*/ 56054 w 57169"/>
                          <a:gd name="connsiteY2" fmla="*/ 14624 h 58051"/>
                          <a:gd name="connsiteX3" fmla="*/ 55933 w 57169"/>
                          <a:gd name="connsiteY3" fmla="*/ 25734 h 58051"/>
                          <a:gd name="connsiteX4" fmla="*/ 47797 w 57169"/>
                          <a:gd name="connsiteY4" fmla="*/ 34421 h 58051"/>
                          <a:gd name="connsiteX5" fmla="*/ 42697 w 57169"/>
                          <a:gd name="connsiteY5" fmla="*/ 36638 h 58051"/>
                          <a:gd name="connsiteX6" fmla="*/ 42699 w 57169"/>
                          <a:gd name="connsiteY6" fmla="*/ 36684 h 58051"/>
                          <a:gd name="connsiteX7" fmla="*/ 42717 w 57169"/>
                          <a:gd name="connsiteY7" fmla="*/ 36684 h 58051"/>
                          <a:gd name="connsiteX8" fmla="*/ 42717 w 57169"/>
                          <a:gd name="connsiteY8" fmla="*/ 36684 h 58051"/>
                          <a:gd name="connsiteX9" fmla="*/ 43442 w 57169"/>
                          <a:gd name="connsiteY9" fmla="*/ 38010 h 58051"/>
                          <a:gd name="connsiteX10" fmla="*/ 44740 w 57169"/>
                          <a:gd name="connsiteY10" fmla="*/ 41324 h 58051"/>
                          <a:gd name="connsiteX11" fmla="*/ 45218 w 57169"/>
                          <a:gd name="connsiteY11" fmla="*/ 48411 h 58051"/>
                          <a:gd name="connsiteX12" fmla="*/ 43904 w 57169"/>
                          <a:gd name="connsiteY12" fmla="*/ 52297 h 58051"/>
                          <a:gd name="connsiteX13" fmla="*/ 41000 w 57169"/>
                          <a:gd name="connsiteY13" fmla="*/ 55429 h 58051"/>
                          <a:gd name="connsiteX14" fmla="*/ 34787 w 57169"/>
                          <a:gd name="connsiteY14" fmla="*/ 57669 h 58051"/>
                          <a:gd name="connsiteX15" fmla="*/ 15861 w 57169"/>
                          <a:gd name="connsiteY15" fmla="*/ 56526 h 58051"/>
                          <a:gd name="connsiteX16" fmla="*/ 8 w 57169"/>
                          <a:gd name="connsiteY16" fmla="*/ 50651 h 58051"/>
                          <a:gd name="connsiteX17" fmla="*/ 16607 w 57169"/>
                          <a:gd name="connsiteY17" fmla="*/ 51223 h 58051"/>
                          <a:gd name="connsiteX18" fmla="*/ 33454 w 57169"/>
                          <a:gd name="connsiteY18" fmla="*/ 50834 h 58051"/>
                          <a:gd name="connsiteX19" fmla="*/ 36899 w 57169"/>
                          <a:gd name="connsiteY19" fmla="*/ 49485 h 58051"/>
                          <a:gd name="connsiteX20" fmla="*/ 37535 w 57169"/>
                          <a:gd name="connsiteY20" fmla="*/ 48686 h 58051"/>
                          <a:gd name="connsiteX21" fmla="*/ 37880 w 57169"/>
                          <a:gd name="connsiteY21" fmla="*/ 47428 h 58051"/>
                          <a:gd name="connsiteX22" fmla="*/ 37516 w 57169"/>
                          <a:gd name="connsiteY22" fmla="*/ 43405 h 58051"/>
                          <a:gd name="connsiteX23" fmla="*/ 36710 w 57169"/>
                          <a:gd name="connsiteY23" fmla="*/ 41416 h 58051"/>
                          <a:gd name="connsiteX24" fmla="*/ 36012 w 57169"/>
                          <a:gd name="connsiteY24" fmla="*/ 40204 h 58051"/>
                          <a:gd name="connsiteX25" fmla="*/ 34069 w 57169"/>
                          <a:gd name="connsiteY25" fmla="*/ 37804 h 58051"/>
                          <a:gd name="connsiteX26" fmla="*/ 27383 w 57169"/>
                          <a:gd name="connsiteY26" fmla="*/ 31106 h 58051"/>
                          <a:gd name="connsiteX27" fmla="*/ 39741 w 57169"/>
                          <a:gd name="connsiteY27" fmla="*/ 29735 h 58051"/>
                          <a:gd name="connsiteX28" fmla="*/ 44320 w 57169"/>
                          <a:gd name="connsiteY28" fmla="*/ 28020 h 58051"/>
                          <a:gd name="connsiteX29" fmla="*/ 49751 w 57169"/>
                          <a:gd name="connsiteY29" fmla="*/ 22900 h 58051"/>
                          <a:gd name="connsiteX30" fmla="*/ 47086 w 57169"/>
                          <a:gd name="connsiteY30" fmla="*/ 11058 h 58051"/>
                          <a:gd name="connsiteX31" fmla="*/ 36934 w 57169"/>
                          <a:gd name="connsiteY31" fmla="*/ 176 h 580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</a:cxnLst>
                        <a:rect l="l" t="t" r="r" b="b"/>
                        <a:pathLst>
                          <a:path w="57169" h="58051">
                            <a:moveTo>
                              <a:pt x="36934" y="176"/>
                            </a:moveTo>
                            <a:cubicBezTo>
                              <a:pt x="37311" y="-555"/>
                              <a:pt x="43261" y="816"/>
                              <a:pt x="50869" y="7561"/>
                            </a:cubicBezTo>
                            <a:cubicBezTo>
                              <a:pt x="52698" y="9320"/>
                              <a:pt x="54673" y="11492"/>
                              <a:pt x="56054" y="14624"/>
                            </a:cubicBezTo>
                            <a:cubicBezTo>
                              <a:pt x="57551" y="17619"/>
                              <a:pt x="57572" y="22328"/>
                              <a:pt x="55933" y="25734"/>
                            </a:cubicBezTo>
                            <a:cubicBezTo>
                              <a:pt x="54387" y="29369"/>
                              <a:pt x="51328" y="32546"/>
                              <a:pt x="47797" y="34421"/>
                            </a:cubicBezTo>
                            <a:cubicBezTo>
                              <a:pt x="46238" y="35381"/>
                              <a:pt x="43739" y="36318"/>
                              <a:pt x="42697" y="36638"/>
                            </a:cubicBezTo>
                            <a:lnTo>
                              <a:pt x="42699" y="36684"/>
                            </a:lnTo>
                            <a:lnTo>
                              <a:pt x="42717" y="36684"/>
                            </a:lnTo>
                            <a:lnTo>
                              <a:pt x="42717" y="36684"/>
                            </a:lnTo>
                            <a:cubicBezTo>
                              <a:pt x="42738" y="36729"/>
                              <a:pt x="43254" y="37553"/>
                              <a:pt x="43442" y="38010"/>
                            </a:cubicBezTo>
                            <a:cubicBezTo>
                              <a:pt x="43970" y="39061"/>
                              <a:pt x="44429" y="40158"/>
                              <a:pt x="44740" y="41324"/>
                            </a:cubicBezTo>
                            <a:cubicBezTo>
                              <a:pt x="45403" y="43633"/>
                              <a:pt x="45556" y="46102"/>
                              <a:pt x="45218" y="48411"/>
                            </a:cubicBezTo>
                            <a:cubicBezTo>
                              <a:pt x="45134" y="49440"/>
                              <a:pt x="44708" y="50857"/>
                              <a:pt x="43904" y="52297"/>
                            </a:cubicBezTo>
                            <a:cubicBezTo>
                              <a:pt x="43300" y="53806"/>
                              <a:pt x="42009" y="54469"/>
                              <a:pt x="41000" y="55429"/>
                            </a:cubicBezTo>
                            <a:cubicBezTo>
                              <a:pt x="38824" y="56778"/>
                              <a:pt x="36712" y="57349"/>
                              <a:pt x="34787" y="57669"/>
                            </a:cubicBezTo>
                            <a:cubicBezTo>
                              <a:pt x="27145" y="58675"/>
                              <a:pt x="21025" y="57486"/>
                              <a:pt x="15861" y="56526"/>
                            </a:cubicBezTo>
                            <a:cubicBezTo>
                              <a:pt x="5634" y="54309"/>
                              <a:pt x="-246" y="51611"/>
                              <a:pt x="8" y="50651"/>
                            </a:cubicBezTo>
                            <a:cubicBezTo>
                              <a:pt x="273" y="49600"/>
                              <a:pt x="6592" y="50445"/>
                              <a:pt x="16607" y="51223"/>
                            </a:cubicBezTo>
                            <a:cubicBezTo>
                              <a:pt x="21535" y="51543"/>
                              <a:pt x="27703" y="51977"/>
                              <a:pt x="33454" y="50834"/>
                            </a:cubicBezTo>
                            <a:cubicBezTo>
                              <a:pt x="34860" y="50537"/>
                              <a:pt x="36076" y="50034"/>
                              <a:pt x="36899" y="49485"/>
                            </a:cubicBezTo>
                            <a:cubicBezTo>
                              <a:pt x="37009" y="49120"/>
                              <a:pt x="37660" y="49028"/>
                              <a:pt x="37535" y="48686"/>
                            </a:cubicBezTo>
                            <a:cubicBezTo>
                              <a:pt x="37590" y="48548"/>
                              <a:pt x="37834" y="48274"/>
                              <a:pt x="37880" y="47428"/>
                            </a:cubicBezTo>
                            <a:cubicBezTo>
                              <a:pt x="38026" y="46102"/>
                              <a:pt x="37919" y="44753"/>
                              <a:pt x="37516" y="43405"/>
                            </a:cubicBezTo>
                            <a:cubicBezTo>
                              <a:pt x="37334" y="42742"/>
                              <a:pt x="37041" y="42079"/>
                              <a:pt x="36710" y="41416"/>
                            </a:cubicBezTo>
                            <a:cubicBezTo>
                              <a:pt x="36499" y="40982"/>
                              <a:pt x="36481" y="40982"/>
                              <a:pt x="36012" y="40204"/>
                            </a:cubicBezTo>
                            <a:cubicBezTo>
                              <a:pt x="35381" y="39404"/>
                              <a:pt x="34867" y="38604"/>
                              <a:pt x="34069" y="37804"/>
                            </a:cubicBezTo>
                            <a:cubicBezTo>
                              <a:pt x="31818" y="35541"/>
                              <a:pt x="29586" y="33323"/>
                              <a:pt x="27383" y="31106"/>
                            </a:cubicBezTo>
                            <a:cubicBezTo>
                              <a:pt x="31710" y="30717"/>
                              <a:pt x="36440" y="30603"/>
                              <a:pt x="39741" y="29735"/>
                            </a:cubicBezTo>
                            <a:cubicBezTo>
                              <a:pt x="42107" y="29072"/>
                              <a:pt x="42882" y="28728"/>
                              <a:pt x="44320" y="28020"/>
                            </a:cubicBezTo>
                            <a:cubicBezTo>
                              <a:pt x="46882" y="26763"/>
                              <a:pt x="48670" y="24957"/>
                              <a:pt x="49751" y="22900"/>
                            </a:cubicBezTo>
                            <a:cubicBezTo>
                              <a:pt x="52195" y="18876"/>
                              <a:pt x="49808" y="14487"/>
                              <a:pt x="47086" y="11058"/>
                            </a:cubicBezTo>
                            <a:cubicBezTo>
                              <a:pt x="41430" y="4314"/>
                              <a:pt x="36328" y="1114"/>
                              <a:pt x="36934" y="176"/>
                            </a:cubicBezTo>
                            <a:close/>
                          </a:path>
                        </a:pathLst>
                      </a:custGeom>
                      <a:solidFill>
                        <a:srgbClr val="C18C7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675" name="任意多边形: 形状 674">
                    <a:extLst>
                      <a:ext uri="{FF2B5EF4-FFF2-40B4-BE49-F238E27FC236}">
                        <a16:creationId xmlns:a16="http://schemas.microsoft.com/office/drawing/2014/main" id="{3CFDC193-6D00-9650-A7FE-3F429EFEAB60}"/>
                      </a:ext>
                    </a:extLst>
                  </p:cNvPr>
                  <p:cNvSpPr/>
                  <p:nvPr/>
                </p:nvSpPr>
                <p:spPr>
                  <a:xfrm>
                    <a:off x="7721232" y="8463496"/>
                    <a:ext cx="33075" cy="85667"/>
                  </a:xfrm>
                  <a:custGeom>
                    <a:avLst/>
                    <a:gdLst>
                      <a:gd name="connsiteX0" fmla="*/ 30224 w 33075"/>
                      <a:gd name="connsiteY0" fmla="*/ 6 h 85667"/>
                      <a:gd name="connsiteX1" fmla="*/ 28210 w 33075"/>
                      <a:gd name="connsiteY1" fmla="*/ 47418 h 85667"/>
                      <a:gd name="connsiteX2" fmla="*/ 11454 w 33075"/>
                      <a:gd name="connsiteY2" fmla="*/ 77067 h 85667"/>
                      <a:gd name="connsiteX3" fmla="*/ 76 w 33075"/>
                      <a:gd name="connsiteY3" fmla="*/ 85526 h 85667"/>
                      <a:gd name="connsiteX4" fmla="*/ 21039 w 33075"/>
                      <a:gd name="connsiteY4" fmla="*/ 45040 h 85667"/>
                      <a:gd name="connsiteX5" fmla="*/ 30224 w 33075"/>
                      <a:gd name="connsiteY5" fmla="*/ 6 h 85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075" h="85667">
                        <a:moveTo>
                          <a:pt x="30224" y="6"/>
                        </a:moveTo>
                        <a:cubicBezTo>
                          <a:pt x="31799" y="-428"/>
                          <a:pt x="36728" y="21586"/>
                          <a:pt x="28210" y="47418"/>
                        </a:cubicBezTo>
                        <a:cubicBezTo>
                          <a:pt x="23919" y="60128"/>
                          <a:pt x="17391" y="70621"/>
                          <a:pt x="11454" y="77067"/>
                        </a:cubicBezTo>
                        <a:cubicBezTo>
                          <a:pt x="5611" y="83605"/>
                          <a:pt x="705" y="86349"/>
                          <a:pt x="76" y="85526"/>
                        </a:cubicBezTo>
                        <a:cubicBezTo>
                          <a:pt x="-1179" y="84177"/>
                          <a:pt x="13331" y="69043"/>
                          <a:pt x="21039" y="45040"/>
                        </a:cubicBezTo>
                        <a:cubicBezTo>
                          <a:pt x="28978" y="21243"/>
                          <a:pt x="27687" y="98"/>
                          <a:pt x="30224" y="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76" name="图形 2">
                    <a:extLst>
                      <a:ext uri="{FF2B5EF4-FFF2-40B4-BE49-F238E27FC236}">
                        <a16:creationId xmlns:a16="http://schemas.microsoft.com/office/drawing/2014/main" id="{983A201E-160C-C272-D78F-1971BD924018}"/>
                      </a:ext>
                    </a:extLst>
                  </p:cNvPr>
                  <p:cNvGrpSpPr/>
                  <p:nvPr/>
                </p:nvGrpSpPr>
                <p:grpSpPr>
                  <a:xfrm>
                    <a:off x="7642060" y="8394199"/>
                    <a:ext cx="101703" cy="90277"/>
                    <a:chOff x="7642060" y="8394199"/>
                    <a:chExt cx="101703" cy="90277"/>
                  </a:xfrm>
                </p:grpSpPr>
                <p:sp>
                  <p:nvSpPr>
                    <p:cNvPr id="677" name="任意多边形: 形状 676">
                      <a:extLst>
                        <a:ext uri="{FF2B5EF4-FFF2-40B4-BE49-F238E27FC236}">
                          <a16:creationId xmlns:a16="http://schemas.microsoft.com/office/drawing/2014/main" id="{F24E41F3-6353-7A68-13A4-34D232B38E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43553" y="8394199"/>
                      <a:ext cx="100210" cy="86553"/>
                    </a:xfrm>
                    <a:custGeom>
                      <a:avLst/>
                      <a:gdLst>
                        <a:gd name="connsiteX0" fmla="*/ 4450 w 100210"/>
                        <a:gd name="connsiteY0" fmla="*/ 83042 h 86553"/>
                        <a:gd name="connsiteX1" fmla="*/ 1936 w 100210"/>
                        <a:gd name="connsiteY1" fmla="*/ 9319 h 86553"/>
                        <a:gd name="connsiteX2" fmla="*/ 54676 w 100210"/>
                        <a:gd name="connsiteY2" fmla="*/ 129 h 86553"/>
                        <a:gd name="connsiteX3" fmla="*/ 100211 w 100210"/>
                        <a:gd name="connsiteY3" fmla="*/ 51587 h 86553"/>
                        <a:gd name="connsiteX4" fmla="*/ 59193 w 100210"/>
                        <a:gd name="connsiteY4" fmla="*/ 68595 h 86553"/>
                        <a:gd name="connsiteX5" fmla="*/ 29224 w 100210"/>
                        <a:gd name="connsiteY5" fmla="*/ 39494 h 86553"/>
                        <a:gd name="connsiteX6" fmla="*/ 22434 w 100210"/>
                        <a:gd name="connsiteY6" fmla="*/ 86334 h 86553"/>
                        <a:gd name="connsiteX7" fmla="*/ 4450 w 100210"/>
                        <a:gd name="connsiteY7" fmla="*/ 83042 h 865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0210" h="86553">
                          <a:moveTo>
                            <a:pt x="4450" y="83042"/>
                          </a:moveTo>
                          <a:cubicBezTo>
                            <a:pt x="2285" y="73189"/>
                            <a:pt x="-2757" y="13457"/>
                            <a:pt x="1936" y="9319"/>
                          </a:cubicBezTo>
                          <a:cubicBezTo>
                            <a:pt x="6631" y="5181"/>
                            <a:pt x="44494" y="-968"/>
                            <a:pt x="54676" y="129"/>
                          </a:cubicBezTo>
                          <a:cubicBezTo>
                            <a:pt x="64858" y="1249"/>
                            <a:pt x="97831" y="22235"/>
                            <a:pt x="100211" y="51587"/>
                          </a:cubicBezTo>
                          <a:cubicBezTo>
                            <a:pt x="100211" y="51587"/>
                            <a:pt x="82131" y="82471"/>
                            <a:pt x="59193" y="68595"/>
                          </a:cubicBezTo>
                          <a:cubicBezTo>
                            <a:pt x="36251" y="54696"/>
                            <a:pt x="29224" y="39494"/>
                            <a:pt x="29224" y="39494"/>
                          </a:cubicBezTo>
                          <a:cubicBezTo>
                            <a:pt x="29224" y="39494"/>
                            <a:pt x="26663" y="85054"/>
                            <a:pt x="22434" y="86334"/>
                          </a:cubicBezTo>
                          <a:cubicBezTo>
                            <a:pt x="18201" y="87591"/>
                            <a:pt x="4450" y="83042"/>
                            <a:pt x="4450" y="83042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78" name="任意多边形: 形状 677">
                      <a:extLst>
                        <a:ext uri="{FF2B5EF4-FFF2-40B4-BE49-F238E27FC236}">
                          <a16:creationId xmlns:a16="http://schemas.microsoft.com/office/drawing/2014/main" id="{EB4BC4A0-394A-7867-28E5-C5A0463C72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42060" y="8407312"/>
                      <a:ext cx="89126" cy="77164"/>
                    </a:xfrm>
                    <a:custGeom>
                      <a:avLst/>
                      <a:gdLst>
                        <a:gd name="connsiteX0" fmla="*/ 89099 w 89126"/>
                        <a:gd name="connsiteY0" fmla="*/ 55550 h 77164"/>
                        <a:gd name="connsiteX1" fmla="*/ 84860 w 89126"/>
                        <a:gd name="connsiteY1" fmla="*/ 59116 h 77164"/>
                        <a:gd name="connsiteX2" fmla="*/ 69498 w 89126"/>
                        <a:gd name="connsiteY2" fmla="*/ 61585 h 77164"/>
                        <a:gd name="connsiteX3" fmla="*/ 58987 w 89126"/>
                        <a:gd name="connsiteY3" fmla="*/ 57539 h 77164"/>
                        <a:gd name="connsiteX4" fmla="*/ 48799 w 89126"/>
                        <a:gd name="connsiteY4" fmla="*/ 50498 h 77164"/>
                        <a:gd name="connsiteX5" fmla="*/ 38237 w 89126"/>
                        <a:gd name="connsiteY5" fmla="*/ 41285 h 77164"/>
                        <a:gd name="connsiteX6" fmla="*/ 35638 w 89126"/>
                        <a:gd name="connsiteY6" fmla="*/ 38588 h 77164"/>
                        <a:gd name="connsiteX7" fmla="*/ 33935 w 89126"/>
                        <a:gd name="connsiteY7" fmla="*/ 36736 h 77164"/>
                        <a:gd name="connsiteX8" fmla="*/ 33645 w 89126"/>
                        <a:gd name="connsiteY8" fmla="*/ 36508 h 77164"/>
                        <a:gd name="connsiteX9" fmla="*/ 33670 w 89126"/>
                        <a:gd name="connsiteY9" fmla="*/ 36897 h 77164"/>
                        <a:gd name="connsiteX10" fmla="*/ 33647 w 89126"/>
                        <a:gd name="connsiteY10" fmla="*/ 37628 h 77164"/>
                        <a:gd name="connsiteX11" fmla="*/ 33336 w 89126"/>
                        <a:gd name="connsiteY11" fmla="*/ 41811 h 77164"/>
                        <a:gd name="connsiteX12" fmla="*/ 31560 w 89126"/>
                        <a:gd name="connsiteY12" fmla="*/ 59116 h 77164"/>
                        <a:gd name="connsiteX13" fmla="*/ 30211 w 89126"/>
                        <a:gd name="connsiteY13" fmla="*/ 67278 h 77164"/>
                        <a:gd name="connsiteX14" fmla="*/ 29146 w 89126"/>
                        <a:gd name="connsiteY14" fmla="*/ 71483 h 77164"/>
                        <a:gd name="connsiteX15" fmla="*/ 27610 w 89126"/>
                        <a:gd name="connsiteY15" fmla="*/ 74364 h 77164"/>
                        <a:gd name="connsiteX16" fmla="*/ 26391 w 89126"/>
                        <a:gd name="connsiteY16" fmla="*/ 75667 h 77164"/>
                        <a:gd name="connsiteX17" fmla="*/ 25776 w 89126"/>
                        <a:gd name="connsiteY17" fmla="*/ 76376 h 77164"/>
                        <a:gd name="connsiteX18" fmla="*/ 24985 w 89126"/>
                        <a:gd name="connsiteY18" fmla="*/ 76810 h 77164"/>
                        <a:gd name="connsiteX19" fmla="*/ 18335 w 89126"/>
                        <a:gd name="connsiteY19" fmla="*/ 76924 h 77164"/>
                        <a:gd name="connsiteX20" fmla="*/ 13514 w 89126"/>
                        <a:gd name="connsiteY20" fmla="*/ 76101 h 77164"/>
                        <a:gd name="connsiteX21" fmla="*/ 8958 w 89126"/>
                        <a:gd name="connsiteY21" fmla="*/ 75027 h 77164"/>
                        <a:gd name="connsiteX22" fmla="*/ 2482 w 89126"/>
                        <a:gd name="connsiteY22" fmla="*/ 73198 h 77164"/>
                        <a:gd name="connsiteX23" fmla="*/ 1650 w 89126"/>
                        <a:gd name="connsiteY23" fmla="*/ 69129 h 77164"/>
                        <a:gd name="connsiteX24" fmla="*/ 1332 w 89126"/>
                        <a:gd name="connsiteY24" fmla="*/ 66523 h 77164"/>
                        <a:gd name="connsiteX25" fmla="*/ 957 w 89126"/>
                        <a:gd name="connsiteY25" fmla="*/ 62180 h 77164"/>
                        <a:gd name="connsiteX26" fmla="*/ 489 w 89126"/>
                        <a:gd name="connsiteY26" fmla="*/ 53881 h 77164"/>
                        <a:gd name="connsiteX27" fmla="*/ 20 w 89126"/>
                        <a:gd name="connsiteY27" fmla="*/ 25627 h 77164"/>
                        <a:gd name="connsiteX28" fmla="*/ 2178 w 89126"/>
                        <a:gd name="connsiteY28" fmla="*/ 0 h 77164"/>
                        <a:gd name="connsiteX29" fmla="*/ 4967 w 89126"/>
                        <a:gd name="connsiteY29" fmla="*/ 25467 h 77164"/>
                        <a:gd name="connsiteX30" fmla="*/ 7079 w 89126"/>
                        <a:gd name="connsiteY30" fmla="*/ 53470 h 77164"/>
                        <a:gd name="connsiteX31" fmla="*/ 7831 w 89126"/>
                        <a:gd name="connsiteY31" fmla="*/ 61563 h 77164"/>
                        <a:gd name="connsiteX32" fmla="*/ 8314 w 89126"/>
                        <a:gd name="connsiteY32" fmla="*/ 65700 h 77164"/>
                        <a:gd name="connsiteX33" fmla="*/ 8547 w 89126"/>
                        <a:gd name="connsiteY33" fmla="*/ 67392 h 77164"/>
                        <a:gd name="connsiteX34" fmla="*/ 8597 w 89126"/>
                        <a:gd name="connsiteY34" fmla="*/ 67506 h 77164"/>
                        <a:gd name="connsiteX35" fmla="*/ 8720 w 89126"/>
                        <a:gd name="connsiteY35" fmla="*/ 67506 h 77164"/>
                        <a:gd name="connsiteX36" fmla="*/ 10686 w 89126"/>
                        <a:gd name="connsiteY36" fmla="*/ 67986 h 77164"/>
                        <a:gd name="connsiteX37" fmla="*/ 14959 w 89126"/>
                        <a:gd name="connsiteY37" fmla="*/ 68901 h 77164"/>
                        <a:gd name="connsiteX38" fmla="*/ 19218 w 89126"/>
                        <a:gd name="connsiteY38" fmla="*/ 69564 h 77164"/>
                        <a:gd name="connsiteX39" fmla="*/ 21833 w 89126"/>
                        <a:gd name="connsiteY39" fmla="*/ 69723 h 77164"/>
                        <a:gd name="connsiteX40" fmla="*/ 21995 w 89126"/>
                        <a:gd name="connsiteY40" fmla="*/ 69175 h 77164"/>
                        <a:gd name="connsiteX41" fmla="*/ 22825 w 89126"/>
                        <a:gd name="connsiteY41" fmla="*/ 65746 h 77164"/>
                        <a:gd name="connsiteX42" fmla="*/ 24064 w 89126"/>
                        <a:gd name="connsiteY42" fmla="*/ 58111 h 77164"/>
                        <a:gd name="connsiteX43" fmla="*/ 25900 w 89126"/>
                        <a:gd name="connsiteY43" fmla="*/ 41194 h 77164"/>
                        <a:gd name="connsiteX44" fmla="*/ 26830 w 89126"/>
                        <a:gd name="connsiteY44" fmla="*/ 29581 h 77164"/>
                        <a:gd name="connsiteX45" fmla="*/ 27868 w 89126"/>
                        <a:gd name="connsiteY45" fmla="*/ 14059 h 77164"/>
                        <a:gd name="connsiteX46" fmla="*/ 37625 w 89126"/>
                        <a:gd name="connsiteY46" fmla="*/ 30267 h 77164"/>
                        <a:gd name="connsiteX47" fmla="*/ 40727 w 89126"/>
                        <a:gd name="connsiteY47" fmla="*/ 34039 h 77164"/>
                        <a:gd name="connsiteX48" fmla="*/ 43054 w 89126"/>
                        <a:gd name="connsiteY48" fmla="*/ 36645 h 77164"/>
                        <a:gd name="connsiteX49" fmla="*/ 52623 w 89126"/>
                        <a:gd name="connsiteY49" fmla="*/ 45789 h 77164"/>
                        <a:gd name="connsiteX50" fmla="*/ 61941 w 89126"/>
                        <a:gd name="connsiteY50" fmla="*/ 53104 h 77164"/>
                        <a:gd name="connsiteX51" fmla="*/ 70397 w 89126"/>
                        <a:gd name="connsiteY51" fmla="*/ 57219 h 77164"/>
                        <a:gd name="connsiteX52" fmla="*/ 83966 w 89126"/>
                        <a:gd name="connsiteY52" fmla="*/ 56922 h 77164"/>
                        <a:gd name="connsiteX53" fmla="*/ 89099 w 89126"/>
                        <a:gd name="connsiteY53" fmla="*/ 55550 h 771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</a:cxnLst>
                      <a:rect l="l" t="t" r="r" b="b"/>
                      <a:pathLst>
                        <a:path w="89126" h="77164">
                          <a:moveTo>
                            <a:pt x="89099" y="55550"/>
                          </a:moveTo>
                          <a:cubicBezTo>
                            <a:pt x="89341" y="55870"/>
                            <a:pt x="88045" y="57425"/>
                            <a:pt x="84860" y="59116"/>
                          </a:cubicBezTo>
                          <a:cubicBezTo>
                            <a:pt x="81733" y="60739"/>
                            <a:pt x="76395" y="62706"/>
                            <a:pt x="69498" y="61585"/>
                          </a:cubicBezTo>
                          <a:cubicBezTo>
                            <a:pt x="66101" y="61037"/>
                            <a:pt x="62448" y="59665"/>
                            <a:pt x="58987" y="57539"/>
                          </a:cubicBezTo>
                          <a:cubicBezTo>
                            <a:pt x="55748" y="55481"/>
                            <a:pt x="52278" y="53218"/>
                            <a:pt x="48799" y="50498"/>
                          </a:cubicBezTo>
                          <a:cubicBezTo>
                            <a:pt x="45303" y="47824"/>
                            <a:pt x="41726" y="44783"/>
                            <a:pt x="38237" y="41285"/>
                          </a:cubicBezTo>
                          <a:lnTo>
                            <a:pt x="35638" y="38588"/>
                          </a:lnTo>
                          <a:cubicBezTo>
                            <a:pt x="34774" y="37697"/>
                            <a:pt x="33695" y="36417"/>
                            <a:pt x="33935" y="36736"/>
                          </a:cubicBezTo>
                          <a:lnTo>
                            <a:pt x="33645" y="36508"/>
                          </a:lnTo>
                          <a:cubicBezTo>
                            <a:pt x="33645" y="36508"/>
                            <a:pt x="33663" y="36851"/>
                            <a:pt x="33670" y="36897"/>
                          </a:cubicBezTo>
                          <a:lnTo>
                            <a:pt x="33647" y="37628"/>
                          </a:lnTo>
                          <a:lnTo>
                            <a:pt x="33336" y="41811"/>
                          </a:lnTo>
                          <a:cubicBezTo>
                            <a:pt x="32888" y="47435"/>
                            <a:pt x="32353" y="53195"/>
                            <a:pt x="31560" y="59116"/>
                          </a:cubicBezTo>
                          <a:cubicBezTo>
                            <a:pt x="31183" y="61837"/>
                            <a:pt x="30787" y="64534"/>
                            <a:pt x="30211" y="67278"/>
                          </a:cubicBezTo>
                          <a:cubicBezTo>
                            <a:pt x="29955" y="68626"/>
                            <a:pt x="29603" y="70021"/>
                            <a:pt x="29146" y="71483"/>
                          </a:cubicBezTo>
                          <a:cubicBezTo>
                            <a:pt x="29132" y="72032"/>
                            <a:pt x="28124" y="73404"/>
                            <a:pt x="27610" y="74364"/>
                          </a:cubicBezTo>
                          <a:cubicBezTo>
                            <a:pt x="27360" y="74935"/>
                            <a:pt x="26867" y="75301"/>
                            <a:pt x="26391" y="75667"/>
                          </a:cubicBezTo>
                          <a:cubicBezTo>
                            <a:pt x="26197" y="75919"/>
                            <a:pt x="25836" y="75896"/>
                            <a:pt x="25776" y="76376"/>
                          </a:cubicBezTo>
                          <a:lnTo>
                            <a:pt x="24985" y="76810"/>
                          </a:lnTo>
                          <a:cubicBezTo>
                            <a:pt x="21428" y="77427"/>
                            <a:pt x="20084" y="77085"/>
                            <a:pt x="18335" y="76924"/>
                          </a:cubicBezTo>
                          <a:cubicBezTo>
                            <a:pt x="16648" y="76718"/>
                            <a:pt x="15073" y="76399"/>
                            <a:pt x="13514" y="76101"/>
                          </a:cubicBezTo>
                          <a:lnTo>
                            <a:pt x="8958" y="75027"/>
                          </a:lnTo>
                          <a:cubicBezTo>
                            <a:pt x="6782" y="74410"/>
                            <a:pt x="4624" y="73815"/>
                            <a:pt x="2482" y="73198"/>
                          </a:cubicBezTo>
                          <a:cubicBezTo>
                            <a:pt x="2000" y="72009"/>
                            <a:pt x="1938" y="70478"/>
                            <a:pt x="1650" y="69129"/>
                          </a:cubicBezTo>
                          <a:cubicBezTo>
                            <a:pt x="1414" y="67666"/>
                            <a:pt x="1446" y="67437"/>
                            <a:pt x="1332" y="66523"/>
                          </a:cubicBezTo>
                          <a:lnTo>
                            <a:pt x="957" y="62180"/>
                          </a:lnTo>
                          <a:cubicBezTo>
                            <a:pt x="797" y="59368"/>
                            <a:pt x="639" y="56602"/>
                            <a:pt x="489" y="53881"/>
                          </a:cubicBezTo>
                          <a:cubicBezTo>
                            <a:pt x="20" y="43160"/>
                            <a:pt x="-42" y="33605"/>
                            <a:pt x="20" y="25627"/>
                          </a:cubicBezTo>
                          <a:cubicBezTo>
                            <a:pt x="143" y="9670"/>
                            <a:pt x="1133" y="-45"/>
                            <a:pt x="2178" y="0"/>
                          </a:cubicBezTo>
                          <a:cubicBezTo>
                            <a:pt x="3026" y="46"/>
                            <a:pt x="3769" y="9602"/>
                            <a:pt x="4967" y="25467"/>
                          </a:cubicBezTo>
                          <a:cubicBezTo>
                            <a:pt x="5586" y="33651"/>
                            <a:pt x="6295" y="43069"/>
                            <a:pt x="7079" y="53470"/>
                          </a:cubicBezTo>
                          <a:cubicBezTo>
                            <a:pt x="7326" y="56099"/>
                            <a:pt x="7575" y="58819"/>
                            <a:pt x="7831" y="61563"/>
                          </a:cubicBezTo>
                          <a:lnTo>
                            <a:pt x="8314" y="65700"/>
                          </a:lnTo>
                          <a:lnTo>
                            <a:pt x="8547" y="67392"/>
                          </a:lnTo>
                          <a:lnTo>
                            <a:pt x="8597" y="67506"/>
                          </a:lnTo>
                          <a:lnTo>
                            <a:pt x="8720" y="67506"/>
                          </a:lnTo>
                          <a:lnTo>
                            <a:pt x="10686" y="67986"/>
                          </a:lnTo>
                          <a:lnTo>
                            <a:pt x="14959" y="68901"/>
                          </a:lnTo>
                          <a:cubicBezTo>
                            <a:pt x="16383" y="69175"/>
                            <a:pt x="17830" y="69426"/>
                            <a:pt x="19218" y="69564"/>
                          </a:cubicBezTo>
                          <a:cubicBezTo>
                            <a:pt x="20525" y="69746"/>
                            <a:pt x="22359" y="69746"/>
                            <a:pt x="21833" y="69723"/>
                          </a:cubicBezTo>
                          <a:cubicBezTo>
                            <a:pt x="21886" y="69541"/>
                            <a:pt x="21746" y="70066"/>
                            <a:pt x="21995" y="69175"/>
                          </a:cubicBezTo>
                          <a:cubicBezTo>
                            <a:pt x="22311" y="68146"/>
                            <a:pt x="22594" y="67003"/>
                            <a:pt x="22825" y="65746"/>
                          </a:cubicBezTo>
                          <a:cubicBezTo>
                            <a:pt x="23326" y="63323"/>
                            <a:pt x="23705" y="60716"/>
                            <a:pt x="24064" y="58111"/>
                          </a:cubicBezTo>
                          <a:cubicBezTo>
                            <a:pt x="24828" y="52419"/>
                            <a:pt x="25390" y="46726"/>
                            <a:pt x="25900" y="41194"/>
                          </a:cubicBezTo>
                          <a:cubicBezTo>
                            <a:pt x="26215" y="37262"/>
                            <a:pt x="26524" y="33399"/>
                            <a:pt x="26830" y="29581"/>
                          </a:cubicBezTo>
                          <a:cubicBezTo>
                            <a:pt x="27180" y="24324"/>
                            <a:pt x="27527" y="19157"/>
                            <a:pt x="27868" y="14059"/>
                          </a:cubicBezTo>
                          <a:cubicBezTo>
                            <a:pt x="31569" y="20574"/>
                            <a:pt x="34763" y="26793"/>
                            <a:pt x="37625" y="30267"/>
                          </a:cubicBezTo>
                          <a:lnTo>
                            <a:pt x="40727" y="34039"/>
                          </a:lnTo>
                          <a:lnTo>
                            <a:pt x="43054" y="36645"/>
                          </a:lnTo>
                          <a:cubicBezTo>
                            <a:pt x="46190" y="40028"/>
                            <a:pt x="49439" y="43046"/>
                            <a:pt x="52623" y="45789"/>
                          </a:cubicBezTo>
                          <a:cubicBezTo>
                            <a:pt x="55791" y="48532"/>
                            <a:pt x="58976" y="50909"/>
                            <a:pt x="61941" y="53104"/>
                          </a:cubicBezTo>
                          <a:cubicBezTo>
                            <a:pt x="64769" y="55139"/>
                            <a:pt x="67619" y="56488"/>
                            <a:pt x="70397" y="57219"/>
                          </a:cubicBezTo>
                          <a:cubicBezTo>
                            <a:pt x="75970" y="58728"/>
                            <a:pt x="80816" y="57767"/>
                            <a:pt x="83966" y="56922"/>
                          </a:cubicBezTo>
                          <a:cubicBezTo>
                            <a:pt x="87169" y="56007"/>
                            <a:pt x="88849" y="55207"/>
                            <a:pt x="89099" y="55550"/>
                          </a:cubicBez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671" name="任意多边形: 形状 670">
                  <a:extLst>
                    <a:ext uri="{FF2B5EF4-FFF2-40B4-BE49-F238E27FC236}">
                      <a16:creationId xmlns:a16="http://schemas.microsoft.com/office/drawing/2014/main" id="{EF603ED4-0E96-1632-B081-28C82C1C6A9F}"/>
                    </a:ext>
                  </a:extLst>
                </p:cNvPr>
                <p:cNvSpPr/>
                <p:nvPr/>
              </p:nvSpPr>
              <p:spPr>
                <a:xfrm>
                  <a:off x="8317024" y="8290269"/>
                  <a:ext cx="458242" cy="389488"/>
                </a:xfrm>
                <a:custGeom>
                  <a:avLst/>
                  <a:gdLst>
                    <a:gd name="connsiteX0" fmla="*/ 366642 w 458242"/>
                    <a:gd name="connsiteY0" fmla="*/ 0 h 389488"/>
                    <a:gd name="connsiteX1" fmla="*/ 0 w 458242"/>
                    <a:gd name="connsiteY1" fmla="*/ 178491 h 389488"/>
                    <a:gd name="connsiteX2" fmla="*/ 67748 w 458242"/>
                    <a:gd name="connsiteY2" fmla="*/ 389489 h 389488"/>
                    <a:gd name="connsiteX3" fmla="*/ 405002 w 458242"/>
                    <a:gd name="connsiteY3" fmla="*/ 350238 h 389488"/>
                    <a:gd name="connsiteX4" fmla="*/ 458243 w 458242"/>
                    <a:gd name="connsiteY4" fmla="*/ 190630 h 389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242" h="389488">
                      <a:moveTo>
                        <a:pt x="366642" y="0"/>
                      </a:moveTo>
                      <a:lnTo>
                        <a:pt x="0" y="178491"/>
                      </a:lnTo>
                      <a:lnTo>
                        <a:pt x="67748" y="389489"/>
                      </a:lnTo>
                      <a:lnTo>
                        <a:pt x="405002" y="350238"/>
                      </a:lnTo>
                      <a:lnTo>
                        <a:pt x="458243" y="1906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2" name="任意多边形: 形状 671">
                  <a:extLst>
                    <a:ext uri="{FF2B5EF4-FFF2-40B4-BE49-F238E27FC236}">
                      <a16:creationId xmlns:a16="http://schemas.microsoft.com/office/drawing/2014/main" id="{211224D7-9469-96F7-A0E0-C175378DF9AE}"/>
                    </a:ext>
                  </a:extLst>
                </p:cNvPr>
                <p:cNvSpPr/>
                <p:nvPr/>
              </p:nvSpPr>
              <p:spPr>
                <a:xfrm>
                  <a:off x="8455844" y="8259962"/>
                  <a:ext cx="795419" cy="1132791"/>
                </a:xfrm>
                <a:custGeom>
                  <a:avLst/>
                  <a:gdLst>
                    <a:gd name="connsiteX0" fmla="*/ 0 w 795419"/>
                    <a:gd name="connsiteY0" fmla="*/ 1081798 h 1132791"/>
                    <a:gd name="connsiteX1" fmla="*/ 785424 w 795419"/>
                    <a:gd name="connsiteY1" fmla="*/ 1098966 h 1132791"/>
                    <a:gd name="connsiteX2" fmla="*/ 536364 w 795419"/>
                    <a:gd name="connsiteY2" fmla="*/ 3995 h 1132791"/>
                    <a:gd name="connsiteX3" fmla="*/ 227823 w 795419"/>
                    <a:gd name="connsiteY3" fmla="*/ 30330 h 1132791"/>
                    <a:gd name="connsiteX4" fmla="*/ 0 w 795419"/>
                    <a:gd name="connsiteY4" fmla="*/ 1081798 h 1132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5419" h="1132791">
                      <a:moveTo>
                        <a:pt x="0" y="1081798"/>
                      </a:moveTo>
                      <a:cubicBezTo>
                        <a:pt x="0" y="1081798"/>
                        <a:pt x="720136" y="1184051"/>
                        <a:pt x="785424" y="1098966"/>
                      </a:cubicBezTo>
                      <a:cubicBezTo>
                        <a:pt x="850712" y="1013881"/>
                        <a:pt x="576324" y="21094"/>
                        <a:pt x="536364" y="3995"/>
                      </a:cubicBezTo>
                      <a:cubicBezTo>
                        <a:pt x="496405" y="-13127"/>
                        <a:pt x="227823" y="30330"/>
                        <a:pt x="227823" y="30330"/>
                      </a:cubicBezTo>
                      <a:cubicBezTo>
                        <a:pt x="227823" y="30330"/>
                        <a:pt x="60876" y="702391"/>
                        <a:pt x="0" y="108179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3" name="任意多边形: 形状 672">
                  <a:extLst>
                    <a:ext uri="{FF2B5EF4-FFF2-40B4-BE49-F238E27FC236}">
                      <a16:creationId xmlns:a16="http://schemas.microsoft.com/office/drawing/2014/main" id="{68B38C1A-3260-50BC-45F4-6BEBE058689A}"/>
                    </a:ext>
                  </a:extLst>
                </p:cNvPr>
                <p:cNvSpPr/>
                <p:nvPr/>
              </p:nvSpPr>
              <p:spPr>
                <a:xfrm>
                  <a:off x="8572132" y="8655823"/>
                  <a:ext cx="679112" cy="736841"/>
                </a:xfrm>
                <a:custGeom>
                  <a:avLst/>
                  <a:gdLst>
                    <a:gd name="connsiteX0" fmla="*/ 669112 w 679112"/>
                    <a:gd name="connsiteY0" fmla="*/ 703105 h 736841"/>
                    <a:gd name="connsiteX1" fmla="*/ 445336 w 679112"/>
                    <a:gd name="connsiteY1" fmla="*/ 736549 h 736841"/>
                    <a:gd name="connsiteX2" fmla="*/ 596760 w 679112"/>
                    <a:gd name="connsiteY2" fmla="*/ 669478 h 736841"/>
                    <a:gd name="connsiteX3" fmla="*/ 520591 w 679112"/>
                    <a:gd name="connsiteY3" fmla="*/ 601492 h 736841"/>
                    <a:gd name="connsiteX4" fmla="*/ 611299 w 679112"/>
                    <a:gd name="connsiteY4" fmla="*/ 523699 h 736841"/>
                    <a:gd name="connsiteX5" fmla="*/ 460606 w 679112"/>
                    <a:gd name="connsiteY5" fmla="*/ 322829 h 736841"/>
                    <a:gd name="connsiteX6" fmla="*/ 0 w 679112"/>
                    <a:gd name="connsiteY6" fmla="*/ 108333 h 736841"/>
                    <a:gd name="connsiteX7" fmla="*/ 6538 w 679112"/>
                    <a:gd name="connsiteY7" fmla="*/ 80170 h 736841"/>
                    <a:gd name="connsiteX8" fmla="*/ 79804 w 679112"/>
                    <a:gd name="connsiteY8" fmla="*/ 100515 h 736841"/>
                    <a:gd name="connsiteX9" fmla="*/ 177965 w 679112"/>
                    <a:gd name="connsiteY9" fmla="*/ 46360 h 736841"/>
                    <a:gd name="connsiteX10" fmla="*/ 541119 w 679112"/>
                    <a:gd name="connsiteY10" fmla="*/ 46337 h 736841"/>
                    <a:gd name="connsiteX11" fmla="*/ 550218 w 679112"/>
                    <a:gd name="connsiteY11" fmla="*/ 0 h 736841"/>
                    <a:gd name="connsiteX12" fmla="*/ 669112 w 679112"/>
                    <a:gd name="connsiteY12" fmla="*/ 703105 h 73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79112" h="736841">
                      <a:moveTo>
                        <a:pt x="669112" y="703105"/>
                      </a:moveTo>
                      <a:cubicBezTo>
                        <a:pt x="647830" y="730720"/>
                        <a:pt x="557670" y="738538"/>
                        <a:pt x="445336" y="736549"/>
                      </a:cubicBezTo>
                      <a:cubicBezTo>
                        <a:pt x="494599" y="719815"/>
                        <a:pt x="594223" y="684199"/>
                        <a:pt x="596760" y="669478"/>
                      </a:cubicBezTo>
                      <a:cubicBezTo>
                        <a:pt x="600030" y="650024"/>
                        <a:pt x="540045" y="614385"/>
                        <a:pt x="520591" y="601492"/>
                      </a:cubicBezTo>
                      <a:cubicBezTo>
                        <a:pt x="501137" y="588576"/>
                        <a:pt x="606384" y="582038"/>
                        <a:pt x="611299" y="523699"/>
                      </a:cubicBezTo>
                      <a:cubicBezTo>
                        <a:pt x="616214" y="465338"/>
                        <a:pt x="531861" y="348820"/>
                        <a:pt x="460606" y="322829"/>
                      </a:cubicBezTo>
                      <a:cubicBezTo>
                        <a:pt x="397901" y="300106"/>
                        <a:pt x="76170" y="145047"/>
                        <a:pt x="0" y="108333"/>
                      </a:cubicBezTo>
                      <a:cubicBezTo>
                        <a:pt x="2172" y="98892"/>
                        <a:pt x="4184" y="89428"/>
                        <a:pt x="6538" y="80170"/>
                      </a:cubicBezTo>
                      <a:lnTo>
                        <a:pt x="79804" y="100515"/>
                      </a:lnTo>
                      <a:lnTo>
                        <a:pt x="177965" y="46360"/>
                      </a:lnTo>
                      <a:lnTo>
                        <a:pt x="541119" y="46337"/>
                      </a:lnTo>
                      <a:lnTo>
                        <a:pt x="550218" y="0"/>
                      </a:lnTo>
                      <a:cubicBezTo>
                        <a:pt x="629473" y="293934"/>
                        <a:pt x="707266" y="653476"/>
                        <a:pt x="669112" y="703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5" name="图形 2">
                <a:extLst>
                  <a:ext uri="{FF2B5EF4-FFF2-40B4-BE49-F238E27FC236}">
                    <a16:creationId xmlns:a16="http://schemas.microsoft.com/office/drawing/2014/main" id="{4705A261-D551-AA6C-FD2B-3B3DA2D8D918}"/>
                  </a:ext>
                </a:extLst>
              </p:cNvPr>
              <p:cNvGrpSpPr/>
              <p:nvPr/>
            </p:nvGrpSpPr>
            <p:grpSpPr>
              <a:xfrm>
                <a:off x="8626799" y="7957245"/>
                <a:ext cx="265062" cy="387288"/>
                <a:chOff x="8626799" y="7957245"/>
                <a:chExt cx="265062" cy="387288"/>
              </a:xfrm>
            </p:grpSpPr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0D39B0AA-088B-F23E-73DC-16A5E5661E51}"/>
                    </a:ext>
                  </a:extLst>
                </p:cNvPr>
                <p:cNvSpPr/>
                <p:nvPr/>
              </p:nvSpPr>
              <p:spPr>
                <a:xfrm>
                  <a:off x="8729980" y="8215987"/>
                  <a:ext cx="161880" cy="128546"/>
                </a:xfrm>
                <a:custGeom>
                  <a:avLst/>
                  <a:gdLst>
                    <a:gd name="connsiteX0" fmla="*/ 11430 w 161880"/>
                    <a:gd name="connsiteY0" fmla="*/ 35489 h 128546"/>
                    <a:gd name="connsiteX1" fmla="*/ 134806 w 161880"/>
                    <a:gd name="connsiteY1" fmla="*/ 10 h 128546"/>
                    <a:gd name="connsiteX2" fmla="*/ 161118 w 161880"/>
                    <a:gd name="connsiteY2" fmla="*/ 47467 h 128546"/>
                    <a:gd name="connsiteX3" fmla="*/ 127468 w 161880"/>
                    <a:gd name="connsiteY3" fmla="*/ 114447 h 128546"/>
                    <a:gd name="connsiteX4" fmla="*/ 66980 w 161880"/>
                    <a:gd name="connsiteY4" fmla="*/ 103954 h 128546"/>
                    <a:gd name="connsiteX5" fmla="*/ 21672 w 161880"/>
                    <a:gd name="connsiteY5" fmla="*/ 128506 h 128546"/>
                    <a:gd name="connsiteX6" fmla="*/ 11430 w 161880"/>
                    <a:gd name="connsiteY6" fmla="*/ 35489 h 128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880" h="128546">
                      <a:moveTo>
                        <a:pt x="11430" y="35489"/>
                      </a:moveTo>
                      <a:cubicBezTo>
                        <a:pt x="15454" y="31945"/>
                        <a:pt x="128656" y="-653"/>
                        <a:pt x="134806" y="10"/>
                      </a:cubicBezTo>
                      <a:cubicBezTo>
                        <a:pt x="140955" y="673"/>
                        <a:pt x="155700" y="36381"/>
                        <a:pt x="161118" y="47467"/>
                      </a:cubicBezTo>
                      <a:cubicBezTo>
                        <a:pt x="166535" y="58555"/>
                        <a:pt x="141824" y="105966"/>
                        <a:pt x="127468" y="114447"/>
                      </a:cubicBezTo>
                      <a:cubicBezTo>
                        <a:pt x="113089" y="122951"/>
                        <a:pt x="77862" y="110858"/>
                        <a:pt x="66980" y="103954"/>
                      </a:cubicBezTo>
                      <a:cubicBezTo>
                        <a:pt x="66980" y="103954"/>
                        <a:pt x="46018" y="126426"/>
                        <a:pt x="21672" y="128506"/>
                      </a:cubicBezTo>
                      <a:cubicBezTo>
                        <a:pt x="-2674" y="130587"/>
                        <a:pt x="-7109" y="51788"/>
                        <a:pt x="11430" y="3548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44" name="图形 2">
                  <a:extLst>
                    <a:ext uri="{FF2B5EF4-FFF2-40B4-BE49-F238E27FC236}">
                      <a16:creationId xmlns:a16="http://schemas.microsoft.com/office/drawing/2014/main" id="{052E84B1-40D8-6513-99A6-77074E069273}"/>
                    </a:ext>
                  </a:extLst>
                </p:cNvPr>
                <p:cNvGrpSpPr/>
                <p:nvPr/>
              </p:nvGrpSpPr>
              <p:grpSpPr>
                <a:xfrm>
                  <a:off x="8626799" y="7957245"/>
                  <a:ext cx="237631" cy="330220"/>
                  <a:chOff x="8626799" y="7957245"/>
                  <a:chExt cx="237631" cy="330220"/>
                </a:xfrm>
              </p:grpSpPr>
              <p:sp>
                <p:nvSpPr>
                  <p:cNvPr id="645" name="任意多边形: 形状 644">
                    <a:extLst>
                      <a:ext uri="{FF2B5EF4-FFF2-40B4-BE49-F238E27FC236}">
                        <a16:creationId xmlns:a16="http://schemas.microsoft.com/office/drawing/2014/main" id="{7FFEE5DD-D70D-3040-F6D6-91FEB842F560}"/>
                      </a:ext>
                    </a:extLst>
                  </p:cNvPr>
                  <p:cNvSpPr/>
                  <p:nvPr/>
                </p:nvSpPr>
                <p:spPr>
                  <a:xfrm>
                    <a:off x="8731764" y="8088873"/>
                    <a:ext cx="121696" cy="198591"/>
                  </a:xfrm>
                  <a:custGeom>
                    <a:avLst/>
                    <a:gdLst>
                      <a:gd name="connsiteX0" fmla="*/ 35776 w 121696"/>
                      <a:gd name="connsiteY0" fmla="*/ 198493 h 198591"/>
                      <a:gd name="connsiteX1" fmla="*/ 120815 w 121696"/>
                      <a:gd name="connsiteY1" fmla="*/ 124381 h 198591"/>
                      <a:gd name="connsiteX2" fmla="*/ 96904 w 121696"/>
                      <a:gd name="connsiteY2" fmla="*/ 0 h 198591"/>
                      <a:gd name="connsiteX3" fmla="*/ 0 w 121696"/>
                      <a:gd name="connsiteY3" fmla="*/ 82319 h 198591"/>
                      <a:gd name="connsiteX4" fmla="*/ 35776 w 121696"/>
                      <a:gd name="connsiteY4" fmla="*/ 198493 h 198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696" h="198591">
                        <a:moveTo>
                          <a:pt x="35776" y="198493"/>
                        </a:moveTo>
                        <a:cubicBezTo>
                          <a:pt x="65288" y="201237"/>
                          <a:pt x="129982" y="146190"/>
                          <a:pt x="120815" y="124381"/>
                        </a:cubicBezTo>
                        <a:cubicBezTo>
                          <a:pt x="112357" y="104356"/>
                          <a:pt x="102070" y="46771"/>
                          <a:pt x="96904" y="0"/>
                        </a:cubicBezTo>
                        <a:lnTo>
                          <a:pt x="0" y="82319"/>
                        </a:lnTo>
                        <a:cubicBezTo>
                          <a:pt x="1577" y="92857"/>
                          <a:pt x="2812" y="195430"/>
                          <a:pt x="35776" y="198493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46" name="图形 2">
                    <a:extLst>
                      <a:ext uri="{FF2B5EF4-FFF2-40B4-BE49-F238E27FC236}">
                        <a16:creationId xmlns:a16="http://schemas.microsoft.com/office/drawing/2014/main" id="{75829061-AFCD-37C5-2B37-41F7B357C5E5}"/>
                      </a:ext>
                    </a:extLst>
                  </p:cNvPr>
                  <p:cNvGrpSpPr/>
                  <p:nvPr/>
                </p:nvGrpSpPr>
                <p:grpSpPr>
                  <a:xfrm>
                    <a:off x="8626799" y="7957245"/>
                    <a:ext cx="209949" cy="245603"/>
                    <a:chOff x="8626799" y="7957245"/>
                    <a:chExt cx="209949" cy="245603"/>
                  </a:xfrm>
                </p:grpSpPr>
                <p:sp>
                  <p:nvSpPr>
                    <p:cNvPr id="661" name="任意多边形: 形状 660">
                      <a:extLst>
                        <a:ext uri="{FF2B5EF4-FFF2-40B4-BE49-F238E27FC236}">
                          <a16:creationId xmlns:a16="http://schemas.microsoft.com/office/drawing/2014/main" id="{E131961D-3649-2739-6FF9-93988A2CD2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26799" y="7957245"/>
                      <a:ext cx="209949" cy="244567"/>
                    </a:xfrm>
                    <a:custGeom>
                      <a:avLst/>
                      <a:gdLst>
                        <a:gd name="connsiteX0" fmla="*/ 209252 w 209949"/>
                        <a:gd name="connsiteY0" fmla="*/ 72877 h 244567"/>
                        <a:gd name="connsiteX1" fmla="*/ 207378 w 209949"/>
                        <a:gd name="connsiteY1" fmla="*/ 136977 h 244567"/>
                        <a:gd name="connsiteX2" fmla="*/ 83454 w 209949"/>
                        <a:gd name="connsiteY2" fmla="*/ 244556 h 244567"/>
                        <a:gd name="connsiteX3" fmla="*/ 609 w 209949"/>
                        <a:gd name="connsiteY3" fmla="*/ 156088 h 244567"/>
                        <a:gd name="connsiteX4" fmla="*/ 16611 w 209949"/>
                        <a:gd name="connsiteY4" fmla="*/ 37696 h 244567"/>
                        <a:gd name="connsiteX5" fmla="*/ 17342 w 209949"/>
                        <a:gd name="connsiteY5" fmla="*/ 23363 h 244567"/>
                        <a:gd name="connsiteX6" fmla="*/ 93809 w 209949"/>
                        <a:gd name="connsiteY6" fmla="*/ 0 h 244567"/>
                        <a:gd name="connsiteX7" fmla="*/ 188267 w 209949"/>
                        <a:gd name="connsiteY7" fmla="*/ 25855 h 244567"/>
                        <a:gd name="connsiteX8" fmla="*/ 196588 w 209949"/>
                        <a:gd name="connsiteY8" fmla="*/ 93474 h 244567"/>
                        <a:gd name="connsiteX9" fmla="*/ 209252 w 209949"/>
                        <a:gd name="connsiteY9" fmla="*/ 72877 h 244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9949" h="244567">
                          <a:moveTo>
                            <a:pt x="209252" y="72877"/>
                          </a:moveTo>
                          <a:cubicBezTo>
                            <a:pt x="211195" y="97132"/>
                            <a:pt x="208589" y="121135"/>
                            <a:pt x="207378" y="136977"/>
                          </a:cubicBezTo>
                          <a:cubicBezTo>
                            <a:pt x="202920" y="197510"/>
                            <a:pt x="90723" y="245402"/>
                            <a:pt x="83454" y="244556"/>
                          </a:cubicBezTo>
                          <a:cubicBezTo>
                            <a:pt x="56822" y="241470"/>
                            <a:pt x="-6889" y="205648"/>
                            <a:pt x="609" y="156088"/>
                          </a:cubicBezTo>
                          <a:cubicBezTo>
                            <a:pt x="9341" y="98367"/>
                            <a:pt x="21983" y="91920"/>
                            <a:pt x="16611" y="37696"/>
                          </a:cubicBezTo>
                          <a:cubicBezTo>
                            <a:pt x="16039" y="32392"/>
                            <a:pt x="16382" y="27707"/>
                            <a:pt x="17342" y="23363"/>
                          </a:cubicBezTo>
                          <a:cubicBezTo>
                            <a:pt x="34739" y="25672"/>
                            <a:pt x="82882" y="16299"/>
                            <a:pt x="93809" y="0"/>
                          </a:cubicBezTo>
                          <a:cubicBezTo>
                            <a:pt x="99387" y="21008"/>
                            <a:pt x="160880" y="32461"/>
                            <a:pt x="188267" y="25855"/>
                          </a:cubicBezTo>
                          <a:cubicBezTo>
                            <a:pt x="191924" y="38610"/>
                            <a:pt x="182803" y="93315"/>
                            <a:pt x="196588" y="93474"/>
                          </a:cubicBezTo>
                          <a:cubicBezTo>
                            <a:pt x="199903" y="93566"/>
                            <a:pt x="204955" y="85450"/>
                            <a:pt x="209252" y="72877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2" name="任意多边形: 形状 661">
                      <a:extLst>
                        <a:ext uri="{FF2B5EF4-FFF2-40B4-BE49-F238E27FC236}">
                          <a16:creationId xmlns:a16="http://schemas.microsoft.com/office/drawing/2014/main" id="{74C10265-924B-313B-29E1-90E2B092C7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10215" y="8159155"/>
                      <a:ext cx="79848" cy="43692"/>
                    </a:xfrm>
                    <a:custGeom>
                      <a:avLst/>
                      <a:gdLst>
                        <a:gd name="connsiteX0" fmla="*/ 15 w 79848"/>
                        <a:gd name="connsiteY0" fmla="*/ 42691 h 43692"/>
                        <a:gd name="connsiteX1" fmla="*/ 45781 w 79848"/>
                        <a:gd name="connsiteY1" fmla="*/ 32587 h 43692"/>
                        <a:gd name="connsiteX2" fmla="*/ 73121 w 79848"/>
                        <a:gd name="connsiteY2" fmla="*/ 12836 h 43692"/>
                        <a:gd name="connsiteX3" fmla="*/ 79545 w 79848"/>
                        <a:gd name="connsiteY3" fmla="*/ 104 h 43692"/>
                        <a:gd name="connsiteX4" fmla="*/ 68412 w 79848"/>
                        <a:gd name="connsiteY4" fmla="*/ 7830 h 43692"/>
                        <a:gd name="connsiteX5" fmla="*/ 41575 w 79848"/>
                        <a:gd name="connsiteY5" fmla="*/ 23855 h 43692"/>
                        <a:gd name="connsiteX6" fmla="*/ 15 w 79848"/>
                        <a:gd name="connsiteY6" fmla="*/ 42691 h 436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9848" h="43692">
                          <a:moveTo>
                            <a:pt x="15" y="42691"/>
                          </a:moveTo>
                          <a:cubicBezTo>
                            <a:pt x="381" y="45023"/>
                            <a:pt x="21824" y="43903"/>
                            <a:pt x="45781" y="32587"/>
                          </a:cubicBezTo>
                          <a:cubicBezTo>
                            <a:pt x="57714" y="27009"/>
                            <a:pt x="67383" y="19443"/>
                            <a:pt x="73121" y="12836"/>
                          </a:cubicBezTo>
                          <a:cubicBezTo>
                            <a:pt x="78928" y="6115"/>
                            <a:pt x="80619" y="743"/>
                            <a:pt x="79545" y="104"/>
                          </a:cubicBezTo>
                          <a:cubicBezTo>
                            <a:pt x="78333" y="-674"/>
                            <a:pt x="74790" y="3029"/>
                            <a:pt x="68412" y="7830"/>
                          </a:cubicBezTo>
                          <a:cubicBezTo>
                            <a:pt x="62011" y="12654"/>
                            <a:pt x="52730" y="18620"/>
                            <a:pt x="41575" y="23855"/>
                          </a:cubicBezTo>
                          <a:cubicBezTo>
                            <a:pt x="19332" y="34394"/>
                            <a:pt x="-625" y="39788"/>
                            <a:pt x="15" y="42691"/>
                          </a:cubicBezTo>
                          <a:close/>
                        </a:path>
                      </a:pathLst>
                    </a:custGeom>
                    <a:solidFill>
                      <a:srgbClr val="C18C7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47" name="图形 2">
                    <a:extLst>
                      <a:ext uri="{FF2B5EF4-FFF2-40B4-BE49-F238E27FC236}">
                        <a16:creationId xmlns:a16="http://schemas.microsoft.com/office/drawing/2014/main" id="{DD299C99-70B4-E441-83BB-CBA47C0EE42E}"/>
                      </a:ext>
                    </a:extLst>
                  </p:cNvPr>
                  <p:cNvGrpSpPr/>
                  <p:nvPr/>
                </p:nvGrpSpPr>
                <p:grpSpPr>
                  <a:xfrm>
                    <a:off x="8822509" y="8026275"/>
                    <a:ext cx="41921" cy="66510"/>
                    <a:chOff x="8822509" y="8026275"/>
                    <a:chExt cx="41921" cy="66510"/>
                  </a:xfrm>
                </p:grpSpPr>
                <p:sp>
                  <p:nvSpPr>
                    <p:cNvPr id="659" name="任意多边形: 形状 658">
                      <a:extLst>
                        <a:ext uri="{FF2B5EF4-FFF2-40B4-BE49-F238E27FC236}">
                          <a16:creationId xmlns:a16="http://schemas.microsoft.com/office/drawing/2014/main" id="{3666A0CA-F11E-377D-A4B8-BA7A9DA03D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22509" y="8026275"/>
                      <a:ext cx="41921" cy="66510"/>
                    </a:xfrm>
                    <a:custGeom>
                      <a:avLst/>
                      <a:gdLst>
                        <a:gd name="connsiteX0" fmla="*/ 5153 w 41921"/>
                        <a:gd name="connsiteY0" fmla="*/ 63443 h 66510"/>
                        <a:gd name="connsiteX1" fmla="*/ 29681 w 41921"/>
                        <a:gd name="connsiteY1" fmla="*/ 2019 h 66510"/>
                        <a:gd name="connsiteX2" fmla="*/ 2821 w 41921"/>
                        <a:gd name="connsiteY2" fmla="*/ 13106 h 66510"/>
                        <a:gd name="connsiteX3" fmla="*/ 5153 w 41921"/>
                        <a:gd name="connsiteY3" fmla="*/ 63443 h 665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921" h="66510">
                          <a:moveTo>
                            <a:pt x="5153" y="63443"/>
                          </a:moveTo>
                          <a:cubicBezTo>
                            <a:pt x="34802" y="81663"/>
                            <a:pt x="56656" y="13243"/>
                            <a:pt x="29681" y="2019"/>
                          </a:cubicBezTo>
                          <a:cubicBezTo>
                            <a:pt x="21909" y="-1228"/>
                            <a:pt x="6547" y="-2393"/>
                            <a:pt x="2821" y="13106"/>
                          </a:cubicBezTo>
                          <a:cubicBezTo>
                            <a:pt x="-1203" y="29839"/>
                            <a:pt x="-1340" y="59466"/>
                            <a:pt x="5153" y="63443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0" name="任意多边形: 形状 659">
                      <a:extLst>
                        <a:ext uri="{FF2B5EF4-FFF2-40B4-BE49-F238E27FC236}">
                          <a16:creationId xmlns:a16="http://schemas.microsoft.com/office/drawing/2014/main" id="{3F932F00-A208-93E5-129A-928B892E52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32827" y="8040958"/>
                      <a:ext cx="18014" cy="34175"/>
                    </a:xfrm>
                    <a:custGeom>
                      <a:avLst/>
                      <a:gdLst>
                        <a:gd name="connsiteX0" fmla="*/ 12391 w 18014"/>
                        <a:gd name="connsiteY0" fmla="*/ 0 h 34175"/>
                        <a:gd name="connsiteX1" fmla="*/ 2721 w 18014"/>
                        <a:gd name="connsiteY1" fmla="*/ 34176 h 34175"/>
                        <a:gd name="connsiteX2" fmla="*/ 6859 w 18014"/>
                        <a:gd name="connsiteY2" fmla="*/ 20505 h 34175"/>
                        <a:gd name="connsiteX3" fmla="*/ 18015 w 18014"/>
                        <a:gd name="connsiteY3" fmla="*/ 15087 h 34175"/>
                        <a:gd name="connsiteX4" fmla="*/ 6745 w 18014"/>
                        <a:gd name="connsiteY4" fmla="*/ 14539 h 34175"/>
                        <a:gd name="connsiteX5" fmla="*/ 12391 w 18014"/>
                        <a:gd name="connsiteY5" fmla="*/ 0 h 34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014" h="34175">
                          <a:moveTo>
                            <a:pt x="12391" y="0"/>
                          </a:moveTo>
                          <a:cubicBezTo>
                            <a:pt x="6105" y="5006"/>
                            <a:pt x="-5211" y="21808"/>
                            <a:pt x="2721" y="34176"/>
                          </a:cubicBezTo>
                          <a:cubicBezTo>
                            <a:pt x="2721" y="34176"/>
                            <a:pt x="2493" y="25740"/>
                            <a:pt x="6859" y="20505"/>
                          </a:cubicBezTo>
                          <a:lnTo>
                            <a:pt x="18015" y="15087"/>
                          </a:lnTo>
                          <a:lnTo>
                            <a:pt x="6745" y="14539"/>
                          </a:lnTo>
                          <a:lnTo>
                            <a:pt x="12391" y="0"/>
                          </a:ln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48" name="任意多边形: 形状 647">
                    <a:extLst>
                      <a:ext uri="{FF2B5EF4-FFF2-40B4-BE49-F238E27FC236}">
                        <a16:creationId xmlns:a16="http://schemas.microsoft.com/office/drawing/2014/main" id="{2DA5D6CE-FCD9-1E1B-E395-DF52D0EC2607}"/>
                      </a:ext>
                    </a:extLst>
                  </p:cNvPr>
                  <p:cNvSpPr/>
                  <p:nvPr/>
                </p:nvSpPr>
                <p:spPr>
                  <a:xfrm>
                    <a:off x="8694092" y="8057757"/>
                    <a:ext cx="12333" cy="26156"/>
                  </a:xfrm>
                  <a:custGeom>
                    <a:avLst/>
                    <a:gdLst>
                      <a:gd name="connsiteX0" fmla="*/ 9554 w 12333"/>
                      <a:gd name="connsiteY0" fmla="*/ 140 h 26156"/>
                      <a:gd name="connsiteX1" fmla="*/ 9005 w 12333"/>
                      <a:gd name="connsiteY1" fmla="*/ 23457 h 26156"/>
                      <a:gd name="connsiteX2" fmla="*/ 433 w 12333"/>
                      <a:gd name="connsiteY2" fmla="*/ 21377 h 26156"/>
                      <a:gd name="connsiteX3" fmla="*/ 9554 w 12333"/>
                      <a:gd name="connsiteY3" fmla="*/ 140 h 26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3" h="26156">
                        <a:moveTo>
                          <a:pt x="9554" y="140"/>
                        </a:moveTo>
                        <a:cubicBezTo>
                          <a:pt x="14835" y="2083"/>
                          <a:pt x="-1282" y="21697"/>
                          <a:pt x="9005" y="23457"/>
                        </a:cubicBezTo>
                        <a:cubicBezTo>
                          <a:pt x="19292" y="25194"/>
                          <a:pt x="2650" y="29492"/>
                          <a:pt x="433" y="21377"/>
                        </a:cubicBezTo>
                        <a:cubicBezTo>
                          <a:pt x="-1762" y="13262"/>
                          <a:pt x="4868" y="-1597"/>
                          <a:pt x="9554" y="14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49" name="图形 2">
                    <a:extLst>
                      <a:ext uri="{FF2B5EF4-FFF2-40B4-BE49-F238E27FC236}">
                        <a16:creationId xmlns:a16="http://schemas.microsoft.com/office/drawing/2014/main" id="{30CBBD08-D98F-474E-7A9F-D099F5CCA9FD}"/>
                      </a:ext>
                    </a:extLst>
                  </p:cNvPr>
                  <p:cNvGrpSpPr/>
                  <p:nvPr/>
                </p:nvGrpSpPr>
                <p:grpSpPr>
                  <a:xfrm>
                    <a:off x="8655046" y="7998195"/>
                    <a:ext cx="133442" cy="59037"/>
                    <a:chOff x="8655046" y="7998195"/>
                    <a:chExt cx="133442" cy="59037"/>
                  </a:xfrm>
                </p:grpSpPr>
                <p:grpSp>
                  <p:nvGrpSpPr>
                    <p:cNvPr id="651" name="图形 2">
                      <a:extLst>
                        <a:ext uri="{FF2B5EF4-FFF2-40B4-BE49-F238E27FC236}">
                          <a16:creationId xmlns:a16="http://schemas.microsoft.com/office/drawing/2014/main" id="{D0849ADF-C969-096D-C91E-F33419AA202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34135" y="8005111"/>
                      <a:ext cx="54353" cy="52120"/>
                      <a:chOff x="8734135" y="8005111"/>
                      <a:chExt cx="54353" cy="52120"/>
                    </a:xfrm>
                  </p:grpSpPr>
                  <p:sp>
                    <p:nvSpPr>
                      <p:cNvPr id="656" name="任意多边形: 形状 655">
                        <a:extLst>
                          <a:ext uri="{FF2B5EF4-FFF2-40B4-BE49-F238E27FC236}">
                            <a16:creationId xmlns:a16="http://schemas.microsoft.com/office/drawing/2014/main" id="{1CFAE943-587E-B978-9ED0-AD06E0291C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37191" y="8034765"/>
                        <a:ext cx="21354" cy="22466"/>
                      </a:xfrm>
                      <a:custGeom>
                        <a:avLst/>
                        <a:gdLst>
                          <a:gd name="connsiteX0" fmla="*/ 768 w 21354"/>
                          <a:gd name="connsiteY0" fmla="*/ 7519 h 22466"/>
                          <a:gd name="connsiteX1" fmla="*/ 6711 w 21354"/>
                          <a:gd name="connsiteY1" fmla="*/ 21829 h 22466"/>
                          <a:gd name="connsiteX2" fmla="*/ 20587 w 21354"/>
                          <a:gd name="connsiteY2" fmla="*/ 14948 h 22466"/>
                          <a:gd name="connsiteX3" fmla="*/ 14644 w 21354"/>
                          <a:gd name="connsiteY3" fmla="*/ 638 h 22466"/>
                          <a:gd name="connsiteX4" fmla="*/ 768 w 21354"/>
                          <a:gd name="connsiteY4" fmla="*/ 7519 h 224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354" h="22466">
                            <a:moveTo>
                              <a:pt x="768" y="7519"/>
                            </a:moveTo>
                            <a:cubicBezTo>
                              <a:pt x="-1427" y="13371"/>
                              <a:pt x="1247" y="19795"/>
                              <a:pt x="6711" y="21829"/>
                            </a:cubicBezTo>
                            <a:cubicBezTo>
                              <a:pt x="12175" y="23887"/>
                              <a:pt x="18392" y="20800"/>
                              <a:pt x="20587" y="14948"/>
                            </a:cubicBezTo>
                            <a:cubicBezTo>
                              <a:pt x="22782" y="9096"/>
                              <a:pt x="20107" y="2672"/>
                              <a:pt x="14644" y="638"/>
                            </a:cubicBezTo>
                            <a:cubicBezTo>
                              <a:pt x="9157" y="-1420"/>
                              <a:pt x="2962" y="1666"/>
                              <a:pt x="768" y="7519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57" name="任意多边形: 形状 656">
                        <a:extLst>
                          <a:ext uri="{FF2B5EF4-FFF2-40B4-BE49-F238E27FC236}">
                            <a16:creationId xmlns:a16="http://schemas.microsoft.com/office/drawing/2014/main" id="{E837BBF4-8DAF-15D8-4CB5-29C685C1C5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40146" y="8037559"/>
                        <a:ext cx="6346" cy="7390"/>
                      </a:xfrm>
                      <a:custGeom>
                        <a:avLst/>
                        <a:gdLst>
                          <a:gd name="connsiteX0" fmla="*/ 190 w 6346"/>
                          <a:gd name="connsiteY0" fmla="*/ 2781 h 7390"/>
                          <a:gd name="connsiteX1" fmla="*/ 2087 w 6346"/>
                          <a:gd name="connsiteY1" fmla="*/ 7285 h 7390"/>
                          <a:gd name="connsiteX2" fmla="*/ 6156 w 6346"/>
                          <a:gd name="connsiteY2" fmla="*/ 4587 h 7390"/>
                          <a:gd name="connsiteX3" fmla="*/ 4259 w 6346"/>
                          <a:gd name="connsiteY3" fmla="*/ 106 h 7390"/>
                          <a:gd name="connsiteX4" fmla="*/ 190 w 6346"/>
                          <a:gd name="connsiteY4" fmla="*/ 2781 h 73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346" h="7390">
                            <a:moveTo>
                              <a:pt x="190" y="2781"/>
                            </a:moveTo>
                            <a:cubicBezTo>
                              <a:pt x="-404" y="4770"/>
                              <a:pt x="441" y="6782"/>
                              <a:pt x="2087" y="7285"/>
                            </a:cubicBezTo>
                            <a:cubicBezTo>
                              <a:pt x="3733" y="7765"/>
                              <a:pt x="5539" y="6576"/>
                              <a:pt x="6156" y="4587"/>
                            </a:cubicBezTo>
                            <a:cubicBezTo>
                              <a:pt x="6751" y="2621"/>
                              <a:pt x="5905" y="609"/>
                              <a:pt x="4259" y="106"/>
                            </a:cubicBezTo>
                            <a:cubicBezTo>
                              <a:pt x="2613" y="-374"/>
                              <a:pt x="784" y="815"/>
                              <a:pt x="190" y="278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58" name="任意多边形: 形状 657">
                        <a:extLst>
                          <a:ext uri="{FF2B5EF4-FFF2-40B4-BE49-F238E27FC236}">
                            <a16:creationId xmlns:a16="http://schemas.microsoft.com/office/drawing/2014/main" id="{9C89EDE0-B0F3-03F6-DD3B-D7EB0DD601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34135" y="8005111"/>
                        <a:ext cx="54353" cy="25753"/>
                      </a:xfrm>
                      <a:custGeom>
                        <a:avLst/>
                        <a:gdLst>
                          <a:gd name="connsiteX0" fmla="*/ 49750 w 54353"/>
                          <a:gd name="connsiteY0" fmla="*/ 25720 h 25753"/>
                          <a:gd name="connsiteX1" fmla="*/ 53430 w 54353"/>
                          <a:gd name="connsiteY1" fmla="*/ 16759 h 25753"/>
                          <a:gd name="connsiteX2" fmla="*/ 1081 w 54353"/>
                          <a:gd name="connsiteY2" fmla="*/ 1168 h 25753"/>
                          <a:gd name="connsiteX3" fmla="*/ 75 w 54353"/>
                          <a:gd name="connsiteY3" fmla="*/ 8735 h 25753"/>
                          <a:gd name="connsiteX4" fmla="*/ 9310 w 54353"/>
                          <a:gd name="connsiteY4" fmla="*/ 16461 h 25753"/>
                          <a:gd name="connsiteX5" fmla="*/ 49750 w 54353"/>
                          <a:gd name="connsiteY5" fmla="*/ 25720 h 257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54353" h="25753">
                            <a:moveTo>
                              <a:pt x="49750" y="25720"/>
                            </a:moveTo>
                            <a:cubicBezTo>
                              <a:pt x="52722" y="26337"/>
                              <a:pt x="55991" y="18405"/>
                              <a:pt x="53430" y="16759"/>
                            </a:cubicBezTo>
                            <a:cubicBezTo>
                              <a:pt x="53430" y="16759"/>
                              <a:pt x="8876" y="-5233"/>
                              <a:pt x="1081" y="1168"/>
                            </a:cubicBezTo>
                            <a:cubicBezTo>
                              <a:pt x="1081" y="1168"/>
                              <a:pt x="-336" y="6860"/>
                              <a:pt x="75" y="8735"/>
                            </a:cubicBezTo>
                            <a:cubicBezTo>
                              <a:pt x="738" y="11661"/>
                              <a:pt x="4395" y="15433"/>
                              <a:pt x="9310" y="16461"/>
                            </a:cubicBezTo>
                            <a:lnTo>
                              <a:pt x="49750" y="2572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652" name="图形 2">
                      <a:extLst>
                        <a:ext uri="{FF2B5EF4-FFF2-40B4-BE49-F238E27FC236}">
                          <a16:creationId xmlns:a16="http://schemas.microsoft.com/office/drawing/2014/main" id="{DA4330B8-B531-894E-85E7-A37B02DC3D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55046" y="7998195"/>
                      <a:ext cx="39353" cy="47821"/>
                      <a:chOff x="8655046" y="7998195"/>
                      <a:chExt cx="39353" cy="47821"/>
                    </a:xfrm>
                  </p:grpSpPr>
                  <p:sp>
                    <p:nvSpPr>
                      <p:cNvPr id="653" name="任意多边形: 形状 652">
                        <a:extLst>
                          <a:ext uri="{FF2B5EF4-FFF2-40B4-BE49-F238E27FC236}">
                            <a16:creationId xmlns:a16="http://schemas.microsoft.com/office/drawing/2014/main" id="{FC85D990-EA50-BF0C-9F23-CE6DD99551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63772" y="8023373"/>
                        <a:ext cx="21158" cy="22642"/>
                      </a:xfrm>
                      <a:custGeom>
                        <a:avLst/>
                        <a:gdLst>
                          <a:gd name="connsiteX0" fmla="*/ 7 w 21158"/>
                          <a:gd name="connsiteY0" fmla="*/ 11664 h 22642"/>
                          <a:gd name="connsiteX1" fmla="*/ 10956 w 21158"/>
                          <a:gd name="connsiteY1" fmla="*/ 22637 h 22642"/>
                          <a:gd name="connsiteX2" fmla="*/ 21152 w 21158"/>
                          <a:gd name="connsiteY2" fmla="*/ 10978 h 22642"/>
                          <a:gd name="connsiteX3" fmla="*/ 10225 w 21158"/>
                          <a:gd name="connsiteY3" fmla="*/ 5 h 22642"/>
                          <a:gd name="connsiteX4" fmla="*/ 7 w 21158"/>
                          <a:gd name="connsiteY4" fmla="*/ 11664 h 226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158" h="22642">
                            <a:moveTo>
                              <a:pt x="7" y="11664"/>
                            </a:moveTo>
                            <a:cubicBezTo>
                              <a:pt x="212" y="17927"/>
                              <a:pt x="5127" y="22842"/>
                              <a:pt x="10956" y="22637"/>
                            </a:cubicBezTo>
                            <a:cubicBezTo>
                              <a:pt x="16809" y="22454"/>
                              <a:pt x="21358" y="17219"/>
                              <a:pt x="21152" y="10978"/>
                            </a:cubicBezTo>
                            <a:cubicBezTo>
                              <a:pt x="20946" y="4737"/>
                              <a:pt x="16054" y="-178"/>
                              <a:pt x="10225" y="5"/>
                            </a:cubicBezTo>
                            <a:cubicBezTo>
                              <a:pt x="4373" y="211"/>
                              <a:pt x="-199" y="5423"/>
                              <a:pt x="7" y="11664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54" name="任意多边形: 形状 653">
                        <a:extLst>
                          <a:ext uri="{FF2B5EF4-FFF2-40B4-BE49-F238E27FC236}">
                            <a16:creationId xmlns:a16="http://schemas.microsoft.com/office/drawing/2014/main" id="{7F53BCB2-99F9-7602-8419-34C6932D5E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65219" y="8028305"/>
                        <a:ext cx="6239" cy="7478"/>
                      </a:xfrm>
                      <a:custGeom>
                        <a:avLst/>
                        <a:gdLst>
                          <a:gd name="connsiteX0" fmla="*/ 22 w 6239"/>
                          <a:gd name="connsiteY0" fmla="*/ 4058 h 7478"/>
                          <a:gd name="connsiteX1" fmla="*/ 3474 w 6239"/>
                          <a:gd name="connsiteY1" fmla="*/ 7464 h 7478"/>
                          <a:gd name="connsiteX2" fmla="*/ 6217 w 6239"/>
                          <a:gd name="connsiteY2" fmla="*/ 3441 h 7478"/>
                          <a:gd name="connsiteX3" fmla="*/ 2766 w 6239"/>
                          <a:gd name="connsiteY3" fmla="*/ 12 h 7478"/>
                          <a:gd name="connsiteX4" fmla="*/ 22 w 6239"/>
                          <a:gd name="connsiteY4" fmla="*/ 4058 h 74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239" h="7478">
                            <a:moveTo>
                              <a:pt x="22" y="4058"/>
                            </a:moveTo>
                            <a:cubicBezTo>
                              <a:pt x="228" y="6092"/>
                              <a:pt x="1782" y="7646"/>
                              <a:pt x="3474" y="7464"/>
                            </a:cubicBezTo>
                            <a:cubicBezTo>
                              <a:pt x="5189" y="7304"/>
                              <a:pt x="6423" y="5498"/>
                              <a:pt x="6217" y="3441"/>
                            </a:cubicBezTo>
                            <a:cubicBezTo>
                              <a:pt x="6012" y="1383"/>
                              <a:pt x="4457" y="-149"/>
                              <a:pt x="2766" y="12"/>
                            </a:cubicBezTo>
                            <a:cubicBezTo>
                              <a:pt x="1051" y="194"/>
                              <a:pt x="-183" y="2000"/>
                              <a:pt x="22" y="405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55" name="任意多边形: 形状 654">
                        <a:extLst>
                          <a:ext uri="{FF2B5EF4-FFF2-40B4-BE49-F238E27FC236}">
                            <a16:creationId xmlns:a16="http://schemas.microsoft.com/office/drawing/2014/main" id="{24A0CE0C-0A39-2A04-507B-B2219FB3F9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55046" y="7998195"/>
                        <a:ext cx="39353" cy="12849"/>
                      </a:xfrm>
                      <a:custGeom>
                        <a:avLst/>
                        <a:gdLst>
                          <a:gd name="connsiteX0" fmla="*/ 2172 w 39353"/>
                          <a:gd name="connsiteY0" fmla="*/ 11903 h 12849"/>
                          <a:gd name="connsiteX1" fmla="*/ 1052 w 39353"/>
                          <a:gd name="connsiteY1" fmla="*/ 5273 h 12849"/>
                          <a:gd name="connsiteX2" fmla="*/ 37879 w 39353"/>
                          <a:gd name="connsiteY2" fmla="*/ 1181 h 12849"/>
                          <a:gd name="connsiteX3" fmla="*/ 39342 w 39353"/>
                          <a:gd name="connsiteY3" fmla="*/ 8085 h 12849"/>
                          <a:gd name="connsiteX4" fmla="*/ 32850 w 39353"/>
                          <a:gd name="connsiteY4" fmla="*/ 12840 h 12849"/>
                          <a:gd name="connsiteX5" fmla="*/ 2172 w 39353"/>
                          <a:gd name="connsiteY5" fmla="*/ 11903 h 1284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9353" h="12849">
                            <a:moveTo>
                              <a:pt x="2172" y="11903"/>
                            </a:moveTo>
                            <a:cubicBezTo>
                              <a:pt x="-69" y="11811"/>
                              <a:pt x="-800" y="6142"/>
                              <a:pt x="1052" y="5273"/>
                            </a:cubicBezTo>
                            <a:cubicBezTo>
                              <a:pt x="1052" y="5273"/>
                              <a:pt x="35593" y="-3002"/>
                              <a:pt x="37879" y="1181"/>
                            </a:cubicBezTo>
                            <a:cubicBezTo>
                              <a:pt x="37879" y="1181"/>
                              <a:pt x="39502" y="6530"/>
                              <a:pt x="39342" y="8085"/>
                            </a:cubicBezTo>
                            <a:cubicBezTo>
                              <a:pt x="39090" y="10531"/>
                              <a:pt x="36576" y="13023"/>
                              <a:pt x="32850" y="12840"/>
                            </a:cubicBezTo>
                            <a:lnTo>
                              <a:pt x="2172" y="11903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650" name="任意多边形: 形状 649">
                    <a:extLst>
                      <a:ext uri="{FF2B5EF4-FFF2-40B4-BE49-F238E27FC236}">
                        <a16:creationId xmlns:a16="http://schemas.microsoft.com/office/drawing/2014/main" id="{0B013F98-3946-6B5B-AD81-5E1A8EF5C53E}"/>
                      </a:ext>
                    </a:extLst>
                  </p:cNvPr>
                  <p:cNvSpPr/>
                  <p:nvPr/>
                </p:nvSpPr>
                <p:spPr>
                  <a:xfrm>
                    <a:off x="8664929" y="8117246"/>
                    <a:ext cx="67292" cy="32399"/>
                  </a:xfrm>
                  <a:custGeom>
                    <a:avLst/>
                    <a:gdLst>
                      <a:gd name="connsiteX0" fmla="*/ 59863 w 67292"/>
                      <a:gd name="connsiteY0" fmla="*/ 5093 h 32399"/>
                      <a:gd name="connsiteX1" fmla="*/ 9480 w 67292"/>
                      <a:gd name="connsiteY1" fmla="*/ 18 h 32399"/>
                      <a:gd name="connsiteX2" fmla="*/ 884 w 67292"/>
                      <a:gd name="connsiteY2" fmla="*/ 12866 h 32399"/>
                      <a:gd name="connsiteX3" fmla="*/ 51474 w 67292"/>
                      <a:gd name="connsiteY3" fmla="*/ 29805 h 32399"/>
                      <a:gd name="connsiteX4" fmla="*/ 59863 w 67292"/>
                      <a:gd name="connsiteY4" fmla="*/ 5093 h 32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292" h="32399">
                        <a:moveTo>
                          <a:pt x="59863" y="5093"/>
                        </a:moveTo>
                        <a:cubicBezTo>
                          <a:pt x="27150" y="11631"/>
                          <a:pt x="23264" y="-531"/>
                          <a:pt x="9480" y="18"/>
                        </a:cubicBezTo>
                        <a:cubicBezTo>
                          <a:pt x="1913" y="315"/>
                          <a:pt x="-1836" y="6899"/>
                          <a:pt x="884" y="12866"/>
                        </a:cubicBezTo>
                        <a:cubicBezTo>
                          <a:pt x="884" y="12866"/>
                          <a:pt x="13777" y="40892"/>
                          <a:pt x="51474" y="29805"/>
                        </a:cubicBezTo>
                        <a:cubicBezTo>
                          <a:pt x="75248" y="22832"/>
                          <a:pt x="67087" y="3630"/>
                          <a:pt x="59863" y="50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26" name="图形 2">
                <a:extLst>
                  <a:ext uri="{FF2B5EF4-FFF2-40B4-BE49-F238E27FC236}">
                    <a16:creationId xmlns:a16="http://schemas.microsoft.com/office/drawing/2014/main" id="{DC5B08A6-FCD5-1425-157A-E96C72AB70D5}"/>
                  </a:ext>
                </a:extLst>
              </p:cNvPr>
              <p:cNvGrpSpPr/>
              <p:nvPr/>
            </p:nvGrpSpPr>
            <p:grpSpPr>
              <a:xfrm>
                <a:off x="8144998" y="8065578"/>
                <a:ext cx="1185492" cy="878625"/>
                <a:chOff x="8144998" y="8065578"/>
                <a:chExt cx="1185492" cy="878625"/>
              </a:xfrm>
            </p:grpSpPr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C56B7EC3-B2AC-DA30-6B82-D86A597EC8CE}"/>
                    </a:ext>
                  </a:extLst>
                </p:cNvPr>
                <p:cNvSpPr/>
                <p:nvPr/>
              </p:nvSpPr>
              <p:spPr>
                <a:xfrm>
                  <a:off x="9063440" y="8567561"/>
                  <a:ext cx="265959" cy="259940"/>
                </a:xfrm>
                <a:custGeom>
                  <a:avLst/>
                  <a:gdLst>
                    <a:gd name="connsiteX0" fmla="*/ 143858 w 265959"/>
                    <a:gd name="connsiteY0" fmla="*/ 0 h 259940"/>
                    <a:gd name="connsiteX1" fmla="*/ 265839 w 265959"/>
                    <a:gd name="connsiteY1" fmla="*/ 215433 h 259940"/>
                    <a:gd name="connsiteX2" fmla="*/ 104127 w 265959"/>
                    <a:gd name="connsiteY2" fmla="*/ 246202 h 259940"/>
                    <a:gd name="connsiteX3" fmla="*/ 0 w 265959"/>
                    <a:gd name="connsiteY3" fmla="*/ 99624 h 259940"/>
                    <a:gd name="connsiteX4" fmla="*/ 143858 w 265959"/>
                    <a:gd name="connsiteY4" fmla="*/ 0 h 259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959" h="259940">
                      <a:moveTo>
                        <a:pt x="143858" y="0"/>
                      </a:moveTo>
                      <a:cubicBezTo>
                        <a:pt x="143858" y="0"/>
                        <a:pt x="261061" y="185829"/>
                        <a:pt x="265839" y="215433"/>
                      </a:cubicBezTo>
                      <a:cubicBezTo>
                        <a:pt x="270640" y="245036"/>
                        <a:pt x="130531" y="279715"/>
                        <a:pt x="104127" y="246202"/>
                      </a:cubicBezTo>
                      <a:cubicBezTo>
                        <a:pt x="93634" y="232875"/>
                        <a:pt x="0" y="99624"/>
                        <a:pt x="0" y="99624"/>
                      </a:cubicBezTo>
                      <a:lnTo>
                        <a:pt x="143858" y="0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3E037537-016D-1010-883E-7A549E53FDFD}"/>
                    </a:ext>
                  </a:extLst>
                </p:cNvPr>
                <p:cNvSpPr/>
                <p:nvPr/>
              </p:nvSpPr>
              <p:spPr>
                <a:xfrm>
                  <a:off x="8950270" y="8259979"/>
                  <a:ext cx="325950" cy="454754"/>
                </a:xfrm>
                <a:custGeom>
                  <a:avLst/>
                  <a:gdLst>
                    <a:gd name="connsiteX0" fmla="*/ 3213 w 325950"/>
                    <a:gd name="connsiteY0" fmla="*/ 0 h 454754"/>
                    <a:gd name="connsiteX1" fmla="*/ 68136 w 325950"/>
                    <a:gd name="connsiteY1" fmla="*/ 2240 h 454754"/>
                    <a:gd name="connsiteX2" fmla="*/ 325950 w 325950"/>
                    <a:gd name="connsiteY2" fmla="*/ 368000 h 454754"/>
                    <a:gd name="connsiteX3" fmla="*/ 138064 w 325950"/>
                    <a:gd name="connsiteY3" fmla="*/ 454754 h 454754"/>
                    <a:gd name="connsiteX4" fmla="*/ 45298 w 325950"/>
                    <a:gd name="connsiteY4" fmla="*/ 317480 h 454754"/>
                    <a:gd name="connsiteX5" fmla="*/ 3213 w 325950"/>
                    <a:gd name="connsiteY5" fmla="*/ 0 h 454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5950" h="454754">
                      <a:moveTo>
                        <a:pt x="3213" y="0"/>
                      </a:moveTo>
                      <a:lnTo>
                        <a:pt x="68136" y="2240"/>
                      </a:lnTo>
                      <a:cubicBezTo>
                        <a:pt x="68136" y="2240"/>
                        <a:pt x="282471" y="301409"/>
                        <a:pt x="325950" y="368000"/>
                      </a:cubicBezTo>
                      <a:cubicBezTo>
                        <a:pt x="261851" y="418521"/>
                        <a:pt x="196037" y="436421"/>
                        <a:pt x="138064" y="454754"/>
                      </a:cubicBezTo>
                      <a:cubicBezTo>
                        <a:pt x="80389" y="382631"/>
                        <a:pt x="77805" y="372641"/>
                        <a:pt x="45298" y="317480"/>
                      </a:cubicBezTo>
                      <a:cubicBezTo>
                        <a:pt x="-17292" y="182537"/>
                        <a:pt x="3213" y="0"/>
                        <a:pt x="32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49ABEA7D-8469-16DC-C221-62F3CD7ABE24}"/>
                    </a:ext>
                  </a:extLst>
                </p:cNvPr>
                <p:cNvSpPr/>
                <p:nvPr/>
              </p:nvSpPr>
              <p:spPr>
                <a:xfrm>
                  <a:off x="8955060" y="8438699"/>
                  <a:ext cx="129342" cy="271119"/>
                </a:xfrm>
                <a:custGeom>
                  <a:avLst/>
                  <a:gdLst>
                    <a:gd name="connsiteX0" fmla="*/ 0 w 129342"/>
                    <a:gd name="connsiteY0" fmla="*/ 0 h 271119"/>
                    <a:gd name="connsiteX1" fmla="*/ 129342 w 129342"/>
                    <a:gd name="connsiteY1" fmla="*/ 271119 h 271119"/>
                    <a:gd name="connsiteX2" fmla="*/ 46269 w 129342"/>
                    <a:gd name="connsiteY2" fmla="*/ 163357 h 271119"/>
                    <a:gd name="connsiteX3" fmla="*/ 0 w 129342"/>
                    <a:gd name="connsiteY3" fmla="*/ 0 h 271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342" h="271119">
                      <a:moveTo>
                        <a:pt x="0" y="0"/>
                      </a:moveTo>
                      <a:cubicBezTo>
                        <a:pt x="5349" y="28461"/>
                        <a:pt x="83005" y="227754"/>
                        <a:pt x="129342" y="271119"/>
                      </a:cubicBezTo>
                      <a:cubicBezTo>
                        <a:pt x="129342" y="271119"/>
                        <a:pt x="73221" y="236372"/>
                        <a:pt x="46269" y="163357"/>
                      </a:cubicBezTo>
                      <a:cubicBezTo>
                        <a:pt x="18882" y="8929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97C3A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30" name="图形 2">
                  <a:extLst>
                    <a:ext uri="{FF2B5EF4-FFF2-40B4-BE49-F238E27FC236}">
                      <a16:creationId xmlns:a16="http://schemas.microsoft.com/office/drawing/2014/main" id="{917EBBDA-7CB7-A1EF-FB84-1A763C64F4C3}"/>
                    </a:ext>
                  </a:extLst>
                </p:cNvPr>
                <p:cNvGrpSpPr/>
                <p:nvPr/>
              </p:nvGrpSpPr>
              <p:grpSpPr>
                <a:xfrm>
                  <a:off x="8144998" y="8065578"/>
                  <a:ext cx="1185492" cy="878625"/>
                  <a:chOff x="8144998" y="8065578"/>
                  <a:chExt cx="1185492" cy="878625"/>
                </a:xfrm>
              </p:grpSpPr>
              <p:grpSp>
                <p:nvGrpSpPr>
                  <p:cNvPr id="631" name="图形 2">
                    <a:extLst>
                      <a:ext uri="{FF2B5EF4-FFF2-40B4-BE49-F238E27FC236}">
                        <a16:creationId xmlns:a16="http://schemas.microsoft.com/office/drawing/2014/main" id="{4C330193-E1C2-D978-3946-8E45EF611B5D}"/>
                      </a:ext>
                    </a:extLst>
                  </p:cNvPr>
                  <p:cNvGrpSpPr/>
                  <p:nvPr/>
                </p:nvGrpSpPr>
                <p:grpSpPr>
                  <a:xfrm>
                    <a:off x="8144998" y="8065578"/>
                    <a:ext cx="780092" cy="742081"/>
                    <a:chOff x="8144998" y="8065578"/>
                    <a:chExt cx="780092" cy="742081"/>
                  </a:xfrm>
                </p:grpSpPr>
                <p:sp>
                  <p:nvSpPr>
                    <p:cNvPr id="641" name="任意多边形: 形状 640">
                      <a:extLst>
                        <a:ext uri="{FF2B5EF4-FFF2-40B4-BE49-F238E27FC236}">
                          <a16:creationId xmlns:a16="http://schemas.microsoft.com/office/drawing/2014/main" id="{330681AC-31AB-EE5D-B19B-6C55C4F634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44998" y="8065578"/>
                      <a:ext cx="780092" cy="742081"/>
                    </a:xfrm>
                    <a:custGeom>
                      <a:avLst/>
                      <a:gdLst>
                        <a:gd name="connsiteX0" fmla="*/ 481998 w 780092"/>
                        <a:gd name="connsiteY0" fmla="*/ 283624 h 742081"/>
                        <a:gd name="connsiteX1" fmla="*/ 390467 w 780092"/>
                        <a:gd name="connsiteY1" fmla="*/ 0 h 742081"/>
                        <a:gd name="connsiteX2" fmla="*/ 298090 w 780092"/>
                        <a:gd name="connsiteY2" fmla="*/ 283624 h 742081"/>
                        <a:gd name="connsiteX3" fmla="*/ 2700 w 780092"/>
                        <a:gd name="connsiteY3" fmla="*/ 283624 h 742081"/>
                        <a:gd name="connsiteX4" fmla="*/ 0 w 780092"/>
                        <a:gd name="connsiteY4" fmla="*/ 283624 h 742081"/>
                        <a:gd name="connsiteX5" fmla="*/ 240979 w 780092"/>
                        <a:gd name="connsiteY5" fmla="*/ 458457 h 742081"/>
                        <a:gd name="connsiteX6" fmla="*/ 148558 w 780092"/>
                        <a:gd name="connsiteY6" fmla="*/ 742082 h 742081"/>
                        <a:gd name="connsiteX7" fmla="*/ 390467 w 780092"/>
                        <a:gd name="connsiteY7" fmla="*/ 567203 h 742081"/>
                        <a:gd name="connsiteX8" fmla="*/ 627845 w 780092"/>
                        <a:gd name="connsiteY8" fmla="*/ 739339 h 742081"/>
                        <a:gd name="connsiteX9" fmla="*/ 631480 w 780092"/>
                        <a:gd name="connsiteY9" fmla="*/ 742082 h 742081"/>
                        <a:gd name="connsiteX10" fmla="*/ 539080 w 780092"/>
                        <a:gd name="connsiteY10" fmla="*/ 458457 h 742081"/>
                        <a:gd name="connsiteX11" fmla="*/ 774652 w 780092"/>
                        <a:gd name="connsiteY11" fmla="*/ 288128 h 742081"/>
                        <a:gd name="connsiteX12" fmla="*/ 775521 w 780092"/>
                        <a:gd name="connsiteY12" fmla="*/ 287236 h 742081"/>
                        <a:gd name="connsiteX13" fmla="*/ 780093 w 780092"/>
                        <a:gd name="connsiteY13" fmla="*/ 283624 h 7420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780092" h="742081">
                          <a:moveTo>
                            <a:pt x="481998" y="283624"/>
                          </a:moveTo>
                          <a:lnTo>
                            <a:pt x="390467" y="0"/>
                          </a:lnTo>
                          <a:lnTo>
                            <a:pt x="298090" y="283624"/>
                          </a:lnTo>
                          <a:lnTo>
                            <a:pt x="2700" y="283624"/>
                          </a:lnTo>
                          <a:lnTo>
                            <a:pt x="0" y="283624"/>
                          </a:lnTo>
                          <a:lnTo>
                            <a:pt x="240979" y="458457"/>
                          </a:lnTo>
                          <a:lnTo>
                            <a:pt x="148558" y="742082"/>
                          </a:lnTo>
                          <a:lnTo>
                            <a:pt x="390467" y="567203"/>
                          </a:lnTo>
                          <a:lnTo>
                            <a:pt x="627845" y="739339"/>
                          </a:lnTo>
                          <a:lnTo>
                            <a:pt x="631480" y="742082"/>
                          </a:lnTo>
                          <a:lnTo>
                            <a:pt x="539080" y="458457"/>
                          </a:lnTo>
                          <a:lnTo>
                            <a:pt x="774652" y="288128"/>
                          </a:lnTo>
                          <a:lnTo>
                            <a:pt x="775521" y="287236"/>
                          </a:lnTo>
                          <a:lnTo>
                            <a:pt x="780093" y="283624"/>
                          </a:lnTo>
                          <a:close/>
                        </a:path>
                      </a:pathLst>
                    </a:custGeom>
                    <a:solidFill>
                      <a:srgbClr val="FFC439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2" name="任意多边形: 形状 641">
                      <a:extLst>
                        <a:ext uri="{FF2B5EF4-FFF2-40B4-BE49-F238E27FC236}">
                          <a16:creationId xmlns:a16="http://schemas.microsoft.com/office/drawing/2014/main" id="{68B8132D-24AE-D23D-7FB3-6388A6DB08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91597" y="8393002"/>
                      <a:ext cx="96149" cy="141274"/>
                    </a:xfrm>
                    <a:custGeom>
                      <a:avLst/>
                      <a:gdLst>
                        <a:gd name="connsiteX0" fmla="*/ 0 w 96149"/>
                        <a:gd name="connsiteY0" fmla="*/ 122072 h 141274"/>
                        <a:gd name="connsiteX1" fmla="*/ 11567 w 96149"/>
                        <a:gd name="connsiteY1" fmla="*/ 105956 h 141274"/>
                        <a:gd name="connsiteX2" fmla="*/ 44051 w 96149"/>
                        <a:gd name="connsiteY2" fmla="*/ 120769 h 141274"/>
                        <a:gd name="connsiteX3" fmla="*/ 70866 w 96149"/>
                        <a:gd name="connsiteY3" fmla="*/ 94160 h 141274"/>
                        <a:gd name="connsiteX4" fmla="*/ 45354 w 96149"/>
                        <a:gd name="connsiteY4" fmla="*/ 68237 h 141274"/>
                        <a:gd name="connsiteX5" fmla="*/ 23111 w 96149"/>
                        <a:gd name="connsiteY5" fmla="*/ 76078 h 141274"/>
                        <a:gd name="connsiteX6" fmla="*/ 11133 w 96149"/>
                        <a:gd name="connsiteY6" fmla="*/ 68443 h 141274"/>
                        <a:gd name="connsiteX7" fmla="*/ 15270 w 96149"/>
                        <a:gd name="connsiteY7" fmla="*/ 0 h 141274"/>
                        <a:gd name="connsiteX8" fmla="*/ 89382 w 96149"/>
                        <a:gd name="connsiteY8" fmla="*/ 0 h 141274"/>
                        <a:gd name="connsiteX9" fmla="*/ 89382 w 96149"/>
                        <a:gd name="connsiteY9" fmla="*/ 21146 h 141274"/>
                        <a:gd name="connsiteX10" fmla="*/ 37079 w 96149"/>
                        <a:gd name="connsiteY10" fmla="*/ 21146 h 141274"/>
                        <a:gd name="connsiteX11" fmla="*/ 34244 w 96149"/>
                        <a:gd name="connsiteY11" fmla="*/ 54704 h 141274"/>
                        <a:gd name="connsiteX12" fmla="*/ 52555 w 96149"/>
                        <a:gd name="connsiteY12" fmla="*/ 50132 h 141274"/>
                        <a:gd name="connsiteX13" fmla="*/ 96149 w 96149"/>
                        <a:gd name="connsiteY13" fmla="*/ 93520 h 141274"/>
                        <a:gd name="connsiteX14" fmla="*/ 47320 w 96149"/>
                        <a:gd name="connsiteY14" fmla="*/ 141274 h 141274"/>
                        <a:gd name="connsiteX15" fmla="*/ 0 w 96149"/>
                        <a:gd name="connsiteY15" fmla="*/ 122072 h 1412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96149" h="141274">
                          <a:moveTo>
                            <a:pt x="0" y="122072"/>
                          </a:moveTo>
                          <a:lnTo>
                            <a:pt x="11567" y="105956"/>
                          </a:lnTo>
                          <a:cubicBezTo>
                            <a:pt x="19842" y="113797"/>
                            <a:pt x="30084" y="120769"/>
                            <a:pt x="44051" y="120769"/>
                          </a:cubicBezTo>
                          <a:cubicBezTo>
                            <a:pt x="59527" y="120769"/>
                            <a:pt x="70866" y="110962"/>
                            <a:pt x="70866" y="94160"/>
                          </a:cubicBezTo>
                          <a:cubicBezTo>
                            <a:pt x="70866" y="77610"/>
                            <a:pt x="60602" y="68237"/>
                            <a:pt x="45354" y="68237"/>
                          </a:cubicBezTo>
                          <a:cubicBezTo>
                            <a:pt x="36416" y="68237"/>
                            <a:pt x="31409" y="70614"/>
                            <a:pt x="23111" y="76078"/>
                          </a:cubicBezTo>
                          <a:lnTo>
                            <a:pt x="11133" y="68443"/>
                          </a:lnTo>
                          <a:lnTo>
                            <a:pt x="15270" y="0"/>
                          </a:lnTo>
                          <a:lnTo>
                            <a:pt x="89382" y="0"/>
                          </a:lnTo>
                          <a:lnTo>
                            <a:pt x="89382" y="21146"/>
                          </a:lnTo>
                          <a:lnTo>
                            <a:pt x="37079" y="21146"/>
                          </a:lnTo>
                          <a:lnTo>
                            <a:pt x="34244" y="54704"/>
                          </a:lnTo>
                          <a:cubicBezTo>
                            <a:pt x="40119" y="51869"/>
                            <a:pt x="45354" y="50132"/>
                            <a:pt x="52555" y="50132"/>
                          </a:cubicBezTo>
                          <a:cubicBezTo>
                            <a:pt x="76307" y="50132"/>
                            <a:pt x="96149" y="63642"/>
                            <a:pt x="96149" y="93520"/>
                          </a:cubicBezTo>
                          <a:cubicBezTo>
                            <a:pt x="96149" y="123832"/>
                            <a:pt x="72809" y="141274"/>
                            <a:pt x="47320" y="141274"/>
                          </a:cubicBezTo>
                          <a:cubicBezTo>
                            <a:pt x="24872" y="141274"/>
                            <a:pt x="10264" y="132336"/>
                            <a:pt x="0" y="122072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lumMod val="50000"/>
                        <a:alpha val="44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32" name="任意多边形: 形状 631">
                    <a:extLst>
                      <a:ext uri="{FF2B5EF4-FFF2-40B4-BE49-F238E27FC236}">
                        <a16:creationId xmlns:a16="http://schemas.microsoft.com/office/drawing/2014/main" id="{49500507-F63F-AB0D-B180-4C4E814A46B0}"/>
                      </a:ext>
                    </a:extLst>
                  </p:cNvPr>
                  <p:cNvSpPr/>
                  <p:nvPr/>
                </p:nvSpPr>
                <p:spPr>
                  <a:xfrm>
                    <a:off x="8555977" y="8610355"/>
                    <a:ext cx="261237" cy="206174"/>
                  </a:xfrm>
                  <a:custGeom>
                    <a:avLst/>
                    <a:gdLst>
                      <a:gd name="connsiteX0" fmla="*/ 149658 w 261237"/>
                      <a:gd name="connsiteY0" fmla="*/ 0 h 206174"/>
                      <a:gd name="connsiteX1" fmla="*/ 136628 w 261237"/>
                      <a:gd name="connsiteY1" fmla="*/ 17968 h 206174"/>
                      <a:gd name="connsiteX2" fmla="*/ 143851 w 261237"/>
                      <a:gd name="connsiteY2" fmla="*/ 65814 h 206174"/>
                      <a:gd name="connsiteX3" fmla="*/ 25025 w 261237"/>
                      <a:gd name="connsiteY3" fmla="*/ 36188 h 206174"/>
                      <a:gd name="connsiteX4" fmla="*/ 23013 w 261237"/>
                      <a:gd name="connsiteY4" fmla="*/ 53218 h 206174"/>
                      <a:gd name="connsiteX5" fmla="*/ 82769 w 261237"/>
                      <a:gd name="connsiteY5" fmla="*/ 76787 h 206174"/>
                      <a:gd name="connsiteX6" fmla="*/ 3376 w 261237"/>
                      <a:gd name="connsiteY6" fmla="*/ 57058 h 206174"/>
                      <a:gd name="connsiteX7" fmla="*/ 3331 w 261237"/>
                      <a:gd name="connsiteY7" fmla="*/ 73358 h 206174"/>
                      <a:gd name="connsiteX8" fmla="*/ 76346 w 261237"/>
                      <a:gd name="connsiteY8" fmla="*/ 105042 h 206174"/>
                      <a:gd name="connsiteX9" fmla="*/ 2874 w 261237"/>
                      <a:gd name="connsiteY9" fmla="*/ 85268 h 206174"/>
                      <a:gd name="connsiteX10" fmla="*/ 4885 w 261237"/>
                      <a:gd name="connsiteY10" fmla="*/ 102504 h 206174"/>
                      <a:gd name="connsiteX11" fmla="*/ 72436 w 261237"/>
                      <a:gd name="connsiteY11" fmla="*/ 132496 h 206174"/>
                      <a:gd name="connsiteX12" fmla="*/ 19378 w 261237"/>
                      <a:gd name="connsiteY12" fmla="*/ 115969 h 206174"/>
                      <a:gd name="connsiteX13" fmla="*/ 24682 w 261237"/>
                      <a:gd name="connsiteY13" fmla="*/ 132177 h 206174"/>
                      <a:gd name="connsiteX14" fmla="*/ 121037 w 261237"/>
                      <a:gd name="connsiteY14" fmla="*/ 168432 h 206174"/>
                      <a:gd name="connsiteX15" fmla="*/ 229736 w 261237"/>
                      <a:gd name="connsiteY15" fmla="*/ 206174 h 206174"/>
                      <a:gd name="connsiteX16" fmla="*/ 261237 w 261237"/>
                      <a:gd name="connsiteY16" fmla="*/ 108105 h 206174"/>
                      <a:gd name="connsiteX17" fmla="*/ 211425 w 261237"/>
                      <a:gd name="connsiteY17" fmla="*/ 91806 h 206174"/>
                      <a:gd name="connsiteX18" fmla="*/ 149658 w 261237"/>
                      <a:gd name="connsiteY18" fmla="*/ 0 h 206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61237" h="206174">
                        <a:moveTo>
                          <a:pt x="149658" y="0"/>
                        </a:moveTo>
                        <a:cubicBezTo>
                          <a:pt x="134273" y="2309"/>
                          <a:pt x="136628" y="17968"/>
                          <a:pt x="136628" y="17968"/>
                        </a:cubicBezTo>
                        <a:lnTo>
                          <a:pt x="143851" y="65814"/>
                        </a:lnTo>
                        <a:lnTo>
                          <a:pt x="25025" y="36188"/>
                        </a:lnTo>
                        <a:cubicBezTo>
                          <a:pt x="25025" y="36188"/>
                          <a:pt x="16498" y="46475"/>
                          <a:pt x="23013" y="53218"/>
                        </a:cubicBezTo>
                        <a:cubicBezTo>
                          <a:pt x="26008" y="56304"/>
                          <a:pt x="82769" y="76787"/>
                          <a:pt x="82769" y="76787"/>
                        </a:cubicBezTo>
                        <a:lnTo>
                          <a:pt x="3376" y="57058"/>
                        </a:lnTo>
                        <a:cubicBezTo>
                          <a:pt x="3376" y="57058"/>
                          <a:pt x="-4190" y="69380"/>
                          <a:pt x="3331" y="73358"/>
                        </a:cubicBezTo>
                        <a:cubicBezTo>
                          <a:pt x="6920" y="75278"/>
                          <a:pt x="76346" y="105042"/>
                          <a:pt x="76346" y="105042"/>
                        </a:cubicBezTo>
                        <a:lnTo>
                          <a:pt x="2874" y="85268"/>
                        </a:lnTo>
                        <a:cubicBezTo>
                          <a:pt x="2874" y="85268"/>
                          <a:pt x="2096" y="101018"/>
                          <a:pt x="4885" y="102504"/>
                        </a:cubicBezTo>
                        <a:cubicBezTo>
                          <a:pt x="19173" y="110185"/>
                          <a:pt x="72436" y="132496"/>
                          <a:pt x="72436" y="132496"/>
                        </a:cubicBezTo>
                        <a:lnTo>
                          <a:pt x="19378" y="115969"/>
                        </a:lnTo>
                        <a:cubicBezTo>
                          <a:pt x="19378" y="115969"/>
                          <a:pt x="13618" y="128427"/>
                          <a:pt x="24682" y="132177"/>
                        </a:cubicBezTo>
                        <a:cubicBezTo>
                          <a:pt x="37918" y="136657"/>
                          <a:pt x="99274" y="165415"/>
                          <a:pt x="121037" y="168432"/>
                        </a:cubicBezTo>
                        <a:cubicBezTo>
                          <a:pt x="149521" y="172365"/>
                          <a:pt x="229736" y="206174"/>
                          <a:pt x="229736" y="206174"/>
                        </a:cubicBezTo>
                        <a:cubicBezTo>
                          <a:pt x="229736" y="206174"/>
                          <a:pt x="258311" y="115489"/>
                          <a:pt x="261237" y="108105"/>
                        </a:cubicBezTo>
                        <a:cubicBezTo>
                          <a:pt x="250310" y="104653"/>
                          <a:pt x="211425" y="91806"/>
                          <a:pt x="211425" y="91806"/>
                        </a:cubicBezTo>
                        <a:cubicBezTo>
                          <a:pt x="187628" y="66112"/>
                          <a:pt x="180244" y="38222"/>
                          <a:pt x="149658" y="0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" name="任意多边形: 形状 632">
                    <a:extLst>
                      <a:ext uri="{FF2B5EF4-FFF2-40B4-BE49-F238E27FC236}">
                        <a16:creationId xmlns:a16="http://schemas.microsoft.com/office/drawing/2014/main" id="{2099859D-0476-4EF1-6518-329433788F76}"/>
                      </a:ext>
                    </a:extLst>
                  </p:cNvPr>
                  <p:cNvSpPr/>
                  <p:nvPr/>
                </p:nvSpPr>
                <p:spPr>
                  <a:xfrm>
                    <a:off x="8735010" y="8702161"/>
                    <a:ext cx="595480" cy="242042"/>
                  </a:xfrm>
                  <a:custGeom>
                    <a:avLst/>
                    <a:gdLst>
                      <a:gd name="connsiteX0" fmla="*/ 32393 w 595480"/>
                      <a:gd name="connsiteY0" fmla="*/ 0 h 242042"/>
                      <a:gd name="connsiteX1" fmla="*/ 452011 w 595480"/>
                      <a:gd name="connsiteY1" fmla="*/ 41445 h 242042"/>
                      <a:gd name="connsiteX2" fmla="*/ 595206 w 595480"/>
                      <a:gd name="connsiteY2" fmla="*/ 91303 h 242042"/>
                      <a:gd name="connsiteX3" fmla="*/ 508955 w 595480"/>
                      <a:gd name="connsiteY3" fmla="*/ 241813 h 242042"/>
                      <a:gd name="connsiteX4" fmla="*/ 0 w 595480"/>
                      <a:gd name="connsiteY4" fmla="*/ 94732 h 242042"/>
                      <a:gd name="connsiteX5" fmla="*/ 36713 w 595480"/>
                      <a:gd name="connsiteY5" fmla="*/ 4938 h 242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480" h="242042">
                        <a:moveTo>
                          <a:pt x="32393" y="0"/>
                        </a:moveTo>
                        <a:cubicBezTo>
                          <a:pt x="32393" y="0"/>
                          <a:pt x="433952" y="43457"/>
                          <a:pt x="452011" y="41445"/>
                        </a:cubicBezTo>
                        <a:cubicBezTo>
                          <a:pt x="470047" y="39411"/>
                          <a:pt x="602293" y="56395"/>
                          <a:pt x="595206" y="91303"/>
                        </a:cubicBezTo>
                        <a:cubicBezTo>
                          <a:pt x="588119" y="126210"/>
                          <a:pt x="588439" y="248031"/>
                          <a:pt x="508955" y="241813"/>
                        </a:cubicBezTo>
                        <a:cubicBezTo>
                          <a:pt x="322532" y="227205"/>
                          <a:pt x="0" y="94732"/>
                          <a:pt x="0" y="94732"/>
                        </a:cubicBezTo>
                        <a:lnTo>
                          <a:pt x="36713" y="4938"/>
                        </a:lnTo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" name="任意多边形: 形状 633">
                    <a:extLst>
                      <a:ext uri="{FF2B5EF4-FFF2-40B4-BE49-F238E27FC236}">
                        <a16:creationId xmlns:a16="http://schemas.microsoft.com/office/drawing/2014/main" id="{AA98EAEC-3254-1292-4839-CBF2D44A79B1}"/>
                      </a:ext>
                    </a:extLst>
                  </p:cNvPr>
                  <p:cNvSpPr/>
                  <p:nvPr/>
                </p:nvSpPr>
                <p:spPr>
                  <a:xfrm>
                    <a:off x="8969416" y="8724883"/>
                    <a:ext cx="279052" cy="31515"/>
                  </a:xfrm>
                  <a:custGeom>
                    <a:avLst/>
                    <a:gdLst>
                      <a:gd name="connsiteX0" fmla="*/ 0 w 279052"/>
                      <a:gd name="connsiteY0" fmla="*/ 0 h 31515"/>
                      <a:gd name="connsiteX1" fmla="*/ 279052 w 279052"/>
                      <a:gd name="connsiteY1" fmla="*/ 25260 h 31515"/>
                      <a:gd name="connsiteX2" fmla="*/ 0 w 279052"/>
                      <a:gd name="connsiteY2" fmla="*/ 0 h 31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79052" h="31515">
                        <a:moveTo>
                          <a:pt x="0" y="0"/>
                        </a:moveTo>
                        <a:cubicBezTo>
                          <a:pt x="0" y="0"/>
                          <a:pt x="211867" y="9281"/>
                          <a:pt x="279052" y="25260"/>
                        </a:cubicBezTo>
                        <a:cubicBezTo>
                          <a:pt x="279052" y="25260"/>
                          <a:pt x="179588" y="5036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" name="任意多边形: 形状 634">
                    <a:extLst>
                      <a:ext uri="{FF2B5EF4-FFF2-40B4-BE49-F238E27FC236}">
                        <a16:creationId xmlns:a16="http://schemas.microsoft.com/office/drawing/2014/main" id="{B240654B-24D7-1A53-4F90-66BE32223001}"/>
                      </a:ext>
                    </a:extLst>
                  </p:cNvPr>
                  <p:cNvSpPr/>
                  <p:nvPr/>
                </p:nvSpPr>
                <p:spPr>
                  <a:xfrm>
                    <a:off x="8615211" y="8679477"/>
                    <a:ext cx="34749" cy="10574"/>
                  </a:xfrm>
                  <a:custGeom>
                    <a:avLst/>
                    <a:gdLst>
                      <a:gd name="connsiteX0" fmla="*/ 34737 w 34749"/>
                      <a:gd name="connsiteY0" fmla="*/ 9996 h 10574"/>
                      <a:gd name="connsiteX1" fmla="*/ 16723 w 34749"/>
                      <a:gd name="connsiteY1" fmla="*/ 7688 h 10574"/>
                      <a:gd name="connsiteX2" fmla="*/ 13 w 34749"/>
                      <a:gd name="connsiteY2" fmla="*/ 578 h 10574"/>
                      <a:gd name="connsiteX3" fmla="*/ 18027 w 34749"/>
                      <a:gd name="connsiteY3" fmla="*/ 2910 h 10574"/>
                      <a:gd name="connsiteX4" fmla="*/ 34737 w 34749"/>
                      <a:gd name="connsiteY4" fmla="*/ 9996 h 10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749" h="10574">
                        <a:moveTo>
                          <a:pt x="34737" y="9996"/>
                        </a:moveTo>
                        <a:cubicBezTo>
                          <a:pt x="34371" y="11322"/>
                          <a:pt x="26302" y="10293"/>
                          <a:pt x="16723" y="7688"/>
                        </a:cubicBezTo>
                        <a:cubicBezTo>
                          <a:pt x="7145" y="5081"/>
                          <a:pt x="-353" y="1881"/>
                          <a:pt x="13" y="578"/>
                        </a:cubicBezTo>
                        <a:cubicBezTo>
                          <a:pt x="356" y="-748"/>
                          <a:pt x="8425" y="281"/>
                          <a:pt x="18027" y="2910"/>
                        </a:cubicBezTo>
                        <a:cubicBezTo>
                          <a:pt x="27605" y="5516"/>
                          <a:pt x="35103" y="8693"/>
                          <a:pt x="34737" y="999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" name="任意多边形: 形状 635">
                    <a:extLst>
                      <a:ext uri="{FF2B5EF4-FFF2-40B4-BE49-F238E27FC236}">
                        <a16:creationId xmlns:a16="http://schemas.microsoft.com/office/drawing/2014/main" id="{45E36137-392A-A0A2-935F-ADA89302B99C}"/>
                      </a:ext>
                    </a:extLst>
                  </p:cNvPr>
                  <p:cNvSpPr/>
                  <p:nvPr/>
                </p:nvSpPr>
                <p:spPr>
                  <a:xfrm>
                    <a:off x="8612667" y="8707718"/>
                    <a:ext cx="32201" cy="11360"/>
                  </a:xfrm>
                  <a:custGeom>
                    <a:avLst/>
                    <a:gdLst>
                      <a:gd name="connsiteX0" fmla="*/ 32183 w 32201"/>
                      <a:gd name="connsiteY0" fmla="*/ 10856 h 11360"/>
                      <a:gd name="connsiteX1" fmla="*/ 15336 w 32201"/>
                      <a:gd name="connsiteY1" fmla="*/ 8045 h 11360"/>
                      <a:gd name="connsiteX2" fmla="*/ 20 w 32201"/>
                      <a:gd name="connsiteY2" fmla="*/ 501 h 11360"/>
                      <a:gd name="connsiteX3" fmla="*/ 16844 w 32201"/>
                      <a:gd name="connsiteY3" fmla="*/ 3335 h 11360"/>
                      <a:gd name="connsiteX4" fmla="*/ 32183 w 32201"/>
                      <a:gd name="connsiteY4" fmla="*/ 10856 h 11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01" h="11360">
                        <a:moveTo>
                          <a:pt x="32183" y="10856"/>
                        </a:moveTo>
                        <a:cubicBezTo>
                          <a:pt x="31772" y="12137"/>
                          <a:pt x="24228" y="10902"/>
                          <a:pt x="15336" y="8045"/>
                        </a:cubicBezTo>
                        <a:cubicBezTo>
                          <a:pt x="6443" y="5187"/>
                          <a:pt x="-415" y="1804"/>
                          <a:pt x="20" y="501"/>
                        </a:cubicBezTo>
                        <a:cubicBezTo>
                          <a:pt x="431" y="-780"/>
                          <a:pt x="7975" y="478"/>
                          <a:pt x="16844" y="3335"/>
                        </a:cubicBezTo>
                        <a:cubicBezTo>
                          <a:pt x="25737" y="6170"/>
                          <a:pt x="32595" y="9553"/>
                          <a:pt x="32183" y="1085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" name="任意多边形: 形状 636">
                    <a:extLst>
                      <a:ext uri="{FF2B5EF4-FFF2-40B4-BE49-F238E27FC236}">
                        <a16:creationId xmlns:a16="http://schemas.microsoft.com/office/drawing/2014/main" id="{BFFC0DCC-3A65-6AE6-FDD6-0C890EECB1A7}"/>
                      </a:ext>
                    </a:extLst>
                  </p:cNvPr>
                  <p:cNvSpPr/>
                  <p:nvPr/>
                </p:nvSpPr>
                <p:spPr>
                  <a:xfrm>
                    <a:off x="8615344" y="8737649"/>
                    <a:ext cx="27032" cy="9153"/>
                  </a:xfrm>
                  <a:custGeom>
                    <a:avLst/>
                    <a:gdLst>
                      <a:gd name="connsiteX0" fmla="*/ 27014 w 27032"/>
                      <a:gd name="connsiteY0" fmla="*/ 8494 h 9153"/>
                      <a:gd name="connsiteX1" fmla="*/ 12818 w 27032"/>
                      <a:gd name="connsiteY1" fmla="*/ 6962 h 9153"/>
                      <a:gd name="connsiteX2" fmla="*/ 17 w 27032"/>
                      <a:gd name="connsiteY2" fmla="*/ 675 h 9153"/>
                      <a:gd name="connsiteX3" fmla="*/ 14213 w 27032"/>
                      <a:gd name="connsiteY3" fmla="*/ 2207 h 9153"/>
                      <a:gd name="connsiteX4" fmla="*/ 27014 w 27032"/>
                      <a:gd name="connsiteY4" fmla="*/ 8494 h 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032" h="9153">
                        <a:moveTo>
                          <a:pt x="27014" y="8494"/>
                        </a:moveTo>
                        <a:cubicBezTo>
                          <a:pt x="26626" y="9797"/>
                          <a:pt x="20270" y="9111"/>
                          <a:pt x="12818" y="6962"/>
                        </a:cubicBezTo>
                        <a:cubicBezTo>
                          <a:pt x="5389" y="4813"/>
                          <a:pt x="-349" y="1979"/>
                          <a:pt x="17" y="675"/>
                        </a:cubicBezTo>
                        <a:cubicBezTo>
                          <a:pt x="405" y="-650"/>
                          <a:pt x="6760" y="35"/>
                          <a:pt x="14213" y="2207"/>
                        </a:cubicBezTo>
                        <a:cubicBezTo>
                          <a:pt x="21665" y="4356"/>
                          <a:pt x="27403" y="7168"/>
                          <a:pt x="27014" y="849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" name="任意多边形: 形状 637">
                    <a:extLst>
                      <a:ext uri="{FF2B5EF4-FFF2-40B4-BE49-F238E27FC236}">
                        <a16:creationId xmlns:a16="http://schemas.microsoft.com/office/drawing/2014/main" id="{4D8C2097-C7D8-6765-BC6B-D7647F132908}"/>
                      </a:ext>
                    </a:extLst>
                  </p:cNvPr>
                  <p:cNvSpPr/>
                  <p:nvPr/>
                </p:nvSpPr>
                <p:spPr>
                  <a:xfrm>
                    <a:off x="8638008" y="8734748"/>
                    <a:ext cx="6699" cy="18120"/>
                  </a:xfrm>
                  <a:custGeom>
                    <a:avLst/>
                    <a:gdLst>
                      <a:gd name="connsiteX0" fmla="*/ 6316 w 6699"/>
                      <a:gd name="connsiteY0" fmla="*/ 148 h 18120"/>
                      <a:gd name="connsiteX1" fmla="*/ 5059 w 6699"/>
                      <a:gd name="connsiteY1" fmla="*/ 9133 h 18120"/>
                      <a:gd name="connsiteX2" fmla="*/ 3824 w 6699"/>
                      <a:gd name="connsiteY2" fmla="*/ 18025 h 18120"/>
                      <a:gd name="connsiteX3" fmla="*/ 167 w 6699"/>
                      <a:gd name="connsiteY3" fmla="*/ 8378 h 18120"/>
                      <a:gd name="connsiteX4" fmla="*/ 6316 w 6699"/>
                      <a:gd name="connsiteY4" fmla="*/ 148 h 1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99" h="18120">
                        <a:moveTo>
                          <a:pt x="6316" y="148"/>
                        </a:moveTo>
                        <a:cubicBezTo>
                          <a:pt x="7482" y="1040"/>
                          <a:pt x="5676" y="4743"/>
                          <a:pt x="5059" y="9133"/>
                        </a:cubicBezTo>
                        <a:cubicBezTo>
                          <a:pt x="4327" y="13544"/>
                          <a:pt x="5013" y="17385"/>
                          <a:pt x="3824" y="18025"/>
                        </a:cubicBezTo>
                        <a:cubicBezTo>
                          <a:pt x="2659" y="18825"/>
                          <a:pt x="-793" y="14527"/>
                          <a:pt x="167" y="8378"/>
                        </a:cubicBezTo>
                        <a:cubicBezTo>
                          <a:pt x="1150" y="2252"/>
                          <a:pt x="5424" y="-720"/>
                          <a:pt x="6316" y="148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" name="任意多边形: 形状 638">
                    <a:extLst>
                      <a:ext uri="{FF2B5EF4-FFF2-40B4-BE49-F238E27FC236}">
                        <a16:creationId xmlns:a16="http://schemas.microsoft.com/office/drawing/2014/main" id="{CB6DE464-5C02-5112-BD73-B94F9D63EA82}"/>
                      </a:ext>
                    </a:extLst>
                  </p:cNvPr>
                  <p:cNvSpPr/>
                  <p:nvPr/>
                </p:nvSpPr>
                <p:spPr>
                  <a:xfrm>
                    <a:off x="8640570" y="8708831"/>
                    <a:ext cx="6698" cy="18136"/>
                  </a:xfrm>
                  <a:custGeom>
                    <a:avLst/>
                    <a:gdLst>
                      <a:gd name="connsiteX0" fmla="*/ 6315 w 6698"/>
                      <a:gd name="connsiteY0" fmla="*/ 142 h 18136"/>
                      <a:gd name="connsiteX1" fmla="*/ 5058 w 6698"/>
                      <a:gd name="connsiteY1" fmla="*/ 9148 h 18136"/>
                      <a:gd name="connsiteX2" fmla="*/ 3824 w 6698"/>
                      <a:gd name="connsiteY2" fmla="*/ 18041 h 18136"/>
                      <a:gd name="connsiteX3" fmla="*/ 166 w 6698"/>
                      <a:gd name="connsiteY3" fmla="*/ 8394 h 18136"/>
                      <a:gd name="connsiteX4" fmla="*/ 6315 w 6698"/>
                      <a:gd name="connsiteY4" fmla="*/ 142 h 18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98" h="18136">
                        <a:moveTo>
                          <a:pt x="6315" y="142"/>
                        </a:moveTo>
                        <a:cubicBezTo>
                          <a:pt x="7481" y="1056"/>
                          <a:pt x="5675" y="4759"/>
                          <a:pt x="5058" y="9148"/>
                        </a:cubicBezTo>
                        <a:cubicBezTo>
                          <a:pt x="4326" y="13560"/>
                          <a:pt x="5012" y="17400"/>
                          <a:pt x="3824" y="18041"/>
                        </a:cubicBezTo>
                        <a:cubicBezTo>
                          <a:pt x="2681" y="18841"/>
                          <a:pt x="-794" y="14543"/>
                          <a:pt x="166" y="8394"/>
                        </a:cubicBezTo>
                        <a:cubicBezTo>
                          <a:pt x="1149" y="2267"/>
                          <a:pt x="5424" y="-705"/>
                          <a:pt x="6315" y="142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" name="任意多边形: 形状 639">
                    <a:extLst>
                      <a:ext uri="{FF2B5EF4-FFF2-40B4-BE49-F238E27FC236}">
                        <a16:creationId xmlns:a16="http://schemas.microsoft.com/office/drawing/2014/main" id="{1A152CE8-A597-F093-9DAE-1EFD50BC70A8}"/>
                      </a:ext>
                    </a:extLst>
                  </p:cNvPr>
                  <p:cNvSpPr/>
                  <p:nvPr/>
                </p:nvSpPr>
                <p:spPr>
                  <a:xfrm>
                    <a:off x="8645164" y="8681348"/>
                    <a:ext cx="6699" cy="18142"/>
                  </a:xfrm>
                  <a:custGeom>
                    <a:avLst/>
                    <a:gdLst>
                      <a:gd name="connsiteX0" fmla="*/ 6316 w 6699"/>
                      <a:gd name="connsiteY0" fmla="*/ 148 h 18142"/>
                      <a:gd name="connsiteX1" fmla="*/ 5059 w 6699"/>
                      <a:gd name="connsiteY1" fmla="*/ 9154 h 18142"/>
                      <a:gd name="connsiteX2" fmla="*/ 3824 w 6699"/>
                      <a:gd name="connsiteY2" fmla="*/ 18047 h 18142"/>
                      <a:gd name="connsiteX3" fmla="*/ 167 w 6699"/>
                      <a:gd name="connsiteY3" fmla="*/ 8400 h 18142"/>
                      <a:gd name="connsiteX4" fmla="*/ 6316 w 6699"/>
                      <a:gd name="connsiteY4" fmla="*/ 148 h 18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99" h="18142">
                        <a:moveTo>
                          <a:pt x="6316" y="148"/>
                        </a:moveTo>
                        <a:cubicBezTo>
                          <a:pt x="7482" y="1039"/>
                          <a:pt x="5676" y="4743"/>
                          <a:pt x="5059" y="9154"/>
                        </a:cubicBezTo>
                        <a:cubicBezTo>
                          <a:pt x="4327" y="13543"/>
                          <a:pt x="5013" y="17384"/>
                          <a:pt x="3824" y="18047"/>
                        </a:cubicBezTo>
                        <a:cubicBezTo>
                          <a:pt x="2659" y="18847"/>
                          <a:pt x="-793" y="14550"/>
                          <a:pt x="167" y="8400"/>
                        </a:cubicBezTo>
                        <a:cubicBezTo>
                          <a:pt x="1150" y="2273"/>
                          <a:pt x="5424" y="-721"/>
                          <a:pt x="6316" y="148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87" name="图形 2">
              <a:extLst>
                <a:ext uri="{FF2B5EF4-FFF2-40B4-BE49-F238E27FC236}">
                  <a16:creationId xmlns:a16="http://schemas.microsoft.com/office/drawing/2014/main" id="{3BCE7391-6D71-97FA-077D-4F5BD8B28515}"/>
                </a:ext>
              </a:extLst>
            </p:cNvPr>
            <p:cNvGrpSpPr/>
            <p:nvPr/>
          </p:nvGrpSpPr>
          <p:grpSpPr>
            <a:xfrm>
              <a:off x="7506025" y="2782281"/>
              <a:ext cx="4251752" cy="2131375"/>
              <a:chOff x="4987488" y="7319930"/>
              <a:chExt cx="4251752" cy="2131375"/>
            </a:xfrm>
          </p:grpSpPr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BEBC5A19-FC1C-DC02-9048-2E89A2A4CB6F}"/>
                  </a:ext>
                </a:extLst>
              </p:cNvPr>
              <p:cNvSpPr/>
              <p:nvPr/>
            </p:nvSpPr>
            <p:spPr>
              <a:xfrm>
                <a:off x="9032755" y="7728468"/>
                <a:ext cx="206485" cy="207539"/>
              </a:xfrm>
              <a:custGeom>
                <a:avLst/>
                <a:gdLst>
                  <a:gd name="connsiteX0" fmla="*/ 194591 w 206485"/>
                  <a:gd name="connsiteY0" fmla="*/ 27723 h 207539"/>
                  <a:gd name="connsiteX1" fmla="*/ 103243 w 206485"/>
                  <a:gd name="connsiteY1" fmla="*/ 20293 h 207539"/>
                  <a:gd name="connsiteX2" fmla="*/ 11894 w 206485"/>
                  <a:gd name="connsiteY2" fmla="*/ 27723 h 207539"/>
                  <a:gd name="connsiteX3" fmla="*/ 103243 w 206485"/>
                  <a:gd name="connsiteY3" fmla="*/ 207539 h 207539"/>
                  <a:gd name="connsiteX4" fmla="*/ 194591 w 206485"/>
                  <a:gd name="connsiteY4" fmla="*/ 27723 h 20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85" h="207539">
                    <a:moveTo>
                      <a:pt x="194591" y="27723"/>
                    </a:moveTo>
                    <a:cubicBezTo>
                      <a:pt x="154472" y="-29976"/>
                      <a:pt x="103243" y="20293"/>
                      <a:pt x="103243" y="20293"/>
                    </a:cubicBezTo>
                    <a:cubicBezTo>
                      <a:pt x="103243" y="20293"/>
                      <a:pt x="52013" y="-29976"/>
                      <a:pt x="11894" y="27723"/>
                    </a:cubicBezTo>
                    <a:cubicBezTo>
                      <a:pt x="-30443" y="88644"/>
                      <a:pt x="49773" y="182279"/>
                      <a:pt x="103243" y="207539"/>
                    </a:cubicBezTo>
                    <a:cubicBezTo>
                      <a:pt x="156712" y="182279"/>
                      <a:pt x="236928" y="88644"/>
                      <a:pt x="194591" y="27723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A5971551-A5CD-52F5-A85B-D575325E3FE8}"/>
                  </a:ext>
                </a:extLst>
              </p:cNvPr>
              <p:cNvSpPr/>
              <p:nvPr/>
            </p:nvSpPr>
            <p:spPr>
              <a:xfrm>
                <a:off x="8303338" y="7878327"/>
                <a:ext cx="135687" cy="136364"/>
              </a:xfrm>
              <a:custGeom>
                <a:avLst/>
                <a:gdLst>
                  <a:gd name="connsiteX0" fmla="*/ 127877 w 135687"/>
                  <a:gd name="connsiteY0" fmla="*/ 18224 h 136364"/>
                  <a:gd name="connsiteX1" fmla="*/ 67849 w 135687"/>
                  <a:gd name="connsiteY1" fmla="*/ 13332 h 136364"/>
                  <a:gd name="connsiteX2" fmla="*/ 7816 w 135687"/>
                  <a:gd name="connsiteY2" fmla="*/ 18224 h 136364"/>
                  <a:gd name="connsiteX3" fmla="*/ 67849 w 135687"/>
                  <a:gd name="connsiteY3" fmla="*/ 136365 h 136364"/>
                  <a:gd name="connsiteX4" fmla="*/ 127877 w 135687"/>
                  <a:gd name="connsiteY4" fmla="*/ 18224 h 136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687" h="136364">
                    <a:moveTo>
                      <a:pt x="127877" y="18224"/>
                    </a:moveTo>
                    <a:cubicBezTo>
                      <a:pt x="101515" y="-19700"/>
                      <a:pt x="67849" y="13332"/>
                      <a:pt x="67849" y="13332"/>
                    </a:cubicBezTo>
                    <a:cubicBezTo>
                      <a:pt x="67849" y="13332"/>
                      <a:pt x="34181" y="-19700"/>
                      <a:pt x="7816" y="18224"/>
                    </a:cubicBezTo>
                    <a:cubicBezTo>
                      <a:pt x="-20004" y="58252"/>
                      <a:pt x="32706" y="119769"/>
                      <a:pt x="67849" y="136365"/>
                    </a:cubicBezTo>
                    <a:cubicBezTo>
                      <a:pt x="102987" y="119769"/>
                      <a:pt x="155684" y="58252"/>
                      <a:pt x="127877" y="18224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5" name="图形 2">
                <a:extLst>
                  <a:ext uri="{FF2B5EF4-FFF2-40B4-BE49-F238E27FC236}">
                    <a16:creationId xmlns:a16="http://schemas.microsoft.com/office/drawing/2014/main" id="{91BC990A-6F54-D4EE-17E2-DFCA20F5E190}"/>
                  </a:ext>
                </a:extLst>
              </p:cNvPr>
              <p:cNvGrpSpPr/>
              <p:nvPr/>
            </p:nvGrpSpPr>
            <p:grpSpPr>
              <a:xfrm>
                <a:off x="4987488" y="9102576"/>
                <a:ext cx="348647" cy="348729"/>
                <a:chOff x="4987488" y="9102576"/>
                <a:chExt cx="348647" cy="348729"/>
              </a:xfrm>
            </p:grpSpPr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A7A776B7-BC70-791F-5018-D416A0A46E20}"/>
                    </a:ext>
                  </a:extLst>
                </p:cNvPr>
                <p:cNvSpPr/>
                <p:nvPr/>
              </p:nvSpPr>
              <p:spPr>
                <a:xfrm>
                  <a:off x="5002171" y="9247852"/>
                  <a:ext cx="123652" cy="181965"/>
                </a:xfrm>
                <a:custGeom>
                  <a:avLst/>
                  <a:gdLst>
                    <a:gd name="connsiteX0" fmla="*/ 27942 w 123652"/>
                    <a:gd name="connsiteY0" fmla="*/ 297 h 181965"/>
                    <a:gd name="connsiteX1" fmla="*/ 123149 w 123652"/>
                    <a:gd name="connsiteY1" fmla="*/ 0 h 181965"/>
                    <a:gd name="connsiteX2" fmla="*/ 123652 w 123652"/>
                    <a:gd name="connsiteY2" fmla="*/ 181668 h 181965"/>
                    <a:gd name="connsiteX3" fmla="*/ 28465 w 123652"/>
                    <a:gd name="connsiteY3" fmla="*/ 181965 h 181965"/>
                    <a:gd name="connsiteX4" fmla="*/ 377 w 123652"/>
                    <a:gd name="connsiteY4" fmla="*/ 154008 h 181965"/>
                    <a:gd name="connsiteX5" fmla="*/ 0 w 123652"/>
                    <a:gd name="connsiteY5" fmla="*/ 28392 h 181965"/>
                    <a:gd name="connsiteX6" fmla="*/ 27942 w 123652"/>
                    <a:gd name="connsiteY6" fmla="*/ 297 h 18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652" h="181965">
                      <a:moveTo>
                        <a:pt x="27942" y="297"/>
                      </a:moveTo>
                      <a:lnTo>
                        <a:pt x="123149" y="0"/>
                      </a:lnTo>
                      <a:lnTo>
                        <a:pt x="123652" y="181668"/>
                      </a:lnTo>
                      <a:lnTo>
                        <a:pt x="28465" y="181965"/>
                      </a:lnTo>
                      <a:cubicBezTo>
                        <a:pt x="12994" y="181988"/>
                        <a:pt x="418" y="169484"/>
                        <a:pt x="377" y="154008"/>
                      </a:cubicBezTo>
                      <a:lnTo>
                        <a:pt x="0" y="28392"/>
                      </a:lnTo>
                      <a:cubicBezTo>
                        <a:pt x="-52" y="12916"/>
                        <a:pt x="12459" y="320"/>
                        <a:pt x="27942" y="297"/>
                      </a:cubicBezTo>
                      <a:close/>
                    </a:path>
                  </a:pathLst>
                </a:custGeom>
                <a:solidFill>
                  <a:srgbClr val="91C4F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6AC2C6D7-6BC0-4E59-7413-3EF846C8CA5B}"/>
                    </a:ext>
                  </a:extLst>
                </p:cNvPr>
                <p:cNvSpPr/>
                <p:nvPr/>
              </p:nvSpPr>
              <p:spPr>
                <a:xfrm>
                  <a:off x="5108765" y="9102576"/>
                  <a:ext cx="227370" cy="348729"/>
                </a:xfrm>
                <a:custGeom>
                  <a:avLst/>
                  <a:gdLst>
                    <a:gd name="connsiteX0" fmla="*/ 216205 w 227370"/>
                    <a:gd name="connsiteY0" fmla="*/ 203409 h 348729"/>
                    <a:gd name="connsiteX1" fmla="*/ 215282 w 227370"/>
                    <a:gd name="connsiteY1" fmla="*/ 203409 h 348729"/>
                    <a:gd name="connsiteX2" fmla="*/ 215177 w 227370"/>
                    <a:gd name="connsiteY2" fmla="*/ 172090 h 348729"/>
                    <a:gd name="connsiteX3" fmla="*/ 185029 w 227370"/>
                    <a:gd name="connsiteY3" fmla="*/ 142121 h 348729"/>
                    <a:gd name="connsiteX4" fmla="*/ 100643 w 227370"/>
                    <a:gd name="connsiteY4" fmla="*/ 142350 h 348729"/>
                    <a:gd name="connsiteX5" fmla="*/ 134780 w 227370"/>
                    <a:gd name="connsiteY5" fmla="*/ 63711 h 348729"/>
                    <a:gd name="connsiteX6" fmla="*/ 92857 w 227370"/>
                    <a:gd name="connsiteY6" fmla="*/ 0 h 348729"/>
                    <a:gd name="connsiteX7" fmla="*/ 78286 w 227370"/>
                    <a:gd name="connsiteY7" fmla="*/ 50361 h 348729"/>
                    <a:gd name="connsiteX8" fmla="*/ 0 w 227370"/>
                    <a:gd name="connsiteY8" fmla="*/ 145093 h 348729"/>
                    <a:gd name="connsiteX9" fmla="*/ 535 w 227370"/>
                    <a:gd name="connsiteY9" fmla="*/ 332910 h 348729"/>
                    <a:gd name="connsiteX10" fmla="*/ 44778 w 227370"/>
                    <a:gd name="connsiteY10" fmla="*/ 348730 h 348729"/>
                    <a:gd name="connsiteX11" fmla="*/ 166899 w 227370"/>
                    <a:gd name="connsiteY11" fmla="*/ 348386 h 348729"/>
                    <a:gd name="connsiteX12" fmla="*/ 198116 w 227370"/>
                    <a:gd name="connsiteY12" fmla="*/ 316977 h 348729"/>
                    <a:gd name="connsiteX13" fmla="*/ 198066 w 227370"/>
                    <a:gd name="connsiteY13" fmla="*/ 297981 h 348729"/>
                    <a:gd name="connsiteX14" fmla="*/ 216413 w 227370"/>
                    <a:gd name="connsiteY14" fmla="*/ 279487 h 348729"/>
                    <a:gd name="connsiteX15" fmla="*/ 216361 w 227370"/>
                    <a:gd name="connsiteY15" fmla="*/ 257381 h 348729"/>
                    <a:gd name="connsiteX16" fmla="*/ 227370 w 227370"/>
                    <a:gd name="connsiteY16" fmla="*/ 246317 h 348729"/>
                    <a:gd name="connsiteX17" fmla="*/ 227276 w 227370"/>
                    <a:gd name="connsiteY17" fmla="*/ 214427 h 348729"/>
                    <a:gd name="connsiteX18" fmla="*/ 216205 w 227370"/>
                    <a:gd name="connsiteY18" fmla="*/ 203409 h 348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27370" h="348729">
                      <a:moveTo>
                        <a:pt x="216205" y="203409"/>
                      </a:moveTo>
                      <a:lnTo>
                        <a:pt x="215282" y="203409"/>
                      </a:lnTo>
                      <a:lnTo>
                        <a:pt x="215177" y="172090"/>
                      </a:lnTo>
                      <a:cubicBezTo>
                        <a:pt x="215156" y="155494"/>
                        <a:pt x="201646" y="142075"/>
                        <a:pt x="185029" y="142121"/>
                      </a:cubicBezTo>
                      <a:lnTo>
                        <a:pt x="100643" y="142350"/>
                      </a:lnTo>
                      <a:cubicBezTo>
                        <a:pt x="100643" y="142350"/>
                        <a:pt x="134863" y="94389"/>
                        <a:pt x="134780" y="63711"/>
                      </a:cubicBezTo>
                      <a:cubicBezTo>
                        <a:pt x="134707" y="36279"/>
                        <a:pt x="133363" y="-114"/>
                        <a:pt x="92857" y="0"/>
                      </a:cubicBezTo>
                      <a:cubicBezTo>
                        <a:pt x="92857" y="0"/>
                        <a:pt x="78172" y="9099"/>
                        <a:pt x="78286" y="50361"/>
                      </a:cubicBezTo>
                      <a:cubicBezTo>
                        <a:pt x="78391" y="88423"/>
                        <a:pt x="0" y="145093"/>
                        <a:pt x="0" y="145093"/>
                      </a:cubicBezTo>
                      <a:lnTo>
                        <a:pt x="535" y="332910"/>
                      </a:lnTo>
                      <a:cubicBezTo>
                        <a:pt x="535" y="332910"/>
                        <a:pt x="17771" y="348798"/>
                        <a:pt x="44778" y="348730"/>
                      </a:cubicBezTo>
                      <a:lnTo>
                        <a:pt x="166899" y="348386"/>
                      </a:lnTo>
                      <a:cubicBezTo>
                        <a:pt x="184188" y="348341"/>
                        <a:pt x="198169" y="334282"/>
                        <a:pt x="198116" y="316977"/>
                      </a:cubicBezTo>
                      <a:lnTo>
                        <a:pt x="198066" y="297981"/>
                      </a:lnTo>
                      <a:cubicBezTo>
                        <a:pt x="208227" y="297912"/>
                        <a:pt x="216454" y="289659"/>
                        <a:pt x="216413" y="279487"/>
                      </a:cubicBezTo>
                      <a:lnTo>
                        <a:pt x="216361" y="257381"/>
                      </a:lnTo>
                      <a:cubicBezTo>
                        <a:pt x="222457" y="257381"/>
                        <a:pt x="227382" y="252420"/>
                        <a:pt x="227370" y="246317"/>
                      </a:cubicBezTo>
                      <a:lnTo>
                        <a:pt x="227276" y="214427"/>
                      </a:lnTo>
                      <a:cubicBezTo>
                        <a:pt x="227258" y="208323"/>
                        <a:pt x="222293" y="203386"/>
                        <a:pt x="216205" y="203409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711741B6-DD25-5DAA-DE0B-952C4C6C875F}"/>
                    </a:ext>
                  </a:extLst>
                </p:cNvPr>
                <p:cNvSpPr/>
                <p:nvPr userDrawn="1"/>
              </p:nvSpPr>
              <p:spPr>
                <a:xfrm>
                  <a:off x="4987488" y="9214842"/>
                  <a:ext cx="123652" cy="181965"/>
                </a:xfrm>
                <a:custGeom>
                  <a:avLst/>
                  <a:gdLst>
                    <a:gd name="connsiteX0" fmla="*/ 27942 w 123652"/>
                    <a:gd name="connsiteY0" fmla="*/ 297 h 181965"/>
                    <a:gd name="connsiteX1" fmla="*/ 123149 w 123652"/>
                    <a:gd name="connsiteY1" fmla="*/ 0 h 181965"/>
                    <a:gd name="connsiteX2" fmla="*/ 123652 w 123652"/>
                    <a:gd name="connsiteY2" fmla="*/ 181668 h 181965"/>
                    <a:gd name="connsiteX3" fmla="*/ 28465 w 123652"/>
                    <a:gd name="connsiteY3" fmla="*/ 181965 h 181965"/>
                    <a:gd name="connsiteX4" fmla="*/ 377 w 123652"/>
                    <a:gd name="connsiteY4" fmla="*/ 154008 h 181965"/>
                    <a:gd name="connsiteX5" fmla="*/ 0 w 123652"/>
                    <a:gd name="connsiteY5" fmla="*/ 28392 h 181965"/>
                    <a:gd name="connsiteX6" fmla="*/ 27942 w 123652"/>
                    <a:gd name="connsiteY6" fmla="*/ 297 h 18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652" h="181965">
                      <a:moveTo>
                        <a:pt x="27942" y="297"/>
                      </a:moveTo>
                      <a:lnTo>
                        <a:pt x="123149" y="0"/>
                      </a:lnTo>
                      <a:lnTo>
                        <a:pt x="123652" y="181668"/>
                      </a:lnTo>
                      <a:lnTo>
                        <a:pt x="28465" y="181965"/>
                      </a:lnTo>
                      <a:cubicBezTo>
                        <a:pt x="12994" y="181988"/>
                        <a:pt x="418" y="169484"/>
                        <a:pt x="377" y="154008"/>
                      </a:cubicBezTo>
                      <a:lnTo>
                        <a:pt x="0" y="28392"/>
                      </a:lnTo>
                      <a:cubicBezTo>
                        <a:pt x="-52" y="12916"/>
                        <a:pt x="12459" y="320"/>
                        <a:pt x="27942" y="29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6" name="图形 2">
                <a:extLst>
                  <a:ext uri="{FF2B5EF4-FFF2-40B4-BE49-F238E27FC236}">
                    <a16:creationId xmlns:a16="http://schemas.microsoft.com/office/drawing/2014/main" id="{9D03903E-34CB-FF36-8436-18AAB95F30AB}"/>
                  </a:ext>
                </a:extLst>
              </p:cNvPr>
              <p:cNvGrpSpPr/>
              <p:nvPr/>
            </p:nvGrpSpPr>
            <p:grpSpPr>
              <a:xfrm>
                <a:off x="8591838" y="7319930"/>
                <a:ext cx="236761" cy="247208"/>
                <a:chOff x="8591838" y="7319930"/>
                <a:chExt cx="236761" cy="247208"/>
              </a:xfrm>
            </p:grpSpPr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E5FC272E-581F-C5ED-4A2E-5468F6E724FA}"/>
                    </a:ext>
                  </a:extLst>
                </p:cNvPr>
                <p:cNvSpPr/>
                <p:nvPr/>
              </p:nvSpPr>
              <p:spPr>
                <a:xfrm>
                  <a:off x="8740931" y="7422915"/>
                  <a:ext cx="87668" cy="128998"/>
                </a:xfrm>
                <a:custGeom>
                  <a:avLst/>
                  <a:gdLst>
                    <a:gd name="connsiteX0" fmla="*/ 67848 w 87668"/>
                    <a:gd name="connsiteY0" fmla="*/ 206 h 128998"/>
                    <a:gd name="connsiteX1" fmla="*/ 366 w 87668"/>
                    <a:gd name="connsiteY1" fmla="*/ 0 h 128998"/>
                    <a:gd name="connsiteX2" fmla="*/ 0 w 87668"/>
                    <a:gd name="connsiteY2" fmla="*/ 128793 h 128998"/>
                    <a:gd name="connsiteX3" fmla="*/ 67483 w 87668"/>
                    <a:gd name="connsiteY3" fmla="*/ 128999 h 128998"/>
                    <a:gd name="connsiteX4" fmla="*/ 87394 w 87668"/>
                    <a:gd name="connsiteY4" fmla="*/ 109179 h 128998"/>
                    <a:gd name="connsiteX5" fmla="*/ 87668 w 87668"/>
                    <a:gd name="connsiteY5" fmla="*/ 20117 h 128998"/>
                    <a:gd name="connsiteX6" fmla="*/ 67848 w 87668"/>
                    <a:gd name="connsiteY6" fmla="*/ 206 h 12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668" h="128998">
                      <a:moveTo>
                        <a:pt x="67848" y="206"/>
                      </a:moveTo>
                      <a:lnTo>
                        <a:pt x="366" y="0"/>
                      </a:lnTo>
                      <a:lnTo>
                        <a:pt x="0" y="128793"/>
                      </a:lnTo>
                      <a:lnTo>
                        <a:pt x="67483" y="128999"/>
                      </a:lnTo>
                      <a:cubicBezTo>
                        <a:pt x="78455" y="128999"/>
                        <a:pt x="87371" y="120129"/>
                        <a:pt x="87394" y="109179"/>
                      </a:cubicBezTo>
                      <a:lnTo>
                        <a:pt x="87668" y="20117"/>
                      </a:lnTo>
                      <a:cubicBezTo>
                        <a:pt x="87691" y="9144"/>
                        <a:pt x="78821" y="229"/>
                        <a:pt x="67848" y="206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1C3DECD9-AFAB-F02A-6540-D6BB434CB440}"/>
                    </a:ext>
                  </a:extLst>
                </p:cNvPr>
                <p:cNvSpPr/>
                <p:nvPr/>
              </p:nvSpPr>
              <p:spPr>
                <a:xfrm>
                  <a:off x="8591838" y="7319930"/>
                  <a:ext cx="161185" cy="247208"/>
                </a:xfrm>
                <a:custGeom>
                  <a:avLst/>
                  <a:gdLst>
                    <a:gd name="connsiteX0" fmla="*/ 7910 w 161185"/>
                    <a:gd name="connsiteY0" fmla="*/ 144201 h 247208"/>
                    <a:gd name="connsiteX1" fmla="*/ 8573 w 161185"/>
                    <a:gd name="connsiteY1" fmla="*/ 144201 h 247208"/>
                    <a:gd name="connsiteX2" fmla="*/ 8641 w 161185"/>
                    <a:gd name="connsiteY2" fmla="*/ 122004 h 247208"/>
                    <a:gd name="connsiteX3" fmla="*/ 30015 w 161185"/>
                    <a:gd name="connsiteY3" fmla="*/ 100744 h 247208"/>
                    <a:gd name="connsiteX4" fmla="*/ 89840 w 161185"/>
                    <a:gd name="connsiteY4" fmla="*/ 100905 h 247208"/>
                    <a:gd name="connsiteX5" fmla="*/ 65631 w 161185"/>
                    <a:gd name="connsiteY5" fmla="*/ 45172 h 247208"/>
                    <a:gd name="connsiteX6" fmla="*/ 95349 w 161185"/>
                    <a:gd name="connsiteY6" fmla="*/ 0 h 247208"/>
                    <a:gd name="connsiteX7" fmla="*/ 105682 w 161185"/>
                    <a:gd name="connsiteY7" fmla="*/ 35685 h 247208"/>
                    <a:gd name="connsiteX8" fmla="*/ 161186 w 161185"/>
                    <a:gd name="connsiteY8" fmla="*/ 102847 h 247208"/>
                    <a:gd name="connsiteX9" fmla="*/ 160797 w 161185"/>
                    <a:gd name="connsiteY9" fmla="*/ 235984 h 247208"/>
                    <a:gd name="connsiteX10" fmla="*/ 129434 w 161185"/>
                    <a:gd name="connsiteY10" fmla="*/ 247209 h 247208"/>
                    <a:gd name="connsiteX11" fmla="*/ 42863 w 161185"/>
                    <a:gd name="connsiteY11" fmla="*/ 246957 h 247208"/>
                    <a:gd name="connsiteX12" fmla="*/ 20734 w 161185"/>
                    <a:gd name="connsiteY12" fmla="*/ 224714 h 247208"/>
                    <a:gd name="connsiteX13" fmla="*/ 20780 w 161185"/>
                    <a:gd name="connsiteY13" fmla="*/ 211227 h 247208"/>
                    <a:gd name="connsiteX14" fmla="*/ 7772 w 161185"/>
                    <a:gd name="connsiteY14" fmla="*/ 198128 h 247208"/>
                    <a:gd name="connsiteX15" fmla="*/ 7795 w 161185"/>
                    <a:gd name="connsiteY15" fmla="*/ 182469 h 247208"/>
                    <a:gd name="connsiteX16" fmla="*/ 0 w 161185"/>
                    <a:gd name="connsiteY16" fmla="*/ 174605 h 247208"/>
                    <a:gd name="connsiteX17" fmla="*/ 69 w 161185"/>
                    <a:gd name="connsiteY17" fmla="*/ 151996 h 247208"/>
                    <a:gd name="connsiteX18" fmla="*/ 7910 w 161185"/>
                    <a:gd name="connsiteY18" fmla="*/ 144201 h 247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1185" h="247208">
                      <a:moveTo>
                        <a:pt x="7910" y="144201"/>
                      </a:moveTo>
                      <a:lnTo>
                        <a:pt x="8573" y="144201"/>
                      </a:lnTo>
                      <a:lnTo>
                        <a:pt x="8641" y="122004"/>
                      </a:lnTo>
                      <a:cubicBezTo>
                        <a:pt x="8664" y="110231"/>
                        <a:pt x="18243" y="100699"/>
                        <a:pt x="30015" y="100744"/>
                      </a:cubicBezTo>
                      <a:lnTo>
                        <a:pt x="89840" y="100905"/>
                      </a:lnTo>
                      <a:cubicBezTo>
                        <a:pt x="89840" y="100905"/>
                        <a:pt x="65585" y="66912"/>
                        <a:pt x="65631" y="45172"/>
                      </a:cubicBezTo>
                      <a:cubicBezTo>
                        <a:pt x="65700" y="25695"/>
                        <a:pt x="66637" y="-91"/>
                        <a:pt x="95349" y="0"/>
                      </a:cubicBezTo>
                      <a:cubicBezTo>
                        <a:pt x="95349" y="0"/>
                        <a:pt x="105773" y="6447"/>
                        <a:pt x="105682" y="35685"/>
                      </a:cubicBezTo>
                      <a:cubicBezTo>
                        <a:pt x="105613" y="62660"/>
                        <a:pt x="161186" y="102847"/>
                        <a:pt x="161186" y="102847"/>
                      </a:cubicBezTo>
                      <a:lnTo>
                        <a:pt x="160797" y="235984"/>
                      </a:lnTo>
                      <a:cubicBezTo>
                        <a:pt x="160797" y="235984"/>
                        <a:pt x="148590" y="247254"/>
                        <a:pt x="129434" y="247209"/>
                      </a:cubicBezTo>
                      <a:lnTo>
                        <a:pt x="42863" y="246957"/>
                      </a:lnTo>
                      <a:cubicBezTo>
                        <a:pt x="30610" y="246934"/>
                        <a:pt x="20688" y="236967"/>
                        <a:pt x="20734" y="224714"/>
                      </a:cubicBezTo>
                      <a:lnTo>
                        <a:pt x="20780" y="211227"/>
                      </a:lnTo>
                      <a:cubicBezTo>
                        <a:pt x="13579" y="211181"/>
                        <a:pt x="7727" y="205329"/>
                        <a:pt x="7772" y="198128"/>
                      </a:cubicBezTo>
                      <a:lnTo>
                        <a:pt x="7795" y="182469"/>
                      </a:lnTo>
                      <a:cubicBezTo>
                        <a:pt x="3475" y="182469"/>
                        <a:pt x="0" y="178926"/>
                        <a:pt x="0" y="174605"/>
                      </a:cubicBezTo>
                      <a:lnTo>
                        <a:pt x="69" y="151996"/>
                      </a:lnTo>
                      <a:cubicBezTo>
                        <a:pt x="69" y="147676"/>
                        <a:pt x="3612" y="144178"/>
                        <a:pt x="7910" y="144201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15750166-BA30-8FF5-4BBB-6F7EBC4849BB}"/>
                  </a:ext>
                </a:extLst>
              </p:cNvPr>
              <p:cNvSpPr/>
              <p:nvPr userDrawn="1"/>
            </p:nvSpPr>
            <p:spPr>
              <a:xfrm>
                <a:off x="9018072" y="7695458"/>
                <a:ext cx="206485" cy="207539"/>
              </a:xfrm>
              <a:custGeom>
                <a:avLst/>
                <a:gdLst>
                  <a:gd name="connsiteX0" fmla="*/ 194591 w 206485"/>
                  <a:gd name="connsiteY0" fmla="*/ 27723 h 207539"/>
                  <a:gd name="connsiteX1" fmla="*/ 103243 w 206485"/>
                  <a:gd name="connsiteY1" fmla="*/ 20293 h 207539"/>
                  <a:gd name="connsiteX2" fmla="*/ 11894 w 206485"/>
                  <a:gd name="connsiteY2" fmla="*/ 27723 h 207539"/>
                  <a:gd name="connsiteX3" fmla="*/ 103243 w 206485"/>
                  <a:gd name="connsiteY3" fmla="*/ 207539 h 207539"/>
                  <a:gd name="connsiteX4" fmla="*/ 194591 w 206485"/>
                  <a:gd name="connsiteY4" fmla="*/ 27723 h 20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85" h="207539">
                    <a:moveTo>
                      <a:pt x="194591" y="27723"/>
                    </a:moveTo>
                    <a:cubicBezTo>
                      <a:pt x="154472" y="-29976"/>
                      <a:pt x="103243" y="20293"/>
                      <a:pt x="103243" y="20293"/>
                    </a:cubicBezTo>
                    <a:cubicBezTo>
                      <a:pt x="103243" y="20293"/>
                      <a:pt x="52013" y="-29976"/>
                      <a:pt x="11894" y="27723"/>
                    </a:cubicBezTo>
                    <a:cubicBezTo>
                      <a:pt x="-30443" y="88644"/>
                      <a:pt x="49773" y="182279"/>
                      <a:pt x="103243" y="207539"/>
                    </a:cubicBezTo>
                    <a:cubicBezTo>
                      <a:pt x="156712" y="182279"/>
                      <a:pt x="236928" y="88644"/>
                      <a:pt x="194591" y="2772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8" name="图形 2">
              <a:extLst>
                <a:ext uri="{FF2B5EF4-FFF2-40B4-BE49-F238E27FC236}">
                  <a16:creationId xmlns:a16="http://schemas.microsoft.com/office/drawing/2014/main" id="{D0F97A00-47B9-AD20-BE07-8601BFEFEC5C}"/>
                </a:ext>
              </a:extLst>
            </p:cNvPr>
            <p:cNvGrpSpPr/>
            <p:nvPr/>
          </p:nvGrpSpPr>
          <p:grpSpPr>
            <a:xfrm>
              <a:off x="7311130" y="5585146"/>
              <a:ext cx="1596610" cy="1234256"/>
              <a:chOff x="4792593" y="10122795"/>
              <a:chExt cx="1596610" cy="1234256"/>
            </a:xfrm>
          </p:grpSpPr>
          <p:grpSp>
            <p:nvGrpSpPr>
              <p:cNvPr id="589" name="图形 2">
                <a:extLst>
                  <a:ext uri="{FF2B5EF4-FFF2-40B4-BE49-F238E27FC236}">
                    <a16:creationId xmlns:a16="http://schemas.microsoft.com/office/drawing/2014/main" id="{E0F68CFC-0D51-EB40-8158-8B1CBCC29098}"/>
                  </a:ext>
                </a:extLst>
              </p:cNvPr>
              <p:cNvGrpSpPr/>
              <p:nvPr/>
            </p:nvGrpSpPr>
            <p:grpSpPr>
              <a:xfrm>
                <a:off x="5275828" y="10122795"/>
                <a:ext cx="797432" cy="1065344"/>
                <a:chOff x="5275828" y="10122795"/>
                <a:chExt cx="797432" cy="1065344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2A47EE34-C8A6-8DC0-52AD-6C5CA4B1BD3C}"/>
                    </a:ext>
                  </a:extLst>
                </p:cNvPr>
                <p:cNvSpPr/>
                <p:nvPr/>
              </p:nvSpPr>
              <p:spPr>
                <a:xfrm>
                  <a:off x="5275828" y="10122795"/>
                  <a:ext cx="700425" cy="1065344"/>
                </a:xfrm>
                <a:custGeom>
                  <a:avLst/>
                  <a:gdLst>
                    <a:gd name="connsiteX0" fmla="*/ 657602 w 700425"/>
                    <a:gd name="connsiteY0" fmla="*/ 1065344 h 1065344"/>
                    <a:gd name="connsiteX1" fmla="*/ 0 w 700425"/>
                    <a:gd name="connsiteY1" fmla="*/ 948119 h 1065344"/>
                    <a:gd name="connsiteX2" fmla="*/ 125447 w 700425"/>
                    <a:gd name="connsiteY2" fmla="*/ 0 h 1065344"/>
                    <a:gd name="connsiteX3" fmla="*/ 700426 w 700425"/>
                    <a:gd name="connsiteY3" fmla="*/ 50063 h 1065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0425" h="1065344">
                      <a:moveTo>
                        <a:pt x="657602" y="1065344"/>
                      </a:moveTo>
                      <a:lnTo>
                        <a:pt x="0" y="948119"/>
                      </a:lnTo>
                      <a:lnTo>
                        <a:pt x="125447" y="0"/>
                      </a:lnTo>
                      <a:lnTo>
                        <a:pt x="700426" y="50063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3235C066-871B-280B-90C5-B43BE5288BA4}"/>
                    </a:ext>
                  </a:extLst>
                </p:cNvPr>
                <p:cNvSpPr/>
                <p:nvPr/>
              </p:nvSpPr>
              <p:spPr>
                <a:xfrm>
                  <a:off x="5401275" y="10122795"/>
                  <a:ext cx="574979" cy="92765"/>
                </a:xfrm>
                <a:custGeom>
                  <a:avLst/>
                  <a:gdLst>
                    <a:gd name="connsiteX0" fmla="*/ 0 w 574979"/>
                    <a:gd name="connsiteY0" fmla="*/ 0 h 92765"/>
                    <a:gd name="connsiteX1" fmla="*/ 574979 w 574979"/>
                    <a:gd name="connsiteY1" fmla="*/ 50063 h 92765"/>
                    <a:gd name="connsiteX2" fmla="*/ 571861 w 574979"/>
                    <a:gd name="connsiteY2" fmla="*/ 92766 h 92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4979" h="92765">
                      <a:moveTo>
                        <a:pt x="0" y="0"/>
                      </a:moveTo>
                      <a:lnTo>
                        <a:pt x="574979" y="50063"/>
                      </a:lnTo>
                      <a:lnTo>
                        <a:pt x="571861" y="92766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EC222A37-1539-D260-E5D7-7E98DE6E799C}"/>
                    </a:ext>
                  </a:extLst>
                </p:cNvPr>
                <p:cNvSpPr/>
                <p:nvPr/>
              </p:nvSpPr>
              <p:spPr>
                <a:xfrm>
                  <a:off x="5933430" y="10172858"/>
                  <a:ext cx="139830" cy="1015280"/>
                </a:xfrm>
                <a:custGeom>
                  <a:avLst/>
                  <a:gdLst>
                    <a:gd name="connsiteX0" fmla="*/ 42824 w 139830"/>
                    <a:gd name="connsiteY0" fmla="*/ 0 h 1015280"/>
                    <a:gd name="connsiteX1" fmla="*/ 68932 w 139830"/>
                    <a:gd name="connsiteY1" fmla="*/ 22357 h 1015280"/>
                    <a:gd name="connsiteX2" fmla="*/ 88057 w 139830"/>
                    <a:gd name="connsiteY2" fmla="*/ 3932 h 1015280"/>
                    <a:gd name="connsiteX3" fmla="*/ 139830 w 139830"/>
                    <a:gd name="connsiteY3" fmla="*/ 954039 h 1015280"/>
                    <a:gd name="connsiteX4" fmla="*/ 88951 w 139830"/>
                    <a:gd name="connsiteY4" fmla="*/ 965675 h 1015280"/>
                    <a:gd name="connsiteX5" fmla="*/ 0 w 139830"/>
                    <a:gd name="connsiteY5" fmla="*/ 1015281 h 1015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830" h="1015280">
                      <a:moveTo>
                        <a:pt x="42824" y="0"/>
                      </a:moveTo>
                      <a:lnTo>
                        <a:pt x="68932" y="22357"/>
                      </a:lnTo>
                      <a:lnTo>
                        <a:pt x="88057" y="3932"/>
                      </a:lnTo>
                      <a:lnTo>
                        <a:pt x="139830" y="954039"/>
                      </a:lnTo>
                      <a:lnTo>
                        <a:pt x="88951" y="965675"/>
                      </a:lnTo>
                      <a:lnTo>
                        <a:pt x="0" y="101528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56AE81B5-0EAF-EDDA-E565-9B559BDA7CEB}"/>
                    </a:ext>
                  </a:extLst>
                </p:cNvPr>
                <p:cNvSpPr/>
                <p:nvPr/>
              </p:nvSpPr>
              <p:spPr>
                <a:xfrm>
                  <a:off x="5512959" y="10247908"/>
                  <a:ext cx="35517" cy="49720"/>
                </a:xfrm>
                <a:custGeom>
                  <a:avLst/>
                  <a:gdLst>
                    <a:gd name="connsiteX0" fmla="*/ 35518 w 35517"/>
                    <a:gd name="connsiteY0" fmla="*/ 24871 h 49720"/>
                    <a:gd name="connsiteX1" fmla="*/ 17758 w 35517"/>
                    <a:gd name="connsiteY1" fmla="*/ 49721 h 49720"/>
                    <a:gd name="connsiteX2" fmla="*/ 0 w 35517"/>
                    <a:gd name="connsiteY2" fmla="*/ 24871 h 49720"/>
                    <a:gd name="connsiteX3" fmla="*/ 17758 w 35517"/>
                    <a:gd name="connsiteY3" fmla="*/ 0 h 49720"/>
                    <a:gd name="connsiteX4" fmla="*/ 35518 w 35517"/>
                    <a:gd name="connsiteY4" fmla="*/ 24871 h 4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517" h="49720">
                      <a:moveTo>
                        <a:pt x="35518" y="24871"/>
                      </a:moveTo>
                      <a:cubicBezTo>
                        <a:pt x="35518" y="38610"/>
                        <a:pt x="27567" y="49721"/>
                        <a:pt x="17758" y="49721"/>
                      </a:cubicBezTo>
                      <a:cubicBezTo>
                        <a:pt x="7951" y="49721"/>
                        <a:pt x="0" y="38610"/>
                        <a:pt x="0" y="24871"/>
                      </a:cubicBezTo>
                      <a:cubicBezTo>
                        <a:pt x="0" y="11133"/>
                        <a:pt x="7951" y="0"/>
                        <a:pt x="17758" y="0"/>
                      </a:cubicBezTo>
                      <a:cubicBezTo>
                        <a:pt x="27567" y="0"/>
                        <a:pt x="35518" y="11133"/>
                        <a:pt x="35518" y="24871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40967533-FDB1-A924-CABD-18E842DCB54E}"/>
                    </a:ext>
                  </a:extLst>
                </p:cNvPr>
                <p:cNvSpPr/>
                <p:nvPr/>
              </p:nvSpPr>
              <p:spPr>
                <a:xfrm>
                  <a:off x="5736832" y="10259430"/>
                  <a:ext cx="34443" cy="48211"/>
                </a:xfrm>
                <a:custGeom>
                  <a:avLst/>
                  <a:gdLst>
                    <a:gd name="connsiteX0" fmla="*/ 34443 w 34443"/>
                    <a:gd name="connsiteY0" fmla="*/ 24117 h 48211"/>
                    <a:gd name="connsiteX1" fmla="*/ 17220 w 34443"/>
                    <a:gd name="connsiteY1" fmla="*/ 48211 h 48211"/>
                    <a:gd name="connsiteX2" fmla="*/ 0 w 34443"/>
                    <a:gd name="connsiteY2" fmla="*/ 24117 h 48211"/>
                    <a:gd name="connsiteX3" fmla="*/ 17220 w 34443"/>
                    <a:gd name="connsiteY3" fmla="*/ 0 h 48211"/>
                    <a:gd name="connsiteX4" fmla="*/ 34443 w 34443"/>
                    <a:gd name="connsiteY4" fmla="*/ 24117 h 48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443" h="48211">
                      <a:moveTo>
                        <a:pt x="34443" y="24117"/>
                      </a:moveTo>
                      <a:cubicBezTo>
                        <a:pt x="34443" y="37422"/>
                        <a:pt x="26732" y="48211"/>
                        <a:pt x="17220" y="48211"/>
                      </a:cubicBezTo>
                      <a:cubicBezTo>
                        <a:pt x="7711" y="48211"/>
                        <a:pt x="0" y="37422"/>
                        <a:pt x="0" y="24117"/>
                      </a:cubicBezTo>
                      <a:cubicBezTo>
                        <a:pt x="0" y="10790"/>
                        <a:pt x="7711" y="0"/>
                        <a:pt x="17220" y="0"/>
                      </a:cubicBezTo>
                      <a:cubicBezTo>
                        <a:pt x="26732" y="0"/>
                        <a:pt x="34443" y="10790"/>
                        <a:pt x="34443" y="24117"/>
                      </a:cubicBezTo>
                      <a:close/>
                    </a:path>
                  </a:pathLst>
                </a:custGeom>
                <a:solidFill>
                  <a:srgbClr val="549BE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2" name="任意多边形: 形状 611">
                  <a:extLst>
                    <a:ext uri="{FF2B5EF4-FFF2-40B4-BE49-F238E27FC236}">
                      <a16:creationId xmlns:a16="http://schemas.microsoft.com/office/drawing/2014/main" id="{84AE9BB4-205D-F464-2065-709F1E1D97C1}"/>
                    </a:ext>
                  </a:extLst>
                </p:cNvPr>
                <p:cNvSpPr/>
                <p:nvPr/>
              </p:nvSpPr>
              <p:spPr>
                <a:xfrm>
                  <a:off x="5486769" y="10267248"/>
                  <a:ext cx="272923" cy="375835"/>
                </a:xfrm>
                <a:custGeom>
                  <a:avLst/>
                  <a:gdLst>
                    <a:gd name="connsiteX0" fmla="*/ 34121 w 272923"/>
                    <a:gd name="connsiteY0" fmla="*/ 4914 h 375835"/>
                    <a:gd name="connsiteX1" fmla="*/ 14331 w 272923"/>
                    <a:gd name="connsiteY1" fmla="*/ 121180 h 375835"/>
                    <a:gd name="connsiteX2" fmla="*/ 114 w 272923"/>
                    <a:gd name="connsiteY2" fmla="*/ 221902 h 375835"/>
                    <a:gd name="connsiteX3" fmla="*/ 83706 w 272923"/>
                    <a:gd name="connsiteY3" fmla="*/ 359039 h 375835"/>
                    <a:gd name="connsiteX4" fmla="*/ 174913 w 272923"/>
                    <a:gd name="connsiteY4" fmla="*/ 375818 h 375835"/>
                    <a:gd name="connsiteX5" fmla="*/ 240290 w 272923"/>
                    <a:gd name="connsiteY5" fmla="*/ 352866 h 375835"/>
                    <a:gd name="connsiteX6" fmla="*/ 223875 w 272923"/>
                    <a:gd name="connsiteY6" fmla="*/ 287761 h 375835"/>
                    <a:gd name="connsiteX7" fmla="*/ 161272 w 272923"/>
                    <a:gd name="connsiteY7" fmla="*/ 216026 h 375835"/>
                    <a:gd name="connsiteX8" fmla="*/ 194333 w 272923"/>
                    <a:gd name="connsiteY8" fmla="*/ 161231 h 375835"/>
                    <a:gd name="connsiteX9" fmla="*/ 227754 w 272923"/>
                    <a:gd name="connsiteY9" fmla="*/ 121569 h 375835"/>
                    <a:gd name="connsiteX10" fmla="*/ 272610 w 272923"/>
                    <a:gd name="connsiteY10" fmla="*/ 25420 h 375835"/>
                    <a:gd name="connsiteX11" fmla="*/ 259022 w 272923"/>
                    <a:gd name="connsiteY11" fmla="*/ 25420 h 375835"/>
                    <a:gd name="connsiteX12" fmla="*/ 219748 w 272923"/>
                    <a:gd name="connsiteY12" fmla="*/ 109590 h 375835"/>
                    <a:gd name="connsiteX13" fmla="*/ 164640 w 272923"/>
                    <a:gd name="connsiteY13" fmla="*/ 174284 h 375835"/>
                    <a:gd name="connsiteX14" fmla="*/ 150439 w 272923"/>
                    <a:gd name="connsiteY14" fmla="*/ 234954 h 375835"/>
                    <a:gd name="connsiteX15" fmla="*/ 196027 w 272923"/>
                    <a:gd name="connsiteY15" fmla="*/ 280103 h 375835"/>
                    <a:gd name="connsiteX16" fmla="*/ 226830 w 272923"/>
                    <a:gd name="connsiteY16" fmla="*/ 313181 h 375835"/>
                    <a:gd name="connsiteX17" fmla="*/ 207084 w 272923"/>
                    <a:gd name="connsiteY17" fmla="*/ 358993 h 375835"/>
                    <a:gd name="connsiteX18" fmla="*/ 115242 w 272923"/>
                    <a:gd name="connsiteY18" fmla="*/ 355610 h 375835"/>
                    <a:gd name="connsiteX19" fmla="*/ 13583 w 272923"/>
                    <a:gd name="connsiteY19" fmla="*/ 225079 h 375835"/>
                    <a:gd name="connsiteX20" fmla="*/ 28033 w 272923"/>
                    <a:gd name="connsiteY20" fmla="*/ 121272 h 375835"/>
                    <a:gd name="connsiteX21" fmla="*/ 47224 w 272923"/>
                    <a:gd name="connsiteY21" fmla="*/ 8526 h 375835"/>
                    <a:gd name="connsiteX22" fmla="*/ 34121 w 272923"/>
                    <a:gd name="connsiteY22" fmla="*/ 4914 h 375835"/>
                    <a:gd name="connsiteX23" fmla="*/ 34121 w 272923"/>
                    <a:gd name="connsiteY23" fmla="*/ 4914 h 375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2923" h="375835">
                      <a:moveTo>
                        <a:pt x="34121" y="4914"/>
                      </a:moveTo>
                      <a:cubicBezTo>
                        <a:pt x="27526" y="43685"/>
                        <a:pt x="20926" y="82433"/>
                        <a:pt x="14331" y="121180"/>
                      </a:cubicBezTo>
                      <a:cubicBezTo>
                        <a:pt x="8664" y="154465"/>
                        <a:pt x="1332" y="188069"/>
                        <a:pt x="114" y="221902"/>
                      </a:cubicBezTo>
                      <a:cubicBezTo>
                        <a:pt x="-2078" y="282755"/>
                        <a:pt x="27400" y="334121"/>
                        <a:pt x="83706" y="359039"/>
                      </a:cubicBezTo>
                      <a:cubicBezTo>
                        <a:pt x="112270" y="371680"/>
                        <a:pt x="143858" y="376160"/>
                        <a:pt x="174913" y="375818"/>
                      </a:cubicBezTo>
                      <a:cubicBezTo>
                        <a:pt x="198175" y="375543"/>
                        <a:pt x="225543" y="373532"/>
                        <a:pt x="240290" y="352866"/>
                      </a:cubicBezTo>
                      <a:cubicBezTo>
                        <a:pt x="257003" y="329458"/>
                        <a:pt x="240322" y="305889"/>
                        <a:pt x="223875" y="287761"/>
                      </a:cubicBezTo>
                      <a:cubicBezTo>
                        <a:pt x="204631" y="266547"/>
                        <a:pt x="159526" y="248854"/>
                        <a:pt x="161272" y="216026"/>
                      </a:cubicBezTo>
                      <a:cubicBezTo>
                        <a:pt x="162470" y="193532"/>
                        <a:pt x="179915" y="176593"/>
                        <a:pt x="194333" y="161231"/>
                      </a:cubicBezTo>
                      <a:cubicBezTo>
                        <a:pt x="206197" y="148612"/>
                        <a:pt x="217437" y="135491"/>
                        <a:pt x="227754" y="121569"/>
                      </a:cubicBezTo>
                      <a:cubicBezTo>
                        <a:pt x="246337" y="96468"/>
                        <a:pt x="276313" y="58704"/>
                        <a:pt x="272610" y="25420"/>
                      </a:cubicBezTo>
                      <a:cubicBezTo>
                        <a:pt x="271652" y="16825"/>
                        <a:pt x="258055" y="16733"/>
                        <a:pt x="259022" y="25420"/>
                      </a:cubicBezTo>
                      <a:cubicBezTo>
                        <a:pt x="262165" y="53675"/>
                        <a:pt x="235593" y="87530"/>
                        <a:pt x="219748" y="109590"/>
                      </a:cubicBezTo>
                      <a:cubicBezTo>
                        <a:pt x="203099" y="132770"/>
                        <a:pt x="181718" y="151630"/>
                        <a:pt x="164640" y="174284"/>
                      </a:cubicBezTo>
                      <a:cubicBezTo>
                        <a:pt x="151788" y="191337"/>
                        <a:pt x="142872" y="213717"/>
                        <a:pt x="150439" y="234954"/>
                      </a:cubicBezTo>
                      <a:cubicBezTo>
                        <a:pt x="158010" y="256192"/>
                        <a:pt x="179615" y="266775"/>
                        <a:pt x="196027" y="280103"/>
                      </a:cubicBezTo>
                      <a:cubicBezTo>
                        <a:pt x="207573" y="289498"/>
                        <a:pt x="218747" y="300654"/>
                        <a:pt x="226830" y="313181"/>
                      </a:cubicBezTo>
                      <a:cubicBezTo>
                        <a:pt x="240336" y="334167"/>
                        <a:pt x="229338" y="352409"/>
                        <a:pt x="207084" y="358993"/>
                      </a:cubicBezTo>
                      <a:cubicBezTo>
                        <a:pt x="179245" y="367223"/>
                        <a:pt x="142742" y="362719"/>
                        <a:pt x="115242" y="355610"/>
                      </a:cubicBezTo>
                      <a:cubicBezTo>
                        <a:pt x="52393" y="339333"/>
                        <a:pt x="12141" y="290664"/>
                        <a:pt x="13583" y="225079"/>
                      </a:cubicBezTo>
                      <a:cubicBezTo>
                        <a:pt x="14349" y="190217"/>
                        <a:pt x="22201" y="155516"/>
                        <a:pt x="28033" y="121272"/>
                      </a:cubicBezTo>
                      <a:cubicBezTo>
                        <a:pt x="34429" y="83690"/>
                        <a:pt x="40825" y="46108"/>
                        <a:pt x="47224" y="8526"/>
                      </a:cubicBezTo>
                      <a:cubicBezTo>
                        <a:pt x="48680" y="-24"/>
                        <a:pt x="35588" y="-3704"/>
                        <a:pt x="34121" y="4914"/>
                      </a:cubicBezTo>
                      <a:lnTo>
                        <a:pt x="34121" y="4914"/>
                      </a:ln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0" name="图形 2">
                <a:extLst>
                  <a:ext uri="{FF2B5EF4-FFF2-40B4-BE49-F238E27FC236}">
                    <a16:creationId xmlns:a16="http://schemas.microsoft.com/office/drawing/2014/main" id="{BB767908-BBFC-E97A-73E0-15DAE1F826DA}"/>
                  </a:ext>
                </a:extLst>
              </p:cNvPr>
              <p:cNvGrpSpPr/>
              <p:nvPr/>
            </p:nvGrpSpPr>
            <p:grpSpPr>
              <a:xfrm>
                <a:off x="4792593" y="10556495"/>
                <a:ext cx="1596610" cy="800557"/>
                <a:chOff x="4792593" y="10556495"/>
                <a:chExt cx="1596610" cy="800557"/>
              </a:xfrm>
            </p:grpSpPr>
            <p:grpSp>
              <p:nvGrpSpPr>
                <p:cNvPr id="591" name="图形 2">
                  <a:extLst>
                    <a:ext uri="{FF2B5EF4-FFF2-40B4-BE49-F238E27FC236}">
                      <a16:creationId xmlns:a16="http://schemas.microsoft.com/office/drawing/2014/main" id="{883B8EFF-E3B9-C02A-92D6-57B073D48CD9}"/>
                    </a:ext>
                  </a:extLst>
                </p:cNvPr>
                <p:cNvGrpSpPr/>
                <p:nvPr/>
              </p:nvGrpSpPr>
              <p:grpSpPr>
                <a:xfrm>
                  <a:off x="4792593" y="10556495"/>
                  <a:ext cx="1074390" cy="800557"/>
                  <a:chOff x="4792593" y="10556495"/>
                  <a:chExt cx="1074390" cy="800557"/>
                </a:xfrm>
              </p:grpSpPr>
              <p:grpSp>
                <p:nvGrpSpPr>
                  <p:cNvPr id="600" name="图形 2">
                    <a:extLst>
                      <a:ext uri="{FF2B5EF4-FFF2-40B4-BE49-F238E27FC236}">
                        <a16:creationId xmlns:a16="http://schemas.microsoft.com/office/drawing/2014/main" id="{454B4BE8-DB84-9026-0A74-847CC671F40F}"/>
                      </a:ext>
                    </a:extLst>
                  </p:cNvPr>
                  <p:cNvGrpSpPr/>
                  <p:nvPr/>
                </p:nvGrpSpPr>
                <p:grpSpPr>
                  <a:xfrm>
                    <a:off x="4792593" y="10556495"/>
                    <a:ext cx="1074390" cy="800557"/>
                    <a:chOff x="4792593" y="10556495"/>
                    <a:chExt cx="1074390" cy="800557"/>
                  </a:xfrm>
                </p:grpSpPr>
                <p:sp>
                  <p:nvSpPr>
                    <p:cNvPr id="602" name="任意多边形: 形状 601">
                      <a:extLst>
                        <a:ext uri="{FF2B5EF4-FFF2-40B4-BE49-F238E27FC236}">
                          <a16:creationId xmlns:a16="http://schemas.microsoft.com/office/drawing/2014/main" id="{0C96AB09-AC20-3E8E-D0CD-F9E36D7E9A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2593" y="10556495"/>
                      <a:ext cx="1064777" cy="258454"/>
                    </a:xfrm>
                    <a:custGeom>
                      <a:avLst/>
                      <a:gdLst>
                        <a:gd name="connsiteX0" fmla="*/ 0 w 1064777"/>
                        <a:gd name="connsiteY0" fmla="*/ 113088 h 258454"/>
                        <a:gd name="connsiteX1" fmla="*/ 532389 w 1064777"/>
                        <a:gd name="connsiteY1" fmla="*/ 0 h 258454"/>
                        <a:gd name="connsiteX2" fmla="*/ 1064778 w 1064777"/>
                        <a:gd name="connsiteY2" fmla="*/ 78113 h 258454"/>
                        <a:gd name="connsiteX3" fmla="*/ 541764 w 1064777"/>
                        <a:gd name="connsiteY3" fmla="*/ 258455 h 2584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64777" h="258454">
                          <a:moveTo>
                            <a:pt x="0" y="113088"/>
                          </a:moveTo>
                          <a:lnTo>
                            <a:pt x="532389" y="0"/>
                          </a:lnTo>
                          <a:lnTo>
                            <a:pt x="1064778" y="78113"/>
                          </a:lnTo>
                          <a:lnTo>
                            <a:pt x="541764" y="25845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603" name="任意多边形: 形状 602">
                      <a:extLst>
                        <a:ext uri="{FF2B5EF4-FFF2-40B4-BE49-F238E27FC236}">
                          <a16:creationId xmlns:a16="http://schemas.microsoft.com/office/drawing/2014/main" id="{02BECB7A-5836-49AB-24D0-0B01B5431B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32523" y="10634608"/>
                      <a:ext cx="534459" cy="722444"/>
                    </a:xfrm>
                    <a:custGeom>
                      <a:avLst/>
                      <a:gdLst>
                        <a:gd name="connsiteX0" fmla="*/ 16306 w 534459"/>
                        <a:gd name="connsiteY0" fmla="*/ 722444 h 722444"/>
                        <a:gd name="connsiteX1" fmla="*/ 534460 w 534459"/>
                        <a:gd name="connsiteY1" fmla="*/ 595914 h 722444"/>
                        <a:gd name="connsiteX2" fmla="*/ 524847 w 534459"/>
                        <a:gd name="connsiteY2" fmla="*/ 0 h 722444"/>
                        <a:gd name="connsiteX3" fmla="*/ 0 w 534459"/>
                        <a:gd name="connsiteY3" fmla="*/ 111670 h 7224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34459" h="722444">
                          <a:moveTo>
                            <a:pt x="16306" y="722444"/>
                          </a:moveTo>
                          <a:lnTo>
                            <a:pt x="534460" y="595914"/>
                          </a:lnTo>
                          <a:lnTo>
                            <a:pt x="524847" y="0"/>
                          </a:lnTo>
                          <a:lnTo>
                            <a:pt x="0" y="11167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 dirty="0"/>
                    </a:p>
                  </p:txBody>
                </p:sp>
                <p:sp>
                  <p:nvSpPr>
                    <p:cNvPr id="604" name="任意多边形: 形状 603">
                      <a:extLst>
                        <a:ext uri="{FF2B5EF4-FFF2-40B4-BE49-F238E27FC236}">
                          <a16:creationId xmlns:a16="http://schemas.microsoft.com/office/drawing/2014/main" id="{9C685AAC-9085-32EB-A408-A4E45E2E61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0817" y="10584590"/>
                      <a:ext cx="644121" cy="252421"/>
                    </a:xfrm>
                    <a:custGeom>
                      <a:avLst/>
                      <a:gdLst>
                        <a:gd name="connsiteX0" fmla="*/ 0 w 644121"/>
                        <a:gd name="connsiteY0" fmla="*/ 34405 h 252421"/>
                        <a:gd name="connsiteX1" fmla="*/ 166574 w 644121"/>
                        <a:gd name="connsiteY1" fmla="*/ 0 h 252421"/>
                        <a:gd name="connsiteX2" fmla="*/ 638393 w 644121"/>
                        <a:gd name="connsiteY2" fmla="*/ 86960 h 252421"/>
                        <a:gd name="connsiteX3" fmla="*/ 644122 w 644121"/>
                        <a:gd name="connsiteY3" fmla="*/ 206701 h 252421"/>
                        <a:gd name="connsiteX4" fmla="*/ 578552 w 644121"/>
                        <a:gd name="connsiteY4" fmla="*/ 226955 h 252421"/>
                        <a:gd name="connsiteX5" fmla="*/ 566393 w 644121"/>
                        <a:gd name="connsiteY5" fmla="*/ 207432 h 252421"/>
                        <a:gd name="connsiteX6" fmla="*/ 560029 w 644121"/>
                        <a:gd name="connsiteY6" fmla="*/ 235115 h 252421"/>
                        <a:gd name="connsiteX7" fmla="*/ 509965 w 644121"/>
                        <a:gd name="connsiteY7" fmla="*/ 252421 h 252421"/>
                        <a:gd name="connsiteX8" fmla="*/ 508297 w 644121"/>
                        <a:gd name="connsiteY8" fmla="*/ 124199 h 2524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44121" h="252421">
                          <a:moveTo>
                            <a:pt x="0" y="34405"/>
                          </a:moveTo>
                          <a:lnTo>
                            <a:pt x="166574" y="0"/>
                          </a:lnTo>
                          <a:lnTo>
                            <a:pt x="638393" y="86960"/>
                          </a:lnTo>
                          <a:lnTo>
                            <a:pt x="644122" y="206701"/>
                          </a:lnTo>
                          <a:lnTo>
                            <a:pt x="578552" y="226955"/>
                          </a:lnTo>
                          <a:lnTo>
                            <a:pt x="566393" y="207432"/>
                          </a:lnTo>
                          <a:lnTo>
                            <a:pt x="560029" y="235115"/>
                          </a:lnTo>
                          <a:lnTo>
                            <a:pt x="509965" y="252421"/>
                          </a:lnTo>
                          <a:lnTo>
                            <a:pt x="508297" y="124199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5" name="任意多边形: 形状 604">
                      <a:extLst>
                        <a:ext uri="{FF2B5EF4-FFF2-40B4-BE49-F238E27FC236}">
                          <a16:creationId xmlns:a16="http://schemas.microsoft.com/office/drawing/2014/main" id="{80FE935C-BFC4-1BDF-359B-4E6369FA2B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97379" y="11168891"/>
                      <a:ext cx="136860" cy="127605"/>
                    </a:xfrm>
                    <a:custGeom>
                      <a:avLst/>
                      <a:gdLst>
                        <a:gd name="connsiteX0" fmla="*/ 299 w 136860"/>
                        <a:gd name="connsiteY0" fmla="*/ 127605 h 127605"/>
                        <a:gd name="connsiteX1" fmla="*/ 0 w 136860"/>
                        <a:gd name="connsiteY1" fmla="*/ 34633 h 127605"/>
                        <a:gd name="connsiteX2" fmla="*/ 32143 w 136860"/>
                        <a:gd name="connsiteY2" fmla="*/ 28392 h 127605"/>
                        <a:gd name="connsiteX3" fmla="*/ 39221 w 136860"/>
                        <a:gd name="connsiteY3" fmla="*/ 39754 h 127605"/>
                        <a:gd name="connsiteX4" fmla="*/ 42922 w 136860"/>
                        <a:gd name="connsiteY4" fmla="*/ 23866 h 127605"/>
                        <a:gd name="connsiteX5" fmla="*/ 126999 w 136860"/>
                        <a:gd name="connsiteY5" fmla="*/ 0 h 127605"/>
                        <a:gd name="connsiteX6" fmla="*/ 136861 w 136860"/>
                        <a:gd name="connsiteY6" fmla="*/ 94184 h 1276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6860" h="127605">
                          <a:moveTo>
                            <a:pt x="299" y="127605"/>
                          </a:moveTo>
                          <a:lnTo>
                            <a:pt x="0" y="34633"/>
                          </a:lnTo>
                          <a:lnTo>
                            <a:pt x="32143" y="28392"/>
                          </a:lnTo>
                          <a:lnTo>
                            <a:pt x="39221" y="39754"/>
                          </a:lnTo>
                          <a:lnTo>
                            <a:pt x="42922" y="23866"/>
                          </a:lnTo>
                          <a:lnTo>
                            <a:pt x="126999" y="0"/>
                          </a:lnTo>
                          <a:lnTo>
                            <a:pt x="136861" y="94184"/>
                          </a:lnTo>
                          <a:close/>
                        </a:path>
                      </a:pathLst>
                    </a:custGeom>
                    <a:solidFill>
                      <a:srgbClr val="CDEEFF">
                        <a:alpha val="50000"/>
                      </a:srgb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6" name="任意多边形: 形状 605">
                      <a:extLst>
                        <a:ext uri="{FF2B5EF4-FFF2-40B4-BE49-F238E27FC236}">
                          <a16:creationId xmlns:a16="http://schemas.microsoft.com/office/drawing/2014/main" id="{B296AF22-CFF5-66ED-B8EF-3B9F3A43C3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2593" y="10669584"/>
                      <a:ext cx="556236" cy="687468"/>
                    </a:xfrm>
                    <a:custGeom>
                      <a:avLst/>
                      <a:gdLst>
                        <a:gd name="connsiteX0" fmla="*/ 0 w 556236"/>
                        <a:gd name="connsiteY0" fmla="*/ 0 h 687468"/>
                        <a:gd name="connsiteX1" fmla="*/ 17113 w 556236"/>
                        <a:gd name="connsiteY1" fmla="*/ 612145 h 687468"/>
                        <a:gd name="connsiteX2" fmla="*/ 556236 w 556236"/>
                        <a:gd name="connsiteY2" fmla="*/ 687469 h 687468"/>
                        <a:gd name="connsiteX3" fmla="*/ 539930 w 556236"/>
                        <a:gd name="connsiteY3" fmla="*/ 76695 h 6874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56236" h="687468">
                          <a:moveTo>
                            <a:pt x="0" y="0"/>
                          </a:moveTo>
                          <a:lnTo>
                            <a:pt x="17113" y="612145"/>
                          </a:lnTo>
                          <a:lnTo>
                            <a:pt x="556236" y="687469"/>
                          </a:lnTo>
                          <a:lnTo>
                            <a:pt x="539930" y="7669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601" name="任意多边形: 形状 600">
                    <a:extLst>
                      <a:ext uri="{FF2B5EF4-FFF2-40B4-BE49-F238E27FC236}">
                        <a16:creationId xmlns:a16="http://schemas.microsoft.com/office/drawing/2014/main" id="{456E77DE-E6F4-769D-4535-5023A3096AA9}"/>
                      </a:ext>
                    </a:extLst>
                  </p:cNvPr>
                  <p:cNvSpPr/>
                  <p:nvPr/>
                </p:nvSpPr>
                <p:spPr>
                  <a:xfrm>
                    <a:off x="4792593" y="10669584"/>
                    <a:ext cx="539930" cy="85503"/>
                  </a:xfrm>
                  <a:custGeom>
                    <a:avLst/>
                    <a:gdLst>
                      <a:gd name="connsiteX0" fmla="*/ 0 w 539930"/>
                      <a:gd name="connsiteY0" fmla="*/ 0 h 85503"/>
                      <a:gd name="connsiteX1" fmla="*/ 539930 w 539930"/>
                      <a:gd name="connsiteY1" fmla="*/ 76695 h 85503"/>
                      <a:gd name="connsiteX2" fmla="*/ 259603 w 539930"/>
                      <a:gd name="connsiteY2" fmla="*/ 76695 h 85503"/>
                      <a:gd name="connsiteX3" fmla="*/ 0 w 539930"/>
                      <a:gd name="connsiteY3" fmla="*/ 0 h 85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9930" h="85503">
                        <a:moveTo>
                          <a:pt x="0" y="0"/>
                        </a:moveTo>
                        <a:lnTo>
                          <a:pt x="539930" y="76695"/>
                        </a:lnTo>
                        <a:cubicBezTo>
                          <a:pt x="539930" y="76695"/>
                          <a:pt x="371475" y="96515"/>
                          <a:pt x="259603" y="76695"/>
                        </a:cubicBezTo>
                        <a:cubicBezTo>
                          <a:pt x="147733" y="5687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  <p:grpSp>
              <p:nvGrpSpPr>
                <p:cNvPr id="592" name="图形 2">
                  <a:extLst>
                    <a:ext uri="{FF2B5EF4-FFF2-40B4-BE49-F238E27FC236}">
                      <a16:creationId xmlns:a16="http://schemas.microsoft.com/office/drawing/2014/main" id="{C91364C2-3A11-C6DA-277D-835B9BD0604F}"/>
                    </a:ext>
                  </a:extLst>
                </p:cNvPr>
                <p:cNvGrpSpPr/>
                <p:nvPr/>
              </p:nvGrpSpPr>
              <p:grpSpPr>
                <a:xfrm>
                  <a:off x="5539113" y="10723625"/>
                  <a:ext cx="850090" cy="633427"/>
                  <a:chOff x="5539113" y="10723625"/>
                  <a:chExt cx="850090" cy="633427"/>
                </a:xfrm>
              </p:grpSpPr>
              <p:grpSp>
                <p:nvGrpSpPr>
                  <p:cNvPr id="593" name="图形 2">
                    <a:extLst>
                      <a:ext uri="{FF2B5EF4-FFF2-40B4-BE49-F238E27FC236}">
                        <a16:creationId xmlns:a16="http://schemas.microsoft.com/office/drawing/2014/main" id="{10A81314-EC18-E346-D759-52AE809090A4}"/>
                      </a:ext>
                    </a:extLst>
                  </p:cNvPr>
                  <p:cNvGrpSpPr/>
                  <p:nvPr/>
                </p:nvGrpSpPr>
                <p:grpSpPr>
                  <a:xfrm>
                    <a:off x="5539113" y="10723625"/>
                    <a:ext cx="850090" cy="633427"/>
                    <a:chOff x="5539113" y="10723625"/>
                    <a:chExt cx="850090" cy="633427"/>
                  </a:xfrm>
                </p:grpSpPr>
                <p:sp>
                  <p:nvSpPr>
                    <p:cNvPr id="595" name="任意多边形: 形状 594">
                      <a:extLst>
                        <a:ext uri="{FF2B5EF4-FFF2-40B4-BE49-F238E27FC236}">
                          <a16:creationId xmlns:a16="http://schemas.microsoft.com/office/drawing/2014/main" id="{14B7676F-2298-2EA9-C7F7-B29AB8737E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39113" y="10723625"/>
                      <a:ext cx="842482" cy="204505"/>
                    </a:xfrm>
                    <a:custGeom>
                      <a:avLst/>
                      <a:gdLst>
                        <a:gd name="connsiteX0" fmla="*/ 0 w 842482"/>
                        <a:gd name="connsiteY0" fmla="*/ 89497 h 204505"/>
                        <a:gd name="connsiteX1" fmla="*/ 421241 w 842482"/>
                        <a:gd name="connsiteY1" fmla="*/ 0 h 204505"/>
                        <a:gd name="connsiteX2" fmla="*/ 842482 w 842482"/>
                        <a:gd name="connsiteY2" fmla="*/ 61790 h 204505"/>
                        <a:gd name="connsiteX3" fmla="*/ 428659 w 842482"/>
                        <a:gd name="connsiteY3" fmla="*/ 204505 h 2045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2482" h="204505">
                          <a:moveTo>
                            <a:pt x="0" y="89497"/>
                          </a:moveTo>
                          <a:lnTo>
                            <a:pt x="421241" y="0"/>
                          </a:lnTo>
                          <a:lnTo>
                            <a:pt x="842482" y="61790"/>
                          </a:lnTo>
                          <a:lnTo>
                            <a:pt x="428659" y="204505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596" name="任意多边形: 形状 595">
                      <a:extLst>
                        <a:ext uri="{FF2B5EF4-FFF2-40B4-BE49-F238E27FC236}">
                          <a16:creationId xmlns:a16="http://schemas.microsoft.com/office/drawing/2014/main" id="{ED618A09-396F-1472-A268-BD421786D1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6321" y="10785415"/>
                      <a:ext cx="422882" cy="571637"/>
                    </a:xfrm>
                    <a:custGeom>
                      <a:avLst/>
                      <a:gdLst>
                        <a:gd name="connsiteX0" fmla="*/ 12902 w 422882"/>
                        <a:gd name="connsiteY0" fmla="*/ 571637 h 571637"/>
                        <a:gd name="connsiteX1" fmla="*/ 422883 w 422882"/>
                        <a:gd name="connsiteY1" fmla="*/ 471533 h 571637"/>
                        <a:gd name="connsiteX2" fmla="*/ 415275 w 422882"/>
                        <a:gd name="connsiteY2" fmla="*/ 0 h 571637"/>
                        <a:gd name="connsiteX3" fmla="*/ 0 w 422882"/>
                        <a:gd name="connsiteY3" fmla="*/ 88377 h 5716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22882" h="571637">
                          <a:moveTo>
                            <a:pt x="12902" y="571637"/>
                          </a:moveTo>
                          <a:lnTo>
                            <a:pt x="422883" y="471533"/>
                          </a:lnTo>
                          <a:lnTo>
                            <a:pt x="415275" y="0"/>
                          </a:lnTo>
                          <a:lnTo>
                            <a:pt x="0" y="88377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597" name="任意多边形: 形状 596">
                      <a:extLst>
                        <a:ext uri="{FF2B5EF4-FFF2-40B4-BE49-F238E27FC236}">
                          <a16:creationId xmlns:a16="http://schemas.microsoft.com/office/drawing/2014/main" id="{505D4329-40BB-475C-F17C-57132A21D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7603" y="10745844"/>
                      <a:ext cx="509647" cy="199728"/>
                    </a:xfrm>
                    <a:custGeom>
                      <a:avLst/>
                      <a:gdLst>
                        <a:gd name="connsiteX0" fmla="*/ 0 w 509647"/>
                        <a:gd name="connsiteY0" fmla="*/ 27227 h 199728"/>
                        <a:gd name="connsiteX1" fmla="*/ 131799 w 509647"/>
                        <a:gd name="connsiteY1" fmla="*/ 0 h 199728"/>
                        <a:gd name="connsiteX2" fmla="*/ 505115 w 509647"/>
                        <a:gd name="connsiteY2" fmla="*/ 68809 h 199728"/>
                        <a:gd name="connsiteX3" fmla="*/ 509648 w 509647"/>
                        <a:gd name="connsiteY3" fmla="*/ 163564 h 199728"/>
                        <a:gd name="connsiteX4" fmla="*/ 457767 w 509647"/>
                        <a:gd name="connsiteY4" fmla="*/ 179588 h 199728"/>
                        <a:gd name="connsiteX5" fmla="*/ 448147 w 509647"/>
                        <a:gd name="connsiteY5" fmla="*/ 164135 h 199728"/>
                        <a:gd name="connsiteX6" fmla="*/ 443111 w 509647"/>
                        <a:gd name="connsiteY6" fmla="*/ 186036 h 199728"/>
                        <a:gd name="connsiteX7" fmla="*/ 403500 w 509647"/>
                        <a:gd name="connsiteY7" fmla="*/ 199728 h 199728"/>
                        <a:gd name="connsiteX8" fmla="*/ 402178 w 509647"/>
                        <a:gd name="connsiteY8" fmla="*/ 98276 h 1997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09647" h="199728">
                          <a:moveTo>
                            <a:pt x="0" y="27227"/>
                          </a:moveTo>
                          <a:lnTo>
                            <a:pt x="131799" y="0"/>
                          </a:lnTo>
                          <a:lnTo>
                            <a:pt x="505115" y="68809"/>
                          </a:lnTo>
                          <a:lnTo>
                            <a:pt x="509648" y="163564"/>
                          </a:lnTo>
                          <a:lnTo>
                            <a:pt x="457767" y="179588"/>
                          </a:lnTo>
                          <a:lnTo>
                            <a:pt x="448147" y="164135"/>
                          </a:lnTo>
                          <a:lnTo>
                            <a:pt x="443111" y="186036"/>
                          </a:lnTo>
                          <a:lnTo>
                            <a:pt x="403500" y="199728"/>
                          </a:lnTo>
                          <a:lnTo>
                            <a:pt x="402178" y="98276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598" name="任意多边形: 形状 597">
                      <a:extLst>
                        <a:ext uri="{FF2B5EF4-FFF2-40B4-BE49-F238E27FC236}">
                          <a16:creationId xmlns:a16="http://schemas.microsoft.com/office/drawing/2014/main" id="{27406ECC-5BF8-106B-DD11-B6AE48873D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5883" y="11208188"/>
                      <a:ext cx="108290" cy="100950"/>
                    </a:xfrm>
                    <a:custGeom>
                      <a:avLst/>
                      <a:gdLst>
                        <a:gd name="connsiteX0" fmla="*/ 238 w 108290"/>
                        <a:gd name="connsiteY0" fmla="*/ 100950 h 100950"/>
                        <a:gd name="connsiteX1" fmla="*/ 0 w 108290"/>
                        <a:gd name="connsiteY1" fmla="*/ 27386 h 100950"/>
                        <a:gd name="connsiteX2" fmla="*/ 25432 w 108290"/>
                        <a:gd name="connsiteY2" fmla="*/ 22449 h 100950"/>
                        <a:gd name="connsiteX3" fmla="*/ 31032 w 108290"/>
                        <a:gd name="connsiteY3" fmla="*/ 31433 h 100950"/>
                        <a:gd name="connsiteX4" fmla="*/ 33961 w 108290"/>
                        <a:gd name="connsiteY4" fmla="*/ 18860 h 100950"/>
                        <a:gd name="connsiteX5" fmla="*/ 100486 w 108290"/>
                        <a:gd name="connsiteY5" fmla="*/ 0 h 100950"/>
                        <a:gd name="connsiteX6" fmla="*/ 108290 w 108290"/>
                        <a:gd name="connsiteY6" fmla="*/ 74502 h 1009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8290" h="100950">
                          <a:moveTo>
                            <a:pt x="238" y="100950"/>
                          </a:moveTo>
                          <a:lnTo>
                            <a:pt x="0" y="27386"/>
                          </a:lnTo>
                          <a:lnTo>
                            <a:pt x="25432" y="22449"/>
                          </a:lnTo>
                          <a:lnTo>
                            <a:pt x="31032" y="31433"/>
                          </a:lnTo>
                          <a:lnTo>
                            <a:pt x="33961" y="18860"/>
                          </a:lnTo>
                          <a:lnTo>
                            <a:pt x="100486" y="0"/>
                          </a:lnTo>
                          <a:lnTo>
                            <a:pt x="108290" y="74502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  <a:alpha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599" name="任意多边形: 形状 598">
                      <a:extLst>
                        <a:ext uri="{FF2B5EF4-FFF2-40B4-BE49-F238E27FC236}">
                          <a16:creationId xmlns:a16="http://schemas.microsoft.com/office/drawing/2014/main" id="{DDEB1955-AD84-BCB1-FE21-AABB691A4B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39113" y="10813122"/>
                      <a:ext cx="440109" cy="543930"/>
                    </a:xfrm>
                    <a:custGeom>
                      <a:avLst/>
                      <a:gdLst>
                        <a:gd name="connsiteX0" fmla="*/ 0 w 440109"/>
                        <a:gd name="connsiteY0" fmla="*/ 0 h 543930"/>
                        <a:gd name="connsiteX1" fmla="*/ 13540 w 440109"/>
                        <a:gd name="connsiteY1" fmla="*/ 484335 h 543930"/>
                        <a:gd name="connsiteX2" fmla="*/ 440110 w 440109"/>
                        <a:gd name="connsiteY2" fmla="*/ 543931 h 543930"/>
                        <a:gd name="connsiteX3" fmla="*/ 427208 w 440109"/>
                        <a:gd name="connsiteY3" fmla="*/ 60671 h 5439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0109" h="543930">
                          <a:moveTo>
                            <a:pt x="0" y="0"/>
                          </a:moveTo>
                          <a:lnTo>
                            <a:pt x="13540" y="484335"/>
                          </a:lnTo>
                          <a:lnTo>
                            <a:pt x="440110" y="543931"/>
                          </a:lnTo>
                          <a:lnTo>
                            <a:pt x="427208" y="60671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BFB2F4FE-B491-4A4F-BEC6-FC3D04FECF67}"/>
                      </a:ext>
                    </a:extLst>
                  </p:cNvPr>
                  <p:cNvSpPr/>
                  <p:nvPr/>
                </p:nvSpPr>
                <p:spPr>
                  <a:xfrm>
                    <a:off x="5539113" y="10813122"/>
                    <a:ext cx="427207" cy="67640"/>
                  </a:xfrm>
                  <a:custGeom>
                    <a:avLst/>
                    <a:gdLst>
                      <a:gd name="connsiteX0" fmla="*/ 0 w 427207"/>
                      <a:gd name="connsiteY0" fmla="*/ 0 h 67640"/>
                      <a:gd name="connsiteX1" fmla="*/ 427208 w 427207"/>
                      <a:gd name="connsiteY1" fmla="*/ 60671 h 67640"/>
                      <a:gd name="connsiteX2" fmla="*/ 205406 w 427207"/>
                      <a:gd name="connsiteY2" fmla="*/ 60671 h 67640"/>
                      <a:gd name="connsiteX3" fmla="*/ 0 w 427207"/>
                      <a:gd name="connsiteY3" fmla="*/ 0 h 67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207" h="67640">
                        <a:moveTo>
                          <a:pt x="0" y="0"/>
                        </a:moveTo>
                        <a:lnTo>
                          <a:pt x="427208" y="60671"/>
                        </a:lnTo>
                        <a:cubicBezTo>
                          <a:pt x="427208" y="60671"/>
                          <a:pt x="293922" y="76352"/>
                          <a:pt x="205406" y="60671"/>
                        </a:cubicBezTo>
                        <a:cubicBezTo>
                          <a:pt x="116890" y="4498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759" name="组合 758">
            <a:extLst>
              <a:ext uri="{FF2B5EF4-FFF2-40B4-BE49-F238E27FC236}">
                <a16:creationId xmlns:a16="http://schemas.microsoft.com/office/drawing/2014/main" id="{4CFAC402-A16D-B3BD-F3C2-88708933C589}"/>
              </a:ext>
            </a:extLst>
          </p:cNvPr>
          <p:cNvGrpSpPr/>
          <p:nvPr/>
        </p:nvGrpSpPr>
        <p:grpSpPr>
          <a:xfrm flipH="1">
            <a:off x="356052" y="1879192"/>
            <a:ext cx="1537869" cy="1437665"/>
            <a:chOff x="6157658" y="1686104"/>
            <a:chExt cx="5316311" cy="4969911"/>
          </a:xfrm>
        </p:grpSpPr>
        <p:grpSp>
          <p:nvGrpSpPr>
            <p:cNvPr id="760" name="图形 2">
              <a:extLst>
                <a:ext uri="{FF2B5EF4-FFF2-40B4-BE49-F238E27FC236}">
                  <a16:creationId xmlns:a16="http://schemas.microsoft.com/office/drawing/2014/main" id="{F43407F4-B5B6-6B6C-C5F9-53C6D29F9C31}"/>
                </a:ext>
              </a:extLst>
            </p:cNvPr>
            <p:cNvGrpSpPr/>
            <p:nvPr/>
          </p:nvGrpSpPr>
          <p:grpSpPr>
            <a:xfrm>
              <a:off x="6157658" y="1691836"/>
              <a:ext cx="5316311" cy="4883242"/>
              <a:chOff x="5593882" y="-1812627"/>
              <a:chExt cx="5316311" cy="4883242"/>
            </a:xfrm>
          </p:grpSpPr>
          <p:grpSp>
            <p:nvGrpSpPr>
              <p:cNvPr id="928" name="图形 2">
                <a:extLst>
                  <a:ext uri="{FF2B5EF4-FFF2-40B4-BE49-F238E27FC236}">
                    <a16:creationId xmlns:a16="http://schemas.microsoft.com/office/drawing/2014/main" id="{F322B519-F359-49CE-1623-C5CAA78F4FF6}"/>
                  </a:ext>
                </a:extLst>
              </p:cNvPr>
              <p:cNvGrpSpPr/>
              <p:nvPr/>
            </p:nvGrpSpPr>
            <p:grpSpPr>
              <a:xfrm>
                <a:off x="5593882" y="-1812627"/>
                <a:ext cx="5316311" cy="4262954"/>
                <a:chOff x="5593882" y="-1812627"/>
                <a:chExt cx="5316311" cy="4262954"/>
              </a:xfrm>
            </p:grpSpPr>
            <p:sp>
              <p:nvSpPr>
                <p:cNvPr id="932" name="任意多边形: 形状 931">
                  <a:extLst>
                    <a:ext uri="{FF2B5EF4-FFF2-40B4-BE49-F238E27FC236}">
                      <a16:creationId xmlns:a16="http://schemas.microsoft.com/office/drawing/2014/main" id="{0D0340CD-DEEF-3A42-DA8F-45A92E9C463C}"/>
                    </a:ext>
                  </a:extLst>
                </p:cNvPr>
                <p:cNvSpPr/>
                <p:nvPr/>
              </p:nvSpPr>
              <p:spPr>
                <a:xfrm>
                  <a:off x="5593882" y="-1812627"/>
                  <a:ext cx="5316311" cy="4262954"/>
                </a:xfrm>
                <a:custGeom>
                  <a:avLst/>
                  <a:gdLst>
                    <a:gd name="connsiteX0" fmla="*/ 5207703 w 5316311"/>
                    <a:gd name="connsiteY0" fmla="*/ 3686695 h 4262954"/>
                    <a:gd name="connsiteX1" fmla="*/ 5193827 w 5316311"/>
                    <a:gd name="connsiteY1" fmla="*/ 3713695 h 4262954"/>
                    <a:gd name="connsiteX2" fmla="*/ 3928960 w 5316311"/>
                    <a:gd name="connsiteY2" fmla="*/ 4217319 h 4262954"/>
                    <a:gd name="connsiteX3" fmla="*/ 3374057 w 5316311"/>
                    <a:gd name="connsiteY3" fmla="*/ 3992633 h 4262954"/>
                    <a:gd name="connsiteX4" fmla="*/ 3322759 w 5316311"/>
                    <a:gd name="connsiteY4" fmla="*/ 3973561 h 4262954"/>
                    <a:gd name="connsiteX5" fmla="*/ 2145837 w 5316311"/>
                    <a:gd name="connsiteY5" fmla="*/ 4019139 h 4262954"/>
                    <a:gd name="connsiteX6" fmla="*/ 180643 w 5316311"/>
                    <a:gd name="connsiteY6" fmla="*/ 3866791 h 4262954"/>
                    <a:gd name="connsiteX7" fmla="*/ 167265 w 5316311"/>
                    <a:gd name="connsiteY7" fmla="*/ 3845984 h 4262954"/>
                    <a:gd name="connsiteX8" fmla="*/ 39935 w 5316311"/>
                    <a:gd name="connsiteY8" fmla="*/ 3569771 h 4262954"/>
                    <a:gd name="connsiteX9" fmla="*/ 256693 w 5316311"/>
                    <a:gd name="connsiteY9" fmla="*/ 2576892 h 4262954"/>
                    <a:gd name="connsiteX10" fmla="*/ 277999 w 5316311"/>
                    <a:gd name="connsiteY10" fmla="*/ 2544689 h 4262954"/>
                    <a:gd name="connsiteX11" fmla="*/ 889378 w 5316311"/>
                    <a:gd name="connsiteY11" fmla="*/ 1888964 h 4262954"/>
                    <a:gd name="connsiteX12" fmla="*/ 964686 w 5316311"/>
                    <a:gd name="connsiteY12" fmla="*/ 1822078 h 4262954"/>
                    <a:gd name="connsiteX13" fmla="*/ 986737 w 5316311"/>
                    <a:gd name="connsiteY13" fmla="*/ 1801022 h 4262954"/>
                    <a:gd name="connsiteX14" fmla="*/ 1320170 w 5316311"/>
                    <a:gd name="connsiteY14" fmla="*/ 1350412 h 4262954"/>
                    <a:gd name="connsiteX15" fmla="*/ 1332803 w 5316311"/>
                    <a:gd name="connsiteY15" fmla="*/ 1328117 h 4262954"/>
                    <a:gd name="connsiteX16" fmla="*/ 1769045 w 5316311"/>
                    <a:gd name="connsiteY16" fmla="*/ 476442 h 4262954"/>
                    <a:gd name="connsiteX17" fmla="*/ 1808186 w 5316311"/>
                    <a:gd name="connsiteY17" fmla="*/ 421944 h 4262954"/>
                    <a:gd name="connsiteX18" fmla="*/ 1826021 w 5316311"/>
                    <a:gd name="connsiteY18" fmla="*/ 399150 h 4262954"/>
                    <a:gd name="connsiteX19" fmla="*/ 1985803 w 5316311"/>
                    <a:gd name="connsiteY19" fmla="*/ 238378 h 4262954"/>
                    <a:gd name="connsiteX20" fmla="*/ 2006364 w 5316311"/>
                    <a:gd name="connsiteY20" fmla="*/ 222031 h 4262954"/>
                    <a:gd name="connsiteX21" fmla="*/ 2556058 w 5316311"/>
                    <a:gd name="connsiteY21" fmla="*/ 7252 h 4262954"/>
                    <a:gd name="connsiteX22" fmla="*/ 2587033 w 5316311"/>
                    <a:gd name="connsiteY22" fmla="*/ 4281 h 4262954"/>
                    <a:gd name="connsiteX23" fmla="*/ 3619299 w 5316311"/>
                    <a:gd name="connsiteY23" fmla="*/ 285941 h 4262954"/>
                    <a:gd name="connsiteX24" fmla="*/ 3647280 w 5316311"/>
                    <a:gd name="connsiteY24" fmla="*/ 303036 h 4262954"/>
                    <a:gd name="connsiteX25" fmla="*/ 4324073 w 5316311"/>
                    <a:gd name="connsiteY25" fmla="*/ 898070 h 4262954"/>
                    <a:gd name="connsiteX26" fmla="*/ 4344144 w 5316311"/>
                    <a:gd name="connsiteY26" fmla="*/ 921602 h 4262954"/>
                    <a:gd name="connsiteX27" fmla="*/ 4874518 w 5316311"/>
                    <a:gd name="connsiteY27" fmla="*/ 1744539 h 4262954"/>
                    <a:gd name="connsiteX28" fmla="*/ 4885903 w 5316311"/>
                    <a:gd name="connsiteY28" fmla="*/ 1767577 h 4262954"/>
                    <a:gd name="connsiteX29" fmla="*/ 5039751 w 5316311"/>
                    <a:gd name="connsiteY29" fmla="*/ 2114887 h 4262954"/>
                    <a:gd name="connsiteX30" fmla="*/ 5048918 w 5316311"/>
                    <a:gd name="connsiteY30" fmla="*/ 2137925 h 4262954"/>
                    <a:gd name="connsiteX31" fmla="*/ 5153685 w 5316311"/>
                    <a:gd name="connsiteY31" fmla="*/ 2428259 h 4262954"/>
                    <a:gd name="connsiteX32" fmla="*/ 5161366 w 5316311"/>
                    <a:gd name="connsiteY32" fmla="*/ 2451542 h 4262954"/>
                    <a:gd name="connsiteX33" fmla="*/ 5262453 w 5316311"/>
                    <a:gd name="connsiteY33" fmla="*/ 2794888 h 4262954"/>
                    <a:gd name="connsiteX34" fmla="*/ 5207703 w 5316311"/>
                    <a:gd name="connsiteY34" fmla="*/ 3686695 h 4262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5316311" h="4262954">
                      <a:moveTo>
                        <a:pt x="5207703" y="3686695"/>
                      </a:moveTo>
                      <a:cubicBezTo>
                        <a:pt x="5203245" y="3695862"/>
                        <a:pt x="5198537" y="3704780"/>
                        <a:pt x="5193827" y="3713695"/>
                      </a:cubicBezTo>
                      <a:cubicBezTo>
                        <a:pt x="4965182" y="4150435"/>
                        <a:pt x="4448431" y="4352081"/>
                        <a:pt x="3928960" y="4217319"/>
                      </a:cubicBezTo>
                      <a:cubicBezTo>
                        <a:pt x="3736228" y="4167281"/>
                        <a:pt x="3569990" y="4068932"/>
                        <a:pt x="3374057" y="3992633"/>
                      </a:cubicBezTo>
                      <a:cubicBezTo>
                        <a:pt x="3357209" y="3985944"/>
                        <a:pt x="3340110" y="3979753"/>
                        <a:pt x="3322759" y="3973561"/>
                      </a:cubicBezTo>
                      <a:cubicBezTo>
                        <a:pt x="3045307" y="3873973"/>
                        <a:pt x="2701973" y="3827897"/>
                        <a:pt x="2145837" y="4019139"/>
                      </a:cubicBezTo>
                      <a:cubicBezTo>
                        <a:pt x="1281032" y="4316408"/>
                        <a:pt x="548760" y="4422188"/>
                        <a:pt x="180643" y="3866791"/>
                      </a:cubicBezTo>
                      <a:cubicBezTo>
                        <a:pt x="175936" y="3860102"/>
                        <a:pt x="171476" y="3853166"/>
                        <a:pt x="167265" y="3845984"/>
                      </a:cubicBezTo>
                      <a:cubicBezTo>
                        <a:pt x="117474" y="3767206"/>
                        <a:pt x="74865" y="3675549"/>
                        <a:pt x="39935" y="3569771"/>
                      </a:cubicBezTo>
                      <a:cubicBezTo>
                        <a:pt x="-61632" y="3263831"/>
                        <a:pt x="37706" y="2913549"/>
                        <a:pt x="256693" y="2576892"/>
                      </a:cubicBezTo>
                      <a:cubicBezTo>
                        <a:pt x="263631" y="2566244"/>
                        <a:pt x="270814" y="2555342"/>
                        <a:pt x="277999" y="2544689"/>
                      </a:cubicBezTo>
                      <a:cubicBezTo>
                        <a:pt x="434807" y="2312324"/>
                        <a:pt x="647602" y="2087391"/>
                        <a:pt x="889378" y="1888964"/>
                      </a:cubicBezTo>
                      <a:cubicBezTo>
                        <a:pt x="915391" y="1867658"/>
                        <a:pt x="940411" y="1845365"/>
                        <a:pt x="964686" y="1822078"/>
                      </a:cubicBezTo>
                      <a:cubicBezTo>
                        <a:pt x="972120" y="1815636"/>
                        <a:pt x="979549" y="1808453"/>
                        <a:pt x="986737" y="1801022"/>
                      </a:cubicBezTo>
                      <a:cubicBezTo>
                        <a:pt x="1122982" y="1667249"/>
                        <a:pt x="1229505" y="1511431"/>
                        <a:pt x="1320170" y="1350412"/>
                      </a:cubicBezTo>
                      <a:cubicBezTo>
                        <a:pt x="1324379" y="1342980"/>
                        <a:pt x="1328594" y="1335546"/>
                        <a:pt x="1332803" y="1328117"/>
                      </a:cubicBezTo>
                      <a:cubicBezTo>
                        <a:pt x="1500017" y="1025400"/>
                        <a:pt x="1614717" y="706332"/>
                        <a:pt x="1769045" y="476442"/>
                      </a:cubicBezTo>
                      <a:cubicBezTo>
                        <a:pt x="1781679" y="457617"/>
                        <a:pt x="1794563" y="439530"/>
                        <a:pt x="1808186" y="421944"/>
                      </a:cubicBezTo>
                      <a:cubicBezTo>
                        <a:pt x="1813885" y="414263"/>
                        <a:pt x="1819828" y="406582"/>
                        <a:pt x="1826021" y="399150"/>
                      </a:cubicBezTo>
                      <a:cubicBezTo>
                        <a:pt x="1874327" y="338704"/>
                        <a:pt x="1927837" y="284949"/>
                        <a:pt x="1985803" y="238378"/>
                      </a:cubicBezTo>
                      <a:cubicBezTo>
                        <a:pt x="1992492" y="232682"/>
                        <a:pt x="1999428" y="227232"/>
                        <a:pt x="2006364" y="222031"/>
                      </a:cubicBezTo>
                      <a:cubicBezTo>
                        <a:pt x="2163423" y="101138"/>
                        <a:pt x="2350706" y="29289"/>
                        <a:pt x="2556058" y="7252"/>
                      </a:cubicBezTo>
                      <a:cubicBezTo>
                        <a:pt x="2566459" y="6269"/>
                        <a:pt x="2576632" y="5263"/>
                        <a:pt x="2587033" y="4281"/>
                      </a:cubicBezTo>
                      <a:cubicBezTo>
                        <a:pt x="2905358" y="-21734"/>
                        <a:pt x="3264557" y="70666"/>
                        <a:pt x="3619299" y="285941"/>
                      </a:cubicBezTo>
                      <a:cubicBezTo>
                        <a:pt x="3628717" y="291393"/>
                        <a:pt x="3637884" y="297092"/>
                        <a:pt x="3647280" y="303036"/>
                      </a:cubicBezTo>
                      <a:cubicBezTo>
                        <a:pt x="3879652" y="447954"/>
                        <a:pt x="4109532" y="646134"/>
                        <a:pt x="4324073" y="898070"/>
                      </a:cubicBezTo>
                      <a:cubicBezTo>
                        <a:pt x="4330771" y="905749"/>
                        <a:pt x="4337446" y="913676"/>
                        <a:pt x="4344144" y="921602"/>
                      </a:cubicBezTo>
                      <a:cubicBezTo>
                        <a:pt x="4536625" y="1151738"/>
                        <a:pt x="4716716" y="1425720"/>
                        <a:pt x="4874518" y="1744539"/>
                      </a:cubicBezTo>
                      <a:cubicBezTo>
                        <a:pt x="4878474" y="1752218"/>
                        <a:pt x="4882200" y="1759899"/>
                        <a:pt x="4885903" y="1767577"/>
                      </a:cubicBezTo>
                      <a:cubicBezTo>
                        <a:pt x="4939921" y="1878064"/>
                        <a:pt x="4991196" y="1993750"/>
                        <a:pt x="5039751" y="2114887"/>
                      </a:cubicBezTo>
                      <a:cubicBezTo>
                        <a:pt x="5042723" y="2122568"/>
                        <a:pt x="5045694" y="2130247"/>
                        <a:pt x="5048918" y="2137925"/>
                      </a:cubicBezTo>
                      <a:cubicBezTo>
                        <a:pt x="5085585" y="2231565"/>
                        <a:pt x="5120744" y="2328178"/>
                        <a:pt x="5153685" y="2428259"/>
                      </a:cubicBezTo>
                      <a:cubicBezTo>
                        <a:pt x="5156428" y="2435938"/>
                        <a:pt x="5158897" y="2443865"/>
                        <a:pt x="5161366" y="2451542"/>
                      </a:cubicBezTo>
                      <a:cubicBezTo>
                        <a:pt x="5197553" y="2562273"/>
                        <a:pt x="5231478" y="2676475"/>
                        <a:pt x="5262453" y="2794888"/>
                      </a:cubicBezTo>
                      <a:cubicBezTo>
                        <a:pt x="5355105" y="3147647"/>
                        <a:pt x="5322643" y="3449872"/>
                        <a:pt x="5207703" y="3686695"/>
                      </a:cubicBezTo>
                      <a:close/>
                    </a:path>
                  </a:pathLst>
                </a:custGeom>
                <a:solidFill>
                  <a:srgbClr val="DCF4E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33" name="图形 2">
                  <a:extLst>
                    <a:ext uri="{FF2B5EF4-FFF2-40B4-BE49-F238E27FC236}">
                      <a16:creationId xmlns:a16="http://schemas.microsoft.com/office/drawing/2014/main" id="{EF0BA649-D563-03C2-470D-EB622C8A98C0}"/>
                    </a:ext>
                  </a:extLst>
                </p:cNvPr>
                <p:cNvGrpSpPr/>
                <p:nvPr/>
              </p:nvGrpSpPr>
              <p:grpSpPr>
                <a:xfrm>
                  <a:off x="5761147" y="-1808346"/>
                  <a:ext cx="5040437" cy="3988354"/>
                  <a:chOff x="5761147" y="-1808346"/>
                  <a:chExt cx="5040437" cy="3988354"/>
                </a:xfrm>
                <a:solidFill>
                  <a:srgbClr val="FFFFFF"/>
                </a:solidFill>
              </p:grpSpPr>
              <p:sp>
                <p:nvSpPr>
                  <p:cNvPr id="934" name="任意多边形: 形状 933">
                    <a:extLst>
                      <a:ext uri="{FF2B5EF4-FFF2-40B4-BE49-F238E27FC236}">
                        <a16:creationId xmlns:a16="http://schemas.microsoft.com/office/drawing/2014/main" id="{811F38F9-7181-2225-D7C0-361E48928C0F}"/>
                      </a:ext>
                    </a:extLst>
                  </p:cNvPr>
                  <p:cNvSpPr/>
                  <p:nvPr/>
                </p:nvSpPr>
                <p:spPr>
                  <a:xfrm>
                    <a:off x="8149939" y="-1808346"/>
                    <a:ext cx="2605308" cy="2571868"/>
                  </a:xfrm>
                  <a:custGeom>
                    <a:avLst/>
                    <a:gdLst>
                      <a:gd name="connsiteX0" fmla="*/ 2605309 w 2605308"/>
                      <a:gd name="connsiteY0" fmla="*/ 2447264 h 2571868"/>
                      <a:gd name="connsiteX1" fmla="*/ 1873286 w 2605308"/>
                      <a:gd name="connsiteY1" fmla="*/ 2571869 h 2571868"/>
                      <a:gd name="connsiteX2" fmla="*/ 1206665 w 2605308"/>
                      <a:gd name="connsiteY2" fmla="*/ 2424971 h 2571868"/>
                      <a:gd name="connsiteX3" fmla="*/ 470939 w 2605308"/>
                      <a:gd name="connsiteY3" fmla="*/ 1306001 h 2571868"/>
                      <a:gd name="connsiteX4" fmla="*/ 0 w 2605308"/>
                      <a:gd name="connsiteY4" fmla="*/ 2972 h 2571868"/>
                      <a:gd name="connsiteX5" fmla="*/ 30975 w 2605308"/>
                      <a:gd name="connsiteY5" fmla="*/ 0 h 2571868"/>
                      <a:gd name="connsiteX6" fmla="*/ 495216 w 2605308"/>
                      <a:gd name="connsiteY6" fmla="*/ 1301296 h 2571868"/>
                      <a:gd name="connsiteX7" fmla="*/ 1218072 w 2605308"/>
                      <a:gd name="connsiteY7" fmla="*/ 2402922 h 2571868"/>
                      <a:gd name="connsiteX8" fmla="*/ 2597650 w 2605308"/>
                      <a:gd name="connsiteY8" fmla="*/ 2423981 h 2571868"/>
                      <a:gd name="connsiteX9" fmla="*/ 2605309 w 2605308"/>
                      <a:gd name="connsiteY9" fmla="*/ 2447264 h 2571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05308" h="2571868">
                        <a:moveTo>
                          <a:pt x="2605309" y="2447264"/>
                        </a:moveTo>
                        <a:cubicBezTo>
                          <a:pt x="2378149" y="2522324"/>
                          <a:pt x="2124494" y="2571869"/>
                          <a:pt x="1873286" y="2571869"/>
                        </a:cubicBezTo>
                        <a:cubicBezTo>
                          <a:pt x="1641165" y="2571869"/>
                          <a:pt x="1411285" y="2529262"/>
                          <a:pt x="1206665" y="2424971"/>
                        </a:cubicBezTo>
                        <a:cubicBezTo>
                          <a:pt x="827395" y="2231250"/>
                          <a:pt x="579935" y="1854956"/>
                          <a:pt x="470939" y="1306001"/>
                        </a:cubicBezTo>
                        <a:cubicBezTo>
                          <a:pt x="333207" y="612127"/>
                          <a:pt x="154831" y="222211"/>
                          <a:pt x="0" y="2972"/>
                        </a:cubicBezTo>
                        <a:cubicBezTo>
                          <a:pt x="10401" y="1989"/>
                          <a:pt x="20574" y="983"/>
                          <a:pt x="30975" y="0"/>
                        </a:cubicBezTo>
                        <a:cubicBezTo>
                          <a:pt x="185303" y="225180"/>
                          <a:pt x="359451" y="617330"/>
                          <a:pt x="495216" y="1301296"/>
                        </a:cubicBezTo>
                        <a:cubicBezTo>
                          <a:pt x="602475" y="1842324"/>
                          <a:pt x="845729" y="2212919"/>
                          <a:pt x="1218072" y="2402922"/>
                        </a:cubicBezTo>
                        <a:cubicBezTo>
                          <a:pt x="1636730" y="2616706"/>
                          <a:pt x="2165848" y="2565925"/>
                          <a:pt x="2597650" y="2423981"/>
                        </a:cubicBezTo>
                        <a:cubicBezTo>
                          <a:pt x="2600371" y="2431657"/>
                          <a:pt x="2602840" y="2439585"/>
                          <a:pt x="2605309" y="24472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5" name="任意多边形: 形状 934">
                    <a:extLst>
                      <a:ext uri="{FF2B5EF4-FFF2-40B4-BE49-F238E27FC236}">
                        <a16:creationId xmlns:a16="http://schemas.microsoft.com/office/drawing/2014/main" id="{937A6FFB-FD1F-03CD-2761-739974E41C1D}"/>
                      </a:ext>
                    </a:extLst>
                  </p:cNvPr>
                  <p:cNvSpPr/>
                  <p:nvPr/>
                </p:nvSpPr>
                <p:spPr>
                  <a:xfrm>
                    <a:off x="9213181" y="-1526686"/>
                    <a:ext cx="1429618" cy="1919613"/>
                  </a:xfrm>
                  <a:custGeom>
                    <a:avLst/>
                    <a:gdLst>
                      <a:gd name="connsiteX0" fmla="*/ 1429618 w 1429618"/>
                      <a:gd name="connsiteY0" fmla="*/ 1851985 h 1919613"/>
                      <a:gd name="connsiteX1" fmla="*/ 958451 w 1429618"/>
                      <a:gd name="connsiteY1" fmla="*/ 1919614 h 1919613"/>
                      <a:gd name="connsiteX2" fmla="*/ 493456 w 1429618"/>
                      <a:gd name="connsiteY2" fmla="*/ 1798970 h 1919613"/>
                      <a:gd name="connsiteX3" fmla="*/ 76307 w 1429618"/>
                      <a:gd name="connsiteY3" fmla="*/ 767449 h 1919613"/>
                      <a:gd name="connsiteX4" fmla="*/ 0 w 1429618"/>
                      <a:gd name="connsiteY4" fmla="*/ 0 h 1919613"/>
                      <a:gd name="connsiteX5" fmla="*/ 27981 w 1429618"/>
                      <a:gd name="connsiteY5" fmla="*/ 17095 h 1919613"/>
                      <a:gd name="connsiteX6" fmla="*/ 101064 w 1429618"/>
                      <a:gd name="connsiteY6" fmla="*/ 766215 h 1919613"/>
                      <a:gd name="connsiteX7" fmla="*/ 507080 w 1429618"/>
                      <a:gd name="connsiteY7" fmla="*/ 1778165 h 1919613"/>
                      <a:gd name="connsiteX8" fmla="*/ 1420452 w 1429618"/>
                      <a:gd name="connsiteY8" fmla="*/ 1828949 h 1919613"/>
                      <a:gd name="connsiteX9" fmla="*/ 1429618 w 1429618"/>
                      <a:gd name="connsiteY9" fmla="*/ 1851985 h 1919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29618" h="1919613">
                        <a:moveTo>
                          <a:pt x="1429618" y="1851985"/>
                        </a:moveTo>
                        <a:cubicBezTo>
                          <a:pt x="1254214" y="1897069"/>
                          <a:pt x="1097417" y="1919614"/>
                          <a:pt x="958451" y="1919614"/>
                        </a:cubicBezTo>
                        <a:cubicBezTo>
                          <a:pt x="772142" y="1919614"/>
                          <a:pt x="617814" y="1879232"/>
                          <a:pt x="493456" y="1798970"/>
                        </a:cubicBezTo>
                        <a:cubicBezTo>
                          <a:pt x="236327" y="1632748"/>
                          <a:pt x="99829" y="1295348"/>
                          <a:pt x="76307" y="767449"/>
                        </a:cubicBezTo>
                        <a:cubicBezTo>
                          <a:pt x="62431" y="460769"/>
                          <a:pt x="34176" y="207098"/>
                          <a:pt x="0" y="0"/>
                        </a:cubicBezTo>
                        <a:cubicBezTo>
                          <a:pt x="9418" y="5452"/>
                          <a:pt x="18585" y="11151"/>
                          <a:pt x="27981" y="17095"/>
                        </a:cubicBezTo>
                        <a:cubicBezTo>
                          <a:pt x="60693" y="221219"/>
                          <a:pt x="87691" y="469192"/>
                          <a:pt x="101064" y="766215"/>
                        </a:cubicBezTo>
                        <a:cubicBezTo>
                          <a:pt x="124358" y="1285692"/>
                          <a:pt x="257129" y="1616650"/>
                          <a:pt x="507080" y="1778165"/>
                        </a:cubicBezTo>
                        <a:cubicBezTo>
                          <a:pt x="717895" y="1914413"/>
                          <a:pt x="1018893" y="1931506"/>
                          <a:pt x="1420452" y="1828949"/>
                        </a:cubicBezTo>
                        <a:cubicBezTo>
                          <a:pt x="1423424" y="1836627"/>
                          <a:pt x="1426395" y="1844306"/>
                          <a:pt x="1429618" y="18519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6" name="任意多边形: 形状 935">
                    <a:extLst>
                      <a:ext uri="{FF2B5EF4-FFF2-40B4-BE49-F238E27FC236}">
                        <a16:creationId xmlns:a16="http://schemas.microsoft.com/office/drawing/2014/main" id="{2819324C-23B0-069D-535A-265D7EA68CDE}"/>
                      </a:ext>
                    </a:extLst>
                  </p:cNvPr>
                  <p:cNvSpPr/>
                  <p:nvPr/>
                </p:nvSpPr>
                <p:spPr>
                  <a:xfrm>
                    <a:off x="9829972" y="-914557"/>
                    <a:ext cx="649812" cy="902704"/>
                  </a:xfrm>
                  <a:custGeom>
                    <a:avLst/>
                    <a:gdLst>
                      <a:gd name="connsiteX0" fmla="*/ 649813 w 649812"/>
                      <a:gd name="connsiteY0" fmla="*/ 869508 h 902704"/>
                      <a:gd name="connsiteX1" fmla="*/ 400616 w 649812"/>
                      <a:gd name="connsiteY1" fmla="*/ 902705 h 902704"/>
                      <a:gd name="connsiteX2" fmla="*/ 91206 w 649812"/>
                      <a:gd name="connsiteY2" fmla="*/ 783799 h 902704"/>
                      <a:gd name="connsiteX3" fmla="*/ 87982 w 649812"/>
                      <a:gd name="connsiteY3" fmla="*/ 0 h 902704"/>
                      <a:gd name="connsiteX4" fmla="*/ 108031 w 649812"/>
                      <a:gd name="connsiteY4" fmla="*/ 23532 h 902704"/>
                      <a:gd name="connsiteX5" fmla="*/ 110019 w 649812"/>
                      <a:gd name="connsiteY5" fmla="*/ 767941 h 902704"/>
                      <a:gd name="connsiteX6" fmla="*/ 638428 w 649812"/>
                      <a:gd name="connsiteY6" fmla="*/ 846469 h 902704"/>
                      <a:gd name="connsiteX7" fmla="*/ 649813 w 649812"/>
                      <a:gd name="connsiteY7" fmla="*/ 869508 h 90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49812" h="902704">
                        <a:moveTo>
                          <a:pt x="649813" y="869508"/>
                        </a:moveTo>
                        <a:cubicBezTo>
                          <a:pt x="556932" y="891556"/>
                          <a:pt x="473928" y="902705"/>
                          <a:pt x="400616" y="902705"/>
                        </a:cubicBezTo>
                        <a:cubicBezTo>
                          <a:pt x="261627" y="902705"/>
                          <a:pt x="158094" y="863070"/>
                          <a:pt x="91206" y="783799"/>
                        </a:cubicBezTo>
                        <a:cubicBezTo>
                          <a:pt x="-56196" y="609647"/>
                          <a:pt x="-714" y="279678"/>
                          <a:pt x="87982" y="0"/>
                        </a:cubicBezTo>
                        <a:cubicBezTo>
                          <a:pt x="94657" y="7679"/>
                          <a:pt x="101355" y="15607"/>
                          <a:pt x="108031" y="23532"/>
                        </a:cubicBezTo>
                        <a:cubicBezTo>
                          <a:pt x="24066" y="294293"/>
                          <a:pt x="-26478" y="606675"/>
                          <a:pt x="110019" y="767941"/>
                        </a:cubicBezTo>
                        <a:cubicBezTo>
                          <a:pt x="205391" y="880407"/>
                          <a:pt x="382762" y="906667"/>
                          <a:pt x="638428" y="846469"/>
                        </a:cubicBezTo>
                        <a:cubicBezTo>
                          <a:pt x="642383" y="854148"/>
                          <a:pt x="646109" y="861829"/>
                          <a:pt x="649813" y="8695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7" name="任意多边形: 形状 936">
                    <a:extLst>
                      <a:ext uri="{FF2B5EF4-FFF2-40B4-BE49-F238E27FC236}">
                        <a16:creationId xmlns:a16="http://schemas.microsoft.com/office/drawing/2014/main" id="{5F45932B-B56F-560B-38C6-297E091385A9}"/>
                      </a:ext>
                    </a:extLst>
                  </p:cNvPr>
                  <p:cNvSpPr/>
                  <p:nvPr/>
                </p:nvSpPr>
                <p:spPr>
                  <a:xfrm>
                    <a:off x="5850575" y="639026"/>
                    <a:ext cx="4951009" cy="1282853"/>
                  </a:xfrm>
                  <a:custGeom>
                    <a:avLst/>
                    <a:gdLst>
                      <a:gd name="connsiteX0" fmla="*/ 4951010 w 4951009"/>
                      <a:gd name="connsiteY0" fmla="*/ 1235042 h 1282853"/>
                      <a:gd name="connsiteX1" fmla="*/ 4937134 w 4951009"/>
                      <a:gd name="connsiteY1" fmla="*/ 1262042 h 1282853"/>
                      <a:gd name="connsiteX2" fmla="*/ 4604681 w 4951009"/>
                      <a:gd name="connsiteY2" fmla="*/ 1282853 h 1282853"/>
                      <a:gd name="connsiteX3" fmla="*/ 2534959 w 4951009"/>
                      <a:gd name="connsiteY3" fmla="*/ 614246 h 1282853"/>
                      <a:gd name="connsiteX4" fmla="*/ 62922 w 4951009"/>
                      <a:gd name="connsiteY4" fmla="*/ 106907 h 1282853"/>
                      <a:gd name="connsiteX5" fmla="*/ 0 w 4951009"/>
                      <a:gd name="connsiteY5" fmla="*/ 125239 h 1282853"/>
                      <a:gd name="connsiteX6" fmla="*/ 21306 w 4951009"/>
                      <a:gd name="connsiteY6" fmla="*/ 93036 h 1282853"/>
                      <a:gd name="connsiteX7" fmla="*/ 56233 w 4951009"/>
                      <a:gd name="connsiteY7" fmla="*/ 83126 h 1282853"/>
                      <a:gd name="connsiteX8" fmla="*/ 2547829 w 4951009"/>
                      <a:gd name="connsiteY8" fmla="*/ 592943 h 1282853"/>
                      <a:gd name="connsiteX9" fmla="*/ 4951010 w 4951009"/>
                      <a:gd name="connsiteY9" fmla="*/ 1235042 h 1282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51009" h="1282853">
                        <a:moveTo>
                          <a:pt x="4951010" y="1235042"/>
                        </a:moveTo>
                        <a:cubicBezTo>
                          <a:pt x="4946552" y="1244208"/>
                          <a:pt x="4941843" y="1253126"/>
                          <a:pt x="4937134" y="1262042"/>
                        </a:cubicBezTo>
                        <a:cubicBezTo>
                          <a:pt x="4836801" y="1274925"/>
                          <a:pt x="4725816" y="1282853"/>
                          <a:pt x="4604681" y="1282853"/>
                        </a:cubicBezTo>
                        <a:cubicBezTo>
                          <a:pt x="4087679" y="1282853"/>
                          <a:pt x="3385397" y="1137935"/>
                          <a:pt x="2534959" y="614246"/>
                        </a:cubicBezTo>
                        <a:cubicBezTo>
                          <a:pt x="1435311" y="-62782"/>
                          <a:pt x="583636" y="-35286"/>
                          <a:pt x="62922" y="106907"/>
                        </a:cubicBezTo>
                        <a:cubicBezTo>
                          <a:pt x="41617" y="112856"/>
                          <a:pt x="20560" y="118799"/>
                          <a:pt x="0" y="125239"/>
                        </a:cubicBezTo>
                        <a:cubicBezTo>
                          <a:pt x="6938" y="114591"/>
                          <a:pt x="14121" y="103689"/>
                          <a:pt x="21306" y="93036"/>
                        </a:cubicBezTo>
                        <a:cubicBezTo>
                          <a:pt x="32948" y="89568"/>
                          <a:pt x="44591" y="86347"/>
                          <a:pt x="56233" y="83126"/>
                        </a:cubicBezTo>
                        <a:cubicBezTo>
                          <a:pt x="581904" y="-60554"/>
                          <a:pt x="1440761" y="-88548"/>
                          <a:pt x="2547829" y="592943"/>
                        </a:cubicBezTo>
                        <a:cubicBezTo>
                          <a:pt x="3603390" y="1242723"/>
                          <a:pt x="4428065" y="1306388"/>
                          <a:pt x="4951010" y="12350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8" name="任意多边形: 形状 937">
                    <a:extLst>
                      <a:ext uri="{FF2B5EF4-FFF2-40B4-BE49-F238E27FC236}">
                        <a16:creationId xmlns:a16="http://schemas.microsoft.com/office/drawing/2014/main" id="{B8E14B87-AEC9-0809-6D0A-128FA5D784E8}"/>
                      </a:ext>
                    </a:extLst>
                  </p:cNvPr>
                  <p:cNvSpPr/>
                  <p:nvPr/>
                </p:nvSpPr>
                <p:spPr>
                  <a:xfrm>
                    <a:off x="5761147" y="1479381"/>
                    <a:ext cx="3206791" cy="700626"/>
                  </a:xfrm>
                  <a:custGeom>
                    <a:avLst/>
                    <a:gdLst>
                      <a:gd name="connsiteX0" fmla="*/ 3206792 w 3206791"/>
                      <a:gd name="connsiteY0" fmla="*/ 700626 h 700626"/>
                      <a:gd name="connsiteX1" fmla="*/ 3155494 w 3206791"/>
                      <a:gd name="connsiteY1" fmla="*/ 681554 h 700626"/>
                      <a:gd name="connsiteX2" fmla="*/ 1691956 w 3206791"/>
                      <a:gd name="connsiteY2" fmla="*/ 25577 h 700626"/>
                      <a:gd name="connsiteX3" fmla="*/ 13378 w 3206791"/>
                      <a:gd name="connsiteY3" fmla="*/ 574782 h 700626"/>
                      <a:gd name="connsiteX4" fmla="*/ 0 w 3206791"/>
                      <a:gd name="connsiteY4" fmla="*/ 553975 h 700626"/>
                      <a:gd name="connsiteX5" fmla="*/ 1691208 w 3206791"/>
                      <a:gd name="connsiteY5" fmla="*/ 806 h 700626"/>
                      <a:gd name="connsiteX6" fmla="*/ 3206792 w 3206791"/>
                      <a:gd name="connsiteY6" fmla="*/ 700626 h 700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06791" h="700626">
                        <a:moveTo>
                          <a:pt x="3206792" y="700626"/>
                        </a:moveTo>
                        <a:cubicBezTo>
                          <a:pt x="3189944" y="693937"/>
                          <a:pt x="3172845" y="687747"/>
                          <a:pt x="3155494" y="681554"/>
                        </a:cubicBezTo>
                        <a:cubicBezTo>
                          <a:pt x="2830996" y="336226"/>
                          <a:pt x="2347187" y="6009"/>
                          <a:pt x="1691956" y="25577"/>
                        </a:cubicBezTo>
                        <a:cubicBezTo>
                          <a:pt x="964637" y="47130"/>
                          <a:pt x="401808" y="308973"/>
                          <a:pt x="13378" y="574782"/>
                        </a:cubicBezTo>
                        <a:cubicBezTo>
                          <a:pt x="8671" y="568093"/>
                          <a:pt x="4211" y="561157"/>
                          <a:pt x="0" y="553975"/>
                        </a:cubicBezTo>
                        <a:cubicBezTo>
                          <a:pt x="391651" y="286183"/>
                          <a:pt x="958936" y="22605"/>
                          <a:pt x="1691208" y="806"/>
                        </a:cubicBezTo>
                        <a:cubicBezTo>
                          <a:pt x="2378140" y="-19261"/>
                          <a:pt x="2878797" y="338702"/>
                          <a:pt x="3206792" y="70062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9" name="任意多边形: 形状 938">
                    <a:extLst>
                      <a:ext uri="{FF2B5EF4-FFF2-40B4-BE49-F238E27FC236}">
                        <a16:creationId xmlns:a16="http://schemas.microsoft.com/office/drawing/2014/main" id="{51613681-3C03-DAB4-6CED-F92B8A272B53}"/>
                      </a:ext>
                    </a:extLst>
                  </p:cNvPr>
                  <p:cNvSpPr/>
                  <p:nvPr/>
                </p:nvSpPr>
                <p:spPr>
                  <a:xfrm>
                    <a:off x="6558570" y="-1590598"/>
                    <a:ext cx="1528098" cy="1821020"/>
                  </a:xfrm>
                  <a:custGeom>
                    <a:avLst/>
                    <a:gdLst>
                      <a:gd name="connsiteX0" fmla="*/ 1524001 w 1528098"/>
                      <a:gd name="connsiteY0" fmla="*/ 1302286 h 1821020"/>
                      <a:gd name="connsiteX1" fmla="*/ 1165044 w 1528098"/>
                      <a:gd name="connsiteY1" fmla="*/ 1789309 h 1821020"/>
                      <a:gd name="connsiteX2" fmla="*/ 916083 w 1528098"/>
                      <a:gd name="connsiteY2" fmla="*/ 1821021 h 1821020"/>
                      <a:gd name="connsiteX3" fmla="*/ 0 w 1528098"/>
                      <a:gd name="connsiteY3" fmla="*/ 1600049 h 1821020"/>
                      <a:gd name="connsiteX4" fmla="*/ 22051 w 1528098"/>
                      <a:gd name="connsiteY4" fmla="*/ 1578993 h 1821020"/>
                      <a:gd name="connsiteX5" fmla="*/ 1158108 w 1528098"/>
                      <a:gd name="connsiteY5" fmla="*/ 1765526 h 1821020"/>
                      <a:gd name="connsiteX6" fmla="*/ 1499472 w 1528098"/>
                      <a:gd name="connsiteY6" fmla="*/ 1300053 h 1821020"/>
                      <a:gd name="connsiteX7" fmla="*/ 1021117 w 1528098"/>
                      <a:gd name="connsiteY7" fmla="*/ 16347 h 1821020"/>
                      <a:gd name="connsiteX8" fmla="*/ 1041678 w 1528098"/>
                      <a:gd name="connsiteY8" fmla="*/ 0 h 1821020"/>
                      <a:gd name="connsiteX9" fmla="*/ 1524001 w 1528098"/>
                      <a:gd name="connsiteY9" fmla="*/ 1302286 h 1821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28098" h="1821020">
                        <a:moveTo>
                          <a:pt x="1524001" y="1302286"/>
                        </a:moveTo>
                        <a:cubicBezTo>
                          <a:pt x="1500455" y="1559919"/>
                          <a:pt x="1376348" y="1728369"/>
                          <a:pt x="1165044" y="1789309"/>
                        </a:cubicBezTo>
                        <a:cubicBezTo>
                          <a:pt x="1088746" y="1811358"/>
                          <a:pt x="1005017" y="1821021"/>
                          <a:pt x="916083" y="1821021"/>
                        </a:cubicBezTo>
                        <a:cubicBezTo>
                          <a:pt x="638386" y="1821021"/>
                          <a:pt x="309657" y="1724657"/>
                          <a:pt x="0" y="1600049"/>
                        </a:cubicBezTo>
                        <a:cubicBezTo>
                          <a:pt x="7434" y="1593607"/>
                          <a:pt x="14864" y="1586425"/>
                          <a:pt x="22051" y="1578993"/>
                        </a:cubicBezTo>
                        <a:cubicBezTo>
                          <a:pt x="424599" y="1740508"/>
                          <a:pt x="856134" y="1852478"/>
                          <a:pt x="1158108" y="1765526"/>
                        </a:cubicBezTo>
                        <a:cubicBezTo>
                          <a:pt x="1411781" y="1692200"/>
                          <a:pt x="1483630" y="1471974"/>
                          <a:pt x="1499472" y="1300053"/>
                        </a:cubicBezTo>
                        <a:cubicBezTo>
                          <a:pt x="1535385" y="903695"/>
                          <a:pt x="1311202" y="346318"/>
                          <a:pt x="1021117" y="16347"/>
                        </a:cubicBezTo>
                        <a:cubicBezTo>
                          <a:pt x="1027806" y="10650"/>
                          <a:pt x="1034742" y="5201"/>
                          <a:pt x="1041678" y="0"/>
                        </a:cubicBezTo>
                        <a:cubicBezTo>
                          <a:pt x="1338204" y="333932"/>
                          <a:pt x="1561400" y="892550"/>
                          <a:pt x="1524001" y="13022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0" name="任意多边形: 形状 939">
                    <a:extLst>
                      <a:ext uri="{FF2B5EF4-FFF2-40B4-BE49-F238E27FC236}">
                        <a16:creationId xmlns:a16="http://schemas.microsoft.com/office/drawing/2014/main" id="{4E04AD08-F908-2ABD-3E9C-38ACEB1C920A}"/>
                      </a:ext>
                    </a:extLst>
                  </p:cNvPr>
                  <p:cNvSpPr/>
                  <p:nvPr/>
                </p:nvSpPr>
                <p:spPr>
                  <a:xfrm>
                    <a:off x="6914052" y="-1413474"/>
                    <a:ext cx="768366" cy="1186351"/>
                  </a:xfrm>
                  <a:custGeom>
                    <a:avLst/>
                    <a:gdLst>
                      <a:gd name="connsiteX0" fmla="*/ 672075 w 768366"/>
                      <a:gd name="connsiteY0" fmla="*/ 1165046 h 1186351"/>
                      <a:gd name="connsiteX1" fmla="*/ 571004 w 768366"/>
                      <a:gd name="connsiteY1" fmla="*/ 1186352 h 1186351"/>
                      <a:gd name="connsiteX2" fmla="*/ 0 w 768366"/>
                      <a:gd name="connsiteY2" fmla="*/ 951262 h 1186351"/>
                      <a:gd name="connsiteX3" fmla="*/ 12632 w 768366"/>
                      <a:gd name="connsiteY3" fmla="*/ 928967 h 1186351"/>
                      <a:gd name="connsiteX4" fmla="*/ 660928 w 768366"/>
                      <a:gd name="connsiteY4" fmla="*/ 1143000 h 1186351"/>
                      <a:gd name="connsiteX5" fmla="*/ 488015 w 768366"/>
                      <a:gd name="connsiteY5" fmla="*/ 22794 h 1186351"/>
                      <a:gd name="connsiteX6" fmla="*/ 505851 w 768366"/>
                      <a:gd name="connsiteY6" fmla="*/ 0 h 1186351"/>
                      <a:gd name="connsiteX7" fmla="*/ 672075 w 768366"/>
                      <a:gd name="connsiteY7" fmla="*/ 1165046 h 1186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8366" h="1186351">
                        <a:moveTo>
                          <a:pt x="672075" y="1165046"/>
                        </a:moveTo>
                        <a:cubicBezTo>
                          <a:pt x="643091" y="1179663"/>
                          <a:pt x="608904" y="1186352"/>
                          <a:pt x="571004" y="1186352"/>
                        </a:cubicBezTo>
                        <a:cubicBezTo>
                          <a:pt x="417661" y="1186352"/>
                          <a:pt x="200656" y="1077598"/>
                          <a:pt x="0" y="951262"/>
                        </a:cubicBezTo>
                        <a:cubicBezTo>
                          <a:pt x="4209" y="943830"/>
                          <a:pt x="8424" y="936396"/>
                          <a:pt x="12632" y="928967"/>
                        </a:cubicBezTo>
                        <a:cubicBezTo>
                          <a:pt x="257388" y="1084040"/>
                          <a:pt x="524678" y="1212113"/>
                          <a:pt x="660928" y="1143000"/>
                        </a:cubicBezTo>
                        <a:cubicBezTo>
                          <a:pt x="878430" y="1032515"/>
                          <a:pt x="623026" y="345577"/>
                          <a:pt x="488015" y="22794"/>
                        </a:cubicBezTo>
                        <a:cubicBezTo>
                          <a:pt x="493714" y="15113"/>
                          <a:pt x="499658" y="7432"/>
                          <a:pt x="505851" y="0"/>
                        </a:cubicBezTo>
                        <a:cubicBezTo>
                          <a:pt x="642101" y="322786"/>
                          <a:pt x="913108" y="1042672"/>
                          <a:pt x="672075" y="116504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29" name="图形 2">
                <a:extLst>
                  <a:ext uri="{FF2B5EF4-FFF2-40B4-BE49-F238E27FC236}">
                    <a16:creationId xmlns:a16="http://schemas.microsoft.com/office/drawing/2014/main" id="{13A580B7-D3BB-42BC-F031-025ECD320FC0}"/>
                  </a:ext>
                </a:extLst>
              </p:cNvPr>
              <p:cNvGrpSpPr/>
              <p:nvPr/>
            </p:nvGrpSpPr>
            <p:grpSpPr>
              <a:xfrm>
                <a:off x="5864397" y="1762664"/>
                <a:ext cx="5015763" cy="1307951"/>
                <a:chOff x="5864397" y="1762664"/>
                <a:chExt cx="5015763" cy="1307951"/>
              </a:xfrm>
              <a:solidFill>
                <a:srgbClr val="93E5B6"/>
              </a:solidFill>
            </p:grpSpPr>
            <p:sp>
              <p:nvSpPr>
                <p:cNvPr id="930" name="任意多边形: 形状 929">
                  <a:extLst>
                    <a:ext uri="{FF2B5EF4-FFF2-40B4-BE49-F238E27FC236}">
                      <a16:creationId xmlns:a16="http://schemas.microsoft.com/office/drawing/2014/main" id="{0E3ECE27-22A5-A147-36C0-C7460D41E9D7}"/>
                    </a:ext>
                  </a:extLst>
                </p:cNvPr>
                <p:cNvSpPr/>
                <p:nvPr/>
              </p:nvSpPr>
              <p:spPr>
                <a:xfrm>
                  <a:off x="7986587" y="1762664"/>
                  <a:ext cx="2893573" cy="1307951"/>
                </a:xfrm>
                <a:custGeom>
                  <a:avLst/>
                  <a:gdLst>
                    <a:gd name="connsiteX0" fmla="*/ 0 w 2893573"/>
                    <a:gd name="connsiteY0" fmla="*/ 1307951 h 1307951"/>
                    <a:gd name="connsiteX1" fmla="*/ 2893573 w 2893573"/>
                    <a:gd name="connsiteY1" fmla="*/ 1307951 h 1307951"/>
                    <a:gd name="connsiteX2" fmla="*/ 2480219 w 2893573"/>
                    <a:gd name="connsiteY2" fmla="*/ 1209196 h 1307951"/>
                    <a:gd name="connsiteX3" fmla="*/ 2162145 w 2893573"/>
                    <a:gd name="connsiteY3" fmla="*/ 1140040 h 1307951"/>
                    <a:gd name="connsiteX4" fmla="*/ 1901358 w 2893573"/>
                    <a:gd name="connsiteY4" fmla="*/ 837787 h 1307951"/>
                    <a:gd name="connsiteX5" fmla="*/ 1518087 w 2893573"/>
                    <a:gd name="connsiteY5" fmla="*/ 1637 h 1307951"/>
                    <a:gd name="connsiteX6" fmla="*/ 1069620 w 2893573"/>
                    <a:gd name="connsiteY6" fmla="*/ 786410 h 1307951"/>
                    <a:gd name="connsiteX7" fmla="*/ 852312 w 2893573"/>
                    <a:gd name="connsiteY7" fmla="*/ 1179572 h 1307951"/>
                    <a:gd name="connsiteX8" fmla="*/ 0 w 2893573"/>
                    <a:gd name="connsiteY8" fmla="*/ 1307951 h 1307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3573" h="1307951">
                      <a:moveTo>
                        <a:pt x="0" y="1307951"/>
                      </a:moveTo>
                      <a:lnTo>
                        <a:pt x="2893573" y="1307951"/>
                      </a:lnTo>
                      <a:cubicBezTo>
                        <a:pt x="2817221" y="1170131"/>
                        <a:pt x="2654915" y="1212854"/>
                        <a:pt x="2480219" y="1209196"/>
                      </a:cubicBezTo>
                      <a:cubicBezTo>
                        <a:pt x="2447552" y="1106146"/>
                        <a:pt x="2357072" y="1108310"/>
                        <a:pt x="2162145" y="1140040"/>
                      </a:cubicBezTo>
                      <a:cubicBezTo>
                        <a:pt x="2409079" y="914830"/>
                        <a:pt x="2332040" y="693573"/>
                        <a:pt x="1901358" y="837787"/>
                      </a:cubicBezTo>
                      <a:cubicBezTo>
                        <a:pt x="2393282" y="168088"/>
                        <a:pt x="1630695" y="15031"/>
                        <a:pt x="1518087" y="1637"/>
                      </a:cubicBezTo>
                      <a:cubicBezTo>
                        <a:pt x="1376195" y="-15286"/>
                        <a:pt x="723885" y="89022"/>
                        <a:pt x="1069620" y="786410"/>
                      </a:cubicBezTo>
                      <a:cubicBezTo>
                        <a:pt x="650801" y="612578"/>
                        <a:pt x="536204" y="818048"/>
                        <a:pt x="852312" y="1179572"/>
                      </a:cubicBezTo>
                      <a:cubicBezTo>
                        <a:pt x="550332" y="1193720"/>
                        <a:pt x="188503" y="1260060"/>
                        <a:pt x="0" y="1307951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1" name="任意多边形: 形状 930">
                  <a:extLst>
                    <a:ext uri="{FF2B5EF4-FFF2-40B4-BE49-F238E27FC236}">
                      <a16:creationId xmlns:a16="http://schemas.microsoft.com/office/drawing/2014/main" id="{31FE15B3-DC43-7F55-DCCD-414466E8079D}"/>
                    </a:ext>
                  </a:extLst>
                </p:cNvPr>
                <p:cNvSpPr/>
                <p:nvPr/>
              </p:nvSpPr>
              <p:spPr>
                <a:xfrm>
                  <a:off x="5864397" y="2034885"/>
                  <a:ext cx="2288039" cy="1035729"/>
                </a:xfrm>
                <a:custGeom>
                  <a:avLst/>
                  <a:gdLst>
                    <a:gd name="connsiteX0" fmla="*/ 0 w 2288039"/>
                    <a:gd name="connsiteY0" fmla="*/ 1035730 h 1035729"/>
                    <a:gd name="connsiteX1" fmla="*/ 2288039 w 2288039"/>
                    <a:gd name="connsiteY1" fmla="*/ 1035730 h 1035729"/>
                    <a:gd name="connsiteX2" fmla="*/ 1693739 w 2288039"/>
                    <a:gd name="connsiteY2" fmla="*/ 957526 h 1035729"/>
                    <a:gd name="connsiteX3" fmla="*/ 1441865 w 2288039"/>
                    <a:gd name="connsiteY3" fmla="*/ 902767 h 1035729"/>
                    <a:gd name="connsiteX4" fmla="*/ 1235361 w 2288039"/>
                    <a:gd name="connsiteY4" fmla="*/ 663421 h 1035729"/>
                    <a:gd name="connsiteX5" fmla="*/ 931858 w 2288039"/>
                    <a:gd name="connsiteY5" fmla="*/ 1297 h 1035729"/>
                    <a:gd name="connsiteX6" fmla="*/ 576735 w 2288039"/>
                    <a:gd name="connsiteY6" fmla="*/ 622737 h 1035729"/>
                    <a:gd name="connsiteX7" fmla="*/ 404645 w 2288039"/>
                    <a:gd name="connsiteY7" fmla="*/ 934072 h 1035729"/>
                    <a:gd name="connsiteX8" fmla="*/ 0 w 2288039"/>
                    <a:gd name="connsiteY8" fmla="*/ 1035730 h 103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88039" h="1035729">
                      <a:moveTo>
                        <a:pt x="0" y="1035730"/>
                      </a:moveTo>
                      <a:lnTo>
                        <a:pt x="2288039" y="1035730"/>
                      </a:lnTo>
                      <a:cubicBezTo>
                        <a:pt x="2139632" y="1001257"/>
                        <a:pt x="1832087" y="960429"/>
                        <a:pt x="1693739" y="957526"/>
                      </a:cubicBezTo>
                      <a:cubicBezTo>
                        <a:pt x="1667879" y="875927"/>
                        <a:pt x="1596225" y="877642"/>
                        <a:pt x="1441865" y="902767"/>
                      </a:cubicBezTo>
                      <a:cubicBezTo>
                        <a:pt x="1637421" y="724429"/>
                        <a:pt x="1576407" y="549224"/>
                        <a:pt x="1235361" y="663421"/>
                      </a:cubicBezTo>
                      <a:cubicBezTo>
                        <a:pt x="1624907" y="133105"/>
                        <a:pt x="1021033" y="11904"/>
                        <a:pt x="931858" y="1297"/>
                      </a:cubicBezTo>
                      <a:cubicBezTo>
                        <a:pt x="819492" y="-12106"/>
                        <a:pt x="302957" y="70494"/>
                        <a:pt x="576735" y="622737"/>
                      </a:cubicBezTo>
                      <a:cubicBezTo>
                        <a:pt x="245073" y="485085"/>
                        <a:pt x="154337" y="647789"/>
                        <a:pt x="404645" y="934072"/>
                      </a:cubicBezTo>
                      <a:cubicBezTo>
                        <a:pt x="165522" y="945273"/>
                        <a:pt x="80675" y="973345"/>
                        <a:pt x="0" y="1035730"/>
                      </a:cubicBezTo>
                      <a:close/>
                    </a:path>
                  </a:pathLst>
                </a:custGeom>
                <a:solidFill>
                  <a:srgbClr val="93E5B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1" name="图形 2">
              <a:extLst>
                <a:ext uri="{FF2B5EF4-FFF2-40B4-BE49-F238E27FC236}">
                  <a16:creationId xmlns:a16="http://schemas.microsoft.com/office/drawing/2014/main" id="{678B22AD-C8EF-C99D-0790-A2BF325129A8}"/>
                </a:ext>
              </a:extLst>
            </p:cNvPr>
            <p:cNvGrpSpPr/>
            <p:nvPr/>
          </p:nvGrpSpPr>
          <p:grpSpPr>
            <a:xfrm>
              <a:off x="7279559" y="1686104"/>
              <a:ext cx="3014239" cy="4899766"/>
              <a:chOff x="6715783" y="-1818359"/>
              <a:chExt cx="3014239" cy="4899766"/>
            </a:xfrm>
          </p:grpSpPr>
          <p:grpSp>
            <p:nvGrpSpPr>
              <p:cNvPr id="900" name="图形 2">
                <a:extLst>
                  <a:ext uri="{FF2B5EF4-FFF2-40B4-BE49-F238E27FC236}">
                    <a16:creationId xmlns:a16="http://schemas.microsoft.com/office/drawing/2014/main" id="{75261ADD-203C-02D4-01B1-3ED16A9FA21A}"/>
                  </a:ext>
                </a:extLst>
              </p:cNvPr>
              <p:cNvGrpSpPr/>
              <p:nvPr/>
            </p:nvGrpSpPr>
            <p:grpSpPr>
              <a:xfrm>
                <a:off x="6883349" y="-1818359"/>
                <a:ext cx="2679109" cy="4899766"/>
                <a:chOff x="6883349" y="-1818359"/>
                <a:chExt cx="2679109" cy="4899766"/>
              </a:xfrm>
            </p:grpSpPr>
            <p:sp>
              <p:nvSpPr>
                <p:cNvPr id="926" name="任意多边形: 形状 925">
                  <a:extLst>
                    <a:ext uri="{FF2B5EF4-FFF2-40B4-BE49-F238E27FC236}">
                      <a16:creationId xmlns:a16="http://schemas.microsoft.com/office/drawing/2014/main" id="{B1E1C36E-84D8-0B6B-46F8-6F68E3CB6F38}"/>
                    </a:ext>
                  </a:extLst>
                </p:cNvPr>
                <p:cNvSpPr/>
                <p:nvPr/>
              </p:nvSpPr>
              <p:spPr>
                <a:xfrm>
                  <a:off x="6883349" y="-1818359"/>
                  <a:ext cx="2679109" cy="4899766"/>
                </a:xfrm>
                <a:custGeom>
                  <a:avLst/>
                  <a:gdLst>
                    <a:gd name="connsiteX0" fmla="*/ 216233 w 2679109"/>
                    <a:gd name="connsiteY0" fmla="*/ 4899767 h 4899766"/>
                    <a:gd name="connsiteX1" fmla="*/ 0 w 2679109"/>
                    <a:gd name="connsiteY1" fmla="*/ 4683530 h 4899766"/>
                    <a:gd name="connsiteX2" fmla="*/ 0 w 2679109"/>
                    <a:gd name="connsiteY2" fmla="*/ 216249 h 4899766"/>
                    <a:gd name="connsiteX3" fmla="*/ 216233 w 2679109"/>
                    <a:gd name="connsiteY3" fmla="*/ 0 h 4899766"/>
                    <a:gd name="connsiteX4" fmla="*/ 2462877 w 2679109"/>
                    <a:gd name="connsiteY4" fmla="*/ 0 h 4899766"/>
                    <a:gd name="connsiteX5" fmla="*/ 2679110 w 2679109"/>
                    <a:gd name="connsiteY5" fmla="*/ 216249 h 4899766"/>
                    <a:gd name="connsiteX6" fmla="*/ 2679110 w 2679109"/>
                    <a:gd name="connsiteY6" fmla="*/ 4683530 h 4899766"/>
                    <a:gd name="connsiteX7" fmla="*/ 2462877 w 2679109"/>
                    <a:gd name="connsiteY7" fmla="*/ 4899767 h 4899766"/>
                    <a:gd name="connsiteX8" fmla="*/ 216233 w 2679109"/>
                    <a:gd name="connsiteY8" fmla="*/ 4899767 h 4899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9109" h="4899766">
                      <a:moveTo>
                        <a:pt x="216233" y="4899767"/>
                      </a:moveTo>
                      <a:cubicBezTo>
                        <a:pt x="96999" y="4899767"/>
                        <a:pt x="0" y="4802749"/>
                        <a:pt x="0" y="4683530"/>
                      </a:cubicBezTo>
                      <a:lnTo>
                        <a:pt x="0" y="216249"/>
                      </a:lnTo>
                      <a:cubicBezTo>
                        <a:pt x="0" y="97018"/>
                        <a:pt x="96999" y="0"/>
                        <a:pt x="216233" y="0"/>
                      </a:cubicBezTo>
                      <a:lnTo>
                        <a:pt x="2462877" y="0"/>
                      </a:lnTo>
                      <a:cubicBezTo>
                        <a:pt x="2582115" y="0"/>
                        <a:pt x="2679110" y="97018"/>
                        <a:pt x="2679110" y="216249"/>
                      </a:cubicBezTo>
                      <a:lnTo>
                        <a:pt x="2679110" y="4683530"/>
                      </a:lnTo>
                      <a:cubicBezTo>
                        <a:pt x="2679110" y="4802749"/>
                        <a:pt x="2582115" y="4899767"/>
                        <a:pt x="2462877" y="4899767"/>
                      </a:cubicBezTo>
                      <a:lnTo>
                        <a:pt x="216233" y="4899767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7" name="任意多边形: 形状 926">
                  <a:extLst>
                    <a:ext uri="{FF2B5EF4-FFF2-40B4-BE49-F238E27FC236}">
                      <a16:creationId xmlns:a16="http://schemas.microsoft.com/office/drawing/2014/main" id="{FE856DE3-5C0B-C7B4-FE2A-F188CF50AAA4}"/>
                    </a:ext>
                  </a:extLst>
                </p:cNvPr>
                <p:cNvSpPr/>
                <p:nvPr/>
              </p:nvSpPr>
              <p:spPr>
                <a:xfrm>
                  <a:off x="7041282" y="-1660419"/>
                  <a:ext cx="2363259" cy="4583887"/>
                </a:xfrm>
                <a:custGeom>
                  <a:avLst/>
                  <a:gdLst>
                    <a:gd name="connsiteX0" fmla="*/ 58300 w 2363259"/>
                    <a:gd name="connsiteY0" fmla="*/ 4583887 h 4583887"/>
                    <a:gd name="connsiteX1" fmla="*/ 0 w 2363259"/>
                    <a:gd name="connsiteY1" fmla="*/ 4525590 h 4583887"/>
                    <a:gd name="connsiteX2" fmla="*/ 0 w 2363259"/>
                    <a:gd name="connsiteY2" fmla="*/ 58309 h 4583887"/>
                    <a:gd name="connsiteX3" fmla="*/ 58300 w 2363259"/>
                    <a:gd name="connsiteY3" fmla="*/ 0 h 4583887"/>
                    <a:gd name="connsiteX4" fmla="*/ 2304944 w 2363259"/>
                    <a:gd name="connsiteY4" fmla="*/ 0 h 4583887"/>
                    <a:gd name="connsiteX5" fmla="*/ 2363260 w 2363259"/>
                    <a:gd name="connsiteY5" fmla="*/ 58309 h 4583887"/>
                    <a:gd name="connsiteX6" fmla="*/ 2363260 w 2363259"/>
                    <a:gd name="connsiteY6" fmla="*/ 4525590 h 4583887"/>
                    <a:gd name="connsiteX7" fmla="*/ 2304944 w 2363259"/>
                    <a:gd name="connsiteY7" fmla="*/ 4583887 h 4583887"/>
                    <a:gd name="connsiteX8" fmla="*/ 58300 w 2363259"/>
                    <a:gd name="connsiteY8" fmla="*/ 4583887 h 4583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63259" h="4583887">
                      <a:moveTo>
                        <a:pt x="58300" y="4583887"/>
                      </a:moveTo>
                      <a:cubicBezTo>
                        <a:pt x="26154" y="4583887"/>
                        <a:pt x="0" y="4557733"/>
                        <a:pt x="0" y="4525590"/>
                      </a:cubicBezTo>
                      <a:lnTo>
                        <a:pt x="0" y="58309"/>
                      </a:lnTo>
                      <a:cubicBezTo>
                        <a:pt x="0" y="26152"/>
                        <a:pt x="26154" y="0"/>
                        <a:pt x="58300" y="0"/>
                      </a:cubicBezTo>
                      <a:lnTo>
                        <a:pt x="2304944" y="0"/>
                      </a:lnTo>
                      <a:cubicBezTo>
                        <a:pt x="2337108" y="0"/>
                        <a:pt x="2363260" y="26152"/>
                        <a:pt x="2363260" y="58309"/>
                      </a:cubicBezTo>
                      <a:lnTo>
                        <a:pt x="2363260" y="4525590"/>
                      </a:lnTo>
                      <a:cubicBezTo>
                        <a:pt x="2363260" y="4557733"/>
                        <a:pt x="2337108" y="4583887"/>
                        <a:pt x="2304944" y="4583887"/>
                      </a:cubicBezTo>
                      <a:lnTo>
                        <a:pt x="58300" y="4583887"/>
                      </a:lnTo>
                      <a:close/>
                    </a:path>
                  </a:pathLst>
                </a:custGeom>
                <a:solidFill>
                  <a:srgbClr val="CDEE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1" name="图形 2">
                <a:extLst>
                  <a:ext uri="{FF2B5EF4-FFF2-40B4-BE49-F238E27FC236}">
                    <a16:creationId xmlns:a16="http://schemas.microsoft.com/office/drawing/2014/main" id="{747AD7F4-CC67-C9F3-462F-9B3869F0ED56}"/>
                  </a:ext>
                </a:extLst>
              </p:cNvPr>
              <p:cNvGrpSpPr/>
              <p:nvPr/>
            </p:nvGrpSpPr>
            <p:grpSpPr>
              <a:xfrm>
                <a:off x="6715783" y="-1623857"/>
                <a:ext cx="3014239" cy="876411"/>
                <a:chOff x="6715783" y="-1623857"/>
                <a:chExt cx="3014239" cy="876411"/>
              </a:xfrm>
            </p:grpSpPr>
            <p:grpSp>
              <p:nvGrpSpPr>
                <p:cNvPr id="902" name="图形 2">
                  <a:extLst>
                    <a:ext uri="{FF2B5EF4-FFF2-40B4-BE49-F238E27FC236}">
                      <a16:creationId xmlns:a16="http://schemas.microsoft.com/office/drawing/2014/main" id="{8A04A944-B7C4-6AED-497E-1CB50B1D5ABF}"/>
                    </a:ext>
                  </a:extLst>
                </p:cNvPr>
                <p:cNvGrpSpPr/>
                <p:nvPr/>
              </p:nvGrpSpPr>
              <p:grpSpPr>
                <a:xfrm>
                  <a:off x="6715783" y="-1364947"/>
                  <a:ext cx="3014239" cy="318686"/>
                  <a:chOff x="6715783" y="-1364947"/>
                  <a:chExt cx="3014239" cy="318686"/>
                </a:xfrm>
              </p:grpSpPr>
              <p:sp>
                <p:nvSpPr>
                  <p:cNvPr id="919" name="任意多边形: 形状 918">
                    <a:extLst>
                      <a:ext uri="{FF2B5EF4-FFF2-40B4-BE49-F238E27FC236}">
                        <a16:creationId xmlns:a16="http://schemas.microsoft.com/office/drawing/2014/main" id="{54A2AAF5-4AB7-E48B-0E1C-86BFA89D42B3}"/>
                      </a:ext>
                    </a:extLst>
                  </p:cNvPr>
                  <p:cNvSpPr/>
                  <p:nvPr/>
                </p:nvSpPr>
                <p:spPr>
                  <a:xfrm>
                    <a:off x="9027603" y="-1364915"/>
                    <a:ext cx="702419" cy="318595"/>
                  </a:xfrm>
                  <a:custGeom>
                    <a:avLst/>
                    <a:gdLst>
                      <a:gd name="connsiteX0" fmla="*/ 0 w 702419"/>
                      <a:gd name="connsiteY0" fmla="*/ 0 h 318595"/>
                      <a:gd name="connsiteX1" fmla="*/ 269017 w 702419"/>
                      <a:gd name="connsiteY1" fmla="*/ 169061 h 318595"/>
                      <a:gd name="connsiteX2" fmla="*/ 271828 w 702419"/>
                      <a:gd name="connsiteY2" fmla="*/ 175576 h 318595"/>
                      <a:gd name="connsiteX3" fmla="*/ 271828 w 702419"/>
                      <a:gd name="connsiteY3" fmla="*/ 175759 h 318595"/>
                      <a:gd name="connsiteX4" fmla="*/ 276035 w 702419"/>
                      <a:gd name="connsiteY4" fmla="*/ 185333 h 318595"/>
                      <a:gd name="connsiteX5" fmla="*/ 560916 w 702419"/>
                      <a:gd name="connsiteY5" fmla="*/ 318595 h 318595"/>
                      <a:gd name="connsiteX6" fmla="*/ 702419 w 702419"/>
                      <a:gd name="connsiteY6" fmla="*/ 273408 h 318595"/>
                      <a:gd name="connsiteX7" fmla="*/ 702419 w 702419"/>
                      <a:gd name="connsiteY7" fmla="*/ 175576 h 318595"/>
                      <a:gd name="connsiteX8" fmla="*/ 698442 w 702419"/>
                      <a:gd name="connsiteY8" fmla="*/ 169256 h 318595"/>
                      <a:gd name="connsiteX9" fmla="*/ 324978 w 702419"/>
                      <a:gd name="connsiteY9" fmla="*/ 0 h 318595"/>
                      <a:gd name="connsiteX10" fmla="*/ 0 w 702419"/>
                      <a:gd name="connsiteY10" fmla="*/ 0 h 318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2419" h="318595">
                        <a:moveTo>
                          <a:pt x="0" y="0"/>
                        </a:moveTo>
                        <a:lnTo>
                          <a:pt x="269017" y="169061"/>
                        </a:lnTo>
                        <a:lnTo>
                          <a:pt x="271828" y="175576"/>
                        </a:lnTo>
                        <a:lnTo>
                          <a:pt x="271828" y="175759"/>
                        </a:lnTo>
                        <a:lnTo>
                          <a:pt x="276035" y="185333"/>
                        </a:lnTo>
                        <a:cubicBezTo>
                          <a:pt x="308770" y="257330"/>
                          <a:pt x="436718" y="318595"/>
                          <a:pt x="560916" y="318595"/>
                        </a:cubicBezTo>
                        <a:cubicBezTo>
                          <a:pt x="628056" y="318595"/>
                          <a:pt x="677410" y="300979"/>
                          <a:pt x="702419" y="273408"/>
                        </a:cubicBezTo>
                        <a:lnTo>
                          <a:pt x="702419" y="175576"/>
                        </a:lnTo>
                        <a:lnTo>
                          <a:pt x="698442" y="169256"/>
                        </a:lnTo>
                        <a:lnTo>
                          <a:pt x="32497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0" name="任意多边形: 形状 919">
                    <a:extLst>
                      <a:ext uri="{FF2B5EF4-FFF2-40B4-BE49-F238E27FC236}">
                        <a16:creationId xmlns:a16="http://schemas.microsoft.com/office/drawing/2014/main" id="{8B02E45A-66FA-4130-3B30-9CC86AB06125}"/>
                      </a:ext>
                    </a:extLst>
                  </p:cNvPr>
                  <p:cNvSpPr/>
                  <p:nvPr/>
                </p:nvSpPr>
                <p:spPr>
                  <a:xfrm>
                    <a:off x="8705757" y="-1364945"/>
                    <a:ext cx="617060" cy="318597"/>
                  </a:xfrm>
                  <a:custGeom>
                    <a:avLst/>
                    <a:gdLst>
                      <a:gd name="connsiteX0" fmla="*/ 368115 w 617060"/>
                      <a:gd name="connsiteY0" fmla="*/ 318598 h 318597"/>
                      <a:gd name="connsiteX1" fmla="*/ 487101 w 617060"/>
                      <a:gd name="connsiteY1" fmla="*/ 318598 h 318597"/>
                      <a:gd name="connsiteX2" fmla="*/ 611597 w 617060"/>
                      <a:gd name="connsiteY2" fmla="*/ 180155 h 318597"/>
                      <a:gd name="connsiteX3" fmla="*/ 321846 w 617060"/>
                      <a:gd name="connsiteY3" fmla="*/ 0 h 318597"/>
                      <a:gd name="connsiteX4" fmla="*/ 0 w 617060"/>
                      <a:gd name="connsiteY4" fmla="*/ 0 h 318597"/>
                      <a:gd name="connsiteX5" fmla="*/ 173828 w 617060"/>
                      <a:gd name="connsiteY5" fmla="*/ 179065 h 318597"/>
                      <a:gd name="connsiteX6" fmla="*/ 368115 w 617060"/>
                      <a:gd name="connsiteY6" fmla="*/ 318598 h 318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17060" h="318597">
                        <a:moveTo>
                          <a:pt x="368115" y="318598"/>
                        </a:moveTo>
                        <a:lnTo>
                          <a:pt x="487101" y="318598"/>
                        </a:lnTo>
                        <a:cubicBezTo>
                          <a:pt x="579936" y="318598"/>
                          <a:pt x="635257" y="235056"/>
                          <a:pt x="611597" y="180155"/>
                        </a:cubicBezTo>
                        <a:lnTo>
                          <a:pt x="321846" y="0"/>
                        </a:lnTo>
                        <a:lnTo>
                          <a:pt x="0" y="0"/>
                        </a:lnTo>
                        <a:lnTo>
                          <a:pt x="173828" y="179065"/>
                        </a:lnTo>
                        <a:cubicBezTo>
                          <a:pt x="188046" y="233968"/>
                          <a:pt x="275280" y="318598"/>
                          <a:pt x="368115" y="318598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921" name="任意多边形: 形状 920">
                    <a:extLst>
                      <a:ext uri="{FF2B5EF4-FFF2-40B4-BE49-F238E27FC236}">
                        <a16:creationId xmlns:a16="http://schemas.microsoft.com/office/drawing/2014/main" id="{B1B4C329-98B6-2D1C-7B05-F44A73CAC126}"/>
                      </a:ext>
                    </a:extLst>
                  </p:cNvPr>
                  <p:cNvSpPr/>
                  <p:nvPr/>
                </p:nvSpPr>
                <p:spPr>
                  <a:xfrm>
                    <a:off x="8383888" y="-1364876"/>
                    <a:ext cx="494846" cy="318615"/>
                  </a:xfrm>
                  <a:custGeom>
                    <a:avLst/>
                    <a:gdLst>
                      <a:gd name="connsiteX0" fmla="*/ 0 w 494846"/>
                      <a:gd name="connsiteY0" fmla="*/ 0 h 318615"/>
                      <a:gd name="connsiteX1" fmla="*/ 55024 w 494846"/>
                      <a:gd name="connsiteY1" fmla="*/ 183454 h 318615"/>
                      <a:gd name="connsiteX2" fmla="*/ 294277 w 494846"/>
                      <a:gd name="connsiteY2" fmla="*/ 318616 h 318615"/>
                      <a:gd name="connsiteX3" fmla="*/ 492382 w 494846"/>
                      <a:gd name="connsiteY3" fmla="*/ 175729 h 318615"/>
                      <a:gd name="connsiteX4" fmla="*/ 321892 w 494846"/>
                      <a:gd name="connsiteY4" fmla="*/ 2 h 318615"/>
                      <a:gd name="connsiteX5" fmla="*/ 0 w 494846"/>
                      <a:gd name="connsiteY5" fmla="*/ 2 h 318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846" h="318615">
                        <a:moveTo>
                          <a:pt x="0" y="0"/>
                        </a:moveTo>
                        <a:lnTo>
                          <a:pt x="55024" y="183454"/>
                        </a:lnTo>
                        <a:cubicBezTo>
                          <a:pt x="61288" y="256238"/>
                          <a:pt x="168752" y="318616"/>
                          <a:pt x="294277" y="318616"/>
                        </a:cubicBezTo>
                        <a:cubicBezTo>
                          <a:pt x="420121" y="318616"/>
                          <a:pt x="511195" y="248513"/>
                          <a:pt x="492382" y="175729"/>
                        </a:cubicBezTo>
                        <a:lnTo>
                          <a:pt x="32189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2" name="任意多边形: 形状 921">
                    <a:extLst>
                      <a:ext uri="{FF2B5EF4-FFF2-40B4-BE49-F238E27FC236}">
                        <a16:creationId xmlns:a16="http://schemas.microsoft.com/office/drawing/2014/main" id="{138F0CB4-5F8A-4886-0A35-DC7C653ED753}"/>
                      </a:ext>
                    </a:extLst>
                  </p:cNvPr>
                  <p:cNvSpPr/>
                  <p:nvPr/>
                </p:nvSpPr>
                <p:spPr>
                  <a:xfrm>
                    <a:off x="7999059" y="-1364947"/>
                    <a:ext cx="450525" cy="318599"/>
                  </a:xfrm>
                  <a:custGeom>
                    <a:avLst/>
                    <a:gdLst>
                      <a:gd name="connsiteX0" fmla="*/ 164413 w 450525"/>
                      <a:gd name="connsiteY0" fmla="*/ 318600 h 318599"/>
                      <a:gd name="connsiteX1" fmla="*/ 283376 w 450525"/>
                      <a:gd name="connsiteY1" fmla="*/ 318600 h 318599"/>
                      <a:gd name="connsiteX2" fmla="*/ 450323 w 450525"/>
                      <a:gd name="connsiteY2" fmla="*/ 205203 h 318599"/>
                      <a:gd name="connsiteX3" fmla="*/ 384829 w 450525"/>
                      <a:gd name="connsiteY3" fmla="*/ 0 h 318599"/>
                      <a:gd name="connsiteX4" fmla="*/ 62960 w 450525"/>
                      <a:gd name="connsiteY4" fmla="*/ 0 h 318599"/>
                      <a:gd name="connsiteX5" fmla="*/ 209 w 450525"/>
                      <a:gd name="connsiteY5" fmla="*/ 193770 h 318599"/>
                      <a:gd name="connsiteX6" fmla="*/ 164413 w 450525"/>
                      <a:gd name="connsiteY6" fmla="*/ 318600 h 318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0525" h="318599">
                        <a:moveTo>
                          <a:pt x="164413" y="318600"/>
                        </a:moveTo>
                        <a:lnTo>
                          <a:pt x="283376" y="318600"/>
                        </a:lnTo>
                        <a:cubicBezTo>
                          <a:pt x="376234" y="318600"/>
                          <a:pt x="455055" y="260106"/>
                          <a:pt x="450323" y="205203"/>
                        </a:cubicBezTo>
                        <a:lnTo>
                          <a:pt x="384829" y="0"/>
                        </a:lnTo>
                        <a:lnTo>
                          <a:pt x="62960" y="0"/>
                        </a:lnTo>
                        <a:lnTo>
                          <a:pt x="209" y="193770"/>
                        </a:lnTo>
                        <a:cubicBezTo>
                          <a:pt x="-4523" y="248671"/>
                          <a:pt x="71555" y="318600"/>
                          <a:pt x="164413" y="31860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" name="任意多边形: 形状 922">
                    <a:extLst>
                      <a:ext uri="{FF2B5EF4-FFF2-40B4-BE49-F238E27FC236}">
                        <a16:creationId xmlns:a16="http://schemas.microsoft.com/office/drawing/2014/main" id="{923CF3E6-8FFD-C542-6A84-19530856D2B2}"/>
                      </a:ext>
                    </a:extLst>
                  </p:cNvPr>
                  <p:cNvSpPr/>
                  <p:nvPr/>
                </p:nvSpPr>
                <p:spPr>
                  <a:xfrm>
                    <a:off x="7549564" y="-1364876"/>
                    <a:ext cx="512455" cy="318615"/>
                  </a:xfrm>
                  <a:custGeom>
                    <a:avLst/>
                    <a:gdLst>
                      <a:gd name="connsiteX0" fmla="*/ 190564 w 512455"/>
                      <a:gd name="connsiteY0" fmla="*/ 0 h 318615"/>
                      <a:gd name="connsiteX1" fmla="*/ 2120 w 512455"/>
                      <a:gd name="connsiteY1" fmla="*/ 194788 h 318615"/>
                      <a:gd name="connsiteX2" fmla="*/ 218172 w 512455"/>
                      <a:gd name="connsiteY2" fmla="*/ 318616 h 318615"/>
                      <a:gd name="connsiteX3" fmla="*/ 451328 w 512455"/>
                      <a:gd name="connsiteY3" fmla="*/ 188796 h 318615"/>
                      <a:gd name="connsiteX4" fmla="*/ 512455 w 512455"/>
                      <a:gd name="connsiteY4" fmla="*/ 0 h 318615"/>
                      <a:gd name="connsiteX5" fmla="*/ 190564 w 512455"/>
                      <a:gd name="connsiteY5" fmla="*/ 0 h 318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2455" h="318615">
                        <a:moveTo>
                          <a:pt x="190564" y="0"/>
                        </a:moveTo>
                        <a:lnTo>
                          <a:pt x="2120" y="194788"/>
                        </a:lnTo>
                        <a:cubicBezTo>
                          <a:pt x="-16701" y="267574"/>
                          <a:pt x="92634" y="318616"/>
                          <a:pt x="218172" y="318616"/>
                        </a:cubicBezTo>
                        <a:cubicBezTo>
                          <a:pt x="344014" y="318616"/>
                          <a:pt x="445041" y="261585"/>
                          <a:pt x="451328" y="188796"/>
                        </a:cubicBezTo>
                        <a:lnTo>
                          <a:pt x="512455" y="0"/>
                        </a:lnTo>
                        <a:lnTo>
                          <a:pt x="190564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" name="任意多边形: 形状 923">
                    <a:extLst>
                      <a:ext uri="{FF2B5EF4-FFF2-40B4-BE49-F238E27FC236}">
                        <a16:creationId xmlns:a16="http://schemas.microsoft.com/office/drawing/2014/main" id="{B4AB6B31-8A55-3540-F4FB-EC9E4196557B}"/>
                      </a:ext>
                    </a:extLst>
                  </p:cNvPr>
                  <p:cNvSpPr/>
                  <p:nvPr/>
                </p:nvSpPr>
                <p:spPr>
                  <a:xfrm>
                    <a:off x="7099797" y="-1364947"/>
                    <a:ext cx="640346" cy="318599"/>
                  </a:xfrm>
                  <a:custGeom>
                    <a:avLst/>
                    <a:gdLst>
                      <a:gd name="connsiteX0" fmla="*/ 153257 w 640346"/>
                      <a:gd name="connsiteY0" fmla="*/ 318600 h 318599"/>
                      <a:gd name="connsiteX1" fmla="*/ 272234 w 640346"/>
                      <a:gd name="connsiteY1" fmla="*/ 318600 h 318599"/>
                      <a:gd name="connsiteX2" fmla="*/ 451889 w 640346"/>
                      <a:gd name="connsiteY2" fmla="*/ 197579 h 318599"/>
                      <a:gd name="connsiteX3" fmla="*/ 640346 w 640346"/>
                      <a:gd name="connsiteY3" fmla="*/ 0 h 318599"/>
                      <a:gd name="connsiteX4" fmla="*/ 318512 w 640346"/>
                      <a:gd name="connsiteY4" fmla="*/ 0 h 318599"/>
                      <a:gd name="connsiteX5" fmla="*/ 4203 w 640346"/>
                      <a:gd name="connsiteY5" fmla="*/ 197462 h 318599"/>
                      <a:gd name="connsiteX6" fmla="*/ 153257 w 640346"/>
                      <a:gd name="connsiteY6" fmla="*/ 318600 h 318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0346" h="318599">
                        <a:moveTo>
                          <a:pt x="153257" y="318600"/>
                        </a:moveTo>
                        <a:lnTo>
                          <a:pt x="272234" y="318600"/>
                        </a:lnTo>
                        <a:cubicBezTo>
                          <a:pt x="365082" y="318600"/>
                          <a:pt x="437690" y="252477"/>
                          <a:pt x="451889" y="197579"/>
                        </a:cubicBezTo>
                        <a:lnTo>
                          <a:pt x="640346" y="0"/>
                        </a:lnTo>
                        <a:lnTo>
                          <a:pt x="318512" y="0"/>
                        </a:lnTo>
                        <a:lnTo>
                          <a:pt x="4203" y="197462"/>
                        </a:lnTo>
                        <a:cubicBezTo>
                          <a:pt x="-19462" y="252367"/>
                          <a:pt x="60416" y="318600"/>
                          <a:pt x="153257" y="31860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925" name="任意多边形: 形状 924">
                    <a:extLst>
                      <a:ext uri="{FF2B5EF4-FFF2-40B4-BE49-F238E27FC236}">
                        <a16:creationId xmlns:a16="http://schemas.microsoft.com/office/drawing/2014/main" id="{AE7D5895-2371-75E6-BEB8-B389E6E2FEFC}"/>
                      </a:ext>
                    </a:extLst>
                  </p:cNvPr>
                  <p:cNvSpPr/>
                  <p:nvPr/>
                </p:nvSpPr>
                <p:spPr>
                  <a:xfrm>
                    <a:off x="6715783" y="-1364917"/>
                    <a:ext cx="702428" cy="318597"/>
                  </a:xfrm>
                  <a:custGeom>
                    <a:avLst/>
                    <a:gdLst>
                      <a:gd name="connsiteX0" fmla="*/ 0 w 702428"/>
                      <a:gd name="connsiteY0" fmla="*/ 176145 h 318597"/>
                      <a:gd name="connsiteX1" fmla="*/ 0 w 702428"/>
                      <a:gd name="connsiteY1" fmla="*/ 273218 h 318597"/>
                      <a:gd name="connsiteX2" fmla="*/ 141508 w 702428"/>
                      <a:gd name="connsiteY2" fmla="*/ 318598 h 318597"/>
                      <a:gd name="connsiteX3" fmla="*/ 427331 w 702428"/>
                      <a:gd name="connsiteY3" fmla="*/ 183426 h 318597"/>
                      <a:gd name="connsiteX4" fmla="*/ 430607 w 702428"/>
                      <a:gd name="connsiteY4" fmla="*/ 175963 h 318597"/>
                      <a:gd name="connsiteX5" fmla="*/ 430607 w 702428"/>
                      <a:gd name="connsiteY5" fmla="*/ 175761 h 318597"/>
                      <a:gd name="connsiteX6" fmla="*/ 433410 w 702428"/>
                      <a:gd name="connsiteY6" fmla="*/ 169061 h 318597"/>
                      <a:gd name="connsiteX7" fmla="*/ 433645 w 702428"/>
                      <a:gd name="connsiteY7" fmla="*/ 169061 h 318597"/>
                      <a:gd name="connsiteX8" fmla="*/ 702428 w 702428"/>
                      <a:gd name="connsiteY8" fmla="*/ 0 h 318597"/>
                      <a:gd name="connsiteX9" fmla="*/ 365042 w 702428"/>
                      <a:gd name="connsiteY9" fmla="*/ 0 h 318597"/>
                      <a:gd name="connsiteX10" fmla="*/ 4209 w 702428"/>
                      <a:gd name="connsiteY10" fmla="*/ 169255 h 318597"/>
                      <a:gd name="connsiteX11" fmla="*/ 0 w 702428"/>
                      <a:gd name="connsiteY11" fmla="*/ 176145 h 318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02428" h="318597">
                        <a:moveTo>
                          <a:pt x="0" y="176145"/>
                        </a:moveTo>
                        <a:lnTo>
                          <a:pt x="0" y="273218"/>
                        </a:lnTo>
                        <a:cubicBezTo>
                          <a:pt x="24789" y="300796"/>
                          <a:pt x="74380" y="318598"/>
                          <a:pt x="141508" y="318598"/>
                        </a:cubicBezTo>
                        <a:cubicBezTo>
                          <a:pt x="267345" y="318598"/>
                          <a:pt x="395990" y="256181"/>
                          <a:pt x="427331" y="183426"/>
                        </a:cubicBezTo>
                        <a:lnTo>
                          <a:pt x="430607" y="175963"/>
                        </a:lnTo>
                        <a:lnTo>
                          <a:pt x="430607" y="175761"/>
                        </a:lnTo>
                        <a:lnTo>
                          <a:pt x="433410" y="169061"/>
                        </a:lnTo>
                        <a:lnTo>
                          <a:pt x="433645" y="169061"/>
                        </a:lnTo>
                        <a:lnTo>
                          <a:pt x="702428" y="0"/>
                        </a:lnTo>
                        <a:lnTo>
                          <a:pt x="365042" y="0"/>
                        </a:lnTo>
                        <a:lnTo>
                          <a:pt x="4209" y="169255"/>
                        </a:lnTo>
                        <a:lnTo>
                          <a:pt x="0" y="17614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03" name="图形 2">
                  <a:extLst>
                    <a:ext uri="{FF2B5EF4-FFF2-40B4-BE49-F238E27FC236}">
                      <a16:creationId xmlns:a16="http://schemas.microsoft.com/office/drawing/2014/main" id="{2DFE58EF-896F-4581-3BCB-2A0965BD4534}"/>
                    </a:ext>
                  </a:extLst>
                </p:cNvPr>
                <p:cNvGrpSpPr/>
                <p:nvPr/>
              </p:nvGrpSpPr>
              <p:grpSpPr>
                <a:xfrm>
                  <a:off x="6715783" y="-1195858"/>
                  <a:ext cx="3014239" cy="448412"/>
                  <a:chOff x="6715783" y="-1195858"/>
                  <a:chExt cx="3014239" cy="448412"/>
                </a:xfrm>
              </p:grpSpPr>
              <p:sp>
                <p:nvSpPr>
                  <p:cNvPr id="911" name="任意多边形: 形状 910">
                    <a:extLst>
                      <a:ext uri="{FF2B5EF4-FFF2-40B4-BE49-F238E27FC236}">
                        <a16:creationId xmlns:a16="http://schemas.microsoft.com/office/drawing/2014/main" id="{5C9413A2-AB14-4476-AAD4-7BED189D5538}"/>
                      </a:ext>
                    </a:extLst>
                  </p:cNvPr>
                  <p:cNvSpPr/>
                  <p:nvPr/>
                </p:nvSpPr>
                <p:spPr>
                  <a:xfrm>
                    <a:off x="9299431" y="-1195659"/>
                    <a:ext cx="430590" cy="448213"/>
                  </a:xfrm>
                  <a:custGeom>
                    <a:avLst/>
                    <a:gdLst>
                      <a:gd name="connsiteX0" fmla="*/ 0 w 430590"/>
                      <a:gd name="connsiteY0" fmla="*/ 0 h 448213"/>
                      <a:gd name="connsiteX1" fmla="*/ 0 w 430590"/>
                      <a:gd name="connsiteY1" fmla="*/ 271879 h 448213"/>
                      <a:gd name="connsiteX2" fmla="*/ 215410 w 430590"/>
                      <a:gd name="connsiteY2" fmla="*/ 448214 h 448213"/>
                      <a:gd name="connsiteX3" fmla="*/ 430591 w 430590"/>
                      <a:gd name="connsiteY3" fmla="*/ 271879 h 448213"/>
                      <a:gd name="connsiteX4" fmla="*/ 430591 w 430590"/>
                      <a:gd name="connsiteY4" fmla="*/ 6321 h 448213"/>
                      <a:gd name="connsiteX5" fmla="*/ 426613 w 430590"/>
                      <a:gd name="connsiteY5" fmla="*/ 0 h 448213"/>
                      <a:gd name="connsiteX6" fmla="*/ 0 w 430590"/>
                      <a:gd name="connsiteY6" fmla="*/ 0 h 448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0590" h="448213">
                        <a:moveTo>
                          <a:pt x="0" y="0"/>
                        </a:moveTo>
                        <a:lnTo>
                          <a:pt x="0" y="271879"/>
                        </a:lnTo>
                        <a:cubicBezTo>
                          <a:pt x="0" y="369143"/>
                          <a:pt x="96606" y="448214"/>
                          <a:pt x="215410" y="448214"/>
                        </a:cubicBezTo>
                        <a:cubicBezTo>
                          <a:pt x="334465" y="448214"/>
                          <a:pt x="430591" y="369145"/>
                          <a:pt x="430591" y="271879"/>
                        </a:cubicBezTo>
                        <a:lnTo>
                          <a:pt x="430591" y="6321"/>
                        </a:lnTo>
                        <a:lnTo>
                          <a:pt x="42661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912" name="任意多边形: 形状 911">
                    <a:extLst>
                      <a:ext uri="{FF2B5EF4-FFF2-40B4-BE49-F238E27FC236}">
                        <a16:creationId xmlns:a16="http://schemas.microsoft.com/office/drawing/2014/main" id="{F32937D9-5BE6-5F5F-D4A7-33DCDCFFB03F}"/>
                      </a:ext>
                    </a:extLst>
                  </p:cNvPr>
                  <p:cNvSpPr/>
                  <p:nvPr/>
                </p:nvSpPr>
                <p:spPr>
                  <a:xfrm>
                    <a:off x="8438272" y="-1195758"/>
                    <a:ext cx="430613" cy="448273"/>
                  </a:xfrm>
                  <a:custGeom>
                    <a:avLst/>
                    <a:gdLst>
                      <a:gd name="connsiteX0" fmla="*/ 0 w 430613"/>
                      <a:gd name="connsiteY0" fmla="*/ 0 h 448273"/>
                      <a:gd name="connsiteX1" fmla="*/ 0 w 430613"/>
                      <a:gd name="connsiteY1" fmla="*/ 272032 h 448273"/>
                      <a:gd name="connsiteX2" fmla="*/ 215295 w 430613"/>
                      <a:gd name="connsiteY2" fmla="*/ 448273 h 448273"/>
                      <a:gd name="connsiteX3" fmla="*/ 430614 w 430613"/>
                      <a:gd name="connsiteY3" fmla="*/ 272032 h 448273"/>
                      <a:gd name="connsiteX4" fmla="*/ 430614 w 430613"/>
                      <a:gd name="connsiteY4" fmla="*/ 0 h 448273"/>
                      <a:gd name="connsiteX5" fmla="*/ 0 w 430613"/>
                      <a:gd name="connsiteY5" fmla="*/ 0 h 44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0613" h="448273">
                        <a:moveTo>
                          <a:pt x="0" y="0"/>
                        </a:moveTo>
                        <a:lnTo>
                          <a:pt x="0" y="272032"/>
                        </a:lnTo>
                        <a:cubicBezTo>
                          <a:pt x="0" y="369237"/>
                          <a:pt x="96561" y="448273"/>
                          <a:pt x="215295" y="448273"/>
                        </a:cubicBezTo>
                        <a:cubicBezTo>
                          <a:pt x="334328" y="448273"/>
                          <a:pt x="430614" y="369235"/>
                          <a:pt x="430614" y="272032"/>
                        </a:cubicBezTo>
                        <a:lnTo>
                          <a:pt x="4306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13" name="任意多边形: 形状 912">
                    <a:extLst>
                      <a:ext uri="{FF2B5EF4-FFF2-40B4-BE49-F238E27FC236}">
                        <a16:creationId xmlns:a16="http://schemas.microsoft.com/office/drawing/2014/main" id="{6004DD22-3D73-BC06-AEE1-0BB97A87E3FD}"/>
                      </a:ext>
                    </a:extLst>
                  </p:cNvPr>
                  <p:cNvSpPr/>
                  <p:nvPr/>
                </p:nvSpPr>
                <p:spPr>
                  <a:xfrm>
                    <a:off x="7577061" y="-1195758"/>
                    <a:ext cx="430620" cy="448273"/>
                  </a:xfrm>
                  <a:custGeom>
                    <a:avLst/>
                    <a:gdLst>
                      <a:gd name="connsiteX0" fmla="*/ 0 w 430620"/>
                      <a:gd name="connsiteY0" fmla="*/ 0 h 448273"/>
                      <a:gd name="connsiteX1" fmla="*/ 0 w 430620"/>
                      <a:gd name="connsiteY1" fmla="*/ 272032 h 448273"/>
                      <a:gd name="connsiteX2" fmla="*/ 215309 w 430620"/>
                      <a:gd name="connsiteY2" fmla="*/ 448273 h 448273"/>
                      <a:gd name="connsiteX3" fmla="*/ 430621 w 430620"/>
                      <a:gd name="connsiteY3" fmla="*/ 272032 h 448273"/>
                      <a:gd name="connsiteX4" fmla="*/ 430621 w 430620"/>
                      <a:gd name="connsiteY4" fmla="*/ 0 h 448273"/>
                      <a:gd name="connsiteX5" fmla="*/ 0 w 430620"/>
                      <a:gd name="connsiteY5" fmla="*/ 0 h 44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0620" h="448273">
                        <a:moveTo>
                          <a:pt x="0" y="0"/>
                        </a:moveTo>
                        <a:lnTo>
                          <a:pt x="0" y="272032"/>
                        </a:lnTo>
                        <a:cubicBezTo>
                          <a:pt x="0" y="369237"/>
                          <a:pt x="96561" y="448273"/>
                          <a:pt x="215309" y="448273"/>
                        </a:cubicBezTo>
                        <a:cubicBezTo>
                          <a:pt x="334348" y="448273"/>
                          <a:pt x="430621" y="369235"/>
                          <a:pt x="430621" y="272032"/>
                        </a:cubicBezTo>
                        <a:lnTo>
                          <a:pt x="430621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14" name="图形 2">
                    <a:extLst>
                      <a:ext uri="{FF2B5EF4-FFF2-40B4-BE49-F238E27FC236}">
                        <a16:creationId xmlns:a16="http://schemas.microsoft.com/office/drawing/2014/main" id="{00EC624F-8335-201E-A7C1-748B272224CE}"/>
                      </a:ext>
                    </a:extLst>
                  </p:cNvPr>
                  <p:cNvGrpSpPr/>
                  <p:nvPr/>
                </p:nvGrpSpPr>
                <p:grpSpPr>
                  <a:xfrm>
                    <a:off x="7146465" y="-1195858"/>
                    <a:ext cx="2153011" cy="448275"/>
                    <a:chOff x="7146465" y="-1195858"/>
                    <a:chExt cx="2153011" cy="448275"/>
                  </a:xfrm>
                  <a:solidFill>
                    <a:srgbClr val="DBA12C"/>
                  </a:solidFill>
                </p:grpSpPr>
                <p:sp>
                  <p:nvSpPr>
                    <p:cNvPr id="916" name="任意多边形: 形状 915">
                      <a:extLst>
                        <a:ext uri="{FF2B5EF4-FFF2-40B4-BE49-F238E27FC236}">
                          <a16:creationId xmlns:a16="http://schemas.microsoft.com/office/drawing/2014/main" id="{02BBEBB3-DEA5-0C40-22C4-388E9FF0F8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8886" y="-1195858"/>
                      <a:ext cx="430590" cy="448273"/>
                    </a:xfrm>
                    <a:custGeom>
                      <a:avLst/>
                      <a:gdLst>
                        <a:gd name="connsiteX0" fmla="*/ 0 w 430590"/>
                        <a:gd name="connsiteY0" fmla="*/ 0 h 448273"/>
                        <a:gd name="connsiteX1" fmla="*/ 0 w 430590"/>
                        <a:gd name="connsiteY1" fmla="*/ 234903 h 448273"/>
                        <a:gd name="connsiteX2" fmla="*/ 215295 w 430590"/>
                        <a:gd name="connsiteY2" fmla="*/ 448273 h 448273"/>
                        <a:gd name="connsiteX3" fmla="*/ 215295 w 430590"/>
                        <a:gd name="connsiteY3" fmla="*/ 448273 h 448273"/>
                        <a:gd name="connsiteX4" fmla="*/ 430591 w 430590"/>
                        <a:gd name="connsiteY4" fmla="*/ 234903 h 448273"/>
                        <a:gd name="connsiteX5" fmla="*/ 430591 w 430590"/>
                        <a:gd name="connsiteY5" fmla="*/ 0 h 448273"/>
                        <a:gd name="connsiteX6" fmla="*/ 0 w 430590"/>
                        <a:gd name="connsiteY6" fmla="*/ 0 h 4482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30590" h="448273">
                          <a:moveTo>
                            <a:pt x="0" y="0"/>
                          </a:moveTo>
                          <a:lnTo>
                            <a:pt x="0" y="234903"/>
                          </a:lnTo>
                          <a:cubicBezTo>
                            <a:pt x="0" y="352746"/>
                            <a:pt x="96378" y="448273"/>
                            <a:pt x="215295" y="448273"/>
                          </a:cubicBezTo>
                          <a:lnTo>
                            <a:pt x="215295" y="448273"/>
                          </a:lnTo>
                          <a:cubicBezTo>
                            <a:pt x="334190" y="448273"/>
                            <a:pt x="430591" y="352746"/>
                            <a:pt x="430591" y="234903"/>
                          </a:cubicBezTo>
                          <a:lnTo>
                            <a:pt x="430591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7" name="任意多边形: 形状 916">
                      <a:extLst>
                        <a:ext uri="{FF2B5EF4-FFF2-40B4-BE49-F238E27FC236}">
                          <a16:creationId xmlns:a16="http://schemas.microsoft.com/office/drawing/2014/main" id="{A428FC9C-9805-8430-9C55-B195EC4062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07681" y="-1195858"/>
                      <a:ext cx="430591" cy="448275"/>
                    </a:xfrm>
                    <a:custGeom>
                      <a:avLst/>
                      <a:gdLst>
                        <a:gd name="connsiteX0" fmla="*/ 0 w 430591"/>
                        <a:gd name="connsiteY0" fmla="*/ 234905 h 448275"/>
                        <a:gd name="connsiteX1" fmla="*/ 215296 w 430591"/>
                        <a:gd name="connsiteY1" fmla="*/ 448275 h 448275"/>
                        <a:gd name="connsiteX2" fmla="*/ 215296 w 430591"/>
                        <a:gd name="connsiteY2" fmla="*/ 448275 h 448275"/>
                        <a:gd name="connsiteX3" fmla="*/ 430591 w 430591"/>
                        <a:gd name="connsiteY3" fmla="*/ 234905 h 448275"/>
                        <a:gd name="connsiteX4" fmla="*/ 430591 w 430591"/>
                        <a:gd name="connsiteY4" fmla="*/ 0 h 448275"/>
                        <a:gd name="connsiteX5" fmla="*/ 0 w 430591"/>
                        <a:gd name="connsiteY5" fmla="*/ 0 h 448275"/>
                        <a:gd name="connsiteX6" fmla="*/ 0 w 430591"/>
                        <a:gd name="connsiteY6" fmla="*/ 234905 h 448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30591" h="448275">
                          <a:moveTo>
                            <a:pt x="0" y="234905"/>
                          </a:moveTo>
                          <a:cubicBezTo>
                            <a:pt x="0" y="352748"/>
                            <a:pt x="96378" y="448275"/>
                            <a:pt x="215296" y="448275"/>
                          </a:cubicBezTo>
                          <a:lnTo>
                            <a:pt x="215296" y="448275"/>
                          </a:lnTo>
                          <a:cubicBezTo>
                            <a:pt x="334191" y="448275"/>
                            <a:pt x="430591" y="352748"/>
                            <a:pt x="430591" y="234905"/>
                          </a:cubicBezTo>
                          <a:lnTo>
                            <a:pt x="430591" y="0"/>
                          </a:lnTo>
                          <a:lnTo>
                            <a:pt x="0" y="0"/>
                          </a:lnTo>
                          <a:lnTo>
                            <a:pt x="0" y="234905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444B7830-61EE-C638-9A5B-993DBD1936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46465" y="-1195858"/>
                      <a:ext cx="430599" cy="448275"/>
                    </a:xfrm>
                    <a:custGeom>
                      <a:avLst/>
                      <a:gdLst>
                        <a:gd name="connsiteX0" fmla="*/ 0 w 430599"/>
                        <a:gd name="connsiteY0" fmla="*/ 234905 h 448275"/>
                        <a:gd name="connsiteX1" fmla="*/ 215298 w 430599"/>
                        <a:gd name="connsiteY1" fmla="*/ 448275 h 448275"/>
                        <a:gd name="connsiteX2" fmla="*/ 430600 w 430599"/>
                        <a:gd name="connsiteY2" fmla="*/ 234905 h 448275"/>
                        <a:gd name="connsiteX3" fmla="*/ 430600 w 430599"/>
                        <a:gd name="connsiteY3" fmla="*/ 0 h 448275"/>
                        <a:gd name="connsiteX4" fmla="*/ 0 w 430599"/>
                        <a:gd name="connsiteY4" fmla="*/ 0 h 448275"/>
                        <a:gd name="connsiteX5" fmla="*/ 0 w 430599"/>
                        <a:gd name="connsiteY5" fmla="*/ 234905 h 448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0599" h="448275">
                          <a:moveTo>
                            <a:pt x="0" y="234905"/>
                          </a:moveTo>
                          <a:cubicBezTo>
                            <a:pt x="0" y="352748"/>
                            <a:pt x="96394" y="448275"/>
                            <a:pt x="215298" y="448275"/>
                          </a:cubicBezTo>
                          <a:cubicBezTo>
                            <a:pt x="334209" y="448275"/>
                            <a:pt x="430600" y="352748"/>
                            <a:pt x="430600" y="234905"/>
                          </a:cubicBezTo>
                          <a:lnTo>
                            <a:pt x="430600" y="0"/>
                          </a:lnTo>
                          <a:lnTo>
                            <a:pt x="0" y="0"/>
                          </a:lnTo>
                          <a:lnTo>
                            <a:pt x="0" y="234905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 dirty="0"/>
                    </a:p>
                  </p:txBody>
                </p:sp>
              </p:grpSp>
              <p:sp>
                <p:nvSpPr>
                  <p:cNvPr id="915" name="任意多边形: 形状 914">
                    <a:extLst>
                      <a:ext uri="{FF2B5EF4-FFF2-40B4-BE49-F238E27FC236}">
                        <a16:creationId xmlns:a16="http://schemas.microsoft.com/office/drawing/2014/main" id="{650D735B-078F-CB14-E83B-B576A18480DD}"/>
                      </a:ext>
                    </a:extLst>
                  </p:cNvPr>
                  <p:cNvSpPr/>
                  <p:nvPr/>
                </p:nvSpPr>
                <p:spPr>
                  <a:xfrm>
                    <a:off x="6715783" y="-1195659"/>
                    <a:ext cx="430606" cy="448213"/>
                  </a:xfrm>
                  <a:custGeom>
                    <a:avLst/>
                    <a:gdLst>
                      <a:gd name="connsiteX0" fmla="*/ 0 w 430606"/>
                      <a:gd name="connsiteY0" fmla="*/ 6888 h 448213"/>
                      <a:gd name="connsiteX1" fmla="*/ 0 w 430606"/>
                      <a:gd name="connsiteY1" fmla="*/ 271879 h 448213"/>
                      <a:gd name="connsiteX2" fmla="*/ 215419 w 430606"/>
                      <a:gd name="connsiteY2" fmla="*/ 448214 h 448213"/>
                      <a:gd name="connsiteX3" fmla="*/ 430607 w 430606"/>
                      <a:gd name="connsiteY3" fmla="*/ 271879 h 448213"/>
                      <a:gd name="connsiteX4" fmla="*/ 430607 w 430606"/>
                      <a:gd name="connsiteY4" fmla="*/ 0 h 448213"/>
                      <a:gd name="connsiteX5" fmla="*/ 4211 w 430606"/>
                      <a:gd name="connsiteY5" fmla="*/ 0 h 448213"/>
                      <a:gd name="connsiteX6" fmla="*/ 0 w 430606"/>
                      <a:gd name="connsiteY6" fmla="*/ 6888 h 448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0606" h="448213">
                        <a:moveTo>
                          <a:pt x="0" y="6888"/>
                        </a:moveTo>
                        <a:lnTo>
                          <a:pt x="0" y="271879"/>
                        </a:lnTo>
                        <a:cubicBezTo>
                          <a:pt x="0" y="369143"/>
                          <a:pt x="96599" y="448214"/>
                          <a:pt x="215419" y="448214"/>
                        </a:cubicBezTo>
                        <a:cubicBezTo>
                          <a:pt x="334474" y="448214"/>
                          <a:pt x="430607" y="369145"/>
                          <a:pt x="430607" y="271879"/>
                        </a:cubicBezTo>
                        <a:lnTo>
                          <a:pt x="430607" y="0"/>
                        </a:lnTo>
                        <a:lnTo>
                          <a:pt x="4211" y="0"/>
                        </a:lnTo>
                        <a:lnTo>
                          <a:pt x="0" y="688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04" name="任意多边形: 形状 903">
                  <a:extLst>
                    <a:ext uri="{FF2B5EF4-FFF2-40B4-BE49-F238E27FC236}">
                      <a16:creationId xmlns:a16="http://schemas.microsoft.com/office/drawing/2014/main" id="{4B5CA71B-CA24-5DEF-4969-86FED9F92A93}"/>
                    </a:ext>
                  </a:extLst>
                </p:cNvPr>
                <p:cNvSpPr/>
                <p:nvPr/>
              </p:nvSpPr>
              <p:spPr>
                <a:xfrm>
                  <a:off x="7081613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5" name="任意多边形: 形状 904">
                  <a:extLst>
                    <a:ext uri="{FF2B5EF4-FFF2-40B4-BE49-F238E27FC236}">
                      <a16:creationId xmlns:a16="http://schemas.microsoft.com/office/drawing/2014/main" id="{4191F45E-5C2B-2751-9811-BC6DBFD4277E}"/>
                    </a:ext>
                  </a:extLst>
                </p:cNvPr>
                <p:cNvSpPr/>
                <p:nvPr/>
              </p:nvSpPr>
              <p:spPr>
                <a:xfrm>
                  <a:off x="7406328" y="-1623857"/>
                  <a:ext cx="324714" cy="258942"/>
                </a:xfrm>
                <a:custGeom>
                  <a:avLst/>
                  <a:gdLst>
                    <a:gd name="connsiteX0" fmla="*/ 0 w 324714"/>
                    <a:gd name="connsiteY0" fmla="*/ 0 h 258942"/>
                    <a:gd name="connsiteX1" fmla="*/ 324715 w 324714"/>
                    <a:gd name="connsiteY1" fmla="*/ 0 h 258942"/>
                    <a:gd name="connsiteX2" fmla="*/ 324715 w 324714"/>
                    <a:gd name="connsiteY2" fmla="*/ 258942 h 258942"/>
                    <a:gd name="connsiteX3" fmla="*/ 0 w 324714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4" h="258942">
                      <a:moveTo>
                        <a:pt x="0" y="0"/>
                      </a:moveTo>
                      <a:lnTo>
                        <a:pt x="324715" y="0"/>
                      </a:lnTo>
                      <a:lnTo>
                        <a:pt x="324715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906" name="任意多边形: 形状 905">
                  <a:extLst>
                    <a:ext uri="{FF2B5EF4-FFF2-40B4-BE49-F238E27FC236}">
                      <a16:creationId xmlns:a16="http://schemas.microsoft.com/office/drawing/2014/main" id="{3A7ACCCC-78A9-48EA-AB3E-A771A4B7DE9E}"/>
                    </a:ext>
                  </a:extLst>
                </p:cNvPr>
                <p:cNvSpPr/>
                <p:nvPr/>
              </p:nvSpPr>
              <p:spPr>
                <a:xfrm>
                  <a:off x="7731045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7" name="任意多边形: 形状 906">
                  <a:extLst>
                    <a:ext uri="{FF2B5EF4-FFF2-40B4-BE49-F238E27FC236}">
                      <a16:creationId xmlns:a16="http://schemas.microsoft.com/office/drawing/2014/main" id="{29CB6231-49F9-902F-77D3-20350D63DF02}"/>
                    </a:ext>
                  </a:extLst>
                </p:cNvPr>
                <p:cNvSpPr/>
                <p:nvPr/>
              </p:nvSpPr>
              <p:spPr>
                <a:xfrm>
                  <a:off x="8055756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8" name="任意多边形: 形状 907">
                  <a:extLst>
                    <a:ext uri="{FF2B5EF4-FFF2-40B4-BE49-F238E27FC236}">
                      <a16:creationId xmlns:a16="http://schemas.microsoft.com/office/drawing/2014/main" id="{A9C20AA8-FEF8-0656-55C4-C435BB609564}"/>
                    </a:ext>
                  </a:extLst>
                </p:cNvPr>
                <p:cNvSpPr/>
                <p:nvPr/>
              </p:nvSpPr>
              <p:spPr>
                <a:xfrm>
                  <a:off x="8380482" y="-1623857"/>
                  <a:ext cx="324714" cy="258942"/>
                </a:xfrm>
                <a:custGeom>
                  <a:avLst/>
                  <a:gdLst>
                    <a:gd name="connsiteX0" fmla="*/ 0 w 324714"/>
                    <a:gd name="connsiteY0" fmla="*/ 0 h 258942"/>
                    <a:gd name="connsiteX1" fmla="*/ 324715 w 324714"/>
                    <a:gd name="connsiteY1" fmla="*/ 0 h 258942"/>
                    <a:gd name="connsiteX2" fmla="*/ 324715 w 324714"/>
                    <a:gd name="connsiteY2" fmla="*/ 258942 h 258942"/>
                    <a:gd name="connsiteX3" fmla="*/ 0 w 324714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4" h="258942">
                      <a:moveTo>
                        <a:pt x="0" y="0"/>
                      </a:moveTo>
                      <a:lnTo>
                        <a:pt x="324715" y="0"/>
                      </a:lnTo>
                      <a:lnTo>
                        <a:pt x="324715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9" name="任意多边形: 形状 908">
                  <a:extLst>
                    <a:ext uri="{FF2B5EF4-FFF2-40B4-BE49-F238E27FC236}">
                      <a16:creationId xmlns:a16="http://schemas.microsoft.com/office/drawing/2014/main" id="{0BB3E8CF-3E80-B890-0E97-571A9EEE55AC}"/>
                    </a:ext>
                  </a:extLst>
                </p:cNvPr>
                <p:cNvSpPr/>
                <p:nvPr/>
              </p:nvSpPr>
              <p:spPr>
                <a:xfrm>
                  <a:off x="8705186" y="-1623857"/>
                  <a:ext cx="324717" cy="258942"/>
                </a:xfrm>
                <a:custGeom>
                  <a:avLst/>
                  <a:gdLst>
                    <a:gd name="connsiteX0" fmla="*/ 0 w 324717"/>
                    <a:gd name="connsiteY0" fmla="*/ 0 h 258942"/>
                    <a:gd name="connsiteX1" fmla="*/ 324717 w 324717"/>
                    <a:gd name="connsiteY1" fmla="*/ 0 h 258942"/>
                    <a:gd name="connsiteX2" fmla="*/ 324717 w 324717"/>
                    <a:gd name="connsiteY2" fmla="*/ 258942 h 258942"/>
                    <a:gd name="connsiteX3" fmla="*/ 0 w 324717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7" h="258942">
                      <a:moveTo>
                        <a:pt x="0" y="0"/>
                      </a:moveTo>
                      <a:lnTo>
                        <a:pt x="324717" y="0"/>
                      </a:lnTo>
                      <a:lnTo>
                        <a:pt x="324717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0" name="任意多边形: 形状 909">
                  <a:extLst>
                    <a:ext uri="{FF2B5EF4-FFF2-40B4-BE49-F238E27FC236}">
                      <a16:creationId xmlns:a16="http://schemas.microsoft.com/office/drawing/2014/main" id="{9A2C0C41-6E9E-0BEC-C7F9-5F23450BEF17}"/>
                    </a:ext>
                  </a:extLst>
                </p:cNvPr>
                <p:cNvSpPr/>
                <p:nvPr/>
              </p:nvSpPr>
              <p:spPr>
                <a:xfrm>
                  <a:off x="9029912" y="-1623857"/>
                  <a:ext cx="324714" cy="258942"/>
                </a:xfrm>
                <a:custGeom>
                  <a:avLst/>
                  <a:gdLst>
                    <a:gd name="connsiteX0" fmla="*/ 0 w 324714"/>
                    <a:gd name="connsiteY0" fmla="*/ 0 h 258942"/>
                    <a:gd name="connsiteX1" fmla="*/ 324715 w 324714"/>
                    <a:gd name="connsiteY1" fmla="*/ 0 h 258942"/>
                    <a:gd name="connsiteX2" fmla="*/ 324715 w 324714"/>
                    <a:gd name="connsiteY2" fmla="*/ 258942 h 258942"/>
                    <a:gd name="connsiteX3" fmla="*/ 0 w 324714"/>
                    <a:gd name="connsiteY3" fmla="*/ 258942 h 25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714" h="258942">
                      <a:moveTo>
                        <a:pt x="0" y="0"/>
                      </a:moveTo>
                      <a:lnTo>
                        <a:pt x="324715" y="0"/>
                      </a:lnTo>
                      <a:lnTo>
                        <a:pt x="324715" y="258942"/>
                      </a:lnTo>
                      <a:lnTo>
                        <a:pt x="0" y="2589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2" name="图形 2">
              <a:extLst>
                <a:ext uri="{FF2B5EF4-FFF2-40B4-BE49-F238E27FC236}">
                  <a16:creationId xmlns:a16="http://schemas.microsoft.com/office/drawing/2014/main" id="{074D55CA-E923-7CD3-003E-7C4121D16997}"/>
                </a:ext>
              </a:extLst>
            </p:cNvPr>
            <p:cNvGrpSpPr/>
            <p:nvPr/>
          </p:nvGrpSpPr>
          <p:grpSpPr>
            <a:xfrm>
              <a:off x="7233777" y="5704601"/>
              <a:ext cx="3111456" cy="951414"/>
              <a:chOff x="6670001" y="2200138"/>
              <a:chExt cx="3111456" cy="951414"/>
            </a:xfrm>
          </p:grpSpPr>
          <p:grpSp>
            <p:nvGrpSpPr>
              <p:cNvPr id="882" name="图形 2">
                <a:extLst>
                  <a:ext uri="{FF2B5EF4-FFF2-40B4-BE49-F238E27FC236}">
                    <a16:creationId xmlns:a16="http://schemas.microsoft.com/office/drawing/2014/main" id="{7AA73DEB-C59B-BDF2-124E-B88187AC9FB5}"/>
                  </a:ext>
                </a:extLst>
              </p:cNvPr>
              <p:cNvGrpSpPr/>
              <p:nvPr/>
            </p:nvGrpSpPr>
            <p:grpSpPr>
              <a:xfrm>
                <a:off x="8749948" y="2200138"/>
                <a:ext cx="1031509" cy="951414"/>
                <a:chOff x="8749948" y="2200138"/>
                <a:chExt cx="1031509" cy="951414"/>
              </a:xfrm>
            </p:grpSpPr>
            <p:sp>
              <p:nvSpPr>
                <p:cNvPr id="892" name="任意多边形: 形状 891">
                  <a:extLst>
                    <a:ext uri="{FF2B5EF4-FFF2-40B4-BE49-F238E27FC236}">
                      <a16:creationId xmlns:a16="http://schemas.microsoft.com/office/drawing/2014/main" id="{8E6B5477-91EC-F902-D48D-A5FE9AFFE4F9}"/>
                    </a:ext>
                  </a:extLst>
                </p:cNvPr>
                <p:cNvSpPr/>
                <p:nvPr/>
              </p:nvSpPr>
              <p:spPr>
                <a:xfrm rot="81827">
                  <a:off x="8749948" y="2242250"/>
                  <a:ext cx="893888" cy="893888"/>
                </a:xfrm>
                <a:custGeom>
                  <a:avLst/>
                  <a:gdLst>
                    <a:gd name="connsiteX0" fmla="*/ 0 w 893888"/>
                    <a:gd name="connsiteY0" fmla="*/ 0 h 893888"/>
                    <a:gd name="connsiteX1" fmla="*/ 893889 w 893888"/>
                    <a:gd name="connsiteY1" fmla="*/ 0 h 893888"/>
                    <a:gd name="connsiteX2" fmla="*/ 893889 w 893888"/>
                    <a:gd name="connsiteY2" fmla="*/ 893889 h 893888"/>
                    <a:gd name="connsiteX3" fmla="*/ 0 w 893888"/>
                    <a:gd name="connsiteY3" fmla="*/ 893889 h 893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3888" h="893888">
                      <a:moveTo>
                        <a:pt x="0" y="0"/>
                      </a:moveTo>
                      <a:lnTo>
                        <a:pt x="893889" y="0"/>
                      </a:lnTo>
                      <a:lnTo>
                        <a:pt x="893889" y="893889"/>
                      </a:lnTo>
                      <a:lnTo>
                        <a:pt x="0" y="89388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3" name="任意多边形: 形状 892">
                  <a:extLst>
                    <a:ext uri="{FF2B5EF4-FFF2-40B4-BE49-F238E27FC236}">
                      <a16:creationId xmlns:a16="http://schemas.microsoft.com/office/drawing/2014/main" id="{320588EA-67AD-1CF2-9AD5-3D406401E6C6}"/>
                    </a:ext>
                  </a:extLst>
                </p:cNvPr>
                <p:cNvSpPr/>
                <p:nvPr/>
              </p:nvSpPr>
              <p:spPr>
                <a:xfrm>
                  <a:off x="9104531" y="2888521"/>
                  <a:ext cx="233286" cy="263031"/>
                </a:xfrm>
                <a:custGeom>
                  <a:avLst/>
                  <a:gdLst>
                    <a:gd name="connsiteX0" fmla="*/ 227617 w 233286"/>
                    <a:gd name="connsiteY0" fmla="*/ 263032 h 263031"/>
                    <a:gd name="connsiteX1" fmla="*/ 233286 w 233286"/>
                    <a:gd name="connsiteY1" fmla="*/ 25242 h 263031"/>
                    <a:gd name="connsiteX2" fmla="*/ 206494 w 233286"/>
                    <a:gd name="connsiteY2" fmla="*/ 44735 h 263031"/>
                    <a:gd name="connsiteX3" fmla="*/ 191521 w 233286"/>
                    <a:gd name="connsiteY3" fmla="*/ 24248 h 263031"/>
                    <a:gd name="connsiteX4" fmla="*/ 165415 w 233286"/>
                    <a:gd name="connsiteY4" fmla="*/ 14340 h 263031"/>
                    <a:gd name="connsiteX5" fmla="*/ 137183 w 233286"/>
                    <a:gd name="connsiteY5" fmla="*/ 46175 h 263031"/>
                    <a:gd name="connsiteX6" fmla="*/ 122347 w 233286"/>
                    <a:gd name="connsiteY6" fmla="*/ 2469 h 263031"/>
                    <a:gd name="connsiteX7" fmla="*/ 81199 w 233286"/>
                    <a:gd name="connsiteY7" fmla="*/ 76380 h 263031"/>
                    <a:gd name="connsiteX8" fmla="*/ 57058 w 233286"/>
                    <a:gd name="connsiteY8" fmla="*/ 13300 h 263031"/>
                    <a:gd name="connsiteX9" fmla="*/ 39411 w 233286"/>
                    <a:gd name="connsiteY9" fmla="*/ 39205 h 263031"/>
                    <a:gd name="connsiteX10" fmla="*/ 18677 w 233286"/>
                    <a:gd name="connsiteY10" fmla="*/ 0 h 263031"/>
                    <a:gd name="connsiteX11" fmla="*/ 0 w 233286"/>
                    <a:gd name="connsiteY11" fmla="*/ 257614 h 263031"/>
                    <a:gd name="connsiteX12" fmla="*/ 227617 w 233286"/>
                    <a:gd name="connsiteY12" fmla="*/ 263032 h 263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3286" h="263031">
                      <a:moveTo>
                        <a:pt x="227617" y="263032"/>
                      </a:moveTo>
                      <a:lnTo>
                        <a:pt x="233286" y="25242"/>
                      </a:lnTo>
                      <a:lnTo>
                        <a:pt x="206494" y="44735"/>
                      </a:lnTo>
                      <a:lnTo>
                        <a:pt x="191521" y="24248"/>
                      </a:lnTo>
                      <a:lnTo>
                        <a:pt x="165415" y="14340"/>
                      </a:lnTo>
                      <a:lnTo>
                        <a:pt x="137183" y="46175"/>
                      </a:lnTo>
                      <a:lnTo>
                        <a:pt x="122347" y="2469"/>
                      </a:lnTo>
                      <a:lnTo>
                        <a:pt x="81199" y="76380"/>
                      </a:lnTo>
                      <a:lnTo>
                        <a:pt x="57058" y="13300"/>
                      </a:lnTo>
                      <a:lnTo>
                        <a:pt x="39411" y="39205"/>
                      </a:lnTo>
                      <a:lnTo>
                        <a:pt x="18677" y="0"/>
                      </a:lnTo>
                      <a:cubicBezTo>
                        <a:pt x="18677" y="0"/>
                        <a:pt x="6950" y="183433"/>
                        <a:pt x="0" y="257614"/>
                      </a:cubicBezTo>
                      <a:cubicBezTo>
                        <a:pt x="75804" y="263146"/>
                        <a:pt x="151859" y="256974"/>
                        <a:pt x="227617" y="263032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4" name="任意多边形: 形状 893">
                  <a:extLst>
                    <a:ext uri="{FF2B5EF4-FFF2-40B4-BE49-F238E27FC236}">
                      <a16:creationId xmlns:a16="http://schemas.microsoft.com/office/drawing/2014/main" id="{F39F8B51-2819-EE8C-01AF-C2DC3B225150}"/>
                    </a:ext>
                  </a:extLst>
                </p:cNvPr>
                <p:cNvSpPr/>
                <p:nvPr/>
              </p:nvSpPr>
              <p:spPr>
                <a:xfrm>
                  <a:off x="8760758" y="2200138"/>
                  <a:ext cx="1020630" cy="52920"/>
                </a:xfrm>
                <a:custGeom>
                  <a:avLst/>
                  <a:gdLst>
                    <a:gd name="connsiteX0" fmla="*/ 0 w 1020630"/>
                    <a:gd name="connsiteY0" fmla="*/ 31640 h 52920"/>
                    <a:gd name="connsiteX1" fmla="*/ 222154 w 1020630"/>
                    <a:gd name="connsiteY1" fmla="*/ 0 h 52920"/>
                    <a:gd name="connsiteX2" fmla="*/ 1020630 w 1020630"/>
                    <a:gd name="connsiteY2" fmla="*/ 19013 h 52920"/>
                    <a:gd name="connsiteX3" fmla="*/ 893643 w 1020630"/>
                    <a:gd name="connsiteY3" fmla="*/ 52921 h 52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0630" h="52920">
                      <a:moveTo>
                        <a:pt x="0" y="31640"/>
                      </a:moveTo>
                      <a:lnTo>
                        <a:pt x="222154" y="0"/>
                      </a:lnTo>
                      <a:lnTo>
                        <a:pt x="1020630" y="19013"/>
                      </a:lnTo>
                      <a:lnTo>
                        <a:pt x="893643" y="52921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5" name="任意多边形: 形状 894">
                  <a:extLst>
                    <a:ext uri="{FF2B5EF4-FFF2-40B4-BE49-F238E27FC236}">
                      <a16:creationId xmlns:a16="http://schemas.microsoft.com/office/drawing/2014/main" id="{04F04DE3-D3B1-3180-7B47-1DDF52B306D6}"/>
                    </a:ext>
                  </a:extLst>
                </p:cNvPr>
                <p:cNvSpPr/>
                <p:nvPr/>
              </p:nvSpPr>
              <p:spPr>
                <a:xfrm>
                  <a:off x="9633073" y="2219093"/>
                  <a:ext cx="148384" cy="927670"/>
                </a:xfrm>
                <a:custGeom>
                  <a:avLst/>
                  <a:gdLst>
                    <a:gd name="connsiteX0" fmla="*/ 148384 w 148384"/>
                    <a:gd name="connsiteY0" fmla="*/ 0 h 927670"/>
                    <a:gd name="connsiteX1" fmla="*/ 127696 w 148384"/>
                    <a:gd name="connsiteY1" fmla="*/ 868143 h 927670"/>
                    <a:gd name="connsiteX2" fmla="*/ 102824 w 148384"/>
                    <a:gd name="connsiteY2" fmla="*/ 879710 h 927670"/>
                    <a:gd name="connsiteX3" fmla="*/ 54841 w 148384"/>
                    <a:gd name="connsiteY3" fmla="*/ 902136 h 927670"/>
                    <a:gd name="connsiteX4" fmla="*/ 0 w 148384"/>
                    <a:gd name="connsiteY4" fmla="*/ 927670 h 927670"/>
                    <a:gd name="connsiteX5" fmla="*/ 21283 w 148384"/>
                    <a:gd name="connsiteY5" fmla="*/ 34036 h 92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8384" h="927670">
                      <a:moveTo>
                        <a:pt x="148384" y="0"/>
                      </a:moveTo>
                      <a:lnTo>
                        <a:pt x="127696" y="868143"/>
                      </a:lnTo>
                      <a:lnTo>
                        <a:pt x="102824" y="879710"/>
                      </a:lnTo>
                      <a:lnTo>
                        <a:pt x="54841" y="902136"/>
                      </a:lnTo>
                      <a:lnTo>
                        <a:pt x="0" y="927670"/>
                      </a:lnTo>
                      <a:lnTo>
                        <a:pt x="21283" y="34036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6" name="任意多边形: 形状 895">
                  <a:extLst>
                    <a:ext uri="{FF2B5EF4-FFF2-40B4-BE49-F238E27FC236}">
                      <a16:creationId xmlns:a16="http://schemas.microsoft.com/office/drawing/2014/main" id="{3E6602F3-DC38-2DF6-C27C-5E6670C5D621}"/>
                    </a:ext>
                  </a:extLst>
                </p:cNvPr>
                <p:cNvSpPr/>
                <p:nvPr/>
              </p:nvSpPr>
              <p:spPr>
                <a:xfrm>
                  <a:off x="9105647" y="2209922"/>
                  <a:ext cx="298071" cy="323167"/>
                </a:xfrm>
                <a:custGeom>
                  <a:avLst/>
                  <a:gdLst>
                    <a:gd name="connsiteX0" fmla="*/ 6378 w 298071"/>
                    <a:gd name="connsiteY0" fmla="*/ 30223 h 323167"/>
                    <a:gd name="connsiteX1" fmla="*/ 0 w 298071"/>
                    <a:gd name="connsiteY1" fmla="*/ 297932 h 323167"/>
                    <a:gd name="connsiteX2" fmla="*/ 26792 w 298071"/>
                    <a:gd name="connsiteY2" fmla="*/ 278439 h 323167"/>
                    <a:gd name="connsiteX3" fmla="*/ 41788 w 298071"/>
                    <a:gd name="connsiteY3" fmla="*/ 298929 h 323167"/>
                    <a:gd name="connsiteX4" fmla="*/ 67871 w 298071"/>
                    <a:gd name="connsiteY4" fmla="*/ 308836 h 323167"/>
                    <a:gd name="connsiteX5" fmla="*/ 96104 w 298071"/>
                    <a:gd name="connsiteY5" fmla="*/ 276995 h 323167"/>
                    <a:gd name="connsiteX6" fmla="*/ 110940 w 298071"/>
                    <a:gd name="connsiteY6" fmla="*/ 320701 h 323167"/>
                    <a:gd name="connsiteX7" fmla="*/ 160774 w 298071"/>
                    <a:gd name="connsiteY7" fmla="*/ 177897 h 323167"/>
                    <a:gd name="connsiteX8" fmla="*/ 176228 w 298071"/>
                    <a:gd name="connsiteY8" fmla="*/ 309867 h 323167"/>
                    <a:gd name="connsiteX9" fmla="*/ 193876 w 298071"/>
                    <a:gd name="connsiteY9" fmla="*/ 283969 h 323167"/>
                    <a:gd name="connsiteX10" fmla="*/ 214610 w 298071"/>
                    <a:gd name="connsiteY10" fmla="*/ 323167 h 323167"/>
                    <a:gd name="connsiteX11" fmla="*/ 236944 w 298071"/>
                    <a:gd name="connsiteY11" fmla="*/ 35714 h 323167"/>
                    <a:gd name="connsiteX12" fmla="*/ 298072 w 298071"/>
                    <a:gd name="connsiteY12" fmla="*/ 4652 h 323167"/>
                    <a:gd name="connsiteX13" fmla="*/ 235984 w 298071"/>
                    <a:gd name="connsiteY13" fmla="*/ 10913 h 323167"/>
                    <a:gd name="connsiteX14" fmla="*/ 234635 w 298071"/>
                    <a:gd name="connsiteY14" fmla="*/ 3141 h 323167"/>
                    <a:gd name="connsiteX15" fmla="*/ 102710 w 298071"/>
                    <a:gd name="connsiteY15" fmla="*/ 0 h 323167"/>
                    <a:gd name="connsiteX16" fmla="*/ 6378 w 298071"/>
                    <a:gd name="connsiteY16" fmla="*/ 30223 h 32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98071" h="323167">
                      <a:moveTo>
                        <a:pt x="6378" y="30223"/>
                      </a:moveTo>
                      <a:lnTo>
                        <a:pt x="0" y="297932"/>
                      </a:lnTo>
                      <a:lnTo>
                        <a:pt x="26792" y="278439"/>
                      </a:lnTo>
                      <a:lnTo>
                        <a:pt x="41788" y="298929"/>
                      </a:lnTo>
                      <a:lnTo>
                        <a:pt x="67871" y="308836"/>
                      </a:lnTo>
                      <a:lnTo>
                        <a:pt x="96104" y="276995"/>
                      </a:lnTo>
                      <a:lnTo>
                        <a:pt x="110940" y="320701"/>
                      </a:lnTo>
                      <a:lnTo>
                        <a:pt x="160774" y="177897"/>
                      </a:lnTo>
                      <a:lnTo>
                        <a:pt x="176228" y="309867"/>
                      </a:lnTo>
                      <a:lnTo>
                        <a:pt x="193876" y="283969"/>
                      </a:lnTo>
                      <a:lnTo>
                        <a:pt x="214610" y="323167"/>
                      </a:lnTo>
                      <a:cubicBezTo>
                        <a:pt x="214610" y="323167"/>
                        <a:pt x="231892" y="52624"/>
                        <a:pt x="236944" y="35714"/>
                      </a:cubicBezTo>
                      <a:lnTo>
                        <a:pt x="298072" y="4652"/>
                      </a:lnTo>
                      <a:lnTo>
                        <a:pt x="235984" y="10913"/>
                      </a:lnTo>
                      <a:lnTo>
                        <a:pt x="234635" y="3141"/>
                      </a:lnTo>
                      <a:lnTo>
                        <a:pt x="102710" y="0"/>
                      </a:lnTo>
                      <a:lnTo>
                        <a:pt x="6378" y="30223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7" name="任意多边形: 形状 896">
                  <a:extLst>
                    <a:ext uri="{FF2B5EF4-FFF2-40B4-BE49-F238E27FC236}">
                      <a16:creationId xmlns:a16="http://schemas.microsoft.com/office/drawing/2014/main" id="{87756420-5DC0-9391-4D21-021933518593}"/>
                    </a:ext>
                  </a:extLst>
                </p:cNvPr>
                <p:cNvSpPr/>
                <p:nvPr/>
              </p:nvSpPr>
              <p:spPr>
                <a:xfrm>
                  <a:off x="9633119" y="2221034"/>
                  <a:ext cx="112516" cy="153358"/>
                </a:xfrm>
                <a:custGeom>
                  <a:avLst/>
                  <a:gdLst>
                    <a:gd name="connsiteX0" fmla="*/ 0 w 112516"/>
                    <a:gd name="connsiteY0" fmla="*/ 19733 h 153358"/>
                    <a:gd name="connsiteX1" fmla="*/ 63231 w 112516"/>
                    <a:gd name="connsiteY1" fmla="*/ 20398 h 153358"/>
                    <a:gd name="connsiteX2" fmla="*/ 63299 w 112516"/>
                    <a:gd name="connsiteY2" fmla="*/ 153359 h 153358"/>
                    <a:gd name="connsiteX3" fmla="*/ 74203 w 112516"/>
                    <a:gd name="connsiteY3" fmla="*/ 136584 h 153358"/>
                    <a:gd name="connsiteX4" fmla="*/ 78090 w 112516"/>
                    <a:gd name="connsiteY4" fmla="*/ 142098 h 153358"/>
                    <a:gd name="connsiteX5" fmla="*/ 87919 w 112516"/>
                    <a:gd name="connsiteY5" fmla="*/ 130924 h 153358"/>
                    <a:gd name="connsiteX6" fmla="*/ 96721 w 112516"/>
                    <a:gd name="connsiteY6" fmla="*/ 137896 h 153358"/>
                    <a:gd name="connsiteX7" fmla="*/ 109705 w 112516"/>
                    <a:gd name="connsiteY7" fmla="*/ 126183 h 153358"/>
                    <a:gd name="connsiteX8" fmla="*/ 112517 w 112516"/>
                    <a:gd name="connsiteY8" fmla="*/ 7644 h 153358"/>
                    <a:gd name="connsiteX9" fmla="*/ 49241 w 112516"/>
                    <a:gd name="connsiteY9" fmla="*/ 0 h 153358"/>
                    <a:gd name="connsiteX10" fmla="*/ 54453 w 112516"/>
                    <a:gd name="connsiteY10" fmla="*/ 3996 h 153358"/>
                    <a:gd name="connsiteX11" fmla="*/ 44440 w 112516"/>
                    <a:gd name="connsiteY11" fmla="*/ 6074 h 153358"/>
                    <a:gd name="connsiteX12" fmla="*/ 36736 w 112516"/>
                    <a:gd name="connsiteY12" fmla="*/ 14607 h 15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516" h="153358">
                      <a:moveTo>
                        <a:pt x="0" y="19733"/>
                      </a:moveTo>
                      <a:lnTo>
                        <a:pt x="63231" y="20398"/>
                      </a:lnTo>
                      <a:lnTo>
                        <a:pt x="63299" y="153359"/>
                      </a:lnTo>
                      <a:lnTo>
                        <a:pt x="74203" y="136584"/>
                      </a:lnTo>
                      <a:lnTo>
                        <a:pt x="78090" y="142098"/>
                      </a:lnTo>
                      <a:lnTo>
                        <a:pt x="87919" y="130924"/>
                      </a:lnTo>
                      <a:lnTo>
                        <a:pt x="96721" y="137896"/>
                      </a:lnTo>
                      <a:lnTo>
                        <a:pt x="109705" y="126183"/>
                      </a:lnTo>
                      <a:lnTo>
                        <a:pt x="112517" y="7644"/>
                      </a:lnTo>
                      <a:lnTo>
                        <a:pt x="49241" y="0"/>
                      </a:lnTo>
                      <a:lnTo>
                        <a:pt x="54453" y="3996"/>
                      </a:lnTo>
                      <a:lnTo>
                        <a:pt x="44440" y="6074"/>
                      </a:lnTo>
                      <a:lnTo>
                        <a:pt x="36736" y="14607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8" name="任意多边形: 形状 897">
                  <a:extLst>
                    <a:ext uri="{FF2B5EF4-FFF2-40B4-BE49-F238E27FC236}">
                      <a16:creationId xmlns:a16="http://schemas.microsoft.com/office/drawing/2014/main" id="{259CE817-D842-FD8F-1062-54D967980426}"/>
                    </a:ext>
                  </a:extLst>
                </p:cNvPr>
                <p:cNvSpPr/>
                <p:nvPr/>
              </p:nvSpPr>
              <p:spPr>
                <a:xfrm>
                  <a:off x="9687914" y="2986583"/>
                  <a:ext cx="47983" cy="134645"/>
                </a:xfrm>
                <a:custGeom>
                  <a:avLst/>
                  <a:gdLst>
                    <a:gd name="connsiteX0" fmla="*/ 47983 w 47983"/>
                    <a:gd name="connsiteY0" fmla="*/ 112220 h 134645"/>
                    <a:gd name="connsiteX1" fmla="*/ 0 w 47983"/>
                    <a:gd name="connsiteY1" fmla="*/ 134645 h 134645"/>
                    <a:gd name="connsiteX2" fmla="*/ 4343 w 47983"/>
                    <a:gd name="connsiteY2" fmla="*/ 52327 h 134645"/>
                    <a:gd name="connsiteX3" fmla="*/ 14471 w 47983"/>
                    <a:gd name="connsiteY3" fmla="*/ 69632 h 134645"/>
                    <a:gd name="connsiteX4" fmla="*/ 20963 w 47983"/>
                    <a:gd name="connsiteY4" fmla="*/ 38794 h 134645"/>
                    <a:gd name="connsiteX5" fmla="*/ 31135 w 47983"/>
                    <a:gd name="connsiteY5" fmla="*/ 47777 h 134645"/>
                    <a:gd name="connsiteX6" fmla="*/ 33741 w 47983"/>
                    <a:gd name="connsiteY6" fmla="*/ 25169 h 134645"/>
                    <a:gd name="connsiteX7" fmla="*/ 47389 w 47983"/>
                    <a:gd name="connsiteY7" fmla="*/ 0 h 134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983" h="134645">
                      <a:moveTo>
                        <a:pt x="47983" y="112220"/>
                      </a:moveTo>
                      <a:lnTo>
                        <a:pt x="0" y="134645"/>
                      </a:lnTo>
                      <a:lnTo>
                        <a:pt x="4343" y="52327"/>
                      </a:lnTo>
                      <a:lnTo>
                        <a:pt x="14471" y="69632"/>
                      </a:lnTo>
                      <a:lnTo>
                        <a:pt x="20963" y="38794"/>
                      </a:lnTo>
                      <a:lnTo>
                        <a:pt x="31135" y="47777"/>
                      </a:lnTo>
                      <a:lnTo>
                        <a:pt x="33741" y="25169"/>
                      </a:lnTo>
                      <a:lnTo>
                        <a:pt x="47389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8F6E79B9-E282-5E63-CB37-B61E5831A783}"/>
                    </a:ext>
                  </a:extLst>
                </p:cNvPr>
                <p:cNvSpPr/>
                <p:nvPr/>
              </p:nvSpPr>
              <p:spPr>
                <a:xfrm>
                  <a:off x="8854370" y="2206159"/>
                  <a:ext cx="158648" cy="24302"/>
                </a:xfrm>
                <a:custGeom>
                  <a:avLst/>
                  <a:gdLst>
                    <a:gd name="connsiteX0" fmla="*/ 86228 w 158648"/>
                    <a:gd name="connsiteY0" fmla="*/ 0 h 24302"/>
                    <a:gd name="connsiteX1" fmla="*/ 158648 w 158648"/>
                    <a:gd name="connsiteY1" fmla="*/ 2528 h 24302"/>
                    <a:gd name="connsiteX2" fmla="*/ 141069 w 158648"/>
                    <a:gd name="connsiteY2" fmla="*/ 8435 h 24302"/>
                    <a:gd name="connsiteX3" fmla="*/ 146807 w 158648"/>
                    <a:gd name="connsiteY3" fmla="*/ 11800 h 24302"/>
                    <a:gd name="connsiteX4" fmla="*/ 128085 w 158648"/>
                    <a:gd name="connsiteY4" fmla="*/ 17161 h 24302"/>
                    <a:gd name="connsiteX5" fmla="*/ 140201 w 158648"/>
                    <a:gd name="connsiteY5" fmla="*/ 20798 h 24302"/>
                    <a:gd name="connsiteX6" fmla="*/ 111443 w 158648"/>
                    <a:gd name="connsiteY6" fmla="*/ 20887 h 24302"/>
                    <a:gd name="connsiteX7" fmla="*/ 111374 w 158648"/>
                    <a:gd name="connsiteY7" fmla="*/ 24302 h 24302"/>
                    <a:gd name="connsiteX8" fmla="*/ 0 w 158648"/>
                    <a:gd name="connsiteY8" fmla="*/ 12285 h 24302"/>
                    <a:gd name="connsiteX9" fmla="*/ 86228 w 158648"/>
                    <a:gd name="connsiteY9" fmla="*/ 0 h 24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8648" h="24302">
                      <a:moveTo>
                        <a:pt x="86228" y="0"/>
                      </a:moveTo>
                      <a:lnTo>
                        <a:pt x="158648" y="2528"/>
                      </a:lnTo>
                      <a:lnTo>
                        <a:pt x="141069" y="8435"/>
                      </a:lnTo>
                      <a:lnTo>
                        <a:pt x="146807" y="11800"/>
                      </a:lnTo>
                      <a:cubicBezTo>
                        <a:pt x="146807" y="11800"/>
                        <a:pt x="126347" y="17120"/>
                        <a:pt x="128085" y="17161"/>
                      </a:cubicBezTo>
                      <a:cubicBezTo>
                        <a:pt x="129822" y="17202"/>
                        <a:pt x="141938" y="21296"/>
                        <a:pt x="140201" y="20798"/>
                      </a:cubicBezTo>
                      <a:cubicBezTo>
                        <a:pt x="138463" y="20311"/>
                        <a:pt x="111443" y="20887"/>
                        <a:pt x="111443" y="20887"/>
                      </a:cubicBezTo>
                      <a:lnTo>
                        <a:pt x="111374" y="24302"/>
                      </a:lnTo>
                      <a:lnTo>
                        <a:pt x="0" y="12285"/>
                      </a:lnTo>
                      <a:lnTo>
                        <a:pt x="86228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3" name="图形 2">
                <a:extLst>
                  <a:ext uri="{FF2B5EF4-FFF2-40B4-BE49-F238E27FC236}">
                    <a16:creationId xmlns:a16="http://schemas.microsoft.com/office/drawing/2014/main" id="{81E2F6F6-8C21-33BB-650E-5EF7D3861E6E}"/>
                  </a:ext>
                </a:extLst>
              </p:cNvPr>
              <p:cNvGrpSpPr/>
              <p:nvPr/>
            </p:nvGrpSpPr>
            <p:grpSpPr>
              <a:xfrm>
                <a:off x="6670001" y="2309198"/>
                <a:ext cx="892550" cy="798569"/>
                <a:chOff x="6670001" y="2309198"/>
                <a:chExt cx="892550" cy="798569"/>
              </a:xfrm>
            </p:grpSpPr>
            <p:sp>
              <p:nvSpPr>
                <p:cNvPr id="884" name="任意多边形: 形状 883">
                  <a:extLst>
                    <a:ext uri="{FF2B5EF4-FFF2-40B4-BE49-F238E27FC236}">
                      <a16:creationId xmlns:a16="http://schemas.microsoft.com/office/drawing/2014/main" id="{4EB3FE61-4546-9DD4-F496-32E96CB825DD}"/>
                    </a:ext>
                  </a:extLst>
                </p:cNvPr>
                <p:cNvSpPr/>
                <p:nvPr/>
              </p:nvSpPr>
              <p:spPr>
                <a:xfrm rot="10408617">
                  <a:off x="6811494" y="2356711"/>
                  <a:ext cx="712872" cy="712872"/>
                </a:xfrm>
                <a:custGeom>
                  <a:avLst/>
                  <a:gdLst>
                    <a:gd name="connsiteX0" fmla="*/ 0 w 712872"/>
                    <a:gd name="connsiteY0" fmla="*/ 0 h 712872"/>
                    <a:gd name="connsiteX1" fmla="*/ 712873 w 712872"/>
                    <a:gd name="connsiteY1" fmla="*/ 0 h 712872"/>
                    <a:gd name="connsiteX2" fmla="*/ 712873 w 712872"/>
                    <a:gd name="connsiteY2" fmla="*/ 712873 h 712872"/>
                    <a:gd name="connsiteX3" fmla="*/ 0 w 712872"/>
                    <a:gd name="connsiteY3" fmla="*/ 712873 h 712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2872" h="712872">
                      <a:moveTo>
                        <a:pt x="0" y="0"/>
                      </a:moveTo>
                      <a:lnTo>
                        <a:pt x="712873" y="0"/>
                      </a:lnTo>
                      <a:lnTo>
                        <a:pt x="712873" y="712873"/>
                      </a:lnTo>
                      <a:lnTo>
                        <a:pt x="0" y="71287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5" name="任意多边形: 形状 884">
                  <a:extLst>
                    <a:ext uri="{FF2B5EF4-FFF2-40B4-BE49-F238E27FC236}">
                      <a16:creationId xmlns:a16="http://schemas.microsoft.com/office/drawing/2014/main" id="{0A4585A1-4F11-0B58-94DF-A15C44CD1431}"/>
                    </a:ext>
                  </a:extLst>
                </p:cNvPr>
                <p:cNvSpPr/>
                <p:nvPr/>
              </p:nvSpPr>
              <p:spPr>
                <a:xfrm>
                  <a:off x="7070789" y="2855719"/>
                  <a:ext cx="201945" cy="223904"/>
                </a:xfrm>
                <a:custGeom>
                  <a:avLst/>
                  <a:gdLst>
                    <a:gd name="connsiteX0" fmla="*/ 21541 w 201945"/>
                    <a:gd name="connsiteY0" fmla="*/ 223905 h 223904"/>
                    <a:gd name="connsiteX1" fmla="*/ 0 w 201945"/>
                    <a:gd name="connsiteY1" fmla="*/ 35433 h 223904"/>
                    <a:gd name="connsiteX2" fmla="*/ 22670 w 201945"/>
                    <a:gd name="connsiteY2" fmla="*/ 48996 h 223904"/>
                    <a:gd name="connsiteX3" fmla="*/ 33113 w 201945"/>
                    <a:gd name="connsiteY3" fmla="*/ 31648 h 223904"/>
                    <a:gd name="connsiteX4" fmla="*/ 53117 w 201945"/>
                    <a:gd name="connsiteY4" fmla="*/ 21909 h 223904"/>
                    <a:gd name="connsiteX5" fmla="*/ 77831 w 201945"/>
                    <a:gd name="connsiteY5" fmla="*/ 45171 h 223904"/>
                    <a:gd name="connsiteX6" fmla="*/ 86479 w 201945"/>
                    <a:gd name="connsiteY6" fmla="*/ 9393 h 223904"/>
                    <a:gd name="connsiteX7" fmla="*/ 124457 w 201945"/>
                    <a:gd name="connsiteY7" fmla="*/ 65149 h 223904"/>
                    <a:gd name="connsiteX8" fmla="*/ 139108 w 201945"/>
                    <a:gd name="connsiteY8" fmla="*/ 13316 h 223904"/>
                    <a:gd name="connsiteX9" fmla="*/ 154982 w 201945"/>
                    <a:gd name="connsiteY9" fmla="*/ 32628 h 223904"/>
                    <a:gd name="connsiteX10" fmla="*/ 168650 w 201945"/>
                    <a:gd name="connsiteY10" fmla="*/ 0 h 223904"/>
                    <a:gd name="connsiteX11" fmla="*/ 201945 w 201945"/>
                    <a:gd name="connsiteY11" fmla="*/ 203262 h 223904"/>
                    <a:gd name="connsiteX12" fmla="*/ 21541 w 201945"/>
                    <a:gd name="connsiteY12" fmla="*/ 223905 h 223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1945" h="223904">
                      <a:moveTo>
                        <a:pt x="21541" y="223905"/>
                      </a:moveTo>
                      <a:lnTo>
                        <a:pt x="0" y="35433"/>
                      </a:lnTo>
                      <a:lnTo>
                        <a:pt x="22670" y="48996"/>
                      </a:lnTo>
                      <a:lnTo>
                        <a:pt x="33113" y="31648"/>
                      </a:lnTo>
                      <a:lnTo>
                        <a:pt x="53117" y="21909"/>
                      </a:lnTo>
                      <a:lnTo>
                        <a:pt x="77831" y="45171"/>
                      </a:lnTo>
                      <a:lnTo>
                        <a:pt x="86479" y="9393"/>
                      </a:lnTo>
                      <a:lnTo>
                        <a:pt x="124457" y="65149"/>
                      </a:lnTo>
                      <a:lnTo>
                        <a:pt x="139108" y="13316"/>
                      </a:lnTo>
                      <a:lnTo>
                        <a:pt x="154982" y="32628"/>
                      </a:lnTo>
                      <a:lnTo>
                        <a:pt x="168650" y="0"/>
                      </a:lnTo>
                      <a:cubicBezTo>
                        <a:pt x="168650" y="0"/>
                        <a:pt x="191103" y="144855"/>
                        <a:pt x="201945" y="203262"/>
                      </a:cubicBezTo>
                      <a:cubicBezTo>
                        <a:pt x="142139" y="213092"/>
                        <a:pt x="81281" y="213663"/>
                        <a:pt x="21541" y="223905"/>
                      </a:cubicBez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6" name="任意多边形: 形状 885">
                  <a:extLst>
                    <a:ext uri="{FF2B5EF4-FFF2-40B4-BE49-F238E27FC236}">
                      <a16:creationId xmlns:a16="http://schemas.microsoft.com/office/drawing/2014/main" id="{654E67EA-FA9B-5B4E-02DD-DAA3D267EB00}"/>
                    </a:ext>
                  </a:extLst>
                </p:cNvPr>
                <p:cNvSpPr/>
                <p:nvPr/>
              </p:nvSpPr>
              <p:spPr>
                <a:xfrm>
                  <a:off x="6670040" y="2309198"/>
                  <a:ext cx="811580" cy="90164"/>
                </a:xfrm>
                <a:custGeom>
                  <a:avLst/>
                  <a:gdLst>
                    <a:gd name="connsiteX0" fmla="*/ 811580 w 811580"/>
                    <a:gd name="connsiteY0" fmla="*/ 9208 h 90164"/>
                    <a:gd name="connsiteX1" fmla="*/ 632852 w 811580"/>
                    <a:gd name="connsiteY1" fmla="*/ 0 h 90164"/>
                    <a:gd name="connsiteX2" fmla="*/ 0 w 811580"/>
                    <a:gd name="connsiteY2" fmla="*/ 72336 h 90164"/>
                    <a:gd name="connsiteX3" fmla="*/ 103302 w 811580"/>
                    <a:gd name="connsiteY3" fmla="*/ 90164 h 90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1580" h="90164">
                      <a:moveTo>
                        <a:pt x="811580" y="9208"/>
                      </a:moveTo>
                      <a:lnTo>
                        <a:pt x="632852" y="0"/>
                      </a:lnTo>
                      <a:lnTo>
                        <a:pt x="0" y="72336"/>
                      </a:lnTo>
                      <a:lnTo>
                        <a:pt x="103302" y="90164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7" name="任意多边形: 形状 886">
                  <a:extLst>
                    <a:ext uri="{FF2B5EF4-FFF2-40B4-BE49-F238E27FC236}">
                      <a16:creationId xmlns:a16="http://schemas.microsoft.com/office/drawing/2014/main" id="{CAF6C1B7-BE64-1A45-1469-2BFFAE42E24D}"/>
                    </a:ext>
                  </a:extLst>
                </p:cNvPr>
                <p:cNvSpPr/>
                <p:nvPr/>
              </p:nvSpPr>
              <p:spPr>
                <a:xfrm>
                  <a:off x="6670001" y="2381493"/>
                  <a:ext cx="184349" cy="726180"/>
                </a:xfrm>
                <a:custGeom>
                  <a:avLst/>
                  <a:gdLst>
                    <a:gd name="connsiteX0" fmla="*/ 0 w 184349"/>
                    <a:gd name="connsiteY0" fmla="*/ 0 h 726180"/>
                    <a:gd name="connsiteX1" fmla="*/ 78648 w 184349"/>
                    <a:gd name="connsiteY1" fmla="*/ 688049 h 726180"/>
                    <a:gd name="connsiteX2" fmla="*/ 99238 w 184349"/>
                    <a:gd name="connsiteY2" fmla="*/ 695456 h 726180"/>
                    <a:gd name="connsiteX3" fmla="*/ 138943 w 184349"/>
                    <a:gd name="connsiteY3" fmla="*/ 709835 h 726180"/>
                    <a:gd name="connsiteX4" fmla="*/ 184350 w 184349"/>
                    <a:gd name="connsiteY4" fmla="*/ 726180 h 726180"/>
                    <a:gd name="connsiteX5" fmla="*/ 103394 w 184349"/>
                    <a:gd name="connsiteY5" fmla="*/ 17920 h 726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4349" h="726180">
                      <a:moveTo>
                        <a:pt x="0" y="0"/>
                      </a:moveTo>
                      <a:lnTo>
                        <a:pt x="78648" y="688049"/>
                      </a:lnTo>
                      <a:lnTo>
                        <a:pt x="99238" y="695456"/>
                      </a:lnTo>
                      <a:lnTo>
                        <a:pt x="138943" y="709835"/>
                      </a:lnTo>
                      <a:lnTo>
                        <a:pt x="184350" y="726180"/>
                      </a:lnTo>
                      <a:lnTo>
                        <a:pt x="103394" y="1792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8" name="任意多边形: 形状 887">
                  <a:extLst>
                    <a:ext uri="{FF2B5EF4-FFF2-40B4-BE49-F238E27FC236}">
                      <a16:creationId xmlns:a16="http://schemas.microsoft.com/office/drawing/2014/main" id="{1CD647CF-B5A7-BB69-C533-BF3CE48FF020}"/>
                    </a:ext>
                  </a:extLst>
                </p:cNvPr>
                <p:cNvSpPr/>
                <p:nvPr/>
              </p:nvSpPr>
              <p:spPr>
                <a:xfrm>
                  <a:off x="6969689" y="2333128"/>
                  <a:ext cx="257778" cy="264702"/>
                </a:xfrm>
                <a:custGeom>
                  <a:avLst/>
                  <a:gdLst>
                    <a:gd name="connsiteX0" fmla="*/ 233526 w 257778"/>
                    <a:gd name="connsiteY0" fmla="*/ 17099 h 264702"/>
                    <a:gd name="connsiteX1" fmla="*/ 257778 w 257778"/>
                    <a:gd name="connsiteY1" fmla="*/ 229277 h 264702"/>
                    <a:gd name="connsiteX2" fmla="*/ 235101 w 257778"/>
                    <a:gd name="connsiteY2" fmla="*/ 215714 h 264702"/>
                    <a:gd name="connsiteX3" fmla="*/ 224659 w 257778"/>
                    <a:gd name="connsiteY3" fmla="*/ 233062 h 264702"/>
                    <a:gd name="connsiteX4" fmla="*/ 204654 w 257778"/>
                    <a:gd name="connsiteY4" fmla="*/ 242801 h 264702"/>
                    <a:gd name="connsiteX5" fmla="*/ 179940 w 257778"/>
                    <a:gd name="connsiteY5" fmla="*/ 219534 h 264702"/>
                    <a:gd name="connsiteX6" fmla="*/ 171295 w 257778"/>
                    <a:gd name="connsiteY6" fmla="*/ 255310 h 264702"/>
                    <a:gd name="connsiteX7" fmla="*/ 121464 w 257778"/>
                    <a:gd name="connsiteY7" fmla="*/ 145458 h 264702"/>
                    <a:gd name="connsiteX8" fmla="*/ 118662 w 257778"/>
                    <a:gd name="connsiteY8" fmla="*/ 251387 h 264702"/>
                    <a:gd name="connsiteX9" fmla="*/ 102785 w 257778"/>
                    <a:gd name="connsiteY9" fmla="*/ 232082 h 264702"/>
                    <a:gd name="connsiteX10" fmla="*/ 89115 w 257778"/>
                    <a:gd name="connsiteY10" fmla="*/ 264703 h 264702"/>
                    <a:gd name="connsiteX11" fmla="*/ 50774 w 257778"/>
                    <a:gd name="connsiteY11" fmla="*/ 37986 h 264702"/>
                    <a:gd name="connsiteX12" fmla="*/ 0 w 257778"/>
                    <a:gd name="connsiteY12" fmla="*/ 17696 h 264702"/>
                    <a:gd name="connsiteX13" fmla="*/ 49759 w 257778"/>
                    <a:gd name="connsiteY13" fmla="*/ 18219 h 264702"/>
                    <a:gd name="connsiteX14" fmla="*/ 50287 w 257778"/>
                    <a:gd name="connsiteY14" fmla="*/ 11951 h 264702"/>
                    <a:gd name="connsiteX15" fmla="*/ 154842 w 257778"/>
                    <a:gd name="connsiteY15" fmla="*/ 0 h 264702"/>
                    <a:gd name="connsiteX16" fmla="*/ 233526 w 257778"/>
                    <a:gd name="connsiteY16" fmla="*/ 17099 h 26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7778" h="264702">
                      <a:moveTo>
                        <a:pt x="233526" y="17099"/>
                      </a:moveTo>
                      <a:lnTo>
                        <a:pt x="257778" y="229277"/>
                      </a:lnTo>
                      <a:lnTo>
                        <a:pt x="235101" y="215714"/>
                      </a:lnTo>
                      <a:lnTo>
                        <a:pt x="224659" y="233062"/>
                      </a:lnTo>
                      <a:lnTo>
                        <a:pt x="204654" y="242801"/>
                      </a:lnTo>
                      <a:lnTo>
                        <a:pt x="179940" y="219534"/>
                      </a:lnTo>
                      <a:lnTo>
                        <a:pt x="171295" y="255310"/>
                      </a:lnTo>
                      <a:lnTo>
                        <a:pt x="121464" y="145458"/>
                      </a:lnTo>
                      <a:lnTo>
                        <a:pt x="118662" y="251387"/>
                      </a:lnTo>
                      <a:lnTo>
                        <a:pt x="102785" y="232082"/>
                      </a:lnTo>
                      <a:lnTo>
                        <a:pt x="89115" y="264703"/>
                      </a:lnTo>
                      <a:cubicBezTo>
                        <a:pt x="89115" y="264703"/>
                        <a:pt x="56000" y="51058"/>
                        <a:pt x="50774" y="37986"/>
                      </a:cubicBezTo>
                      <a:lnTo>
                        <a:pt x="0" y="17696"/>
                      </a:lnTo>
                      <a:lnTo>
                        <a:pt x="49759" y="18219"/>
                      </a:lnTo>
                      <a:lnTo>
                        <a:pt x="50287" y="11951"/>
                      </a:lnTo>
                      <a:lnTo>
                        <a:pt x="154842" y="0"/>
                      </a:lnTo>
                      <a:lnTo>
                        <a:pt x="233526" y="17099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9" name="任意多边形: 形状 888">
                  <a:extLst>
                    <a:ext uri="{FF2B5EF4-FFF2-40B4-BE49-F238E27FC236}">
                      <a16:creationId xmlns:a16="http://schemas.microsoft.com/office/drawing/2014/main" id="{11A25D45-C825-0033-33C2-0F0068A29DA1}"/>
                    </a:ext>
                  </a:extLst>
                </p:cNvPr>
                <p:cNvSpPr/>
                <p:nvPr/>
              </p:nvSpPr>
              <p:spPr>
                <a:xfrm>
                  <a:off x="6699122" y="2375929"/>
                  <a:ext cx="90249" cy="122817"/>
                </a:xfrm>
                <a:custGeom>
                  <a:avLst/>
                  <a:gdLst>
                    <a:gd name="connsiteX0" fmla="*/ 90249 w 90249"/>
                    <a:gd name="connsiteY0" fmla="*/ 12145 h 122817"/>
                    <a:gd name="connsiteX1" fmla="*/ 40076 w 90249"/>
                    <a:gd name="connsiteY1" fmla="*/ 17204 h 122817"/>
                    <a:gd name="connsiteX2" fmla="*/ 49540 w 90249"/>
                    <a:gd name="connsiteY2" fmla="*/ 122818 h 122817"/>
                    <a:gd name="connsiteX3" fmla="*/ 39673 w 90249"/>
                    <a:gd name="connsiteY3" fmla="*/ 110279 h 122817"/>
                    <a:gd name="connsiteX4" fmla="*/ 36983 w 90249"/>
                    <a:gd name="connsiteY4" fmla="*/ 114935 h 122817"/>
                    <a:gd name="connsiteX5" fmla="*/ 28381 w 90249"/>
                    <a:gd name="connsiteY5" fmla="*/ 106765 h 122817"/>
                    <a:gd name="connsiteX6" fmla="*/ 21900 w 90249"/>
                    <a:gd name="connsiteY6" fmla="*/ 112933 h 122817"/>
                    <a:gd name="connsiteX7" fmla="*/ 10737 w 90249"/>
                    <a:gd name="connsiteY7" fmla="*/ 104557 h 122817"/>
                    <a:gd name="connsiteX8" fmla="*/ 0 w 90249"/>
                    <a:gd name="connsiteY8" fmla="*/ 10609 h 122817"/>
                    <a:gd name="connsiteX9" fmla="*/ 49727 w 90249"/>
                    <a:gd name="connsiteY9" fmla="*/ 0 h 122817"/>
                    <a:gd name="connsiteX10" fmla="*/ 45864 w 90249"/>
                    <a:gd name="connsiteY10" fmla="*/ 3550 h 122817"/>
                    <a:gd name="connsiteX11" fmla="*/ 53966 w 90249"/>
                    <a:gd name="connsiteY11" fmla="*/ 4483 h 122817"/>
                    <a:gd name="connsiteX12" fmla="*/ 60705 w 90249"/>
                    <a:gd name="connsiteY12" fmla="*/ 10708 h 122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0249" h="122817">
                      <a:moveTo>
                        <a:pt x="90249" y="12145"/>
                      </a:moveTo>
                      <a:lnTo>
                        <a:pt x="40076" y="17204"/>
                      </a:lnTo>
                      <a:lnTo>
                        <a:pt x="49540" y="122818"/>
                      </a:lnTo>
                      <a:lnTo>
                        <a:pt x="39673" y="110279"/>
                      </a:lnTo>
                      <a:lnTo>
                        <a:pt x="36983" y="114935"/>
                      </a:lnTo>
                      <a:lnTo>
                        <a:pt x="28381" y="106765"/>
                      </a:lnTo>
                      <a:lnTo>
                        <a:pt x="21900" y="112933"/>
                      </a:lnTo>
                      <a:lnTo>
                        <a:pt x="10737" y="104557"/>
                      </a:lnTo>
                      <a:lnTo>
                        <a:pt x="0" y="10609"/>
                      </a:lnTo>
                      <a:lnTo>
                        <a:pt x="49727" y="0"/>
                      </a:lnTo>
                      <a:lnTo>
                        <a:pt x="45864" y="3550"/>
                      </a:lnTo>
                      <a:lnTo>
                        <a:pt x="53966" y="4483"/>
                      </a:lnTo>
                      <a:lnTo>
                        <a:pt x="60705" y="10708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0" name="任意多边形: 形状 889">
                  <a:extLst>
                    <a:ext uri="{FF2B5EF4-FFF2-40B4-BE49-F238E27FC236}">
                      <a16:creationId xmlns:a16="http://schemas.microsoft.com/office/drawing/2014/main" id="{E4D4C58C-E567-4073-5905-E3DDFBD9E766}"/>
                    </a:ext>
                  </a:extLst>
                </p:cNvPr>
                <p:cNvSpPr/>
                <p:nvPr/>
              </p:nvSpPr>
              <p:spPr>
                <a:xfrm>
                  <a:off x="6761663" y="2987772"/>
                  <a:ext cx="47281" cy="103555"/>
                </a:xfrm>
                <a:custGeom>
                  <a:avLst/>
                  <a:gdLst>
                    <a:gd name="connsiteX0" fmla="*/ 7576 w 47281"/>
                    <a:gd name="connsiteY0" fmla="*/ 89177 h 103555"/>
                    <a:gd name="connsiteX1" fmla="*/ 47281 w 47281"/>
                    <a:gd name="connsiteY1" fmla="*/ 103556 h 103555"/>
                    <a:gd name="connsiteX2" fmla="*/ 37941 w 47281"/>
                    <a:gd name="connsiteY2" fmla="*/ 38496 h 103555"/>
                    <a:gd name="connsiteX3" fmla="*/ 31144 w 47281"/>
                    <a:gd name="connsiteY3" fmla="*/ 52944 h 103555"/>
                    <a:gd name="connsiteX4" fmla="*/ 23765 w 47281"/>
                    <a:gd name="connsiteY4" fmla="*/ 28918 h 103555"/>
                    <a:gd name="connsiteX5" fmla="*/ 16333 w 47281"/>
                    <a:gd name="connsiteY5" fmla="*/ 36805 h 103555"/>
                    <a:gd name="connsiteX6" fmla="*/ 12642 w 47281"/>
                    <a:gd name="connsiteY6" fmla="*/ 19020 h 103555"/>
                    <a:gd name="connsiteX7" fmla="*/ 0 w 47281"/>
                    <a:gd name="connsiteY7" fmla="*/ 0 h 10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281" h="103555">
                      <a:moveTo>
                        <a:pt x="7576" y="89177"/>
                      </a:moveTo>
                      <a:lnTo>
                        <a:pt x="47281" y="103556"/>
                      </a:lnTo>
                      <a:lnTo>
                        <a:pt x="37941" y="38496"/>
                      </a:lnTo>
                      <a:lnTo>
                        <a:pt x="31144" y="52944"/>
                      </a:lnTo>
                      <a:lnTo>
                        <a:pt x="23765" y="28918"/>
                      </a:lnTo>
                      <a:lnTo>
                        <a:pt x="16333" y="36805"/>
                      </a:lnTo>
                      <a:lnTo>
                        <a:pt x="12642" y="190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1" name="任意多边形: 形状 890">
                  <a:extLst>
                    <a:ext uri="{FF2B5EF4-FFF2-40B4-BE49-F238E27FC236}">
                      <a16:creationId xmlns:a16="http://schemas.microsoft.com/office/drawing/2014/main" id="{9F7603B3-606A-6FDD-C683-83EB2D6C3D04}"/>
                    </a:ext>
                  </a:extLst>
                </p:cNvPr>
                <p:cNvSpPr/>
                <p:nvPr/>
              </p:nvSpPr>
              <p:spPr>
                <a:xfrm>
                  <a:off x="7279604" y="2310947"/>
                  <a:ext cx="126694" cy="21106"/>
                </a:xfrm>
                <a:custGeom>
                  <a:avLst/>
                  <a:gdLst>
                    <a:gd name="connsiteX0" fmla="*/ 57328 w 126694"/>
                    <a:gd name="connsiteY0" fmla="*/ 0 h 21106"/>
                    <a:gd name="connsiteX1" fmla="*/ 0 w 126694"/>
                    <a:gd name="connsiteY1" fmla="*/ 7196 h 21106"/>
                    <a:gd name="connsiteX2" fmla="*/ 14377 w 126694"/>
                    <a:gd name="connsiteY2" fmla="*/ 10630 h 21106"/>
                    <a:gd name="connsiteX3" fmla="*/ 10068 w 126694"/>
                    <a:gd name="connsiteY3" fmla="*/ 13714 h 21106"/>
                    <a:gd name="connsiteX4" fmla="*/ 25308 w 126694"/>
                    <a:gd name="connsiteY4" fmla="*/ 16631 h 21106"/>
                    <a:gd name="connsiteX5" fmla="*/ 15954 w 126694"/>
                    <a:gd name="connsiteY5" fmla="*/ 20389 h 21106"/>
                    <a:gd name="connsiteX6" fmla="*/ 38796 w 126694"/>
                    <a:gd name="connsiteY6" fmla="*/ 18400 h 21106"/>
                    <a:gd name="connsiteX7" fmla="*/ 39104 w 126694"/>
                    <a:gd name="connsiteY7" fmla="*/ 21107 h 21106"/>
                    <a:gd name="connsiteX8" fmla="*/ 126695 w 126694"/>
                    <a:gd name="connsiteY8" fmla="*/ 3580 h 21106"/>
                    <a:gd name="connsiteX9" fmla="*/ 57328 w 126694"/>
                    <a:gd name="connsiteY9" fmla="*/ 0 h 21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694" h="21106">
                      <a:moveTo>
                        <a:pt x="57328" y="0"/>
                      </a:moveTo>
                      <a:lnTo>
                        <a:pt x="0" y="7196"/>
                      </a:lnTo>
                      <a:lnTo>
                        <a:pt x="14377" y="10630"/>
                      </a:lnTo>
                      <a:lnTo>
                        <a:pt x="10068" y="13714"/>
                      </a:lnTo>
                      <a:cubicBezTo>
                        <a:pt x="10068" y="13714"/>
                        <a:pt x="26689" y="16473"/>
                        <a:pt x="25308" y="16631"/>
                      </a:cubicBezTo>
                      <a:cubicBezTo>
                        <a:pt x="23932" y="16788"/>
                        <a:pt x="14614" y="20908"/>
                        <a:pt x="15954" y="20389"/>
                      </a:cubicBezTo>
                      <a:cubicBezTo>
                        <a:pt x="17296" y="19877"/>
                        <a:pt x="38796" y="18400"/>
                        <a:pt x="38796" y="18400"/>
                      </a:cubicBezTo>
                      <a:lnTo>
                        <a:pt x="39104" y="21107"/>
                      </a:lnTo>
                      <a:lnTo>
                        <a:pt x="126695" y="3580"/>
                      </a:lnTo>
                      <a:lnTo>
                        <a:pt x="57328" y="0"/>
                      </a:lnTo>
                      <a:close/>
                    </a:path>
                  </a:pathLst>
                </a:custGeom>
                <a:solidFill>
                  <a:srgbClr val="CDEEFF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3" name="图形 2">
              <a:extLst>
                <a:ext uri="{FF2B5EF4-FFF2-40B4-BE49-F238E27FC236}">
                  <a16:creationId xmlns:a16="http://schemas.microsoft.com/office/drawing/2014/main" id="{148C8D66-8C08-B9F5-BC43-F3B4A874B76B}"/>
                </a:ext>
              </a:extLst>
            </p:cNvPr>
            <p:cNvGrpSpPr/>
            <p:nvPr/>
          </p:nvGrpSpPr>
          <p:grpSpPr>
            <a:xfrm>
              <a:off x="6740493" y="2434877"/>
              <a:ext cx="4197866" cy="3703858"/>
              <a:chOff x="6176717" y="-1069586"/>
              <a:chExt cx="4197866" cy="3703858"/>
            </a:xfrm>
          </p:grpSpPr>
          <p:grpSp>
            <p:nvGrpSpPr>
              <p:cNvPr id="849" name="图形 2">
                <a:extLst>
                  <a:ext uri="{FF2B5EF4-FFF2-40B4-BE49-F238E27FC236}">
                    <a16:creationId xmlns:a16="http://schemas.microsoft.com/office/drawing/2014/main" id="{8D0AB288-8103-880C-4D4B-01DB98E3E11E}"/>
                  </a:ext>
                </a:extLst>
              </p:cNvPr>
              <p:cNvGrpSpPr/>
              <p:nvPr/>
            </p:nvGrpSpPr>
            <p:grpSpPr>
              <a:xfrm>
                <a:off x="7145059" y="1127281"/>
                <a:ext cx="341640" cy="499875"/>
                <a:chOff x="7145059" y="1127281"/>
                <a:chExt cx="341640" cy="499875"/>
              </a:xfrm>
            </p:grpSpPr>
            <p:sp>
              <p:nvSpPr>
                <p:cNvPr id="880" name="任意多边形: 形状 879">
                  <a:extLst>
                    <a:ext uri="{FF2B5EF4-FFF2-40B4-BE49-F238E27FC236}">
                      <a16:creationId xmlns:a16="http://schemas.microsoft.com/office/drawing/2014/main" id="{61FEA24C-BDAC-5647-A866-89FB45948389}"/>
                    </a:ext>
                  </a:extLst>
                </p:cNvPr>
                <p:cNvSpPr/>
                <p:nvPr/>
              </p:nvSpPr>
              <p:spPr>
                <a:xfrm>
                  <a:off x="7145059" y="1127281"/>
                  <a:ext cx="341640" cy="499875"/>
                </a:xfrm>
                <a:custGeom>
                  <a:avLst/>
                  <a:gdLst>
                    <a:gd name="connsiteX0" fmla="*/ 190849 w 341640"/>
                    <a:gd name="connsiteY0" fmla="*/ 0 h 499875"/>
                    <a:gd name="connsiteX1" fmla="*/ 2663 w 341640"/>
                    <a:gd name="connsiteY1" fmla="*/ 53787 h 499875"/>
                    <a:gd name="connsiteX2" fmla="*/ 0 w 341640"/>
                    <a:gd name="connsiteY2" fmla="*/ 140749 h 499875"/>
                    <a:gd name="connsiteX3" fmla="*/ 102568 w 341640"/>
                    <a:gd name="connsiteY3" fmla="*/ 499875 h 499875"/>
                    <a:gd name="connsiteX4" fmla="*/ 128078 w 341640"/>
                    <a:gd name="connsiteY4" fmla="*/ 492686 h 499875"/>
                    <a:gd name="connsiteX5" fmla="*/ 316190 w 341640"/>
                    <a:gd name="connsiteY5" fmla="*/ 438896 h 499875"/>
                    <a:gd name="connsiteX6" fmla="*/ 341641 w 341640"/>
                    <a:gd name="connsiteY6" fmla="*/ 431606 h 499875"/>
                    <a:gd name="connsiteX7" fmla="*/ 238969 w 341640"/>
                    <a:gd name="connsiteY7" fmla="*/ 72542 h 499875"/>
                    <a:gd name="connsiteX8" fmla="*/ 190849 w 341640"/>
                    <a:gd name="connsiteY8" fmla="*/ 0 h 499875"/>
                    <a:gd name="connsiteX9" fmla="*/ 113738 w 341640"/>
                    <a:gd name="connsiteY9" fmla="*/ 86607 h 499875"/>
                    <a:gd name="connsiteX10" fmla="*/ 88032 w 341640"/>
                    <a:gd name="connsiteY10" fmla="*/ 72297 h 499875"/>
                    <a:gd name="connsiteX11" fmla="*/ 102374 w 341640"/>
                    <a:gd name="connsiteY11" fmla="*/ 46413 h 499875"/>
                    <a:gd name="connsiteX12" fmla="*/ 128242 w 341640"/>
                    <a:gd name="connsiteY12" fmla="*/ 60766 h 499875"/>
                    <a:gd name="connsiteX13" fmla="*/ 113738 w 341640"/>
                    <a:gd name="connsiteY13" fmla="*/ 86607 h 49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1640" h="499875">
                      <a:moveTo>
                        <a:pt x="190849" y="0"/>
                      </a:moveTo>
                      <a:lnTo>
                        <a:pt x="2663" y="53787"/>
                      </a:lnTo>
                      <a:lnTo>
                        <a:pt x="0" y="140749"/>
                      </a:lnTo>
                      <a:lnTo>
                        <a:pt x="102568" y="499875"/>
                      </a:lnTo>
                      <a:lnTo>
                        <a:pt x="128078" y="492686"/>
                      </a:lnTo>
                      <a:lnTo>
                        <a:pt x="316190" y="438896"/>
                      </a:lnTo>
                      <a:lnTo>
                        <a:pt x="341641" y="431606"/>
                      </a:lnTo>
                      <a:lnTo>
                        <a:pt x="238969" y="72542"/>
                      </a:lnTo>
                      <a:lnTo>
                        <a:pt x="190849" y="0"/>
                      </a:lnTo>
                      <a:close/>
                      <a:moveTo>
                        <a:pt x="113738" y="86607"/>
                      </a:moveTo>
                      <a:cubicBezTo>
                        <a:pt x="102703" y="89767"/>
                        <a:pt x="91230" y="83284"/>
                        <a:pt x="88032" y="72297"/>
                      </a:cubicBezTo>
                      <a:cubicBezTo>
                        <a:pt x="84895" y="61182"/>
                        <a:pt x="91221" y="49597"/>
                        <a:pt x="102374" y="46413"/>
                      </a:cubicBezTo>
                      <a:cubicBezTo>
                        <a:pt x="113356" y="43283"/>
                        <a:pt x="125035" y="49647"/>
                        <a:pt x="128242" y="60766"/>
                      </a:cubicBezTo>
                      <a:cubicBezTo>
                        <a:pt x="131310" y="71876"/>
                        <a:pt x="124891" y="83425"/>
                        <a:pt x="113738" y="86607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1" name="任意多边形: 形状 880">
                  <a:extLst>
                    <a:ext uri="{FF2B5EF4-FFF2-40B4-BE49-F238E27FC236}">
                      <a16:creationId xmlns:a16="http://schemas.microsoft.com/office/drawing/2014/main" id="{E5807039-1DAA-ACA7-1B1A-6A50D30A019A}"/>
                    </a:ext>
                  </a:extLst>
                </p:cNvPr>
                <p:cNvSpPr/>
                <p:nvPr/>
              </p:nvSpPr>
              <p:spPr>
                <a:xfrm>
                  <a:off x="7251972" y="1294082"/>
                  <a:ext cx="126619" cy="232026"/>
                </a:xfrm>
                <a:custGeom>
                  <a:avLst/>
                  <a:gdLst>
                    <a:gd name="connsiteX0" fmla="*/ 22297 w 126619"/>
                    <a:gd name="connsiteY0" fmla="*/ 21996 h 232026"/>
                    <a:gd name="connsiteX1" fmla="*/ 18065 w 126619"/>
                    <a:gd name="connsiteY1" fmla="*/ 7251 h 232026"/>
                    <a:gd name="connsiteX2" fmla="*/ 43604 w 126619"/>
                    <a:gd name="connsiteY2" fmla="*/ 0 h 232026"/>
                    <a:gd name="connsiteX3" fmla="*/ 47937 w 126619"/>
                    <a:gd name="connsiteY3" fmla="*/ 14685 h 232026"/>
                    <a:gd name="connsiteX4" fmla="*/ 95307 w 126619"/>
                    <a:gd name="connsiteY4" fmla="*/ 53790 h 232026"/>
                    <a:gd name="connsiteX5" fmla="*/ 97143 w 126619"/>
                    <a:gd name="connsiteY5" fmla="*/ 59985 h 232026"/>
                    <a:gd name="connsiteX6" fmla="*/ 67500 w 126619"/>
                    <a:gd name="connsiteY6" fmla="*/ 68493 h 232026"/>
                    <a:gd name="connsiteX7" fmla="*/ 65093 w 126619"/>
                    <a:gd name="connsiteY7" fmla="*/ 60270 h 232026"/>
                    <a:gd name="connsiteX8" fmla="*/ 43920 w 126619"/>
                    <a:gd name="connsiteY8" fmla="*/ 45089 h 232026"/>
                    <a:gd name="connsiteX9" fmla="*/ 33839 w 126619"/>
                    <a:gd name="connsiteY9" fmla="*/ 69172 h 232026"/>
                    <a:gd name="connsiteX10" fmla="*/ 123562 w 126619"/>
                    <a:gd name="connsiteY10" fmla="*/ 151624 h 232026"/>
                    <a:gd name="connsiteX11" fmla="*/ 103637 w 126619"/>
                    <a:gd name="connsiteY11" fmla="*/ 210136 h 232026"/>
                    <a:gd name="connsiteX12" fmla="*/ 107823 w 126619"/>
                    <a:gd name="connsiteY12" fmla="*/ 224680 h 232026"/>
                    <a:gd name="connsiteX13" fmla="*/ 82199 w 126619"/>
                    <a:gd name="connsiteY13" fmla="*/ 232027 h 232026"/>
                    <a:gd name="connsiteX14" fmla="*/ 77995 w 126619"/>
                    <a:gd name="connsiteY14" fmla="*/ 217447 h 232026"/>
                    <a:gd name="connsiteX15" fmla="*/ 30263 w 126619"/>
                    <a:gd name="connsiteY15" fmla="*/ 178189 h 232026"/>
                    <a:gd name="connsiteX16" fmla="*/ 26453 w 126619"/>
                    <a:gd name="connsiteY16" fmla="*/ 164517 h 232026"/>
                    <a:gd name="connsiteX17" fmla="*/ 55912 w 126619"/>
                    <a:gd name="connsiteY17" fmla="*/ 156161 h 232026"/>
                    <a:gd name="connsiteX18" fmla="*/ 60354 w 126619"/>
                    <a:gd name="connsiteY18" fmla="*/ 171738 h 232026"/>
                    <a:gd name="connsiteX19" fmla="*/ 82080 w 126619"/>
                    <a:gd name="connsiteY19" fmla="*/ 186460 h 232026"/>
                    <a:gd name="connsiteX20" fmla="*/ 92836 w 126619"/>
                    <a:gd name="connsiteY20" fmla="*/ 162484 h 232026"/>
                    <a:gd name="connsiteX21" fmla="*/ 3174 w 126619"/>
                    <a:gd name="connsiteY21" fmla="*/ 80136 h 232026"/>
                    <a:gd name="connsiteX22" fmla="*/ 22297 w 126619"/>
                    <a:gd name="connsiteY22" fmla="*/ 21996 h 232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6619" h="232026">
                      <a:moveTo>
                        <a:pt x="22297" y="21996"/>
                      </a:moveTo>
                      <a:lnTo>
                        <a:pt x="18065" y="7251"/>
                      </a:lnTo>
                      <a:lnTo>
                        <a:pt x="43604" y="0"/>
                      </a:lnTo>
                      <a:lnTo>
                        <a:pt x="47937" y="14685"/>
                      </a:lnTo>
                      <a:cubicBezTo>
                        <a:pt x="71407" y="13001"/>
                        <a:pt x="87672" y="26771"/>
                        <a:pt x="95307" y="53790"/>
                      </a:cubicBezTo>
                      <a:lnTo>
                        <a:pt x="97143" y="59985"/>
                      </a:lnTo>
                      <a:lnTo>
                        <a:pt x="67500" y="68493"/>
                      </a:lnTo>
                      <a:lnTo>
                        <a:pt x="65093" y="60270"/>
                      </a:lnTo>
                      <a:cubicBezTo>
                        <a:pt x="61067" y="45997"/>
                        <a:pt x="53809" y="42188"/>
                        <a:pt x="43920" y="45089"/>
                      </a:cubicBezTo>
                      <a:cubicBezTo>
                        <a:pt x="33971" y="47889"/>
                        <a:pt x="29834" y="54933"/>
                        <a:pt x="33839" y="69172"/>
                      </a:cubicBezTo>
                      <a:cubicBezTo>
                        <a:pt x="45548" y="110073"/>
                        <a:pt x="107359" y="94586"/>
                        <a:pt x="123562" y="151624"/>
                      </a:cubicBezTo>
                      <a:cubicBezTo>
                        <a:pt x="131206" y="178546"/>
                        <a:pt x="124501" y="199298"/>
                        <a:pt x="103637" y="210136"/>
                      </a:cubicBezTo>
                      <a:lnTo>
                        <a:pt x="107823" y="224680"/>
                      </a:lnTo>
                      <a:lnTo>
                        <a:pt x="82199" y="232027"/>
                      </a:lnTo>
                      <a:lnTo>
                        <a:pt x="77995" y="217447"/>
                      </a:lnTo>
                      <a:cubicBezTo>
                        <a:pt x="54221" y="219310"/>
                        <a:pt x="37970" y="205212"/>
                        <a:pt x="30263" y="178189"/>
                      </a:cubicBezTo>
                      <a:lnTo>
                        <a:pt x="26453" y="164517"/>
                      </a:lnTo>
                      <a:lnTo>
                        <a:pt x="55912" y="156161"/>
                      </a:lnTo>
                      <a:lnTo>
                        <a:pt x="60354" y="171738"/>
                      </a:lnTo>
                      <a:cubicBezTo>
                        <a:pt x="64480" y="185950"/>
                        <a:pt x="72186" y="189361"/>
                        <a:pt x="82080" y="186460"/>
                      </a:cubicBezTo>
                      <a:cubicBezTo>
                        <a:pt x="92079" y="183630"/>
                        <a:pt x="96912" y="176731"/>
                        <a:pt x="92836" y="162484"/>
                      </a:cubicBezTo>
                      <a:cubicBezTo>
                        <a:pt x="81141" y="121485"/>
                        <a:pt x="19348" y="137007"/>
                        <a:pt x="3174" y="80136"/>
                      </a:cubicBezTo>
                      <a:cubicBezTo>
                        <a:pt x="-4516" y="53374"/>
                        <a:pt x="1732" y="33115"/>
                        <a:pt x="22297" y="21996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0" name="图形 2">
                <a:extLst>
                  <a:ext uri="{FF2B5EF4-FFF2-40B4-BE49-F238E27FC236}">
                    <a16:creationId xmlns:a16="http://schemas.microsoft.com/office/drawing/2014/main" id="{BA064427-0ACB-8371-D1F7-22E4CC8C5631}"/>
                  </a:ext>
                </a:extLst>
              </p:cNvPr>
              <p:cNvGrpSpPr/>
              <p:nvPr/>
            </p:nvGrpSpPr>
            <p:grpSpPr>
              <a:xfrm>
                <a:off x="8933671" y="1547693"/>
                <a:ext cx="332978" cy="497095"/>
                <a:chOff x="8933671" y="1547693"/>
                <a:chExt cx="332978" cy="497095"/>
              </a:xfrm>
            </p:grpSpPr>
            <p:sp>
              <p:nvSpPr>
                <p:cNvPr id="878" name="任意多边形: 形状 877">
                  <a:extLst>
                    <a:ext uri="{FF2B5EF4-FFF2-40B4-BE49-F238E27FC236}">
                      <a16:creationId xmlns:a16="http://schemas.microsoft.com/office/drawing/2014/main" id="{38697428-FC3F-30A3-CABD-5BDB55FD03EB}"/>
                    </a:ext>
                  </a:extLst>
                </p:cNvPr>
                <p:cNvSpPr/>
                <p:nvPr/>
              </p:nvSpPr>
              <p:spPr>
                <a:xfrm>
                  <a:off x="8933671" y="1547693"/>
                  <a:ext cx="332978" cy="497095"/>
                </a:xfrm>
                <a:custGeom>
                  <a:avLst/>
                  <a:gdLst>
                    <a:gd name="connsiteX0" fmla="*/ 327927 w 332978"/>
                    <a:gd name="connsiteY0" fmla="*/ 48257 h 497095"/>
                    <a:gd name="connsiteX1" fmla="*/ 138234 w 332978"/>
                    <a:gd name="connsiteY1" fmla="*/ 0 h 497095"/>
                    <a:gd name="connsiteX2" fmla="*/ 92171 w 332978"/>
                    <a:gd name="connsiteY2" fmla="*/ 73799 h 497095"/>
                    <a:gd name="connsiteX3" fmla="*/ 0 w 332978"/>
                    <a:gd name="connsiteY3" fmla="*/ 435735 h 497095"/>
                    <a:gd name="connsiteX4" fmla="*/ 25649 w 332978"/>
                    <a:gd name="connsiteY4" fmla="*/ 442364 h 497095"/>
                    <a:gd name="connsiteX5" fmla="*/ 215272 w 332978"/>
                    <a:gd name="connsiteY5" fmla="*/ 490582 h 497095"/>
                    <a:gd name="connsiteX6" fmla="*/ 240944 w 332978"/>
                    <a:gd name="connsiteY6" fmla="*/ 497095 h 497095"/>
                    <a:gd name="connsiteX7" fmla="*/ 332979 w 332978"/>
                    <a:gd name="connsiteY7" fmla="*/ 135160 h 497095"/>
                    <a:gd name="connsiteX8" fmla="*/ 327927 w 332978"/>
                    <a:gd name="connsiteY8" fmla="*/ 48257 h 497095"/>
                    <a:gd name="connsiteX9" fmla="*/ 217696 w 332978"/>
                    <a:gd name="connsiteY9" fmla="*/ 84276 h 497095"/>
                    <a:gd name="connsiteX10" fmla="*/ 202699 w 332978"/>
                    <a:gd name="connsiteY10" fmla="*/ 58970 h 497095"/>
                    <a:gd name="connsiteX11" fmla="*/ 228120 w 332978"/>
                    <a:gd name="connsiteY11" fmla="*/ 43825 h 497095"/>
                    <a:gd name="connsiteX12" fmla="*/ 243230 w 332978"/>
                    <a:gd name="connsiteY12" fmla="*/ 69247 h 497095"/>
                    <a:gd name="connsiteX13" fmla="*/ 217696 w 332978"/>
                    <a:gd name="connsiteY13" fmla="*/ 84276 h 497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32978" h="497095">
                      <a:moveTo>
                        <a:pt x="327927" y="48257"/>
                      </a:moveTo>
                      <a:lnTo>
                        <a:pt x="138234" y="0"/>
                      </a:lnTo>
                      <a:lnTo>
                        <a:pt x="92171" y="73799"/>
                      </a:lnTo>
                      <a:lnTo>
                        <a:pt x="0" y="435735"/>
                      </a:lnTo>
                      <a:lnTo>
                        <a:pt x="25649" y="442364"/>
                      </a:lnTo>
                      <a:lnTo>
                        <a:pt x="215272" y="490582"/>
                      </a:lnTo>
                      <a:lnTo>
                        <a:pt x="240944" y="497095"/>
                      </a:lnTo>
                      <a:lnTo>
                        <a:pt x="332979" y="135160"/>
                      </a:lnTo>
                      <a:lnTo>
                        <a:pt x="327927" y="48257"/>
                      </a:lnTo>
                      <a:close/>
                      <a:moveTo>
                        <a:pt x="217696" y="84276"/>
                      </a:moveTo>
                      <a:cubicBezTo>
                        <a:pt x="206563" y="81450"/>
                        <a:pt x="199911" y="70073"/>
                        <a:pt x="202699" y="58970"/>
                      </a:cubicBezTo>
                      <a:cubicBezTo>
                        <a:pt x="205580" y="47787"/>
                        <a:pt x="216873" y="40961"/>
                        <a:pt x="228120" y="43825"/>
                      </a:cubicBezTo>
                      <a:cubicBezTo>
                        <a:pt x="239184" y="46648"/>
                        <a:pt x="246065" y="58026"/>
                        <a:pt x="243230" y="69247"/>
                      </a:cubicBezTo>
                      <a:cubicBezTo>
                        <a:pt x="240304" y="80392"/>
                        <a:pt x="228943" y="87138"/>
                        <a:pt x="217696" y="84276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3D126824-F4A0-1EF0-3545-87677D3F1341}"/>
                    </a:ext>
                  </a:extLst>
                </p:cNvPr>
                <p:cNvSpPr/>
                <p:nvPr/>
              </p:nvSpPr>
              <p:spPr>
                <a:xfrm>
                  <a:off x="9038951" y="1713183"/>
                  <a:ext cx="124026" cy="233053"/>
                </a:xfrm>
                <a:custGeom>
                  <a:avLst/>
                  <a:gdLst>
                    <a:gd name="connsiteX0" fmla="*/ 74331 w 124026"/>
                    <a:gd name="connsiteY0" fmla="*/ 14870 h 233053"/>
                    <a:gd name="connsiteX1" fmla="*/ 78103 w 124026"/>
                    <a:gd name="connsiteY1" fmla="*/ 0 h 233053"/>
                    <a:gd name="connsiteX2" fmla="*/ 103821 w 124026"/>
                    <a:gd name="connsiteY2" fmla="*/ 6591 h 233053"/>
                    <a:gd name="connsiteX3" fmla="*/ 100186 w 124026"/>
                    <a:gd name="connsiteY3" fmla="*/ 21461 h 233053"/>
                    <a:gd name="connsiteX4" fmla="*/ 121423 w 124026"/>
                    <a:gd name="connsiteY4" fmla="*/ 79096 h 233053"/>
                    <a:gd name="connsiteX5" fmla="*/ 119891 w 124026"/>
                    <a:gd name="connsiteY5" fmla="*/ 85375 h 233053"/>
                    <a:gd name="connsiteX6" fmla="*/ 89990 w 124026"/>
                    <a:gd name="connsiteY6" fmla="*/ 77802 h 233053"/>
                    <a:gd name="connsiteX7" fmla="*/ 92048 w 124026"/>
                    <a:gd name="connsiteY7" fmla="*/ 69485 h 233053"/>
                    <a:gd name="connsiteX8" fmla="*/ 81395 w 124026"/>
                    <a:gd name="connsiteY8" fmla="*/ 45709 h 233053"/>
                    <a:gd name="connsiteX9" fmla="*/ 60569 w 124026"/>
                    <a:gd name="connsiteY9" fmla="*/ 61443 h 233053"/>
                    <a:gd name="connsiteX10" fmla="*/ 96574 w 124026"/>
                    <a:gd name="connsiteY10" fmla="*/ 177851 h 233053"/>
                    <a:gd name="connsiteX11" fmla="*/ 49917 w 124026"/>
                    <a:gd name="connsiteY11" fmla="*/ 218379 h 233053"/>
                    <a:gd name="connsiteX12" fmla="*/ 46213 w 124026"/>
                    <a:gd name="connsiteY12" fmla="*/ 233053 h 233053"/>
                    <a:gd name="connsiteX13" fmla="*/ 20359 w 124026"/>
                    <a:gd name="connsiteY13" fmla="*/ 226501 h 233053"/>
                    <a:gd name="connsiteX14" fmla="*/ 24062 w 124026"/>
                    <a:gd name="connsiteY14" fmla="*/ 211789 h 233053"/>
                    <a:gd name="connsiteX15" fmla="*/ 2596 w 124026"/>
                    <a:gd name="connsiteY15" fmla="*/ 153839 h 233053"/>
                    <a:gd name="connsiteX16" fmla="*/ 6186 w 124026"/>
                    <a:gd name="connsiteY16" fmla="*/ 140107 h 233053"/>
                    <a:gd name="connsiteX17" fmla="*/ 35835 w 124026"/>
                    <a:gd name="connsiteY17" fmla="*/ 147717 h 233053"/>
                    <a:gd name="connsiteX18" fmla="*/ 31834 w 124026"/>
                    <a:gd name="connsiteY18" fmla="*/ 163412 h 233053"/>
                    <a:gd name="connsiteX19" fmla="*/ 43196 w 124026"/>
                    <a:gd name="connsiteY19" fmla="*/ 187070 h 233053"/>
                    <a:gd name="connsiteX20" fmla="*/ 64570 w 124026"/>
                    <a:gd name="connsiteY20" fmla="*/ 171768 h 233053"/>
                    <a:gd name="connsiteX21" fmla="*/ 28543 w 124026"/>
                    <a:gd name="connsiteY21" fmla="*/ 55477 h 233053"/>
                    <a:gd name="connsiteX22" fmla="*/ 74331 w 124026"/>
                    <a:gd name="connsiteY22" fmla="*/ 14870 h 233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4026" h="233053">
                      <a:moveTo>
                        <a:pt x="74331" y="14870"/>
                      </a:moveTo>
                      <a:lnTo>
                        <a:pt x="78103" y="0"/>
                      </a:lnTo>
                      <a:lnTo>
                        <a:pt x="103821" y="6591"/>
                      </a:lnTo>
                      <a:lnTo>
                        <a:pt x="100186" y="21461"/>
                      </a:lnTo>
                      <a:cubicBezTo>
                        <a:pt x="121309" y="31819"/>
                        <a:pt x="128418" y="51908"/>
                        <a:pt x="121423" y="79096"/>
                      </a:cubicBezTo>
                      <a:lnTo>
                        <a:pt x="119891" y="85375"/>
                      </a:lnTo>
                      <a:lnTo>
                        <a:pt x="89990" y="77802"/>
                      </a:lnTo>
                      <a:lnTo>
                        <a:pt x="92048" y="69485"/>
                      </a:lnTo>
                      <a:cubicBezTo>
                        <a:pt x="95751" y="55127"/>
                        <a:pt x="91408" y="48180"/>
                        <a:pt x="81395" y="45709"/>
                      </a:cubicBezTo>
                      <a:cubicBezTo>
                        <a:pt x="71405" y="43121"/>
                        <a:pt x="64273" y="47121"/>
                        <a:pt x="60569" y="61443"/>
                      </a:cubicBezTo>
                      <a:cubicBezTo>
                        <a:pt x="50100" y="102676"/>
                        <a:pt x="111296" y="120410"/>
                        <a:pt x="96574" y="177851"/>
                      </a:cubicBezTo>
                      <a:cubicBezTo>
                        <a:pt x="89647" y="204960"/>
                        <a:pt x="73394" y="219518"/>
                        <a:pt x="49917" y="218379"/>
                      </a:cubicBezTo>
                      <a:lnTo>
                        <a:pt x="46213" y="233053"/>
                      </a:lnTo>
                      <a:lnTo>
                        <a:pt x="20359" y="226501"/>
                      </a:lnTo>
                      <a:lnTo>
                        <a:pt x="24062" y="211789"/>
                      </a:lnTo>
                      <a:cubicBezTo>
                        <a:pt x="2596" y="201431"/>
                        <a:pt x="-4353" y="181067"/>
                        <a:pt x="2596" y="153839"/>
                      </a:cubicBezTo>
                      <a:lnTo>
                        <a:pt x="6186" y="140107"/>
                      </a:lnTo>
                      <a:lnTo>
                        <a:pt x="35835" y="147717"/>
                      </a:lnTo>
                      <a:lnTo>
                        <a:pt x="31834" y="163412"/>
                      </a:lnTo>
                      <a:cubicBezTo>
                        <a:pt x="28246" y="177771"/>
                        <a:pt x="33183" y="184597"/>
                        <a:pt x="43196" y="187070"/>
                      </a:cubicBezTo>
                      <a:cubicBezTo>
                        <a:pt x="53277" y="189658"/>
                        <a:pt x="60912" y="186128"/>
                        <a:pt x="64570" y="171768"/>
                      </a:cubicBezTo>
                      <a:cubicBezTo>
                        <a:pt x="75109" y="130455"/>
                        <a:pt x="13889" y="112759"/>
                        <a:pt x="28543" y="55477"/>
                      </a:cubicBezTo>
                      <a:cubicBezTo>
                        <a:pt x="35378" y="28484"/>
                        <a:pt x="50968" y="14125"/>
                        <a:pt x="74331" y="14870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1" name="图形 2">
                <a:extLst>
                  <a:ext uri="{FF2B5EF4-FFF2-40B4-BE49-F238E27FC236}">
                    <a16:creationId xmlns:a16="http://schemas.microsoft.com/office/drawing/2014/main" id="{00DF05E4-AC5D-CCA8-9A12-50B19BB19C8E}"/>
                  </a:ext>
                </a:extLst>
              </p:cNvPr>
              <p:cNvGrpSpPr/>
              <p:nvPr/>
            </p:nvGrpSpPr>
            <p:grpSpPr>
              <a:xfrm>
                <a:off x="6517314" y="-1069586"/>
                <a:ext cx="491103" cy="593927"/>
                <a:chOff x="6517314" y="-1069586"/>
                <a:chExt cx="491103" cy="593927"/>
              </a:xfrm>
            </p:grpSpPr>
            <p:sp>
              <p:nvSpPr>
                <p:cNvPr id="876" name="任意多边形: 形状 875">
                  <a:extLst>
                    <a:ext uri="{FF2B5EF4-FFF2-40B4-BE49-F238E27FC236}">
                      <a16:creationId xmlns:a16="http://schemas.microsoft.com/office/drawing/2014/main" id="{37A54156-89FF-A7BE-C15F-AB8DA51F504C}"/>
                    </a:ext>
                  </a:extLst>
                </p:cNvPr>
                <p:cNvSpPr/>
                <p:nvPr/>
              </p:nvSpPr>
              <p:spPr>
                <a:xfrm>
                  <a:off x="6517314" y="-1069586"/>
                  <a:ext cx="491103" cy="593927"/>
                </a:xfrm>
                <a:custGeom>
                  <a:avLst/>
                  <a:gdLst>
                    <a:gd name="connsiteX0" fmla="*/ 88973 w 491103"/>
                    <a:gd name="connsiteY0" fmla="*/ 0 h 593927"/>
                    <a:gd name="connsiteX1" fmla="*/ 0 w 491103"/>
                    <a:gd name="connsiteY1" fmla="*/ 458135 h 593927"/>
                    <a:gd name="connsiteX2" fmla="*/ 298686 w 491103"/>
                    <a:gd name="connsiteY2" fmla="*/ 593382 h 593927"/>
                    <a:gd name="connsiteX3" fmla="*/ 491104 w 491103"/>
                    <a:gd name="connsiteY3" fmla="*/ 149614 h 593927"/>
                    <a:gd name="connsiteX4" fmla="*/ 88973 w 491103"/>
                    <a:gd name="connsiteY4" fmla="*/ 0 h 59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103" h="593927">
                      <a:moveTo>
                        <a:pt x="88973" y="0"/>
                      </a:moveTo>
                      <a:lnTo>
                        <a:pt x="0" y="458135"/>
                      </a:lnTo>
                      <a:cubicBezTo>
                        <a:pt x="0" y="458135"/>
                        <a:pt x="288185" y="603932"/>
                        <a:pt x="298686" y="593382"/>
                      </a:cubicBezTo>
                      <a:cubicBezTo>
                        <a:pt x="309188" y="582832"/>
                        <a:pt x="491104" y="149614"/>
                        <a:pt x="491104" y="149614"/>
                      </a:cubicBezTo>
                      <a:lnTo>
                        <a:pt x="88973" y="0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7" name="任意多边形: 形状 876">
                  <a:extLst>
                    <a:ext uri="{FF2B5EF4-FFF2-40B4-BE49-F238E27FC236}">
                      <a16:creationId xmlns:a16="http://schemas.microsoft.com/office/drawing/2014/main" id="{11B5AAE6-91D9-BE95-64E6-4161FDBA146D}"/>
                    </a:ext>
                  </a:extLst>
                </p:cNvPr>
                <p:cNvSpPr/>
                <p:nvPr/>
              </p:nvSpPr>
              <p:spPr>
                <a:xfrm>
                  <a:off x="6648060" y="-871583"/>
                  <a:ext cx="206894" cy="187891"/>
                </a:xfrm>
                <a:custGeom>
                  <a:avLst/>
                  <a:gdLst>
                    <a:gd name="connsiteX0" fmla="*/ 105728 w 206894"/>
                    <a:gd name="connsiteY0" fmla="*/ 4132 h 187891"/>
                    <a:gd name="connsiteX1" fmla="*/ 119224 w 206894"/>
                    <a:gd name="connsiteY1" fmla="*/ 52122 h 187891"/>
                    <a:gd name="connsiteX2" fmla="*/ 62696 w 206894"/>
                    <a:gd name="connsiteY2" fmla="*/ 69683 h 187891"/>
                    <a:gd name="connsiteX3" fmla="*/ 48776 w 206894"/>
                    <a:gd name="connsiteY3" fmla="*/ 21508 h 187891"/>
                    <a:gd name="connsiteX4" fmla="*/ 105728 w 206894"/>
                    <a:gd name="connsiteY4" fmla="*/ 4132 h 187891"/>
                    <a:gd name="connsiteX5" fmla="*/ 172095 w 206894"/>
                    <a:gd name="connsiteY5" fmla="*/ 35478 h 187891"/>
                    <a:gd name="connsiteX6" fmla="*/ 206894 w 206894"/>
                    <a:gd name="connsiteY6" fmla="*/ 50602 h 187891"/>
                    <a:gd name="connsiteX7" fmla="*/ 34800 w 206894"/>
                    <a:gd name="connsiteY7" fmla="*/ 152343 h 187891"/>
                    <a:gd name="connsiteX8" fmla="*/ 0 w 206894"/>
                    <a:gd name="connsiteY8" fmla="*/ 137221 h 187891"/>
                    <a:gd name="connsiteX9" fmla="*/ 172095 w 206894"/>
                    <a:gd name="connsiteY9" fmla="*/ 35478 h 187891"/>
                    <a:gd name="connsiteX10" fmla="*/ 73879 w 206894"/>
                    <a:gd name="connsiteY10" fmla="*/ 32417 h 187891"/>
                    <a:gd name="connsiteX11" fmla="*/ 75331 w 206894"/>
                    <a:gd name="connsiteY11" fmla="*/ 49847 h 187891"/>
                    <a:gd name="connsiteX12" fmla="*/ 94336 w 206894"/>
                    <a:gd name="connsiteY12" fmla="*/ 41307 h 187891"/>
                    <a:gd name="connsiteX13" fmla="*/ 92674 w 206894"/>
                    <a:gd name="connsiteY13" fmla="*/ 23785 h 187891"/>
                    <a:gd name="connsiteX14" fmla="*/ 73879 w 206894"/>
                    <a:gd name="connsiteY14" fmla="*/ 32417 h 187891"/>
                    <a:gd name="connsiteX15" fmla="*/ 144619 w 206894"/>
                    <a:gd name="connsiteY15" fmla="*/ 118322 h 187891"/>
                    <a:gd name="connsiteX16" fmla="*/ 157905 w 206894"/>
                    <a:gd name="connsiteY16" fmla="*/ 166223 h 187891"/>
                    <a:gd name="connsiteX17" fmla="*/ 101377 w 206894"/>
                    <a:gd name="connsiteY17" fmla="*/ 183784 h 187891"/>
                    <a:gd name="connsiteX18" fmla="*/ 87881 w 206894"/>
                    <a:gd name="connsiteY18" fmla="*/ 135794 h 187891"/>
                    <a:gd name="connsiteX19" fmla="*/ 144619 w 206894"/>
                    <a:gd name="connsiteY19" fmla="*/ 118322 h 187891"/>
                    <a:gd name="connsiteX20" fmla="*/ 112558 w 206894"/>
                    <a:gd name="connsiteY20" fmla="*/ 146516 h 187891"/>
                    <a:gd name="connsiteX21" fmla="*/ 114220 w 206894"/>
                    <a:gd name="connsiteY21" fmla="*/ 164038 h 187891"/>
                    <a:gd name="connsiteX22" fmla="*/ 133018 w 206894"/>
                    <a:gd name="connsiteY22" fmla="*/ 155408 h 187891"/>
                    <a:gd name="connsiteX23" fmla="*/ 131566 w 206894"/>
                    <a:gd name="connsiteY23" fmla="*/ 137977 h 187891"/>
                    <a:gd name="connsiteX24" fmla="*/ 112558 w 206894"/>
                    <a:gd name="connsiteY24" fmla="*/ 146516 h 18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06894" h="187891">
                      <a:moveTo>
                        <a:pt x="105728" y="4132"/>
                      </a:moveTo>
                      <a:cubicBezTo>
                        <a:pt x="125762" y="12839"/>
                        <a:pt x="133525" y="30755"/>
                        <a:pt x="119224" y="52122"/>
                      </a:cubicBezTo>
                      <a:cubicBezTo>
                        <a:pt x="105133" y="73583"/>
                        <a:pt x="82733" y="78393"/>
                        <a:pt x="62696" y="69683"/>
                      </a:cubicBezTo>
                      <a:cubicBezTo>
                        <a:pt x="42449" y="60884"/>
                        <a:pt x="34688" y="42969"/>
                        <a:pt x="48776" y="21508"/>
                      </a:cubicBezTo>
                      <a:cubicBezTo>
                        <a:pt x="63080" y="141"/>
                        <a:pt x="85691" y="-4575"/>
                        <a:pt x="105728" y="4132"/>
                      </a:cubicBezTo>
                      <a:close/>
                      <a:moveTo>
                        <a:pt x="172095" y="35478"/>
                      </a:moveTo>
                      <a:lnTo>
                        <a:pt x="206894" y="50602"/>
                      </a:lnTo>
                      <a:lnTo>
                        <a:pt x="34800" y="152343"/>
                      </a:lnTo>
                      <a:lnTo>
                        <a:pt x="0" y="137221"/>
                      </a:lnTo>
                      <a:lnTo>
                        <a:pt x="172095" y="35478"/>
                      </a:lnTo>
                      <a:close/>
                      <a:moveTo>
                        <a:pt x="73879" y="32417"/>
                      </a:moveTo>
                      <a:cubicBezTo>
                        <a:pt x="67974" y="41385"/>
                        <a:pt x="69005" y="47097"/>
                        <a:pt x="75331" y="49847"/>
                      </a:cubicBezTo>
                      <a:cubicBezTo>
                        <a:pt x="81658" y="52598"/>
                        <a:pt x="88434" y="50277"/>
                        <a:pt x="94336" y="41307"/>
                      </a:cubicBezTo>
                      <a:cubicBezTo>
                        <a:pt x="100241" y="32339"/>
                        <a:pt x="99002" y="26535"/>
                        <a:pt x="92674" y="23785"/>
                      </a:cubicBezTo>
                      <a:cubicBezTo>
                        <a:pt x="86345" y="21035"/>
                        <a:pt x="79781" y="23449"/>
                        <a:pt x="73879" y="32417"/>
                      </a:cubicBezTo>
                      <a:close/>
                      <a:moveTo>
                        <a:pt x="144619" y="118322"/>
                      </a:moveTo>
                      <a:cubicBezTo>
                        <a:pt x="164656" y="127030"/>
                        <a:pt x="172207" y="144854"/>
                        <a:pt x="157905" y="166223"/>
                      </a:cubicBezTo>
                      <a:cubicBezTo>
                        <a:pt x="143815" y="187682"/>
                        <a:pt x="121414" y="192492"/>
                        <a:pt x="101377" y="183784"/>
                      </a:cubicBezTo>
                      <a:cubicBezTo>
                        <a:pt x="81340" y="175077"/>
                        <a:pt x="73580" y="157164"/>
                        <a:pt x="87881" y="135794"/>
                      </a:cubicBezTo>
                      <a:cubicBezTo>
                        <a:pt x="101972" y="114333"/>
                        <a:pt x="124582" y="109613"/>
                        <a:pt x="144619" y="118322"/>
                      </a:cubicBezTo>
                      <a:close/>
                      <a:moveTo>
                        <a:pt x="112558" y="146516"/>
                      </a:moveTo>
                      <a:cubicBezTo>
                        <a:pt x="106653" y="155486"/>
                        <a:pt x="107684" y="161196"/>
                        <a:pt x="114220" y="164038"/>
                      </a:cubicBezTo>
                      <a:cubicBezTo>
                        <a:pt x="120337" y="166696"/>
                        <a:pt x="127113" y="164376"/>
                        <a:pt x="133018" y="155408"/>
                      </a:cubicBezTo>
                      <a:cubicBezTo>
                        <a:pt x="138920" y="146438"/>
                        <a:pt x="137681" y="140636"/>
                        <a:pt x="131566" y="137977"/>
                      </a:cubicBezTo>
                      <a:cubicBezTo>
                        <a:pt x="125236" y="135225"/>
                        <a:pt x="118463" y="137545"/>
                        <a:pt x="112558" y="146516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2" name="图形 2">
                <a:extLst>
                  <a:ext uri="{FF2B5EF4-FFF2-40B4-BE49-F238E27FC236}">
                    <a16:creationId xmlns:a16="http://schemas.microsoft.com/office/drawing/2014/main" id="{8FB2258C-3006-2838-790B-429D755B0781}"/>
                  </a:ext>
                </a:extLst>
              </p:cNvPr>
              <p:cNvGrpSpPr/>
              <p:nvPr/>
            </p:nvGrpSpPr>
            <p:grpSpPr>
              <a:xfrm>
                <a:off x="9687731" y="383282"/>
                <a:ext cx="375119" cy="394570"/>
                <a:chOff x="9687731" y="383282"/>
                <a:chExt cx="375119" cy="394570"/>
              </a:xfrm>
            </p:grpSpPr>
            <p:sp>
              <p:nvSpPr>
                <p:cNvPr id="874" name="任意多边形: 形状 873">
                  <a:extLst>
                    <a:ext uri="{FF2B5EF4-FFF2-40B4-BE49-F238E27FC236}">
                      <a16:creationId xmlns:a16="http://schemas.microsoft.com/office/drawing/2014/main" id="{A403340C-62BF-C9BD-4502-84DF6BAD92E7}"/>
                    </a:ext>
                  </a:extLst>
                </p:cNvPr>
                <p:cNvSpPr/>
                <p:nvPr/>
              </p:nvSpPr>
              <p:spPr>
                <a:xfrm>
                  <a:off x="9687731" y="383282"/>
                  <a:ext cx="375119" cy="394570"/>
                </a:xfrm>
                <a:custGeom>
                  <a:avLst/>
                  <a:gdLst>
                    <a:gd name="connsiteX0" fmla="*/ 0 w 375119"/>
                    <a:gd name="connsiteY0" fmla="*/ 72288 h 394570"/>
                    <a:gd name="connsiteX1" fmla="*/ 133160 w 375119"/>
                    <a:gd name="connsiteY1" fmla="*/ 394570 h 394570"/>
                    <a:gd name="connsiteX2" fmla="*/ 375064 w 375119"/>
                    <a:gd name="connsiteY2" fmla="*/ 355917 h 394570"/>
                    <a:gd name="connsiteX3" fmla="*/ 312336 w 375119"/>
                    <a:gd name="connsiteY3" fmla="*/ 0 h 394570"/>
                    <a:gd name="connsiteX4" fmla="*/ 0 w 375119"/>
                    <a:gd name="connsiteY4" fmla="*/ 72288 h 394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5119" h="394570">
                      <a:moveTo>
                        <a:pt x="0" y="72288"/>
                      </a:moveTo>
                      <a:lnTo>
                        <a:pt x="133160" y="394570"/>
                      </a:lnTo>
                      <a:cubicBezTo>
                        <a:pt x="133160" y="394570"/>
                        <a:pt x="372869" y="366818"/>
                        <a:pt x="375064" y="355917"/>
                      </a:cubicBezTo>
                      <a:cubicBezTo>
                        <a:pt x="377282" y="345015"/>
                        <a:pt x="312336" y="0"/>
                        <a:pt x="312336" y="0"/>
                      </a:cubicBezTo>
                      <a:lnTo>
                        <a:pt x="0" y="72288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5" name="任意多边形: 形状 874">
                  <a:extLst>
                    <a:ext uri="{FF2B5EF4-FFF2-40B4-BE49-F238E27FC236}">
                      <a16:creationId xmlns:a16="http://schemas.microsoft.com/office/drawing/2014/main" id="{94265615-A60F-1C32-5350-427B6185BAD0}"/>
                    </a:ext>
                  </a:extLst>
                </p:cNvPr>
                <p:cNvSpPr/>
                <p:nvPr/>
              </p:nvSpPr>
              <p:spPr>
                <a:xfrm>
                  <a:off x="9834561" y="508191"/>
                  <a:ext cx="127628" cy="139192"/>
                </a:xfrm>
                <a:custGeom>
                  <a:avLst/>
                  <a:gdLst>
                    <a:gd name="connsiteX0" fmla="*/ 28369 w 127628"/>
                    <a:gd name="connsiteY0" fmla="*/ 12678 h 139192"/>
                    <a:gd name="connsiteX1" fmla="*/ 56533 w 127628"/>
                    <a:gd name="connsiteY1" fmla="*/ 37042 h 139192"/>
                    <a:gd name="connsiteX2" fmla="*/ 28506 w 127628"/>
                    <a:gd name="connsiteY2" fmla="*/ 71266 h 139192"/>
                    <a:gd name="connsiteX3" fmla="*/ 0 w 127628"/>
                    <a:gd name="connsiteY3" fmla="*/ 46961 h 139192"/>
                    <a:gd name="connsiteX4" fmla="*/ 28369 w 127628"/>
                    <a:gd name="connsiteY4" fmla="*/ 12678 h 139192"/>
                    <a:gd name="connsiteX5" fmla="*/ 82639 w 127628"/>
                    <a:gd name="connsiteY5" fmla="*/ 4899 h 139192"/>
                    <a:gd name="connsiteX6" fmla="*/ 110574 w 127628"/>
                    <a:gd name="connsiteY6" fmla="*/ 0 h 139192"/>
                    <a:gd name="connsiteX7" fmla="*/ 45149 w 127628"/>
                    <a:gd name="connsiteY7" fmla="*/ 134293 h 139192"/>
                    <a:gd name="connsiteX8" fmla="*/ 17237 w 127628"/>
                    <a:gd name="connsiteY8" fmla="*/ 139192 h 139192"/>
                    <a:gd name="connsiteX9" fmla="*/ 82639 w 127628"/>
                    <a:gd name="connsiteY9" fmla="*/ 4899 h 139192"/>
                    <a:gd name="connsiteX10" fmla="*/ 20140 w 127628"/>
                    <a:gd name="connsiteY10" fmla="*/ 43427 h 139192"/>
                    <a:gd name="connsiteX11" fmla="*/ 28232 w 127628"/>
                    <a:gd name="connsiteY11" fmla="*/ 53698 h 139192"/>
                    <a:gd name="connsiteX12" fmla="*/ 36553 w 127628"/>
                    <a:gd name="connsiteY12" fmla="*/ 40547 h 139192"/>
                    <a:gd name="connsiteX13" fmla="*/ 28301 w 127628"/>
                    <a:gd name="connsiteY13" fmla="*/ 30306 h 139192"/>
                    <a:gd name="connsiteX14" fmla="*/ 20140 w 127628"/>
                    <a:gd name="connsiteY14" fmla="*/ 43427 h 139192"/>
                    <a:gd name="connsiteX15" fmla="*/ 99624 w 127628"/>
                    <a:gd name="connsiteY15" fmla="*/ 67864 h 139192"/>
                    <a:gd name="connsiteX16" fmla="*/ 127627 w 127628"/>
                    <a:gd name="connsiteY16" fmla="*/ 92258 h 139192"/>
                    <a:gd name="connsiteX17" fmla="*/ 99624 w 127628"/>
                    <a:gd name="connsiteY17" fmla="*/ 126482 h 139192"/>
                    <a:gd name="connsiteX18" fmla="*/ 71438 w 127628"/>
                    <a:gd name="connsiteY18" fmla="*/ 102118 h 139192"/>
                    <a:gd name="connsiteX19" fmla="*/ 99624 w 127628"/>
                    <a:gd name="connsiteY19" fmla="*/ 67864 h 139192"/>
                    <a:gd name="connsiteX20" fmla="*/ 91234 w 127628"/>
                    <a:gd name="connsiteY20" fmla="*/ 98643 h 139192"/>
                    <a:gd name="connsiteX21" fmla="*/ 99487 w 127628"/>
                    <a:gd name="connsiteY21" fmla="*/ 108884 h 139192"/>
                    <a:gd name="connsiteX22" fmla="*/ 107648 w 127628"/>
                    <a:gd name="connsiteY22" fmla="*/ 95765 h 139192"/>
                    <a:gd name="connsiteX23" fmla="*/ 99578 w 127628"/>
                    <a:gd name="connsiteY23" fmla="*/ 85494 h 139192"/>
                    <a:gd name="connsiteX24" fmla="*/ 91234 w 127628"/>
                    <a:gd name="connsiteY24" fmla="*/ 98643 h 139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628" h="139192">
                      <a:moveTo>
                        <a:pt x="28369" y="12678"/>
                      </a:moveTo>
                      <a:cubicBezTo>
                        <a:pt x="44440" y="9857"/>
                        <a:pt x="56647" y="17833"/>
                        <a:pt x="56533" y="37042"/>
                      </a:cubicBezTo>
                      <a:cubicBezTo>
                        <a:pt x="56579" y="56224"/>
                        <a:pt x="44600" y="68445"/>
                        <a:pt x="28506" y="71266"/>
                      </a:cubicBezTo>
                      <a:cubicBezTo>
                        <a:pt x="12276" y="74117"/>
                        <a:pt x="46" y="66141"/>
                        <a:pt x="0" y="46961"/>
                      </a:cubicBezTo>
                      <a:cubicBezTo>
                        <a:pt x="114" y="27750"/>
                        <a:pt x="12276" y="15499"/>
                        <a:pt x="28369" y="12678"/>
                      </a:cubicBezTo>
                      <a:close/>
                      <a:moveTo>
                        <a:pt x="82639" y="4899"/>
                      </a:moveTo>
                      <a:lnTo>
                        <a:pt x="110574" y="0"/>
                      </a:lnTo>
                      <a:lnTo>
                        <a:pt x="45149" y="134293"/>
                      </a:lnTo>
                      <a:lnTo>
                        <a:pt x="17237" y="139192"/>
                      </a:lnTo>
                      <a:lnTo>
                        <a:pt x="82639" y="4899"/>
                      </a:lnTo>
                      <a:close/>
                      <a:moveTo>
                        <a:pt x="20140" y="43427"/>
                      </a:moveTo>
                      <a:cubicBezTo>
                        <a:pt x="20163" y="51451"/>
                        <a:pt x="23157" y="54590"/>
                        <a:pt x="28232" y="53698"/>
                      </a:cubicBezTo>
                      <a:cubicBezTo>
                        <a:pt x="33307" y="52807"/>
                        <a:pt x="36576" y="48571"/>
                        <a:pt x="36553" y="40547"/>
                      </a:cubicBezTo>
                      <a:cubicBezTo>
                        <a:pt x="36553" y="32523"/>
                        <a:pt x="33376" y="29414"/>
                        <a:pt x="28301" y="30306"/>
                      </a:cubicBezTo>
                      <a:cubicBezTo>
                        <a:pt x="23226" y="31197"/>
                        <a:pt x="20140" y="35403"/>
                        <a:pt x="20140" y="43427"/>
                      </a:cubicBezTo>
                      <a:close/>
                      <a:moveTo>
                        <a:pt x="99624" y="67864"/>
                      </a:moveTo>
                      <a:cubicBezTo>
                        <a:pt x="115694" y="65044"/>
                        <a:pt x="127742" y="73047"/>
                        <a:pt x="127627" y="92258"/>
                      </a:cubicBezTo>
                      <a:cubicBezTo>
                        <a:pt x="127673" y="111440"/>
                        <a:pt x="115694" y="123661"/>
                        <a:pt x="99624" y="126482"/>
                      </a:cubicBezTo>
                      <a:cubicBezTo>
                        <a:pt x="83531" y="129303"/>
                        <a:pt x="71323" y="121327"/>
                        <a:pt x="71438" y="102118"/>
                      </a:cubicBezTo>
                      <a:cubicBezTo>
                        <a:pt x="71392" y="82934"/>
                        <a:pt x="83553" y="70683"/>
                        <a:pt x="99624" y="67864"/>
                      </a:cubicBezTo>
                      <a:close/>
                      <a:moveTo>
                        <a:pt x="91234" y="98643"/>
                      </a:moveTo>
                      <a:cubicBezTo>
                        <a:pt x="91257" y="106667"/>
                        <a:pt x="94252" y="109806"/>
                        <a:pt x="99487" y="108884"/>
                      </a:cubicBezTo>
                      <a:cubicBezTo>
                        <a:pt x="104402" y="108025"/>
                        <a:pt x="107671" y="103789"/>
                        <a:pt x="107648" y="95765"/>
                      </a:cubicBezTo>
                      <a:cubicBezTo>
                        <a:pt x="107648" y="87741"/>
                        <a:pt x="104470" y="84632"/>
                        <a:pt x="99578" y="85494"/>
                      </a:cubicBezTo>
                      <a:cubicBezTo>
                        <a:pt x="94503" y="86383"/>
                        <a:pt x="91234" y="90619"/>
                        <a:pt x="91234" y="98643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3" name="图形 2">
                <a:extLst>
                  <a:ext uri="{FF2B5EF4-FFF2-40B4-BE49-F238E27FC236}">
                    <a16:creationId xmlns:a16="http://schemas.microsoft.com/office/drawing/2014/main" id="{43F37B45-B8FA-C7C9-A2E6-C45A5B83F343}"/>
                  </a:ext>
                </a:extLst>
              </p:cNvPr>
              <p:cNvGrpSpPr/>
              <p:nvPr/>
            </p:nvGrpSpPr>
            <p:grpSpPr>
              <a:xfrm>
                <a:off x="6176717" y="1613255"/>
                <a:ext cx="298897" cy="278108"/>
                <a:chOff x="6176717" y="1613255"/>
                <a:chExt cx="298897" cy="278108"/>
              </a:xfrm>
            </p:grpSpPr>
            <p:sp>
              <p:nvSpPr>
                <p:cNvPr id="871" name="任意多边形: 形状 870">
                  <a:extLst>
                    <a:ext uri="{FF2B5EF4-FFF2-40B4-BE49-F238E27FC236}">
                      <a16:creationId xmlns:a16="http://schemas.microsoft.com/office/drawing/2014/main" id="{5BA0A388-6588-CBA3-7987-CEEFB170EFF7}"/>
                    </a:ext>
                  </a:extLst>
                </p:cNvPr>
                <p:cNvSpPr/>
                <p:nvPr/>
              </p:nvSpPr>
              <p:spPr>
                <a:xfrm>
                  <a:off x="6176717" y="1644524"/>
                  <a:ext cx="288729" cy="246839"/>
                </a:xfrm>
                <a:custGeom>
                  <a:avLst/>
                  <a:gdLst>
                    <a:gd name="connsiteX0" fmla="*/ 272872 w 288729"/>
                    <a:gd name="connsiteY0" fmla="*/ 80194 h 246839"/>
                    <a:gd name="connsiteX1" fmla="*/ 210078 w 288729"/>
                    <a:gd name="connsiteY1" fmla="*/ 238987 h 246839"/>
                    <a:gd name="connsiteX2" fmla="*/ 15857 w 288729"/>
                    <a:gd name="connsiteY2" fmla="*/ 166644 h 246839"/>
                    <a:gd name="connsiteX3" fmla="*/ 78651 w 288729"/>
                    <a:gd name="connsiteY3" fmla="*/ 7852 h 246839"/>
                    <a:gd name="connsiteX4" fmla="*/ 272872 w 288729"/>
                    <a:gd name="connsiteY4" fmla="*/ 80194 h 246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729" h="246839">
                      <a:moveTo>
                        <a:pt x="272872" y="80194"/>
                      </a:moveTo>
                      <a:cubicBezTo>
                        <a:pt x="309165" y="144019"/>
                        <a:pt x="281049" y="215114"/>
                        <a:pt x="210078" y="238987"/>
                      </a:cubicBezTo>
                      <a:cubicBezTo>
                        <a:pt x="139107" y="262859"/>
                        <a:pt x="52152" y="230471"/>
                        <a:pt x="15857" y="166644"/>
                      </a:cubicBezTo>
                      <a:cubicBezTo>
                        <a:pt x="-20435" y="102817"/>
                        <a:pt x="7680" y="31727"/>
                        <a:pt x="78651" y="7852"/>
                      </a:cubicBezTo>
                      <a:cubicBezTo>
                        <a:pt x="149622" y="-16019"/>
                        <a:pt x="236577" y="16369"/>
                        <a:pt x="272872" y="80194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2" name="任意多边形: 形状 871">
                  <a:extLst>
                    <a:ext uri="{FF2B5EF4-FFF2-40B4-BE49-F238E27FC236}">
                      <a16:creationId xmlns:a16="http://schemas.microsoft.com/office/drawing/2014/main" id="{575E389C-4F27-992D-214B-BB13D9A811F1}"/>
                    </a:ext>
                  </a:extLst>
                </p:cNvPr>
                <p:cNvSpPr/>
                <p:nvPr/>
              </p:nvSpPr>
              <p:spPr>
                <a:xfrm>
                  <a:off x="6186885" y="1613255"/>
                  <a:ext cx="288729" cy="246840"/>
                </a:xfrm>
                <a:custGeom>
                  <a:avLst/>
                  <a:gdLst>
                    <a:gd name="connsiteX0" fmla="*/ 272873 w 288729"/>
                    <a:gd name="connsiteY0" fmla="*/ 80195 h 246840"/>
                    <a:gd name="connsiteX1" fmla="*/ 210079 w 288729"/>
                    <a:gd name="connsiteY1" fmla="*/ 238988 h 246840"/>
                    <a:gd name="connsiteX2" fmla="*/ 15858 w 288729"/>
                    <a:gd name="connsiteY2" fmla="*/ 166645 h 246840"/>
                    <a:gd name="connsiteX3" fmla="*/ 78652 w 288729"/>
                    <a:gd name="connsiteY3" fmla="*/ 7853 h 246840"/>
                    <a:gd name="connsiteX4" fmla="*/ 272873 w 288729"/>
                    <a:gd name="connsiteY4" fmla="*/ 80195 h 246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729" h="246840">
                      <a:moveTo>
                        <a:pt x="272873" y="80195"/>
                      </a:moveTo>
                      <a:cubicBezTo>
                        <a:pt x="309165" y="144021"/>
                        <a:pt x="281050" y="215113"/>
                        <a:pt x="210079" y="238988"/>
                      </a:cubicBezTo>
                      <a:cubicBezTo>
                        <a:pt x="139107" y="262861"/>
                        <a:pt x="52150" y="230473"/>
                        <a:pt x="15858" y="166645"/>
                      </a:cubicBezTo>
                      <a:cubicBezTo>
                        <a:pt x="-20435" y="102820"/>
                        <a:pt x="7678" y="31725"/>
                        <a:pt x="78652" y="7853"/>
                      </a:cubicBezTo>
                      <a:cubicBezTo>
                        <a:pt x="149625" y="-16020"/>
                        <a:pt x="236580" y="16368"/>
                        <a:pt x="272873" y="80195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3" name="任意多边形: 形状 872">
                  <a:extLst>
                    <a:ext uri="{FF2B5EF4-FFF2-40B4-BE49-F238E27FC236}">
                      <a16:creationId xmlns:a16="http://schemas.microsoft.com/office/drawing/2014/main" id="{962D669B-54FF-3FA9-1938-B18373EDCC4F}"/>
                    </a:ext>
                  </a:extLst>
                </p:cNvPr>
                <p:cNvSpPr/>
                <p:nvPr/>
              </p:nvSpPr>
              <p:spPr>
                <a:xfrm>
                  <a:off x="6288562" y="1675435"/>
                  <a:ext cx="87901" cy="120191"/>
                </a:xfrm>
                <a:custGeom>
                  <a:avLst/>
                  <a:gdLst>
                    <a:gd name="connsiteX0" fmla="*/ 62926 w 87901"/>
                    <a:gd name="connsiteY0" fmla="*/ 106624 h 120191"/>
                    <a:gd name="connsiteX1" fmla="*/ 30961 w 87901"/>
                    <a:gd name="connsiteY1" fmla="*/ 105092 h 120191"/>
                    <a:gd name="connsiteX2" fmla="*/ 32792 w 87901"/>
                    <a:gd name="connsiteY2" fmla="*/ 91870 h 120191"/>
                    <a:gd name="connsiteX3" fmla="*/ 59901 w 87901"/>
                    <a:gd name="connsiteY3" fmla="*/ 92770 h 120191"/>
                    <a:gd name="connsiteX4" fmla="*/ 67896 w 87901"/>
                    <a:gd name="connsiteY4" fmla="*/ 76186 h 120191"/>
                    <a:gd name="connsiteX5" fmla="*/ 3643 w 87901"/>
                    <a:gd name="connsiteY5" fmla="*/ 49149 h 120191"/>
                    <a:gd name="connsiteX6" fmla="*/ 12476 w 87901"/>
                    <a:gd name="connsiteY6" fmla="*/ 17899 h 120191"/>
                    <a:gd name="connsiteX7" fmla="*/ 4605 w 87901"/>
                    <a:gd name="connsiteY7" fmla="*/ 4058 h 120191"/>
                    <a:gd name="connsiteX8" fmla="*/ 16673 w 87901"/>
                    <a:gd name="connsiteY8" fmla="*/ 0 h 120191"/>
                    <a:gd name="connsiteX9" fmla="*/ 24391 w 87901"/>
                    <a:gd name="connsiteY9" fmla="*/ 13570 h 120191"/>
                    <a:gd name="connsiteX10" fmla="*/ 52275 w 87901"/>
                    <a:gd name="connsiteY10" fmla="*/ 16791 h 120191"/>
                    <a:gd name="connsiteX11" fmla="*/ 48545 w 87901"/>
                    <a:gd name="connsiteY11" fmla="*/ 28874 h 120191"/>
                    <a:gd name="connsiteX12" fmla="*/ 26958 w 87901"/>
                    <a:gd name="connsiteY12" fmla="*/ 27569 h 120191"/>
                    <a:gd name="connsiteX13" fmla="*/ 20006 w 87901"/>
                    <a:gd name="connsiteY13" fmla="*/ 42837 h 120191"/>
                    <a:gd name="connsiteX14" fmla="*/ 84026 w 87901"/>
                    <a:gd name="connsiteY14" fmla="*/ 69465 h 120191"/>
                    <a:gd name="connsiteX15" fmla="*/ 74760 w 87901"/>
                    <a:gd name="connsiteY15" fmla="*/ 102157 h 120191"/>
                    <a:gd name="connsiteX16" fmla="*/ 82707 w 87901"/>
                    <a:gd name="connsiteY16" fmla="*/ 116131 h 120191"/>
                    <a:gd name="connsiteX17" fmla="*/ 70639 w 87901"/>
                    <a:gd name="connsiteY17" fmla="*/ 120191 h 120191"/>
                    <a:gd name="connsiteX18" fmla="*/ 62926 w 87901"/>
                    <a:gd name="connsiteY18" fmla="*/ 106624 h 12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7901" h="120191">
                      <a:moveTo>
                        <a:pt x="62926" y="106624"/>
                      </a:moveTo>
                      <a:cubicBezTo>
                        <a:pt x="53254" y="108903"/>
                        <a:pt x="40989" y="108503"/>
                        <a:pt x="30961" y="105092"/>
                      </a:cubicBezTo>
                      <a:lnTo>
                        <a:pt x="32792" y="91870"/>
                      </a:lnTo>
                      <a:cubicBezTo>
                        <a:pt x="42734" y="94506"/>
                        <a:pt x="51750" y="95514"/>
                        <a:pt x="59901" y="92770"/>
                      </a:cubicBezTo>
                      <a:cubicBezTo>
                        <a:pt x="69704" y="89474"/>
                        <a:pt x="72061" y="83510"/>
                        <a:pt x="67896" y="76186"/>
                      </a:cubicBezTo>
                      <a:cubicBezTo>
                        <a:pt x="57711" y="58275"/>
                        <a:pt x="18145" y="74654"/>
                        <a:pt x="3643" y="49149"/>
                      </a:cubicBezTo>
                      <a:cubicBezTo>
                        <a:pt x="-3528" y="36535"/>
                        <a:pt x="132" y="24636"/>
                        <a:pt x="12476" y="17899"/>
                      </a:cubicBezTo>
                      <a:lnTo>
                        <a:pt x="4605" y="4058"/>
                      </a:lnTo>
                      <a:lnTo>
                        <a:pt x="16673" y="0"/>
                      </a:lnTo>
                      <a:lnTo>
                        <a:pt x="24391" y="13570"/>
                      </a:lnTo>
                      <a:cubicBezTo>
                        <a:pt x="34659" y="11405"/>
                        <a:pt x="43687" y="13382"/>
                        <a:pt x="52275" y="16791"/>
                      </a:cubicBezTo>
                      <a:lnTo>
                        <a:pt x="48545" y="28874"/>
                      </a:lnTo>
                      <a:cubicBezTo>
                        <a:pt x="40340" y="26140"/>
                        <a:pt x="34198" y="25132"/>
                        <a:pt x="26958" y="27569"/>
                      </a:cubicBezTo>
                      <a:cubicBezTo>
                        <a:pt x="18808" y="30310"/>
                        <a:pt x="15994" y="35785"/>
                        <a:pt x="20006" y="42837"/>
                      </a:cubicBezTo>
                      <a:cubicBezTo>
                        <a:pt x="29264" y="59121"/>
                        <a:pt x="68444" y="42058"/>
                        <a:pt x="84026" y="69465"/>
                      </a:cubicBezTo>
                      <a:cubicBezTo>
                        <a:pt x="91352" y="82351"/>
                        <a:pt x="88305" y="94693"/>
                        <a:pt x="74760" y="102157"/>
                      </a:cubicBezTo>
                      <a:lnTo>
                        <a:pt x="82707" y="116131"/>
                      </a:lnTo>
                      <a:lnTo>
                        <a:pt x="70639" y="120191"/>
                      </a:lnTo>
                      <a:lnTo>
                        <a:pt x="62926" y="106624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4" name="图形 2">
                <a:extLst>
                  <a:ext uri="{FF2B5EF4-FFF2-40B4-BE49-F238E27FC236}">
                    <a16:creationId xmlns:a16="http://schemas.microsoft.com/office/drawing/2014/main" id="{DB0D5738-B77B-E7FA-4D3E-D13CE6EA74CF}"/>
                  </a:ext>
                </a:extLst>
              </p:cNvPr>
              <p:cNvGrpSpPr/>
              <p:nvPr/>
            </p:nvGrpSpPr>
            <p:grpSpPr>
              <a:xfrm>
                <a:off x="9860055" y="2356669"/>
                <a:ext cx="298779" cy="277603"/>
                <a:chOff x="9860055" y="2356669"/>
                <a:chExt cx="298779" cy="277603"/>
              </a:xfrm>
            </p:grpSpPr>
            <p:sp>
              <p:nvSpPr>
                <p:cNvPr id="868" name="任意多边形: 形状 867">
                  <a:extLst>
                    <a:ext uri="{FF2B5EF4-FFF2-40B4-BE49-F238E27FC236}">
                      <a16:creationId xmlns:a16="http://schemas.microsoft.com/office/drawing/2014/main" id="{90F64A7B-9F3D-1E24-98DE-5BCFA6D09687}"/>
                    </a:ext>
                  </a:extLst>
                </p:cNvPr>
                <p:cNvSpPr/>
                <p:nvPr/>
              </p:nvSpPr>
              <p:spPr>
                <a:xfrm>
                  <a:off x="9869532" y="2388152"/>
                  <a:ext cx="289302" cy="246120"/>
                </a:xfrm>
                <a:custGeom>
                  <a:avLst/>
                  <a:gdLst>
                    <a:gd name="connsiteX0" fmla="*/ 225541 w 289302"/>
                    <a:gd name="connsiteY0" fmla="*/ 14253 h 246120"/>
                    <a:gd name="connsiteX1" fmla="*/ 264541 w 289302"/>
                    <a:gd name="connsiteY1" fmla="*/ 180496 h 246120"/>
                    <a:gd name="connsiteX2" fmla="*/ 63761 w 289302"/>
                    <a:gd name="connsiteY2" fmla="*/ 231867 h 246120"/>
                    <a:gd name="connsiteX3" fmla="*/ 24762 w 289302"/>
                    <a:gd name="connsiteY3" fmla="*/ 65624 h 246120"/>
                    <a:gd name="connsiteX4" fmla="*/ 225541 w 289302"/>
                    <a:gd name="connsiteY4" fmla="*/ 14253 h 246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302" h="246120">
                      <a:moveTo>
                        <a:pt x="225541" y="14253"/>
                      </a:moveTo>
                      <a:cubicBezTo>
                        <a:pt x="291767" y="45974"/>
                        <a:pt x="309232" y="120404"/>
                        <a:pt x="264541" y="180496"/>
                      </a:cubicBezTo>
                      <a:cubicBezTo>
                        <a:pt x="219872" y="240588"/>
                        <a:pt x="129987" y="263587"/>
                        <a:pt x="63761" y="231867"/>
                      </a:cubicBezTo>
                      <a:cubicBezTo>
                        <a:pt x="-2464" y="200146"/>
                        <a:pt x="-19929" y="125717"/>
                        <a:pt x="24762" y="65624"/>
                      </a:cubicBezTo>
                      <a:cubicBezTo>
                        <a:pt x="69431" y="5532"/>
                        <a:pt x="159316" y="-17467"/>
                        <a:pt x="225541" y="14253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9" name="任意多边形: 形状 868">
                  <a:extLst>
                    <a:ext uri="{FF2B5EF4-FFF2-40B4-BE49-F238E27FC236}">
                      <a16:creationId xmlns:a16="http://schemas.microsoft.com/office/drawing/2014/main" id="{61803786-05C6-F85B-4BF4-27FF81FFF436}"/>
                    </a:ext>
                  </a:extLst>
                </p:cNvPr>
                <p:cNvSpPr/>
                <p:nvPr/>
              </p:nvSpPr>
              <p:spPr>
                <a:xfrm>
                  <a:off x="9860055" y="2356669"/>
                  <a:ext cx="289292" cy="246121"/>
                </a:xfrm>
                <a:custGeom>
                  <a:avLst/>
                  <a:gdLst>
                    <a:gd name="connsiteX0" fmla="*/ 225531 w 289292"/>
                    <a:gd name="connsiteY0" fmla="*/ 14253 h 246121"/>
                    <a:gd name="connsiteX1" fmla="*/ 264530 w 289292"/>
                    <a:gd name="connsiteY1" fmla="*/ 180496 h 246121"/>
                    <a:gd name="connsiteX2" fmla="*/ 63751 w 289292"/>
                    <a:gd name="connsiteY2" fmla="*/ 231867 h 246121"/>
                    <a:gd name="connsiteX3" fmla="*/ 24752 w 289292"/>
                    <a:gd name="connsiteY3" fmla="*/ 65624 h 246121"/>
                    <a:gd name="connsiteX4" fmla="*/ 225531 w 289292"/>
                    <a:gd name="connsiteY4" fmla="*/ 14253 h 246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292" h="246121">
                      <a:moveTo>
                        <a:pt x="225531" y="14253"/>
                      </a:moveTo>
                      <a:cubicBezTo>
                        <a:pt x="291757" y="45974"/>
                        <a:pt x="309222" y="120404"/>
                        <a:pt x="264530" y="180496"/>
                      </a:cubicBezTo>
                      <a:cubicBezTo>
                        <a:pt x="219862" y="240588"/>
                        <a:pt x="129976" y="263590"/>
                        <a:pt x="63751" y="231867"/>
                      </a:cubicBezTo>
                      <a:cubicBezTo>
                        <a:pt x="-2474" y="200146"/>
                        <a:pt x="-19916" y="125717"/>
                        <a:pt x="24752" y="65624"/>
                      </a:cubicBezTo>
                      <a:cubicBezTo>
                        <a:pt x="69420" y="5532"/>
                        <a:pt x="159329" y="-17467"/>
                        <a:pt x="225531" y="14253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0" name="任意多边形: 形状 869">
                  <a:extLst>
                    <a:ext uri="{FF2B5EF4-FFF2-40B4-BE49-F238E27FC236}">
                      <a16:creationId xmlns:a16="http://schemas.microsoft.com/office/drawing/2014/main" id="{17A261B5-B6C3-8BBF-948B-19720CED33DA}"/>
                    </a:ext>
                  </a:extLst>
                </p:cNvPr>
                <p:cNvSpPr/>
                <p:nvPr/>
              </p:nvSpPr>
              <p:spPr>
                <a:xfrm>
                  <a:off x="9940814" y="2437749"/>
                  <a:ext cx="128061" cy="84684"/>
                </a:xfrm>
                <a:custGeom>
                  <a:avLst/>
                  <a:gdLst>
                    <a:gd name="connsiteX0" fmla="*/ 106391 w 128061"/>
                    <a:gd name="connsiteY0" fmla="*/ 67709 h 84684"/>
                    <a:gd name="connsiteX1" fmla="*/ 79279 w 128061"/>
                    <a:gd name="connsiteY1" fmla="*/ 84685 h 84684"/>
                    <a:gd name="connsiteX2" fmla="*/ 73221 w 128061"/>
                    <a:gd name="connsiteY2" fmla="*/ 72782 h 84684"/>
                    <a:gd name="connsiteX3" fmla="*/ 96012 w 128061"/>
                    <a:gd name="connsiteY3" fmla="*/ 58060 h 84684"/>
                    <a:gd name="connsiteX4" fmla="*/ 93109 w 128061"/>
                    <a:gd name="connsiteY4" fmla="*/ 39875 h 84684"/>
                    <a:gd name="connsiteX5" fmla="*/ 24917 w 128061"/>
                    <a:gd name="connsiteY5" fmla="*/ 54320 h 84684"/>
                    <a:gd name="connsiteX6" fmla="*/ 14356 w 128061"/>
                    <a:gd name="connsiteY6" fmla="*/ 23614 h 84684"/>
                    <a:gd name="connsiteX7" fmla="*/ 0 w 128061"/>
                    <a:gd name="connsiteY7" fmla="*/ 16736 h 84684"/>
                    <a:gd name="connsiteX8" fmla="*/ 7590 w 128061"/>
                    <a:gd name="connsiteY8" fmla="*/ 6517 h 84684"/>
                    <a:gd name="connsiteX9" fmla="*/ 21671 w 128061"/>
                    <a:gd name="connsiteY9" fmla="*/ 13261 h 84684"/>
                    <a:gd name="connsiteX10" fmla="*/ 46406 w 128061"/>
                    <a:gd name="connsiteY10" fmla="*/ 0 h 84684"/>
                    <a:gd name="connsiteX11" fmla="*/ 50246 w 128061"/>
                    <a:gd name="connsiteY11" fmla="*/ 12054 h 84684"/>
                    <a:gd name="connsiteX12" fmla="*/ 31753 w 128061"/>
                    <a:gd name="connsiteY12" fmla="*/ 23297 h 84684"/>
                    <a:gd name="connsiteX13" fmla="*/ 34770 w 128061"/>
                    <a:gd name="connsiteY13" fmla="*/ 39802 h 84684"/>
                    <a:gd name="connsiteX14" fmla="*/ 102527 w 128061"/>
                    <a:gd name="connsiteY14" fmla="*/ 25153 h 84684"/>
                    <a:gd name="connsiteX15" fmla="*/ 113569 w 128061"/>
                    <a:gd name="connsiteY15" fmla="*/ 57287 h 84684"/>
                    <a:gd name="connsiteX16" fmla="*/ 128062 w 128061"/>
                    <a:gd name="connsiteY16" fmla="*/ 64232 h 84684"/>
                    <a:gd name="connsiteX17" fmla="*/ 120472 w 128061"/>
                    <a:gd name="connsiteY17" fmla="*/ 74448 h 84684"/>
                    <a:gd name="connsiteX18" fmla="*/ 106391 w 128061"/>
                    <a:gd name="connsiteY18" fmla="*/ 67709 h 84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8061" h="84684">
                      <a:moveTo>
                        <a:pt x="106391" y="67709"/>
                      </a:moveTo>
                      <a:cubicBezTo>
                        <a:pt x="99761" y="75097"/>
                        <a:pt x="89451" y="81763"/>
                        <a:pt x="79279" y="84685"/>
                      </a:cubicBezTo>
                      <a:lnTo>
                        <a:pt x="73221" y="72782"/>
                      </a:lnTo>
                      <a:cubicBezTo>
                        <a:pt x="82890" y="69275"/>
                        <a:pt x="90869" y="64961"/>
                        <a:pt x="96012" y="58060"/>
                      </a:cubicBezTo>
                      <a:cubicBezTo>
                        <a:pt x="102184" y="49762"/>
                        <a:pt x="100721" y="43514"/>
                        <a:pt x="93109" y="39875"/>
                      </a:cubicBezTo>
                      <a:cubicBezTo>
                        <a:pt x="74524" y="30973"/>
                        <a:pt x="51389" y="66998"/>
                        <a:pt x="24917" y="54320"/>
                      </a:cubicBezTo>
                      <a:cubicBezTo>
                        <a:pt x="11842" y="48050"/>
                        <a:pt x="8047" y="36190"/>
                        <a:pt x="14356" y="23614"/>
                      </a:cubicBezTo>
                      <a:lnTo>
                        <a:pt x="0" y="16736"/>
                      </a:lnTo>
                      <a:lnTo>
                        <a:pt x="7590" y="6517"/>
                      </a:lnTo>
                      <a:lnTo>
                        <a:pt x="21671" y="13261"/>
                      </a:lnTo>
                      <a:cubicBezTo>
                        <a:pt x="28872" y="5626"/>
                        <a:pt x="37399" y="2101"/>
                        <a:pt x="46406" y="0"/>
                      </a:cubicBezTo>
                      <a:lnTo>
                        <a:pt x="50246" y="12054"/>
                      </a:lnTo>
                      <a:cubicBezTo>
                        <a:pt x="41948" y="14489"/>
                        <a:pt x="36325" y="17166"/>
                        <a:pt x="31753" y="23297"/>
                      </a:cubicBezTo>
                      <a:cubicBezTo>
                        <a:pt x="26632" y="30196"/>
                        <a:pt x="27432" y="36297"/>
                        <a:pt x="34770" y="39802"/>
                      </a:cubicBezTo>
                      <a:cubicBezTo>
                        <a:pt x="51664" y="47894"/>
                        <a:pt x="74112" y="11533"/>
                        <a:pt x="102527" y="25153"/>
                      </a:cubicBezTo>
                      <a:cubicBezTo>
                        <a:pt x="115900" y="31556"/>
                        <a:pt x="120449" y="43432"/>
                        <a:pt x="113569" y="57287"/>
                      </a:cubicBezTo>
                      <a:lnTo>
                        <a:pt x="128062" y="64232"/>
                      </a:lnTo>
                      <a:lnTo>
                        <a:pt x="120472" y="74448"/>
                      </a:lnTo>
                      <a:lnTo>
                        <a:pt x="106391" y="6770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5" name="图形 2">
                <a:extLst>
                  <a:ext uri="{FF2B5EF4-FFF2-40B4-BE49-F238E27FC236}">
                    <a16:creationId xmlns:a16="http://schemas.microsoft.com/office/drawing/2014/main" id="{7BE4542A-EBF2-F611-5A89-EEB7979BD924}"/>
                  </a:ext>
                </a:extLst>
              </p:cNvPr>
              <p:cNvGrpSpPr/>
              <p:nvPr/>
            </p:nvGrpSpPr>
            <p:grpSpPr>
              <a:xfrm>
                <a:off x="8700705" y="-315533"/>
                <a:ext cx="1673878" cy="431024"/>
                <a:chOff x="8700705" y="-315533"/>
                <a:chExt cx="1673878" cy="431024"/>
              </a:xfrm>
            </p:grpSpPr>
            <p:sp>
              <p:nvSpPr>
                <p:cNvPr id="856" name="任意多边形: 形状 855">
                  <a:extLst>
                    <a:ext uri="{FF2B5EF4-FFF2-40B4-BE49-F238E27FC236}">
                      <a16:creationId xmlns:a16="http://schemas.microsoft.com/office/drawing/2014/main" id="{B3D6738B-B14C-11B3-7738-EB41AD06B815}"/>
                    </a:ext>
                  </a:extLst>
                </p:cNvPr>
                <p:cNvSpPr/>
                <p:nvPr/>
              </p:nvSpPr>
              <p:spPr>
                <a:xfrm>
                  <a:off x="8922744" y="-13050"/>
                  <a:ext cx="639714" cy="128541"/>
                </a:xfrm>
                <a:custGeom>
                  <a:avLst/>
                  <a:gdLst>
                    <a:gd name="connsiteX0" fmla="*/ 0 w 639714"/>
                    <a:gd name="connsiteY0" fmla="*/ 0 h 128541"/>
                    <a:gd name="connsiteX1" fmla="*/ 0 w 639714"/>
                    <a:gd name="connsiteY1" fmla="*/ 32370 h 128541"/>
                    <a:gd name="connsiteX2" fmla="*/ 79118 w 639714"/>
                    <a:gd name="connsiteY2" fmla="*/ 128542 h 128541"/>
                    <a:gd name="connsiteX3" fmla="*/ 639714 w 639714"/>
                    <a:gd name="connsiteY3" fmla="*/ 128542 h 128541"/>
                    <a:gd name="connsiteX4" fmla="*/ 639714 w 639714"/>
                    <a:gd name="connsiteY4" fmla="*/ 0 h 128541"/>
                    <a:gd name="connsiteX5" fmla="*/ 0 w 639714"/>
                    <a:gd name="connsiteY5" fmla="*/ 0 h 128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9714" h="128541">
                      <a:moveTo>
                        <a:pt x="0" y="0"/>
                      </a:moveTo>
                      <a:lnTo>
                        <a:pt x="0" y="32370"/>
                      </a:lnTo>
                      <a:cubicBezTo>
                        <a:pt x="0" y="85485"/>
                        <a:pt x="35410" y="128542"/>
                        <a:pt x="79118" y="128542"/>
                      </a:cubicBezTo>
                      <a:lnTo>
                        <a:pt x="639714" y="128542"/>
                      </a:lnTo>
                      <a:lnTo>
                        <a:pt x="639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F627C">
                    <a:alpha val="50000"/>
                  </a:srgb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7" name="任意多边形: 形状 856">
                  <a:extLst>
                    <a:ext uri="{FF2B5EF4-FFF2-40B4-BE49-F238E27FC236}">
                      <a16:creationId xmlns:a16="http://schemas.microsoft.com/office/drawing/2014/main" id="{962E73DD-FA18-F3B3-B22F-BACF5076BBB5}"/>
                    </a:ext>
                  </a:extLst>
                </p:cNvPr>
                <p:cNvSpPr/>
                <p:nvPr/>
              </p:nvSpPr>
              <p:spPr>
                <a:xfrm>
                  <a:off x="8700705" y="-315533"/>
                  <a:ext cx="1673878" cy="361441"/>
                </a:xfrm>
                <a:custGeom>
                  <a:avLst/>
                  <a:gdLst>
                    <a:gd name="connsiteX0" fmla="*/ 1493170 w 1673878"/>
                    <a:gd name="connsiteY0" fmla="*/ 0 h 361441"/>
                    <a:gd name="connsiteX1" fmla="*/ 319583 w 1673878"/>
                    <a:gd name="connsiteY1" fmla="*/ 0 h 361441"/>
                    <a:gd name="connsiteX2" fmla="*/ 194356 w 1673878"/>
                    <a:gd name="connsiteY2" fmla="*/ 50610 h 361441"/>
                    <a:gd name="connsiteX3" fmla="*/ 0 w 1673878"/>
                    <a:gd name="connsiteY3" fmla="*/ 33042 h 361441"/>
                    <a:gd name="connsiteX4" fmla="*/ 146121 w 1673878"/>
                    <a:gd name="connsiteY4" fmla="*/ 130316 h 361441"/>
                    <a:gd name="connsiteX5" fmla="*/ 138852 w 1673878"/>
                    <a:gd name="connsiteY5" fmla="*/ 180720 h 361441"/>
                    <a:gd name="connsiteX6" fmla="*/ 319583 w 1673878"/>
                    <a:gd name="connsiteY6" fmla="*/ 361442 h 361441"/>
                    <a:gd name="connsiteX7" fmla="*/ 1493170 w 1673878"/>
                    <a:gd name="connsiteY7" fmla="*/ 361442 h 361441"/>
                    <a:gd name="connsiteX8" fmla="*/ 1673878 w 1673878"/>
                    <a:gd name="connsiteY8" fmla="*/ 180720 h 361441"/>
                    <a:gd name="connsiteX9" fmla="*/ 1493170 w 1673878"/>
                    <a:gd name="connsiteY9" fmla="*/ 0 h 36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73878" h="361441">
                      <a:moveTo>
                        <a:pt x="1493170" y="0"/>
                      </a:moveTo>
                      <a:lnTo>
                        <a:pt x="319583" y="0"/>
                      </a:lnTo>
                      <a:cubicBezTo>
                        <a:pt x="270914" y="0"/>
                        <a:pt x="226840" y="19328"/>
                        <a:pt x="194356" y="50610"/>
                      </a:cubicBezTo>
                      <a:lnTo>
                        <a:pt x="0" y="33042"/>
                      </a:lnTo>
                      <a:lnTo>
                        <a:pt x="146121" y="130316"/>
                      </a:lnTo>
                      <a:cubicBezTo>
                        <a:pt x="141481" y="146331"/>
                        <a:pt x="138852" y="163207"/>
                        <a:pt x="138852" y="180720"/>
                      </a:cubicBezTo>
                      <a:cubicBezTo>
                        <a:pt x="138852" y="280526"/>
                        <a:pt x="219776" y="361442"/>
                        <a:pt x="319583" y="361442"/>
                      </a:cubicBezTo>
                      <a:lnTo>
                        <a:pt x="1493170" y="361442"/>
                      </a:lnTo>
                      <a:cubicBezTo>
                        <a:pt x="1592976" y="361442"/>
                        <a:pt x="1673878" y="280529"/>
                        <a:pt x="1673878" y="180720"/>
                      </a:cubicBezTo>
                      <a:cubicBezTo>
                        <a:pt x="1673878" y="80913"/>
                        <a:pt x="1592976" y="0"/>
                        <a:pt x="14931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858" name="图形 2">
                  <a:extLst>
                    <a:ext uri="{FF2B5EF4-FFF2-40B4-BE49-F238E27FC236}">
                      <a16:creationId xmlns:a16="http://schemas.microsoft.com/office/drawing/2014/main" id="{0C349D14-1BC5-51DD-6A70-5C797FF85F04}"/>
                    </a:ext>
                  </a:extLst>
                </p:cNvPr>
                <p:cNvGrpSpPr/>
                <p:nvPr/>
              </p:nvGrpSpPr>
              <p:grpSpPr>
                <a:xfrm>
                  <a:off x="9043056" y="-206873"/>
                  <a:ext cx="1128049" cy="141363"/>
                  <a:chOff x="9043056" y="-206873"/>
                  <a:chExt cx="1128049" cy="141363"/>
                </a:xfrm>
                <a:solidFill>
                  <a:srgbClr val="DBA12C"/>
                </a:solidFill>
              </p:grpSpPr>
              <p:sp>
                <p:nvSpPr>
                  <p:cNvPr id="859" name="任意多边形: 形状 858">
                    <a:extLst>
                      <a:ext uri="{FF2B5EF4-FFF2-40B4-BE49-F238E27FC236}">
                        <a16:creationId xmlns:a16="http://schemas.microsoft.com/office/drawing/2014/main" id="{CC7DA7D5-98DD-772B-746B-20F264A5BEA8}"/>
                      </a:ext>
                    </a:extLst>
                  </p:cNvPr>
                  <p:cNvSpPr/>
                  <p:nvPr/>
                </p:nvSpPr>
                <p:spPr>
                  <a:xfrm>
                    <a:off x="9043056" y="-204900"/>
                    <a:ext cx="114208" cy="138014"/>
                  </a:xfrm>
                  <a:custGeom>
                    <a:avLst/>
                    <a:gdLst>
                      <a:gd name="connsiteX0" fmla="*/ 24369 w 114208"/>
                      <a:gd name="connsiteY0" fmla="*/ 0 h 138014"/>
                      <a:gd name="connsiteX1" fmla="*/ 114208 w 114208"/>
                      <a:gd name="connsiteY1" fmla="*/ 0 h 138014"/>
                      <a:gd name="connsiteX2" fmla="*/ 109499 w 114208"/>
                      <a:gd name="connsiteY2" fmla="*/ 26540 h 138014"/>
                      <a:gd name="connsiteX3" fmla="*/ 53287 w 114208"/>
                      <a:gd name="connsiteY3" fmla="*/ 26540 h 138014"/>
                      <a:gd name="connsiteX4" fmla="*/ 48166 w 114208"/>
                      <a:gd name="connsiteY4" fmla="*/ 56229 h 138014"/>
                      <a:gd name="connsiteX5" fmla="*/ 90228 w 114208"/>
                      <a:gd name="connsiteY5" fmla="*/ 56229 h 138014"/>
                      <a:gd name="connsiteX6" fmla="*/ 85519 w 114208"/>
                      <a:gd name="connsiteY6" fmla="*/ 81786 h 138014"/>
                      <a:gd name="connsiteX7" fmla="*/ 43434 w 114208"/>
                      <a:gd name="connsiteY7" fmla="*/ 81786 h 138014"/>
                      <a:gd name="connsiteX8" fmla="*/ 33604 w 114208"/>
                      <a:gd name="connsiteY8" fmla="*/ 138015 h 138014"/>
                      <a:gd name="connsiteX9" fmla="*/ 0 w 114208"/>
                      <a:gd name="connsiteY9" fmla="*/ 138015 h 138014"/>
                      <a:gd name="connsiteX10" fmla="*/ 24369 w 114208"/>
                      <a:gd name="connsiteY10" fmla="*/ 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4208" h="138014">
                        <a:moveTo>
                          <a:pt x="24369" y="0"/>
                        </a:moveTo>
                        <a:lnTo>
                          <a:pt x="114208" y="0"/>
                        </a:lnTo>
                        <a:lnTo>
                          <a:pt x="109499" y="26540"/>
                        </a:lnTo>
                        <a:lnTo>
                          <a:pt x="53287" y="26540"/>
                        </a:lnTo>
                        <a:lnTo>
                          <a:pt x="48166" y="56229"/>
                        </a:lnTo>
                        <a:lnTo>
                          <a:pt x="90228" y="56229"/>
                        </a:lnTo>
                        <a:lnTo>
                          <a:pt x="85519" y="81786"/>
                        </a:lnTo>
                        <a:lnTo>
                          <a:pt x="43434" y="81786"/>
                        </a:lnTo>
                        <a:lnTo>
                          <a:pt x="33604" y="138015"/>
                        </a:lnTo>
                        <a:lnTo>
                          <a:pt x="0" y="138015"/>
                        </a:lnTo>
                        <a:lnTo>
                          <a:pt x="24369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0" name="任意多边形: 形状 859">
                    <a:extLst>
                      <a:ext uri="{FF2B5EF4-FFF2-40B4-BE49-F238E27FC236}">
                        <a16:creationId xmlns:a16="http://schemas.microsoft.com/office/drawing/2014/main" id="{F5DDB694-E738-12CF-72C6-4FBAB8986541}"/>
                      </a:ext>
                    </a:extLst>
                  </p:cNvPr>
                  <p:cNvSpPr/>
                  <p:nvPr/>
                </p:nvSpPr>
                <p:spPr>
                  <a:xfrm>
                    <a:off x="9150658" y="-204900"/>
                    <a:ext cx="82158" cy="138014"/>
                  </a:xfrm>
                  <a:custGeom>
                    <a:avLst/>
                    <a:gdLst>
                      <a:gd name="connsiteX0" fmla="*/ 57996 w 82158"/>
                      <a:gd name="connsiteY0" fmla="*/ 0 h 138014"/>
                      <a:gd name="connsiteX1" fmla="*/ 38131 w 82158"/>
                      <a:gd name="connsiteY1" fmla="*/ 112457 h 138014"/>
                      <a:gd name="connsiteX2" fmla="*/ 82159 w 82158"/>
                      <a:gd name="connsiteY2" fmla="*/ 112457 h 138014"/>
                      <a:gd name="connsiteX3" fmla="*/ 77656 w 82158"/>
                      <a:gd name="connsiteY3" fmla="*/ 138015 h 138014"/>
                      <a:gd name="connsiteX4" fmla="*/ 0 w 82158"/>
                      <a:gd name="connsiteY4" fmla="*/ 138015 h 138014"/>
                      <a:gd name="connsiteX5" fmla="*/ 24369 w 82158"/>
                      <a:gd name="connsiteY5" fmla="*/ 0 h 138014"/>
                      <a:gd name="connsiteX6" fmla="*/ 57996 w 82158"/>
                      <a:gd name="connsiteY6" fmla="*/ 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158" h="138014">
                        <a:moveTo>
                          <a:pt x="57996" y="0"/>
                        </a:moveTo>
                        <a:lnTo>
                          <a:pt x="38131" y="112457"/>
                        </a:lnTo>
                        <a:lnTo>
                          <a:pt x="82159" y="112457"/>
                        </a:lnTo>
                        <a:lnTo>
                          <a:pt x="77656" y="138015"/>
                        </a:lnTo>
                        <a:lnTo>
                          <a:pt x="0" y="138015"/>
                        </a:lnTo>
                        <a:lnTo>
                          <a:pt x="24369" y="0"/>
                        </a:lnTo>
                        <a:lnTo>
                          <a:pt x="57996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1" name="任意多边形: 形状 860">
                    <a:extLst>
                      <a:ext uri="{FF2B5EF4-FFF2-40B4-BE49-F238E27FC236}">
                        <a16:creationId xmlns:a16="http://schemas.microsoft.com/office/drawing/2014/main" id="{F1B3A515-D4DA-5E90-689E-DDAFC7F5C8A9}"/>
                      </a:ext>
                    </a:extLst>
                  </p:cNvPr>
                  <p:cNvSpPr/>
                  <p:nvPr/>
                </p:nvSpPr>
                <p:spPr>
                  <a:xfrm>
                    <a:off x="9235446" y="-204902"/>
                    <a:ext cx="138782" cy="138014"/>
                  </a:xfrm>
                  <a:custGeom>
                    <a:avLst/>
                    <a:gdLst>
                      <a:gd name="connsiteX0" fmla="*/ 99281 w 138782"/>
                      <a:gd name="connsiteY0" fmla="*/ 113635 h 138014"/>
                      <a:gd name="connsiteX1" fmla="*/ 47777 w 138782"/>
                      <a:gd name="connsiteY1" fmla="*/ 113635 h 138014"/>
                      <a:gd name="connsiteX2" fmla="*/ 35182 w 138782"/>
                      <a:gd name="connsiteY2" fmla="*/ 138015 h 138014"/>
                      <a:gd name="connsiteX3" fmla="*/ 0 w 138782"/>
                      <a:gd name="connsiteY3" fmla="*/ 138015 h 138014"/>
                      <a:gd name="connsiteX4" fmla="*/ 74318 w 138782"/>
                      <a:gd name="connsiteY4" fmla="*/ 0 h 138014"/>
                      <a:gd name="connsiteX5" fmla="*/ 113226 w 138782"/>
                      <a:gd name="connsiteY5" fmla="*/ 0 h 138014"/>
                      <a:gd name="connsiteX6" fmla="*/ 138783 w 138782"/>
                      <a:gd name="connsiteY6" fmla="*/ 138015 h 138014"/>
                      <a:gd name="connsiteX7" fmla="*/ 103213 w 138782"/>
                      <a:gd name="connsiteY7" fmla="*/ 138015 h 138014"/>
                      <a:gd name="connsiteX8" fmla="*/ 99281 w 138782"/>
                      <a:gd name="connsiteY8" fmla="*/ 113635 h 138014"/>
                      <a:gd name="connsiteX9" fmla="*/ 87279 w 138782"/>
                      <a:gd name="connsiteY9" fmla="*/ 36965 h 138014"/>
                      <a:gd name="connsiteX10" fmla="*/ 60945 w 138782"/>
                      <a:gd name="connsiteY10" fmla="*/ 88080 h 138014"/>
                      <a:gd name="connsiteX11" fmla="*/ 95349 w 138782"/>
                      <a:gd name="connsiteY11" fmla="*/ 88080 h 138014"/>
                      <a:gd name="connsiteX12" fmla="*/ 87279 w 138782"/>
                      <a:gd name="connsiteY12" fmla="*/ 36965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8782" h="138014">
                        <a:moveTo>
                          <a:pt x="99281" y="113635"/>
                        </a:moveTo>
                        <a:lnTo>
                          <a:pt x="47777" y="113635"/>
                        </a:lnTo>
                        <a:lnTo>
                          <a:pt x="35182" y="138015"/>
                        </a:lnTo>
                        <a:lnTo>
                          <a:pt x="0" y="138015"/>
                        </a:lnTo>
                        <a:lnTo>
                          <a:pt x="74318" y="0"/>
                        </a:lnTo>
                        <a:lnTo>
                          <a:pt x="113226" y="0"/>
                        </a:lnTo>
                        <a:lnTo>
                          <a:pt x="138783" y="138015"/>
                        </a:lnTo>
                        <a:lnTo>
                          <a:pt x="103213" y="138015"/>
                        </a:lnTo>
                        <a:lnTo>
                          <a:pt x="99281" y="113635"/>
                        </a:lnTo>
                        <a:close/>
                        <a:moveTo>
                          <a:pt x="87279" y="36965"/>
                        </a:moveTo>
                        <a:lnTo>
                          <a:pt x="60945" y="88080"/>
                        </a:lnTo>
                        <a:lnTo>
                          <a:pt x="95349" y="88080"/>
                        </a:lnTo>
                        <a:lnTo>
                          <a:pt x="87279" y="36965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2" name="任意多边形: 形状 861">
                    <a:extLst>
                      <a:ext uri="{FF2B5EF4-FFF2-40B4-BE49-F238E27FC236}">
                        <a16:creationId xmlns:a16="http://schemas.microsoft.com/office/drawing/2014/main" id="{9ABA0068-2B38-585B-8DF6-A1EF3F1AD87D}"/>
                      </a:ext>
                    </a:extLst>
                  </p:cNvPr>
                  <p:cNvSpPr/>
                  <p:nvPr/>
                </p:nvSpPr>
                <p:spPr>
                  <a:xfrm>
                    <a:off x="9393836" y="-206873"/>
                    <a:ext cx="110636" cy="141363"/>
                  </a:xfrm>
                  <a:custGeom>
                    <a:avLst/>
                    <a:gdLst>
                      <a:gd name="connsiteX0" fmla="*/ 50459 w 110636"/>
                      <a:gd name="connsiteY0" fmla="*/ 141364 h 141363"/>
                      <a:gd name="connsiteX1" fmla="*/ 327 w 110636"/>
                      <a:gd name="connsiteY1" fmla="*/ 98700 h 141363"/>
                      <a:gd name="connsiteX2" fmla="*/ 35326 w 110636"/>
                      <a:gd name="connsiteY2" fmla="*/ 98700 h 141363"/>
                      <a:gd name="connsiteX3" fmla="*/ 51442 w 110636"/>
                      <a:gd name="connsiteY3" fmla="*/ 114821 h 141363"/>
                      <a:gd name="connsiteX4" fmla="*/ 67970 w 110636"/>
                      <a:gd name="connsiteY4" fmla="*/ 102038 h 141363"/>
                      <a:gd name="connsiteX5" fmla="*/ 8579 w 110636"/>
                      <a:gd name="connsiteY5" fmla="*/ 44239 h 141363"/>
                      <a:gd name="connsiteX6" fmla="*/ 62255 w 110636"/>
                      <a:gd name="connsiteY6" fmla="*/ 0 h 141363"/>
                      <a:gd name="connsiteX7" fmla="*/ 110421 w 110636"/>
                      <a:gd name="connsiteY7" fmla="*/ 41292 h 141363"/>
                      <a:gd name="connsiteX8" fmla="*/ 74645 w 110636"/>
                      <a:gd name="connsiteY8" fmla="*/ 41292 h 141363"/>
                      <a:gd name="connsiteX9" fmla="*/ 60495 w 110636"/>
                      <a:gd name="connsiteY9" fmla="*/ 26540 h 141363"/>
                      <a:gd name="connsiteX10" fmla="*/ 44561 w 110636"/>
                      <a:gd name="connsiteY10" fmla="*/ 39324 h 141363"/>
                      <a:gd name="connsiteX11" fmla="*/ 104134 w 110636"/>
                      <a:gd name="connsiteY11" fmla="*/ 99089 h 141363"/>
                      <a:gd name="connsiteX12" fmla="*/ 50459 w 110636"/>
                      <a:gd name="connsiteY12" fmla="*/ 141364 h 141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0636" h="141363">
                        <a:moveTo>
                          <a:pt x="50459" y="141364"/>
                        </a:moveTo>
                        <a:cubicBezTo>
                          <a:pt x="19598" y="141364"/>
                          <a:pt x="-3011" y="126814"/>
                          <a:pt x="327" y="98700"/>
                        </a:cubicBezTo>
                        <a:lnTo>
                          <a:pt x="35326" y="98700"/>
                        </a:lnTo>
                        <a:cubicBezTo>
                          <a:pt x="34548" y="108329"/>
                          <a:pt x="40035" y="114821"/>
                          <a:pt x="51442" y="114821"/>
                        </a:cubicBezTo>
                        <a:cubicBezTo>
                          <a:pt x="61272" y="114821"/>
                          <a:pt x="67970" y="110498"/>
                          <a:pt x="67970" y="102038"/>
                        </a:cubicBezTo>
                        <a:cubicBezTo>
                          <a:pt x="67970" y="79827"/>
                          <a:pt x="8991" y="85133"/>
                          <a:pt x="8579" y="44239"/>
                        </a:cubicBezTo>
                        <a:cubicBezTo>
                          <a:pt x="8191" y="16322"/>
                          <a:pt x="31005" y="0"/>
                          <a:pt x="62255" y="0"/>
                        </a:cubicBezTo>
                        <a:cubicBezTo>
                          <a:pt x="92544" y="0"/>
                          <a:pt x="112981" y="15735"/>
                          <a:pt x="110421" y="41292"/>
                        </a:cubicBezTo>
                        <a:lnTo>
                          <a:pt x="74645" y="41292"/>
                        </a:lnTo>
                        <a:cubicBezTo>
                          <a:pt x="75833" y="32640"/>
                          <a:pt x="70507" y="26540"/>
                          <a:pt x="60495" y="26540"/>
                        </a:cubicBezTo>
                        <a:cubicBezTo>
                          <a:pt x="51053" y="26540"/>
                          <a:pt x="44561" y="31455"/>
                          <a:pt x="44561" y="39324"/>
                        </a:cubicBezTo>
                        <a:cubicBezTo>
                          <a:pt x="44561" y="60558"/>
                          <a:pt x="104134" y="58398"/>
                          <a:pt x="104134" y="99089"/>
                        </a:cubicBezTo>
                        <a:cubicBezTo>
                          <a:pt x="104134" y="123474"/>
                          <a:pt x="83697" y="141364"/>
                          <a:pt x="50459" y="141364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3" name="任意多边形: 形状 862">
                    <a:extLst>
                      <a:ext uri="{FF2B5EF4-FFF2-40B4-BE49-F238E27FC236}">
                        <a16:creationId xmlns:a16="http://schemas.microsoft.com/office/drawing/2014/main" id="{13FD7854-6C7A-5498-1D93-6F5E91C2C9E3}"/>
                      </a:ext>
                    </a:extLst>
                  </p:cNvPr>
                  <p:cNvSpPr/>
                  <p:nvPr/>
                </p:nvSpPr>
                <p:spPr>
                  <a:xfrm>
                    <a:off x="9511801" y="-204900"/>
                    <a:ext cx="143926" cy="138014"/>
                  </a:xfrm>
                  <a:custGeom>
                    <a:avLst/>
                    <a:gdLst>
                      <a:gd name="connsiteX0" fmla="*/ 95943 w 143926"/>
                      <a:gd name="connsiteY0" fmla="*/ 80801 h 138014"/>
                      <a:gd name="connsiteX1" fmla="*/ 43640 w 143926"/>
                      <a:gd name="connsiteY1" fmla="*/ 80801 h 138014"/>
                      <a:gd name="connsiteX2" fmla="*/ 33627 w 143926"/>
                      <a:gd name="connsiteY2" fmla="*/ 138015 h 138014"/>
                      <a:gd name="connsiteX3" fmla="*/ 0 w 143926"/>
                      <a:gd name="connsiteY3" fmla="*/ 138015 h 138014"/>
                      <a:gd name="connsiteX4" fmla="*/ 24391 w 143926"/>
                      <a:gd name="connsiteY4" fmla="*/ 0 h 138014"/>
                      <a:gd name="connsiteX5" fmla="*/ 57996 w 143926"/>
                      <a:gd name="connsiteY5" fmla="*/ 0 h 138014"/>
                      <a:gd name="connsiteX6" fmla="*/ 48372 w 143926"/>
                      <a:gd name="connsiteY6" fmla="*/ 54260 h 138014"/>
                      <a:gd name="connsiteX7" fmla="*/ 100652 w 143926"/>
                      <a:gd name="connsiteY7" fmla="*/ 54260 h 138014"/>
                      <a:gd name="connsiteX8" fmla="*/ 110300 w 143926"/>
                      <a:gd name="connsiteY8" fmla="*/ 0 h 138014"/>
                      <a:gd name="connsiteX9" fmla="*/ 143926 w 143926"/>
                      <a:gd name="connsiteY9" fmla="*/ 0 h 138014"/>
                      <a:gd name="connsiteX10" fmla="*/ 119535 w 143926"/>
                      <a:gd name="connsiteY10" fmla="*/ 138015 h 138014"/>
                      <a:gd name="connsiteX11" fmla="*/ 85908 w 143926"/>
                      <a:gd name="connsiteY11" fmla="*/ 138015 h 138014"/>
                      <a:gd name="connsiteX12" fmla="*/ 95943 w 143926"/>
                      <a:gd name="connsiteY12" fmla="*/ 80801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3926" h="138014">
                        <a:moveTo>
                          <a:pt x="95943" y="80801"/>
                        </a:moveTo>
                        <a:lnTo>
                          <a:pt x="43640" y="80801"/>
                        </a:lnTo>
                        <a:lnTo>
                          <a:pt x="33627" y="138015"/>
                        </a:lnTo>
                        <a:lnTo>
                          <a:pt x="0" y="138015"/>
                        </a:lnTo>
                        <a:lnTo>
                          <a:pt x="24391" y="0"/>
                        </a:lnTo>
                        <a:lnTo>
                          <a:pt x="57996" y="0"/>
                        </a:lnTo>
                        <a:lnTo>
                          <a:pt x="48372" y="54260"/>
                        </a:lnTo>
                        <a:lnTo>
                          <a:pt x="100652" y="54260"/>
                        </a:lnTo>
                        <a:lnTo>
                          <a:pt x="110300" y="0"/>
                        </a:lnTo>
                        <a:lnTo>
                          <a:pt x="143926" y="0"/>
                        </a:lnTo>
                        <a:lnTo>
                          <a:pt x="119535" y="138015"/>
                        </a:lnTo>
                        <a:lnTo>
                          <a:pt x="85908" y="138015"/>
                        </a:lnTo>
                        <a:lnTo>
                          <a:pt x="95943" y="8080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4" name="任意多边形: 形状 863">
                    <a:extLst>
                      <a:ext uri="{FF2B5EF4-FFF2-40B4-BE49-F238E27FC236}">
                        <a16:creationId xmlns:a16="http://schemas.microsoft.com/office/drawing/2014/main" id="{82F071D6-1CF8-98D5-F96A-F850B081714F}"/>
                      </a:ext>
                    </a:extLst>
                  </p:cNvPr>
                  <p:cNvSpPr/>
                  <p:nvPr/>
                </p:nvSpPr>
                <p:spPr>
                  <a:xfrm>
                    <a:off x="9705437" y="-206873"/>
                    <a:ext cx="110637" cy="141363"/>
                  </a:xfrm>
                  <a:custGeom>
                    <a:avLst/>
                    <a:gdLst>
                      <a:gd name="connsiteX0" fmla="*/ 50440 w 110637"/>
                      <a:gd name="connsiteY0" fmla="*/ 141364 h 141363"/>
                      <a:gd name="connsiteX1" fmla="*/ 331 w 110637"/>
                      <a:gd name="connsiteY1" fmla="*/ 98700 h 141363"/>
                      <a:gd name="connsiteX2" fmla="*/ 35307 w 110637"/>
                      <a:gd name="connsiteY2" fmla="*/ 98700 h 141363"/>
                      <a:gd name="connsiteX3" fmla="*/ 51423 w 110637"/>
                      <a:gd name="connsiteY3" fmla="*/ 114821 h 141363"/>
                      <a:gd name="connsiteX4" fmla="*/ 67951 w 110637"/>
                      <a:gd name="connsiteY4" fmla="*/ 102038 h 141363"/>
                      <a:gd name="connsiteX5" fmla="*/ 8584 w 110637"/>
                      <a:gd name="connsiteY5" fmla="*/ 44239 h 141363"/>
                      <a:gd name="connsiteX6" fmla="*/ 62236 w 110637"/>
                      <a:gd name="connsiteY6" fmla="*/ 0 h 141363"/>
                      <a:gd name="connsiteX7" fmla="*/ 110425 w 110637"/>
                      <a:gd name="connsiteY7" fmla="*/ 41292 h 141363"/>
                      <a:gd name="connsiteX8" fmla="*/ 74626 w 110637"/>
                      <a:gd name="connsiteY8" fmla="*/ 41292 h 141363"/>
                      <a:gd name="connsiteX9" fmla="*/ 60476 w 110637"/>
                      <a:gd name="connsiteY9" fmla="*/ 26540 h 141363"/>
                      <a:gd name="connsiteX10" fmla="*/ 44542 w 110637"/>
                      <a:gd name="connsiteY10" fmla="*/ 39324 h 141363"/>
                      <a:gd name="connsiteX11" fmla="*/ 104116 w 110637"/>
                      <a:gd name="connsiteY11" fmla="*/ 99089 h 141363"/>
                      <a:gd name="connsiteX12" fmla="*/ 50440 w 110637"/>
                      <a:gd name="connsiteY12" fmla="*/ 141364 h 141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0637" h="141363">
                        <a:moveTo>
                          <a:pt x="50440" y="141364"/>
                        </a:moveTo>
                        <a:cubicBezTo>
                          <a:pt x="19579" y="141364"/>
                          <a:pt x="-3029" y="126814"/>
                          <a:pt x="331" y="98700"/>
                        </a:cubicBezTo>
                        <a:lnTo>
                          <a:pt x="35307" y="98700"/>
                        </a:lnTo>
                        <a:cubicBezTo>
                          <a:pt x="34530" y="108329"/>
                          <a:pt x="40039" y="114821"/>
                          <a:pt x="51423" y="114821"/>
                        </a:cubicBezTo>
                        <a:cubicBezTo>
                          <a:pt x="61276" y="114821"/>
                          <a:pt x="67951" y="110498"/>
                          <a:pt x="67951" y="102038"/>
                        </a:cubicBezTo>
                        <a:cubicBezTo>
                          <a:pt x="67951" y="79827"/>
                          <a:pt x="8972" y="85133"/>
                          <a:pt x="8584" y="44239"/>
                        </a:cubicBezTo>
                        <a:cubicBezTo>
                          <a:pt x="8172" y="16322"/>
                          <a:pt x="30986" y="0"/>
                          <a:pt x="62236" y="0"/>
                        </a:cubicBezTo>
                        <a:cubicBezTo>
                          <a:pt x="92525" y="0"/>
                          <a:pt x="112962" y="15735"/>
                          <a:pt x="110425" y="41292"/>
                        </a:cubicBezTo>
                        <a:lnTo>
                          <a:pt x="74626" y="41292"/>
                        </a:lnTo>
                        <a:cubicBezTo>
                          <a:pt x="75815" y="32640"/>
                          <a:pt x="70488" y="26540"/>
                          <a:pt x="60476" y="26540"/>
                        </a:cubicBezTo>
                        <a:cubicBezTo>
                          <a:pt x="51034" y="26540"/>
                          <a:pt x="44542" y="31455"/>
                          <a:pt x="44542" y="39324"/>
                        </a:cubicBezTo>
                        <a:cubicBezTo>
                          <a:pt x="44542" y="60558"/>
                          <a:pt x="104116" y="58398"/>
                          <a:pt x="104116" y="99089"/>
                        </a:cubicBezTo>
                        <a:cubicBezTo>
                          <a:pt x="104116" y="123474"/>
                          <a:pt x="83679" y="141364"/>
                          <a:pt x="50440" y="141364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3F41A384-5CF9-2A12-F494-F90C9DA33A3F}"/>
                      </a:ext>
                    </a:extLst>
                  </p:cNvPr>
                  <p:cNvSpPr/>
                  <p:nvPr/>
                </p:nvSpPr>
                <p:spPr>
                  <a:xfrm>
                    <a:off x="9814330" y="-204902"/>
                    <a:ext cx="138805" cy="138014"/>
                  </a:xfrm>
                  <a:custGeom>
                    <a:avLst/>
                    <a:gdLst>
                      <a:gd name="connsiteX0" fmla="*/ 99281 w 138805"/>
                      <a:gd name="connsiteY0" fmla="*/ 113635 h 138014"/>
                      <a:gd name="connsiteX1" fmla="*/ 47777 w 138805"/>
                      <a:gd name="connsiteY1" fmla="*/ 113635 h 138014"/>
                      <a:gd name="connsiteX2" fmla="*/ 35204 w 138805"/>
                      <a:gd name="connsiteY2" fmla="*/ 138015 h 138014"/>
                      <a:gd name="connsiteX3" fmla="*/ 0 w 138805"/>
                      <a:gd name="connsiteY3" fmla="*/ 138015 h 138014"/>
                      <a:gd name="connsiteX4" fmla="*/ 74318 w 138805"/>
                      <a:gd name="connsiteY4" fmla="*/ 0 h 138014"/>
                      <a:gd name="connsiteX5" fmla="*/ 113249 w 138805"/>
                      <a:gd name="connsiteY5" fmla="*/ 0 h 138014"/>
                      <a:gd name="connsiteX6" fmla="*/ 138806 w 138805"/>
                      <a:gd name="connsiteY6" fmla="*/ 138015 h 138014"/>
                      <a:gd name="connsiteX7" fmla="*/ 103236 w 138805"/>
                      <a:gd name="connsiteY7" fmla="*/ 138015 h 138014"/>
                      <a:gd name="connsiteX8" fmla="*/ 99281 w 138805"/>
                      <a:gd name="connsiteY8" fmla="*/ 113635 h 138014"/>
                      <a:gd name="connsiteX9" fmla="*/ 87302 w 138805"/>
                      <a:gd name="connsiteY9" fmla="*/ 36965 h 138014"/>
                      <a:gd name="connsiteX10" fmla="*/ 60968 w 138805"/>
                      <a:gd name="connsiteY10" fmla="*/ 88080 h 138014"/>
                      <a:gd name="connsiteX11" fmla="*/ 95372 w 138805"/>
                      <a:gd name="connsiteY11" fmla="*/ 88080 h 138014"/>
                      <a:gd name="connsiteX12" fmla="*/ 87302 w 138805"/>
                      <a:gd name="connsiteY12" fmla="*/ 36965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8805" h="138014">
                        <a:moveTo>
                          <a:pt x="99281" y="113635"/>
                        </a:moveTo>
                        <a:lnTo>
                          <a:pt x="47777" y="113635"/>
                        </a:lnTo>
                        <a:lnTo>
                          <a:pt x="35204" y="138015"/>
                        </a:lnTo>
                        <a:lnTo>
                          <a:pt x="0" y="138015"/>
                        </a:lnTo>
                        <a:lnTo>
                          <a:pt x="74318" y="0"/>
                        </a:lnTo>
                        <a:lnTo>
                          <a:pt x="113249" y="0"/>
                        </a:lnTo>
                        <a:lnTo>
                          <a:pt x="138806" y="138015"/>
                        </a:lnTo>
                        <a:lnTo>
                          <a:pt x="103236" y="138015"/>
                        </a:lnTo>
                        <a:lnTo>
                          <a:pt x="99281" y="113635"/>
                        </a:lnTo>
                        <a:close/>
                        <a:moveTo>
                          <a:pt x="87302" y="36965"/>
                        </a:moveTo>
                        <a:lnTo>
                          <a:pt x="60968" y="88080"/>
                        </a:lnTo>
                        <a:lnTo>
                          <a:pt x="95372" y="88080"/>
                        </a:lnTo>
                        <a:lnTo>
                          <a:pt x="87302" y="36965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6" name="任意多边形: 形状 865">
                    <a:extLst>
                      <a:ext uri="{FF2B5EF4-FFF2-40B4-BE49-F238E27FC236}">
                        <a16:creationId xmlns:a16="http://schemas.microsoft.com/office/drawing/2014/main" id="{8312C007-CC39-6249-CD71-57F6388E7D77}"/>
                      </a:ext>
                    </a:extLst>
                  </p:cNvPr>
                  <p:cNvSpPr/>
                  <p:nvPr/>
                </p:nvSpPr>
                <p:spPr>
                  <a:xfrm>
                    <a:off x="9968361" y="-204900"/>
                    <a:ext cx="82158" cy="138014"/>
                  </a:xfrm>
                  <a:custGeom>
                    <a:avLst/>
                    <a:gdLst>
                      <a:gd name="connsiteX0" fmla="*/ 57996 w 82158"/>
                      <a:gd name="connsiteY0" fmla="*/ 0 h 138014"/>
                      <a:gd name="connsiteX1" fmla="*/ 38130 w 82158"/>
                      <a:gd name="connsiteY1" fmla="*/ 112457 h 138014"/>
                      <a:gd name="connsiteX2" fmla="*/ 82159 w 82158"/>
                      <a:gd name="connsiteY2" fmla="*/ 112457 h 138014"/>
                      <a:gd name="connsiteX3" fmla="*/ 77655 w 82158"/>
                      <a:gd name="connsiteY3" fmla="*/ 138015 h 138014"/>
                      <a:gd name="connsiteX4" fmla="*/ 0 w 82158"/>
                      <a:gd name="connsiteY4" fmla="*/ 138015 h 138014"/>
                      <a:gd name="connsiteX5" fmla="*/ 24369 w 82158"/>
                      <a:gd name="connsiteY5" fmla="*/ 0 h 138014"/>
                      <a:gd name="connsiteX6" fmla="*/ 57996 w 82158"/>
                      <a:gd name="connsiteY6" fmla="*/ 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158" h="138014">
                        <a:moveTo>
                          <a:pt x="57996" y="0"/>
                        </a:moveTo>
                        <a:lnTo>
                          <a:pt x="38130" y="112457"/>
                        </a:lnTo>
                        <a:lnTo>
                          <a:pt x="82159" y="112457"/>
                        </a:lnTo>
                        <a:lnTo>
                          <a:pt x="77655" y="138015"/>
                        </a:lnTo>
                        <a:lnTo>
                          <a:pt x="0" y="138015"/>
                        </a:lnTo>
                        <a:lnTo>
                          <a:pt x="24369" y="0"/>
                        </a:lnTo>
                        <a:lnTo>
                          <a:pt x="57996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7" name="任意多边形: 形状 866">
                    <a:extLst>
                      <a:ext uri="{FF2B5EF4-FFF2-40B4-BE49-F238E27FC236}">
                        <a16:creationId xmlns:a16="http://schemas.microsoft.com/office/drawing/2014/main" id="{79DD1DEC-7E51-F6FD-1139-5AFD542E119C}"/>
                      </a:ext>
                    </a:extLst>
                  </p:cNvPr>
                  <p:cNvSpPr/>
                  <p:nvPr/>
                </p:nvSpPr>
                <p:spPr>
                  <a:xfrm>
                    <a:off x="10062178" y="-204900"/>
                    <a:ext cx="108927" cy="138014"/>
                  </a:xfrm>
                  <a:custGeom>
                    <a:avLst/>
                    <a:gdLst>
                      <a:gd name="connsiteX0" fmla="*/ 104196 w 108927"/>
                      <a:gd name="connsiteY0" fmla="*/ 26540 h 138014"/>
                      <a:gd name="connsiteX1" fmla="*/ 53287 w 108927"/>
                      <a:gd name="connsiteY1" fmla="*/ 26540 h 138014"/>
                      <a:gd name="connsiteX2" fmla="*/ 48372 w 108927"/>
                      <a:gd name="connsiteY2" fmla="*/ 55243 h 138014"/>
                      <a:gd name="connsiteX3" fmla="*/ 93383 w 108927"/>
                      <a:gd name="connsiteY3" fmla="*/ 55243 h 138014"/>
                      <a:gd name="connsiteX4" fmla="*/ 88857 w 108927"/>
                      <a:gd name="connsiteY4" fmla="*/ 80609 h 138014"/>
                      <a:gd name="connsiteX5" fmla="*/ 43845 w 108927"/>
                      <a:gd name="connsiteY5" fmla="*/ 80609 h 138014"/>
                      <a:gd name="connsiteX6" fmla="*/ 38336 w 108927"/>
                      <a:gd name="connsiteY6" fmla="*/ 111472 h 138014"/>
                      <a:gd name="connsiteX7" fmla="*/ 89268 w 108927"/>
                      <a:gd name="connsiteY7" fmla="*/ 111472 h 138014"/>
                      <a:gd name="connsiteX8" fmla="*/ 84536 w 108927"/>
                      <a:gd name="connsiteY8" fmla="*/ 138015 h 138014"/>
                      <a:gd name="connsiteX9" fmla="*/ 0 w 108927"/>
                      <a:gd name="connsiteY9" fmla="*/ 138015 h 138014"/>
                      <a:gd name="connsiteX10" fmla="*/ 24391 w 108927"/>
                      <a:gd name="connsiteY10" fmla="*/ 0 h 138014"/>
                      <a:gd name="connsiteX11" fmla="*/ 108928 w 108927"/>
                      <a:gd name="connsiteY11" fmla="*/ 0 h 138014"/>
                      <a:gd name="connsiteX12" fmla="*/ 104196 w 108927"/>
                      <a:gd name="connsiteY12" fmla="*/ 26540 h 13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8927" h="138014">
                        <a:moveTo>
                          <a:pt x="104196" y="26540"/>
                        </a:moveTo>
                        <a:lnTo>
                          <a:pt x="53287" y="26540"/>
                        </a:lnTo>
                        <a:lnTo>
                          <a:pt x="48372" y="55243"/>
                        </a:lnTo>
                        <a:lnTo>
                          <a:pt x="93383" y="55243"/>
                        </a:lnTo>
                        <a:lnTo>
                          <a:pt x="88857" y="80609"/>
                        </a:lnTo>
                        <a:lnTo>
                          <a:pt x="43845" y="80609"/>
                        </a:lnTo>
                        <a:lnTo>
                          <a:pt x="38336" y="111472"/>
                        </a:lnTo>
                        <a:lnTo>
                          <a:pt x="89268" y="111472"/>
                        </a:lnTo>
                        <a:lnTo>
                          <a:pt x="84536" y="138015"/>
                        </a:lnTo>
                        <a:lnTo>
                          <a:pt x="0" y="138015"/>
                        </a:lnTo>
                        <a:lnTo>
                          <a:pt x="24391" y="0"/>
                        </a:lnTo>
                        <a:lnTo>
                          <a:pt x="108928" y="0"/>
                        </a:lnTo>
                        <a:lnTo>
                          <a:pt x="104196" y="2654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64" name="图形 2">
              <a:extLst>
                <a:ext uri="{FF2B5EF4-FFF2-40B4-BE49-F238E27FC236}">
                  <a16:creationId xmlns:a16="http://schemas.microsoft.com/office/drawing/2014/main" id="{E1798FE4-B8B4-E8A3-BAB8-F875D26D7E8D}"/>
                </a:ext>
              </a:extLst>
            </p:cNvPr>
            <p:cNvGrpSpPr/>
            <p:nvPr/>
          </p:nvGrpSpPr>
          <p:grpSpPr>
            <a:xfrm>
              <a:off x="8153298" y="4123466"/>
              <a:ext cx="1083591" cy="2506624"/>
              <a:chOff x="7589522" y="619003"/>
              <a:chExt cx="1083591" cy="2506624"/>
            </a:xfrm>
          </p:grpSpPr>
          <p:grpSp>
            <p:nvGrpSpPr>
              <p:cNvPr id="825" name="图形 2">
                <a:extLst>
                  <a:ext uri="{FF2B5EF4-FFF2-40B4-BE49-F238E27FC236}">
                    <a16:creationId xmlns:a16="http://schemas.microsoft.com/office/drawing/2014/main" id="{9B1E3AF1-A4B4-C494-64B5-1D068573D7FA}"/>
                  </a:ext>
                </a:extLst>
              </p:cNvPr>
              <p:cNvGrpSpPr/>
              <p:nvPr/>
            </p:nvGrpSpPr>
            <p:grpSpPr>
              <a:xfrm>
                <a:off x="7678214" y="2390651"/>
                <a:ext cx="436416" cy="430358"/>
                <a:chOff x="7678214" y="2390651"/>
                <a:chExt cx="436416" cy="430358"/>
              </a:xfrm>
            </p:grpSpPr>
            <p:sp>
              <p:nvSpPr>
                <p:cNvPr id="840" name="任意多边形: 形状 839">
                  <a:extLst>
                    <a:ext uri="{FF2B5EF4-FFF2-40B4-BE49-F238E27FC236}">
                      <a16:creationId xmlns:a16="http://schemas.microsoft.com/office/drawing/2014/main" id="{78B1FF44-367F-8EBC-12C7-7EC2487984C9}"/>
                    </a:ext>
                  </a:extLst>
                </p:cNvPr>
                <p:cNvSpPr/>
                <p:nvPr/>
              </p:nvSpPr>
              <p:spPr>
                <a:xfrm>
                  <a:off x="7903851" y="2390651"/>
                  <a:ext cx="171244" cy="299011"/>
                </a:xfrm>
                <a:custGeom>
                  <a:avLst/>
                  <a:gdLst>
                    <a:gd name="connsiteX0" fmla="*/ 0 w 171244"/>
                    <a:gd name="connsiteY0" fmla="*/ 39600 h 299011"/>
                    <a:gd name="connsiteX1" fmla="*/ 70340 w 171244"/>
                    <a:gd name="connsiteY1" fmla="*/ 299011 h 299011"/>
                    <a:gd name="connsiteX2" fmla="*/ 171244 w 171244"/>
                    <a:gd name="connsiteY2" fmla="*/ 243971 h 299011"/>
                    <a:gd name="connsiteX3" fmla="*/ 144818 w 171244"/>
                    <a:gd name="connsiteY3" fmla="*/ 0 h 299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244" h="299011">
                      <a:moveTo>
                        <a:pt x="0" y="39600"/>
                      </a:moveTo>
                      <a:lnTo>
                        <a:pt x="70340" y="299011"/>
                      </a:lnTo>
                      <a:lnTo>
                        <a:pt x="171244" y="243971"/>
                      </a:lnTo>
                      <a:lnTo>
                        <a:pt x="144818" y="0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41" name="图形 2">
                  <a:extLst>
                    <a:ext uri="{FF2B5EF4-FFF2-40B4-BE49-F238E27FC236}">
                      <a16:creationId xmlns:a16="http://schemas.microsoft.com/office/drawing/2014/main" id="{E1741B06-639D-02DF-3BC9-2CBE5764BF5C}"/>
                    </a:ext>
                  </a:extLst>
                </p:cNvPr>
                <p:cNvGrpSpPr/>
                <p:nvPr/>
              </p:nvGrpSpPr>
              <p:grpSpPr>
                <a:xfrm>
                  <a:off x="7678214" y="2541918"/>
                  <a:ext cx="436416" cy="279091"/>
                  <a:chOff x="7678214" y="2541918"/>
                  <a:chExt cx="436416" cy="279091"/>
                </a:xfrm>
              </p:grpSpPr>
              <p:sp>
                <p:nvSpPr>
                  <p:cNvPr id="842" name="任意多边形: 形状 841">
                    <a:extLst>
                      <a:ext uri="{FF2B5EF4-FFF2-40B4-BE49-F238E27FC236}">
                        <a16:creationId xmlns:a16="http://schemas.microsoft.com/office/drawing/2014/main" id="{82289E97-4A88-7A4E-94C2-C66E019389AD}"/>
                      </a:ext>
                    </a:extLst>
                  </p:cNvPr>
                  <p:cNvSpPr/>
                  <p:nvPr/>
                </p:nvSpPr>
                <p:spPr>
                  <a:xfrm>
                    <a:off x="7678214" y="2541918"/>
                    <a:ext cx="431126" cy="269678"/>
                  </a:xfrm>
                  <a:custGeom>
                    <a:avLst/>
                    <a:gdLst>
                      <a:gd name="connsiteX0" fmla="*/ 398093 w 431126"/>
                      <a:gd name="connsiteY0" fmla="*/ 16822 h 269678"/>
                      <a:gd name="connsiteX1" fmla="*/ 427788 w 431126"/>
                      <a:gd name="connsiteY1" fmla="*/ 206521 h 269678"/>
                      <a:gd name="connsiteX2" fmla="*/ 30008 w 431126"/>
                      <a:gd name="connsiteY2" fmla="*/ 268749 h 269678"/>
                      <a:gd name="connsiteX3" fmla="*/ 35465 w 431126"/>
                      <a:gd name="connsiteY3" fmla="*/ 174691 h 269678"/>
                      <a:gd name="connsiteX4" fmla="*/ 226030 w 431126"/>
                      <a:gd name="connsiteY4" fmla="*/ 68963 h 269678"/>
                      <a:gd name="connsiteX5" fmla="*/ 248824 w 431126"/>
                      <a:gd name="connsiteY5" fmla="*/ 722 h 269678"/>
                      <a:gd name="connsiteX6" fmla="*/ 266671 w 431126"/>
                      <a:gd name="connsiteY6" fmla="*/ 37387 h 269678"/>
                      <a:gd name="connsiteX7" fmla="*/ 398093 w 431126"/>
                      <a:gd name="connsiteY7" fmla="*/ 16822 h 269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1126" h="269678">
                        <a:moveTo>
                          <a:pt x="398093" y="16822"/>
                        </a:moveTo>
                        <a:cubicBezTo>
                          <a:pt x="412792" y="1915"/>
                          <a:pt x="440750" y="199115"/>
                          <a:pt x="427788" y="206521"/>
                        </a:cubicBezTo>
                        <a:cubicBezTo>
                          <a:pt x="414827" y="213930"/>
                          <a:pt x="64760" y="278105"/>
                          <a:pt x="30008" y="268749"/>
                        </a:cubicBezTo>
                        <a:cubicBezTo>
                          <a:pt x="-4744" y="259389"/>
                          <a:pt x="-16951" y="194261"/>
                          <a:pt x="35465" y="174691"/>
                        </a:cubicBezTo>
                        <a:cubicBezTo>
                          <a:pt x="87881" y="155123"/>
                          <a:pt x="198335" y="117603"/>
                          <a:pt x="226030" y="68963"/>
                        </a:cubicBezTo>
                        <a:cubicBezTo>
                          <a:pt x="226030" y="68963"/>
                          <a:pt x="240839" y="7518"/>
                          <a:pt x="248824" y="722"/>
                        </a:cubicBezTo>
                        <a:cubicBezTo>
                          <a:pt x="256795" y="-6077"/>
                          <a:pt x="266671" y="37387"/>
                          <a:pt x="266671" y="37387"/>
                        </a:cubicBezTo>
                        <a:cubicBezTo>
                          <a:pt x="266671" y="37387"/>
                          <a:pt x="362843" y="52600"/>
                          <a:pt x="398093" y="16822"/>
                        </a:cubicBezTo>
                        <a:close/>
                      </a:path>
                    </a:pathLst>
                  </a:custGeom>
                  <a:solidFill>
                    <a:srgbClr val="FFC439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" name="任意多边形: 形状 842">
                    <a:extLst>
                      <a:ext uri="{FF2B5EF4-FFF2-40B4-BE49-F238E27FC236}">
                        <a16:creationId xmlns:a16="http://schemas.microsoft.com/office/drawing/2014/main" id="{8387E8CD-7DBD-5D55-A112-FE08F12AE83A}"/>
                      </a:ext>
                    </a:extLst>
                  </p:cNvPr>
                  <p:cNvSpPr/>
                  <p:nvPr/>
                </p:nvSpPr>
                <p:spPr>
                  <a:xfrm>
                    <a:off x="7747621" y="2702560"/>
                    <a:ext cx="43348" cy="77978"/>
                  </a:xfrm>
                  <a:custGeom>
                    <a:avLst/>
                    <a:gdLst>
                      <a:gd name="connsiteX0" fmla="*/ 28 w 43348"/>
                      <a:gd name="connsiteY0" fmla="*/ 1648 h 77978"/>
                      <a:gd name="connsiteX1" fmla="*/ 9197 w 43348"/>
                      <a:gd name="connsiteY1" fmla="*/ 11215 h 77978"/>
                      <a:gd name="connsiteX2" fmla="*/ 23544 w 43348"/>
                      <a:gd name="connsiteY2" fmla="*/ 35981 h 77978"/>
                      <a:gd name="connsiteX3" fmla="*/ 39594 w 43348"/>
                      <a:gd name="connsiteY3" fmla="*/ 77975 h 77978"/>
                      <a:gd name="connsiteX4" fmla="*/ 37137 w 43348"/>
                      <a:gd name="connsiteY4" fmla="*/ 30680 h 77978"/>
                      <a:gd name="connsiteX5" fmla="*/ 15239 w 43348"/>
                      <a:gd name="connsiteY5" fmla="*/ 2852 h 77978"/>
                      <a:gd name="connsiteX6" fmla="*/ 28 w 43348"/>
                      <a:gd name="connsiteY6" fmla="*/ 1648 h 77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348" h="77978">
                        <a:moveTo>
                          <a:pt x="28" y="1648"/>
                        </a:moveTo>
                        <a:cubicBezTo>
                          <a:pt x="-404" y="3906"/>
                          <a:pt x="4200" y="6213"/>
                          <a:pt x="9197" y="11215"/>
                        </a:cubicBezTo>
                        <a:cubicBezTo>
                          <a:pt x="14231" y="16292"/>
                          <a:pt x="19311" y="25029"/>
                          <a:pt x="23544" y="35981"/>
                        </a:cubicBezTo>
                        <a:cubicBezTo>
                          <a:pt x="31870" y="58030"/>
                          <a:pt x="35406" y="78277"/>
                          <a:pt x="39594" y="77975"/>
                        </a:cubicBezTo>
                        <a:cubicBezTo>
                          <a:pt x="43371" y="77941"/>
                          <a:pt x="46637" y="56226"/>
                          <a:pt x="37137" y="30680"/>
                        </a:cubicBezTo>
                        <a:cubicBezTo>
                          <a:pt x="32345" y="18073"/>
                          <a:pt x="24006" y="7269"/>
                          <a:pt x="15239" y="2852"/>
                        </a:cubicBezTo>
                        <a:cubicBezTo>
                          <a:pt x="6372" y="-1507"/>
                          <a:pt x="184" y="11"/>
                          <a:pt x="28" y="164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" name="任意多边形: 形状 843">
                    <a:extLst>
                      <a:ext uri="{FF2B5EF4-FFF2-40B4-BE49-F238E27FC236}">
                        <a16:creationId xmlns:a16="http://schemas.microsoft.com/office/drawing/2014/main" id="{955B1313-C56E-57B4-C60B-F195A252882B}"/>
                      </a:ext>
                    </a:extLst>
                  </p:cNvPr>
                  <p:cNvSpPr/>
                  <p:nvPr/>
                </p:nvSpPr>
                <p:spPr>
                  <a:xfrm>
                    <a:off x="7685264" y="2714488"/>
                    <a:ext cx="429366" cy="106521"/>
                  </a:xfrm>
                  <a:custGeom>
                    <a:avLst/>
                    <a:gdLst>
                      <a:gd name="connsiteX0" fmla="*/ 427139 w 429366"/>
                      <a:gd name="connsiteY0" fmla="*/ 0 h 106521"/>
                      <a:gd name="connsiteX1" fmla="*/ 421469 w 429366"/>
                      <a:gd name="connsiteY1" fmla="*/ 41770 h 106521"/>
                      <a:gd name="connsiteX2" fmla="*/ 9404 w 429366"/>
                      <a:gd name="connsiteY2" fmla="*/ 106244 h 106521"/>
                      <a:gd name="connsiteX3" fmla="*/ 6 w 429366"/>
                      <a:gd name="connsiteY3" fmla="*/ 77436 h 106521"/>
                      <a:gd name="connsiteX4" fmla="*/ 427139 w 429366"/>
                      <a:gd name="connsiteY4" fmla="*/ 0 h 106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366" h="106521">
                        <a:moveTo>
                          <a:pt x="427139" y="0"/>
                        </a:moveTo>
                        <a:cubicBezTo>
                          <a:pt x="428602" y="6833"/>
                          <a:pt x="433494" y="37397"/>
                          <a:pt x="421469" y="41770"/>
                        </a:cubicBezTo>
                        <a:cubicBezTo>
                          <a:pt x="409422" y="46143"/>
                          <a:pt x="12865" y="111280"/>
                          <a:pt x="9404" y="106244"/>
                        </a:cubicBezTo>
                        <a:cubicBezTo>
                          <a:pt x="5941" y="101208"/>
                          <a:pt x="1917" y="81103"/>
                          <a:pt x="6" y="77436"/>
                        </a:cubicBezTo>
                        <a:cubicBezTo>
                          <a:pt x="-1907" y="73767"/>
                          <a:pt x="427139" y="0"/>
                          <a:pt x="427139" y="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" name="任意多边形: 形状 844">
                    <a:extLst>
                      <a:ext uri="{FF2B5EF4-FFF2-40B4-BE49-F238E27FC236}">
                        <a16:creationId xmlns:a16="http://schemas.microsoft.com/office/drawing/2014/main" id="{34300BA3-53AD-33F0-15C6-0D38C54D2B9B}"/>
                      </a:ext>
                    </a:extLst>
                  </p:cNvPr>
                  <p:cNvSpPr/>
                  <p:nvPr/>
                </p:nvSpPr>
                <p:spPr>
                  <a:xfrm>
                    <a:off x="7862001" y="2642575"/>
                    <a:ext cx="25553" cy="33655"/>
                  </a:xfrm>
                  <a:custGeom>
                    <a:avLst/>
                    <a:gdLst>
                      <a:gd name="connsiteX0" fmla="*/ 24056 w 25553"/>
                      <a:gd name="connsiteY0" fmla="*/ 31425 h 33655"/>
                      <a:gd name="connsiteX1" fmla="*/ 1017 w 25553"/>
                      <a:gd name="connsiteY1" fmla="*/ 228 h 33655"/>
                      <a:gd name="connsiteX2" fmla="*/ 24056 w 25553"/>
                      <a:gd name="connsiteY2" fmla="*/ 31425 h 33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553" h="33655">
                        <a:moveTo>
                          <a:pt x="24056" y="31425"/>
                        </a:moveTo>
                        <a:cubicBezTo>
                          <a:pt x="31860" y="19207"/>
                          <a:pt x="6904" y="-2458"/>
                          <a:pt x="1017" y="228"/>
                        </a:cubicBezTo>
                        <a:cubicBezTo>
                          <a:pt x="-4867" y="2914"/>
                          <a:pt x="16359" y="43472"/>
                          <a:pt x="24056" y="3142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任意多边形: 形状 845">
                    <a:extLst>
                      <a:ext uri="{FF2B5EF4-FFF2-40B4-BE49-F238E27FC236}">
                        <a16:creationId xmlns:a16="http://schemas.microsoft.com/office/drawing/2014/main" id="{3C7A0F38-CF48-4AFE-476A-F712C2B0378E}"/>
                      </a:ext>
                    </a:extLst>
                  </p:cNvPr>
                  <p:cNvSpPr/>
                  <p:nvPr/>
                </p:nvSpPr>
                <p:spPr>
                  <a:xfrm>
                    <a:off x="7829519" y="2659007"/>
                    <a:ext cx="25551" cy="33653"/>
                  </a:xfrm>
                  <a:custGeom>
                    <a:avLst/>
                    <a:gdLst>
                      <a:gd name="connsiteX0" fmla="*/ 24054 w 25551"/>
                      <a:gd name="connsiteY0" fmla="*/ 31423 h 33653"/>
                      <a:gd name="connsiteX1" fmla="*/ 1018 w 25551"/>
                      <a:gd name="connsiteY1" fmla="*/ 228 h 33653"/>
                      <a:gd name="connsiteX2" fmla="*/ 24054 w 25551"/>
                      <a:gd name="connsiteY2" fmla="*/ 31423 h 3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551" h="33653">
                        <a:moveTo>
                          <a:pt x="24054" y="31423"/>
                        </a:moveTo>
                        <a:cubicBezTo>
                          <a:pt x="31860" y="19207"/>
                          <a:pt x="6902" y="-2458"/>
                          <a:pt x="1018" y="228"/>
                        </a:cubicBezTo>
                        <a:cubicBezTo>
                          <a:pt x="-4867" y="2912"/>
                          <a:pt x="16357" y="43470"/>
                          <a:pt x="24054" y="31423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" name="任意多边形: 形状 846">
                    <a:extLst>
                      <a:ext uri="{FF2B5EF4-FFF2-40B4-BE49-F238E27FC236}">
                        <a16:creationId xmlns:a16="http://schemas.microsoft.com/office/drawing/2014/main" id="{9D71D717-5016-37F4-459A-46E961BBA23C}"/>
                      </a:ext>
                    </a:extLst>
                  </p:cNvPr>
                  <p:cNvSpPr/>
                  <p:nvPr/>
                </p:nvSpPr>
                <p:spPr>
                  <a:xfrm>
                    <a:off x="7795261" y="2673445"/>
                    <a:ext cx="25552" cy="33653"/>
                  </a:xfrm>
                  <a:custGeom>
                    <a:avLst/>
                    <a:gdLst>
                      <a:gd name="connsiteX0" fmla="*/ 24054 w 25552"/>
                      <a:gd name="connsiteY0" fmla="*/ 31423 h 33653"/>
                      <a:gd name="connsiteX1" fmla="*/ 1018 w 25552"/>
                      <a:gd name="connsiteY1" fmla="*/ 229 h 33653"/>
                      <a:gd name="connsiteX2" fmla="*/ 24054 w 25552"/>
                      <a:gd name="connsiteY2" fmla="*/ 31423 h 3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552" h="33653">
                        <a:moveTo>
                          <a:pt x="24054" y="31423"/>
                        </a:moveTo>
                        <a:cubicBezTo>
                          <a:pt x="31863" y="19205"/>
                          <a:pt x="6902" y="-2460"/>
                          <a:pt x="1018" y="229"/>
                        </a:cubicBezTo>
                        <a:cubicBezTo>
                          <a:pt x="-4868" y="2915"/>
                          <a:pt x="16357" y="43470"/>
                          <a:pt x="24054" y="31423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" name="任意多边形: 形状 847">
                    <a:extLst>
                      <a:ext uri="{FF2B5EF4-FFF2-40B4-BE49-F238E27FC236}">
                        <a16:creationId xmlns:a16="http://schemas.microsoft.com/office/drawing/2014/main" id="{1E367A0E-3F14-45B7-F614-B3B267EDA5A3}"/>
                      </a:ext>
                    </a:extLst>
                  </p:cNvPr>
                  <p:cNvSpPr/>
                  <p:nvPr/>
                </p:nvSpPr>
                <p:spPr>
                  <a:xfrm>
                    <a:off x="7965883" y="2634601"/>
                    <a:ext cx="68777" cy="68776"/>
                  </a:xfrm>
                  <a:custGeom>
                    <a:avLst/>
                    <a:gdLst>
                      <a:gd name="connsiteX0" fmla="*/ 422 w 68777"/>
                      <a:gd name="connsiteY0" fmla="*/ 39703 h 68776"/>
                      <a:gd name="connsiteX1" fmla="*/ 39695 w 68777"/>
                      <a:gd name="connsiteY1" fmla="*/ 68358 h 68776"/>
                      <a:gd name="connsiteX2" fmla="*/ 68362 w 68777"/>
                      <a:gd name="connsiteY2" fmla="*/ 29073 h 68776"/>
                      <a:gd name="connsiteX3" fmla="*/ 29066 w 68777"/>
                      <a:gd name="connsiteY3" fmla="*/ 418 h 68776"/>
                      <a:gd name="connsiteX4" fmla="*/ 422 w 68777"/>
                      <a:gd name="connsiteY4" fmla="*/ 39703 h 68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777" h="68776">
                        <a:moveTo>
                          <a:pt x="422" y="39703"/>
                        </a:moveTo>
                        <a:cubicBezTo>
                          <a:pt x="3348" y="58464"/>
                          <a:pt x="20950" y="71293"/>
                          <a:pt x="39695" y="68358"/>
                        </a:cubicBezTo>
                        <a:cubicBezTo>
                          <a:pt x="58463" y="65421"/>
                          <a:pt x="71288" y="47832"/>
                          <a:pt x="68362" y="29073"/>
                        </a:cubicBezTo>
                        <a:cubicBezTo>
                          <a:pt x="65413" y="10314"/>
                          <a:pt x="47834" y="-2517"/>
                          <a:pt x="29066" y="418"/>
                        </a:cubicBezTo>
                        <a:cubicBezTo>
                          <a:pt x="10297" y="3356"/>
                          <a:pt x="-2527" y="20944"/>
                          <a:pt x="422" y="39703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B045DBAC-6F38-07D3-A9D3-1659A158EF0C}"/>
                  </a:ext>
                </a:extLst>
              </p:cNvPr>
              <p:cNvSpPr/>
              <p:nvPr/>
            </p:nvSpPr>
            <p:spPr>
              <a:xfrm>
                <a:off x="7589522" y="619003"/>
                <a:ext cx="880228" cy="1876467"/>
              </a:xfrm>
              <a:custGeom>
                <a:avLst/>
                <a:gdLst>
                  <a:gd name="connsiteX0" fmla="*/ 880228 w 880228"/>
                  <a:gd name="connsiteY0" fmla="*/ 289924 h 1876467"/>
                  <a:gd name="connsiteX1" fmla="*/ 398500 w 880228"/>
                  <a:gd name="connsiteY1" fmla="*/ 972053 h 1876467"/>
                  <a:gd name="connsiteX2" fmla="*/ 484682 w 880228"/>
                  <a:gd name="connsiteY2" fmla="*/ 1857073 h 1876467"/>
                  <a:gd name="connsiteX3" fmla="*/ 307377 w 880228"/>
                  <a:gd name="connsiteY3" fmla="*/ 1876468 h 1876467"/>
                  <a:gd name="connsiteX4" fmla="*/ 793 w 880228"/>
                  <a:gd name="connsiteY4" fmla="*/ 843861 h 1876467"/>
                  <a:gd name="connsiteX5" fmla="*/ 457821 w 880228"/>
                  <a:gd name="connsiteY5" fmla="*/ 0 h 1876467"/>
                  <a:gd name="connsiteX6" fmla="*/ 880228 w 880228"/>
                  <a:gd name="connsiteY6" fmla="*/ 289924 h 187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28" h="1876467">
                    <a:moveTo>
                      <a:pt x="880228" y="289924"/>
                    </a:moveTo>
                    <a:lnTo>
                      <a:pt x="398500" y="972053"/>
                    </a:lnTo>
                    <a:lnTo>
                      <a:pt x="484682" y="1857073"/>
                    </a:lnTo>
                    <a:lnTo>
                      <a:pt x="307377" y="1876468"/>
                    </a:lnTo>
                    <a:cubicBezTo>
                      <a:pt x="307377" y="1876468"/>
                      <a:pt x="-18112" y="999426"/>
                      <a:pt x="793" y="843861"/>
                    </a:cubicBezTo>
                    <a:cubicBezTo>
                      <a:pt x="19700" y="688299"/>
                      <a:pt x="457821" y="0"/>
                      <a:pt x="457821" y="0"/>
                    </a:cubicBezTo>
                    <a:lnTo>
                      <a:pt x="880228" y="289924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E47F095B-90AF-0532-FB11-8D8138FF3636}"/>
                  </a:ext>
                </a:extLst>
              </p:cNvPr>
              <p:cNvSpPr/>
              <p:nvPr/>
            </p:nvSpPr>
            <p:spPr>
              <a:xfrm>
                <a:off x="7835219" y="619019"/>
                <a:ext cx="634440" cy="1863169"/>
              </a:xfrm>
              <a:custGeom>
                <a:avLst/>
                <a:gdLst>
                  <a:gd name="connsiteX0" fmla="*/ 29967 w 634440"/>
                  <a:gd name="connsiteY0" fmla="*/ 904248 h 1863169"/>
                  <a:gd name="connsiteX1" fmla="*/ 131589 w 634440"/>
                  <a:gd name="connsiteY1" fmla="*/ 956046 h 1863169"/>
                  <a:gd name="connsiteX2" fmla="*/ 35938 w 634440"/>
                  <a:gd name="connsiteY2" fmla="*/ 980859 h 1863169"/>
                  <a:gd name="connsiteX3" fmla="*/ 134927 w 634440"/>
                  <a:gd name="connsiteY3" fmla="*/ 1020838 h 1863169"/>
                  <a:gd name="connsiteX4" fmla="*/ 182544 w 634440"/>
                  <a:gd name="connsiteY4" fmla="*/ 1863170 h 1863169"/>
                  <a:gd name="connsiteX5" fmla="*/ 239031 w 634440"/>
                  <a:gd name="connsiteY5" fmla="*/ 1857035 h 1863169"/>
                  <a:gd name="connsiteX6" fmla="*/ 152872 w 634440"/>
                  <a:gd name="connsiteY6" fmla="*/ 972085 h 1863169"/>
                  <a:gd name="connsiteX7" fmla="*/ 634441 w 634440"/>
                  <a:gd name="connsiteY7" fmla="*/ 289984 h 1863169"/>
                  <a:gd name="connsiteX8" fmla="*/ 212125 w 634440"/>
                  <a:gd name="connsiteY8" fmla="*/ 0 h 1863169"/>
                  <a:gd name="connsiteX9" fmla="*/ 0 w 634440"/>
                  <a:gd name="connsiteY9" fmla="*/ 347744 h 1863169"/>
                  <a:gd name="connsiteX10" fmla="*/ 236516 w 634440"/>
                  <a:gd name="connsiteY10" fmla="*/ 382329 h 1863169"/>
                  <a:gd name="connsiteX11" fmla="*/ 120319 w 634440"/>
                  <a:gd name="connsiteY11" fmla="*/ 641148 h 1863169"/>
                  <a:gd name="connsiteX12" fmla="*/ 212605 w 634440"/>
                  <a:gd name="connsiteY12" fmla="*/ 761188 h 1863169"/>
                  <a:gd name="connsiteX13" fmla="*/ 130332 w 634440"/>
                  <a:gd name="connsiteY13" fmla="*/ 917980 h 1863169"/>
                  <a:gd name="connsiteX14" fmla="*/ 29967 w 634440"/>
                  <a:gd name="connsiteY14" fmla="*/ 904248 h 186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440" h="1863169">
                    <a:moveTo>
                      <a:pt x="29967" y="904248"/>
                    </a:moveTo>
                    <a:cubicBezTo>
                      <a:pt x="66662" y="937370"/>
                      <a:pt x="168919" y="948029"/>
                      <a:pt x="131589" y="956046"/>
                    </a:cubicBezTo>
                    <a:cubicBezTo>
                      <a:pt x="94254" y="964063"/>
                      <a:pt x="7032" y="963778"/>
                      <a:pt x="35938" y="980859"/>
                    </a:cubicBezTo>
                    <a:cubicBezTo>
                      <a:pt x="65025" y="997965"/>
                      <a:pt x="137990" y="1014605"/>
                      <a:pt x="134927" y="1020838"/>
                    </a:cubicBezTo>
                    <a:cubicBezTo>
                      <a:pt x="132138" y="1026375"/>
                      <a:pt x="208239" y="1711761"/>
                      <a:pt x="182544" y="1863170"/>
                    </a:cubicBezTo>
                    <a:lnTo>
                      <a:pt x="239031" y="1857035"/>
                    </a:lnTo>
                    <a:lnTo>
                      <a:pt x="152872" y="972085"/>
                    </a:lnTo>
                    <a:lnTo>
                      <a:pt x="634441" y="289984"/>
                    </a:lnTo>
                    <a:lnTo>
                      <a:pt x="212125" y="0"/>
                    </a:lnTo>
                    <a:cubicBezTo>
                      <a:pt x="212125" y="0"/>
                      <a:pt x="108523" y="162562"/>
                      <a:pt x="0" y="347744"/>
                    </a:cubicBezTo>
                    <a:cubicBezTo>
                      <a:pt x="77523" y="355395"/>
                      <a:pt x="236448" y="373441"/>
                      <a:pt x="236516" y="382329"/>
                    </a:cubicBezTo>
                    <a:cubicBezTo>
                      <a:pt x="236631" y="393802"/>
                      <a:pt x="154152" y="599188"/>
                      <a:pt x="120319" y="641148"/>
                    </a:cubicBezTo>
                    <a:cubicBezTo>
                      <a:pt x="86660" y="683130"/>
                      <a:pt x="215714" y="738504"/>
                      <a:pt x="212605" y="761188"/>
                    </a:cubicBezTo>
                    <a:cubicBezTo>
                      <a:pt x="209496" y="783872"/>
                      <a:pt x="159135" y="923585"/>
                      <a:pt x="130332" y="917980"/>
                    </a:cubicBezTo>
                    <a:cubicBezTo>
                      <a:pt x="101322" y="912347"/>
                      <a:pt x="-6751" y="871307"/>
                      <a:pt x="29967" y="904248"/>
                    </a:cubicBezTo>
                    <a:close/>
                  </a:path>
                </a:pathLst>
              </a:custGeom>
              <a:solidFill>
                <a:srgbClr val="11405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28" name="图形 2">
                <a:extLst>
                  <a:ext uri="{FF2B5EF4-FFF2-40B4-BE49-F238E27FC236}">
                    <a16:creationId xmlns:a16="http://schemas.microsoft.com/office/drawing/2014/main" id="{0A306DE0-5052-D271-3CB9-4E8188226FE1}"/>
                  </a:ext>
                </a:extLst>
              </p:cNvPr>
              <p:cNvGrpSpPr/>
              <p:nvPr/>
            </p:nvGrpSpPr>
            <p:grpSpPr>
              <a:xfrm>
                <a:off x="8122988" y="2752339"/>
                <a:ext cx="437699" cy="373288"/>
                <a:chOff x="8122988" y="2752339"/>
                <a:chExt cx="437699" cy="373288"/>
              </a:xfrm>
            </p:grpSpPr>
            <p:sp>
              <p:nvSpPr>
                <p:cNvPr id="831" name="任意多边形: 形状 830">
                  <a:extLst>
                    <a:ext uri="{FF2B5EF4-FFF2-40B4-BE49-F238E27FC236}">
                      <a16:creationId xmlns:a16="http://schemas.microsoft.com/office/drawing/2014/main" id="{5031AE92-766F-3B46-7FB2-3BB704A52897}"/>
                    </a:ext>
                  </a:extLst>
                </p:cNvPr>
                <p:cNvSpPr/>
                <p:nvPr/>
              </p:nvSpPr>
              <p:spPr>
                <a:xfrm>
                  <a:off x="8401628" y="2752339"/>
                  <a:ext cx="149801" cy="278135"/>
                </a:xfrm>
                <a:custGeom>
                  <a:avLst/>
                  <a:gdLst>
                    <a:gd name="connsiteX0" fmla="*/ 0 w 149801"/>
                    <a:gd name="connsiteY0" fmla="*/ 9894 h 278135"/>
                    <a:gd name="connsiteX1" fmla="*/ 17145 w 149801"/>
                    <a:gd name="connsiteY1" fmla="*/ 278135 h 278135"/>
                    <a:gd name="connsiteX2" fmla="*/ 126987 w 149801"/>
                    <a:gd name="connsiteY2" fmla="*/ 244325 h 278135"/>
                    <a:gd name="connsiteX3" fmla="*/ 149802 w 149801"/>
                    <a:gd name="connsiteY3" fmla="*/ 0 h 27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801" h="278135">
                      <a:moveTo>
                        <a:pt x="0" y="9894"/>
                      </a:moveTo>
                      <a:lnTo>
                        <a:pt x="17145" y="278135"/>
                      </a:lnTo>
                      <a:lnTo>
                        <a:pt x="126987" y="244325"/>
                      </a:lnTo>
                      <a:lnTo>
                        <a:pt x="149802" y="0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32" name="图形 2">
                  <a:extLst>
                    <a:ext uri="{FF2B5EF4-FFF2-40B4-BE49-F238E27FC236}">
                      <a16:creationId xmlns:a16="http://schemas.microsoft.com/office/drawing/2014/main" id="{9D5319BF-4654-013E-8CC7-B218E9127D41}"/>
                    </a:ext>
                  </a:extLst>
                </p:cNvPr>
                <p:cNvGrpSpPr/>
                <p:nvPr/>
              </p:nvGrpSpPr>
              <p:grpSpPr>
                <a:xfrm>
                  <a:off x="8122988" y="2881223"/>
                  <a:ext cx="437699" cy="244404"/>
                  <a:chOff x="8122988" y="2881223"/>
                  <a:chExt cx="437699" cy="244404"/>
                </a:xfrm>
              </p:grpSpPr>
              <p:sp>
                <p:nvSpPr>
                  <p:cNvPr id="833" name="任意多边形: 形状 832">
                    <a:extLst>
                      <a:ext uri="{FF2B5EF4-FFF2-40B4-BE49-F238E27FC236}">
                        <a16:creationId xmlns:a16="http://schemas.microsoft.com/office/drawing/2014/main" id="{2030A603-C214-7912-062C-FD2F44023BA8}"/>
                      </a:ext>
                    </a:extLst>
                  </p:cNvPr>
                  <p:cNvSpPr/>
                  <p:nvPr/>
                </p:nvSpPr>
                <p:spPr>
                  <a:xfrm>
                    <a:off x="8122988" y="2881223"/>
                    <a:ext cx="436688" cy="240794"/>
                  </a:xfrm>
                  <a:custGeom>
                    <a:avLst/>
                    <a:gdLst>
                      <a:gd name="connsiteX0" fmla="*/ 424098 w 436688"/>
                      <a:gd name="connsiteY0" fmla="*/ 37766 h 240794"/>
                      <a:gd name="connsiteX1" fmla="*/ 426338 w 436688"/>
                      <a:gd name="connsiteY1" fmla="*/ 229765 h 240794"/>
                      <a:gd name="connsiteX2" fmla="*/ 23751 w 436688"/>
                      <a:gd name="connsiteY2" fmla="*/ 234474 h 240794"/>
                      <a:gd name="connsiteX3" fmla="*/ 42611 w 436688"/>
                      <a:gd name="connsiteY3" fmla="*/ 142165 h 240794"/>
                      <a:gd name="connsiteX4" fmla="*/ 246339 w 436688"/>
                      <a:gd name="connsiteY4" fmla="*/ 64761 h 240794"/>
                      <a:gd name="connsiteX5" fmla="*/ 278663 w 436688"/>
                      <a:gd name="connsiteY5" fmla="*/ 486 h 240794"/>
                      <a:gd name="connsiteX6" fmla="*/ 291053 w 436688"/>
                      <a:gd name="connsiteY6" fmla="*/ 39325 h 240794"/>
                      <a:gd name="connsiteX7" fmla="*/ 424098 w 436688"/>
                      <a:gd name="connsiteY7" fmla="*/ 37766 h 240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6688" h="240794">
                        <a:moveTo>
                          <a:pt x="424098" y="37766"/>
                        </a:moveTo>
                        <a:cubicBezTo>
                          <a:pt x="440763" y="25113"/>
                          <a:pt x="440237" y="224278"/>
                          <a:pt x="426338" y="229765"/>
                        </a:cubicBezTo>
                        <a:cubicBezTo>
                          <a:pt x="412462" y="235251"/>
                          <a:pt x="56807" y="248693"/>
                          <a:pt x="23751" y="234474"/>
                        </a:cubicBezTo>
                        <a:cubicBezTo>
                          <a:pt x="-9305" y="220232"/>
                          <a:pt x="-12071" y="154029"/>
                          <a:pt x="42611" y="142165"/>
                        </a:cubicBezTo>
                        <a:cubicBezTo>
                          <a:pt x="97291" y="130278"/>
                          <a:pt x="211957" y="108950"/>
                          <a:pt x="246339" y="64761"/>
                        </a:cubicBezTo>
                        <a:cubicBezTo>
                          <a:pt x="246339" y="64761"/>
                          <a:pt x="269770" y="6073"/>
                          <a:pt x="278663" y="486"/>
                        </a:cubicBezTo>
                        <a:cubicBezTo>
                          <a:pt x="287533" y="-5099"/>
                          <a:pt x="291053" y="39325"/>
                          <a:pt x="291053" y="39325"/>
                        </a:cubicBezTo>
                        <a:cubicBezTo>
                          <a:pt x="291053" y="39325"/>
                          <a:pt x="384093" y="68144"/>
                          <a:pt x="424098" y="37766"/>
                        </a:cubicBezTo>
                        <a:close/>
                      </a:path>
                    </a:pathLst>
                  </a:custGeom>
                  <a:solidFill>
                    <a:srgbClr val="FFC439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" name="任意多边形: 形状 833">
                    <a:extLst>
                      <a:ext uri="{FF2B5EF4-FFF2-40B4-BE49-F238E27FC236}">
                        <a16:creationId xmlns:a16="http://schemas.microsoft.com/office/drawing/2014/main" id="{97B5507A-F25F-0705-3E9E-F7BDA3F908BC}"/>
                      </a:ext>
                    </a:extLst>
                  </p:cNvPr>
                  <p:cNvSpPr/>
                  <p:nvPr/>
                </p:nvSpPr>
                <p:spPr>
                  <a:xfrm>
                    <a:off x="8200897" y="3014844"/>
                    <a:ext cx="34978" cy="82322"/>
                  </a:xfrm>
                  <a:custGeom>
                    <a:avLst/>
                    <a:gdLst>
                      <a:gd name="connsiteX0" fmla="*/ 88 w 34978"/>
                      <a:gd name="connsiteY0" fmla="*/ 1115 h 82322"/>
                      <a:gd name="connsiteX1" fmla="*/ 7792 w 34978"/>
                      <a:gd name="connsiteY1" fmla="*/ 11905 h 82322"/>
                      <a:gd name="connsiteX2" fmla="*/ 18445 w 34978"/>
                      <a:gd name="connsiteY2" fmla="*/ 38468 h 82322"/>
                      <a:gd name="connsiteX3" fmla="*/ 28343 w 34978"/>
                      <a:gd name="connsiteY3" fmla="*/ 82314 h 82322"/>
                      <a:gd name="connsiteX4" fmla="*/ 32663 w 34978"/>
                      <a:gd name="connsiteY4" fmla="*/ 35154 h 82322"/>
                      <a:gd name="connsiteX5" fmla="*/ 14970 w 34978"/>
                      <a:gd name="connsiteY5" fmla="*/ 4475 h 82322"/>
                      <a:gd name="connsiteX6" fmla="*/ 88 w 34978"/>
                      <a:gd name="connsiteY6" fmla="*/ 1115 h 82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978" h="82322">
                        <a:moveTo>
                          <a:pt x="88" y="1115"/>
                        </a:moveTo>
                        <a:cubicBezTo>
                          <a:pt x="-666" y="3287"/>
                          <a:pt x="3563" y="6236"/>
                          <a:pt x="7792" y="11905"/>
                        </a:cubicBezTo>
                        <a:cubicBezTo>
                          <a:pt x="12044" y="17643"/>
                          <a:pt x="15838" y="27015"/>
                          <a:pt x="18445" y="38468"/>
                        </a:cubicBezTo>
                        <a:cubicBezTo>
                          <a:pt x="23542" y="61465"/>
                          <a:pt x="24137" y="82017"/>
                          <a:pt x="28343" y="82314"/>
                        </a:cubicBezTo>
                        <a:cubicBezTo>
                          <a:pt x="32069" y="82817"/>
                          <a:pt x="38424" y="61785"/>
                          <a:pt x="32663" y="35154"/>
                        </a:cubicBezTo>
                        <a:cubicBezTo>
                          <a:pt x="29737" y="21986"/>
                          <a:pt x="23017" y="10099"/>
                          <a:pt x="14970" y="4475"/>
                        </a:cubicBezTo>
                        <a:cubicBezTo>
                          <a:pt x="6809" y="-1103"/>
                          <a:pt x="477" y="-485"/>
                          <a:pt x="88" y="1115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" name="任意多边形: 形状 834">
                    <a:extLst>
                      <a:ext uri="{FF2B5EF4-FFF2-40B4-BE49-F238E27FC236}">
                        <a16:creationId xmlns:a16="http://schemas.microsoft.com/office/drawing/2014/main" id="{F7A1AE71-7649-66DE-EB84-2C2A59E58165}"/>
                      </a:ext>
                    </a:extLst>
                  </p:cNvPr>
                  <p:cNvSpPr/>
                  <p:nvPr/>
                </p:nvSpPr>
                <p:spPr>
                  <a:xfrm>
                    <a:off x="8126710" y="3078298"/>
                    <a:ext cx="433976" cy="47330"/>
                  </a:xfrm>
                  <a:custGeom>
                    <a:avLst/>
                    <a:gdLst>
                      <a:gd name="connsiteX0" fmla="*/ 433795 w 433976"/>
                      <a:gd name="connsiteY0" fmla="*/ 0 h 47330"/>
                      <a:gd name="connsiteX1" fmla="*/ 422204 w 433976"/>
                      <a:gd name="connsiteY1" fmla="*/ 40531 h 47330"/>
                      <a:gd name="connsiteX2" fmla="*/ 5170 w 433976"/>
                      <a:gd name="connsiteY2" fmla="*/ 45423 h 47330"/>
                      <a:gd name="connsiteX3" fmla="*/ 3 w 433976"/>
                      <a:gd name="connsiteY3" fmla="*/ 15545 h 47330"/>
                      <a:gd name="connsiteX4" fmla="*/ 433795 w 433976"/>
                      <a:gd name="connsiteY4" fmla="*/ 0 h 47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976" h="47330">
                        <a:moveTo>
                          <a:pt x="433795" y="0"/>
                        </a:moveTo>
                        <a:cubicBezTo>
                          <a:pt x="434275" y="6972"/>
                          <a:pt x="434732" y="37925"/>
                          <a:pt x="422204" y="40531"/>
                        </a:cubicBezTo>
                        <a:cubicBezTo>
                          <a:pt x="409677" y="43137"/>
                          <a:pt x="7890" y="50886"/>
                          <a:pt x="5170" y="45423"/>
                        </a:cubicBezTo>
                        <a:cubicBezTo>
                          <a:pt x="2472" y="39937"/>
                          <a:pt x="1352" y="19454"/>
                          <a:pt x="3" y="15545"/>
                        </a:cubicBezTo>
                        <a:cubicBezTo>
                          <a:pt x="-1368" y="11659"/>
                          <a:pt x="433795" y="0"/>
                          <a:pt x="433795" y="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6" name="任意多边形: 形状 835">
                    <a:extLst>
                      <a:ext uri="{FF2B5EF4-FFF2-40B4-BE49-F238E27FC236}">
                        <a16:creationId xmlns:a16="http://schemas.microsoft.com/office/drawing/2014/main" id="{E3D18588-09B3-AB7C-B1D8-3ABF868C482A}"/>
                      </a:ext>
                    </a:extLst>
                  </p:cNvPr>
                  <p:cNvSpPr/>
                  <p:nvPr/>
                </p:nvSpPr>
                <p:spPr>
                  <a:xfrm>
                    <a:off x="8322499" y="2971586"/>
                    <a:ext cx="22156" cy="36004"/>
                  </a:xfrm>
                  <a:custGeom>
                    <a:avLst/>
                    <a:gdLst>
                      <a:gd name="connsiteX0" fmla="*/ 19783 w 22156"/>
                      <a:gd name="connsiteY0" fmla="*/ 34269 h 36004"/>
                      <a:gd name="connsiteX1" fmla="*/ 1450 w 22156"/>
                      <a:gd name="connsiteY1" fmla="*/ 93 h 36004"/>
                      <a:gd name="connsiteX2" fmla="*/ 19783 w 22156"/>
                      <a:gd name="connsiteY2" fmla="*/ 34269 h 36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156" h="36004">
                        <a:moveTo>
                          <a:pt x="19783" y="34269"/>
                        </a:moveTo>
                        <a:cubicBezTo>
                          <a:pt x="29270" y="23296"/>
                          <a:pt x="7668" y="-1713"/>
                          <a:pt x="1450" y="93"/>
                        </a:cubicBezTo>
                        <a:cubicBezTo>
                          <a:pt x="-4768" y="1922"/>
                          <a:pt x="10457" y="45081"/>
                          <a:pt x="19783" y="34269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7" name="任意多边形: 形状 836">
                    <a:extLst>
                      <a:ext uri="{FF2B5EF4-FFF2-40B4-BE49-F238E27FC236}">
                        <a16:creationId xmlns:a16="http://schemas.microsoft.com/office/drawing/2014/main" id="{549F1713-9EA8-52F6-9856-B4E2BE3E7338}"/>
                      </a:ext>
                    </a:extLst>
                  </p:cNvPr>
                  <p:cNvSpPr/>
                  <p:nvPr/>
                </p:nvSpPr>
                <p:spPr>
                  <a:xfrm>
                    <a:off x="8288004" y="2983219"/>
                    <a:ext cx="22157" cy="35989"/>
                  </a:xfrm>
                  <a:custGeom>
                    <a:avLst/>
                    <a:gdLst>
                      <a:gd name="connsiteX0" fmla="*/ 19784 w 22157"/>
                      <a:gd name="connsiteY0" fmla="*/ 34248 h 35989"/>
                      <a:gd name="connsiteX1" fmla="*/ 1450 w 22157"/>
                      <a:gd name="connsiteY1" fmla="*/ 95 h 35989"/>
                      <a:gd name="connsiteX2" fmla="*/ 19784 w 22157"/>
                      <a:gd name="connsiteY2" fmla="*/ 34248 h 35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157" h="35989">
                        <a:moveTo>
                          <a:pt x="19784" y="34248"/>
                        </a:moveTo>
                        <a:cubicBezTo>
                          <a:pt x="29271" y="23275"/>
                          <a:pt x="7668" y="-1734"/>
                          <a:pt x="1450" y="95"/>
                        </a:cubicBezTo>
                        <a:cubicBezTo>
                          <a:pt x="-4768" y="1901"/>
                          <a:pt x="10457" y="45083"/>
                          <a:pt x="19784" y="3424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8" name="任意多边形: 形状 837">
                    <a:extLst>
                      <a:ext uri="{FF2B5EF4-FFF2-40B4-BE49-F238E27FC236}">
                        <a16:creationId xmlns:a16="http://schemas.microsoft.com/office/drawing/2014/main" id="{7DCFD729-78F8-FBB3-56D8-75C0D8E5D102}"/>
                      </a:ext>
                    </a:extLst>
                  </p:cNvPr>
                  <p:cNvSpPr/>
                  <p:nvPr/>
                </p:nvSpPr>
                <p:spPr>
                  <a:xfrm>
                    <a:off x="8252030" y="2992594"/>
                    <a:ext cx="22161" cy="36004"/>
                  </a:xfrm>
                  <a:custGeom>
                    <a:avLst/>
                    <a:gdLst>
                      <a:gd name="connsiteX0" fmla="*/ 19799 w 22161"/>
                      <a:gd name="connsiteY0" fmla="*/ 34268 h 36004"/>
                      <a:gd name="connsiteX1" fmla="*/ 1442 w 22161"/>
                      <a:gd name="connsiteY1" fmla="*/ 93 h 36004"/>
                      <a:gd name="connsiteX2" fmla="*/ 19799 w 22161"/>
                      <a:gd name="connsiteY2" fmla="*/ 34268 h 36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161" h="36004">
                        <a:moveTo>
                          <a:pt x="19799" y="34268"/>
                        </a:moveTo>
                        <a:cubicBezTo>
                          <a:pt x="29263" y="23296"/>
                          <a:pt x="7660" y="-1713"/>
                          <a:pt x="1442" y="93"/>
                        </a:cubicBezTo>
                        <a:cubicBezTo>
                          <a:pt x="-4753" y="1922"/>
                          <a:pt x="10449" y="45081"/>
                          <a:pt x="19799" y="34268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" name="任意多边形: 形状 838">
                    <a:extLst>
                      <a:ext uri="{FF2B5EF4-FFF2-40B4-BE49-F238E27FC236}">
                        <a16:creationId xmlns:a16="http://schemas.microsoft.com/office/drawing/2014/main" id="{DDF67F10-CFFA-D705-FE25-17F55E86C7FB}"/>
                      </a:ext>
                    </a:extLst>
                  </p:cNvPr>
                  <p:cNvSpPr/>
                  <p:nvPr/>
                </p:nvSpPr>
                <p:spPr>
                  <a:xfrm>
                    <a:off x="8421673" y="2982855"/>
                    <a:ext cx="68744" cy="68767"/>
                  </a:xfrm>
                  <a:custGeom>
                    <a:avLst/>
                    <a:gdLst>
                      <a:gd name="connsiteX0" fmla="*/ 3 w 68744"/>
                      <a:gd name="connsiteY0" fmla="*/ 34773 h 68767"/>
                      <a:gd name="connsiteX1" fmla="*/ 34773 w 68744"/>
                      <a:gd name="connsiteY1" fmla="*/ 68766 h 68767"/>
                      <a:gd name="connsiteX2" fmla="*/ 68742 w 68744"/>
                      <a:gd name="connsiteY2" fmla="*/ 33973 h 68767"/>
                      <a:gd name="connsiteX3" fmla="*/ 33972 w 68744"/>
                      <a:gd name="connsiteY3" fmla="*/ 3 h 68767"/>
                      <a:gd name="connsiteX4" fmla="*/ 3 w 68744"/>
                      <a:gd name="connsiteY4" fmla="*/ 34773 h 68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744" h="68767">
                        <a:moveTo>
                          <a:pt x="3" y="34773"/>
                        </a:moveTo>
                        <a:cubicBezTo>
                          <a:pt x="208" y="53769"/>
                          <a:pt x="15776" y="68971"/>
                          <a:pt x="34773" y="68766"/>
                        </a:cubicBezTo>
                        <a:cubicBezTo>
                          <a:pt x="53769" y="68537"/>
                          <a:pt x="68971" y="52946"/>
                          <a:pt x="68742" y="33973"/>
                        </a:cubicBezTo>
                        <a:cubicBezTo>
                          <a:pt x="68537" y="14976"/>
                          <a:pt x="52946" y="-226"/>
                          <a:pt x="33972" y="3"/>
                        </a:cubicBezTo>
                        <a:cubicBezTo>
                          <a:pt x="14976" y="208"/>
                          <a:pt x="-226" y="15799"/>
                          <a:pt x="3" y="34773"/>
                        </a:cubicBezTo>
                        <a:close/>
                      </a:path>
                    </a:pathLst>
                  </a:custGeom>
                  <a:solidFill>
                    <a:srgbClr val="DBA12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427F3DBC-112D-E846-A437-A19CDB215BD3}"/>
                  </a:ext>
                </a:extLst>
              </p:cNvPr>
              <p:cNvSpPr/>
              <p:nvPr/>
            </p:nvSpPr>
            <p:spPr>
              <a:xfrm>
                <a:off x="8122987" y="766974"/>
                <a:ext cx="550125" cy="2058538"/>
              </a:xfrm>
              <a:custGeom>
                <a:avLst/>
                <a:gdLst>
                  <a:gd name="connsiteX0" fmla="*/ 550126 w 550125"/>
                  <a:gd name="connsiteY0" fmla="*/ 75276 h 2058538"/>
                  <a:gd name="connsiteX1" fmla="*/ 446204 w 550125"/>
                  <a:gd name="connsiteY1" fmla="*/ 2058538 h 2058538"/>
                  <a:gd name="connsiteX2" fmla="*/ 253906 w 550125"/>
                  <a:gd name="connsiteY2" fmla="*/ 2054463 h 2058538"/>
                  <a:gd name="connsiteX3" fmla="*/ 46726 w 550125"/>
                  <a:gd name="connsiteY3" fmla="*/ 300412 h 2058538"/>
                  <a:gd name="connsiteX4" fmla="*/ 0 w 550125"/>
                  <a:gd name="connsiteY4" fmla="*/ 0 h 205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0125" h="2058538">
                    <a:moveTo>
                      <a:pt x="550126" y="75276"/>
                    </a:moveTo>
                    <a:lnTo>
                      <a:pt x="446204" y="2058538"/>
                    </a:lnTo>
                    <a:lnTo>
                      <a:pt x="253906" y="2054463"/>
                    </a:lnTo>
                    <a:lnTo>
                      <a:pt x="46726" y="300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9F50AF7A-1EC8-8A09-433D-C621F8B5380A}"/>
                  </a:ext>
                </a:extLst>
              </p:cNvPr>
              <p:cNvSpPr/>
              <p:nvPr/>
            </p:nvSpPr>
            <p:spPr>
              <a:xfrm>
                <a:off x="8123056" y="766923"/>
                <a:ext cx="550057" cy="2058606"/>
              </a:xfrm>
              <a:custGeom>
                <a:avLst/>
                <a:gdLst>
                  <a:gd name="connsiteX0" fmla="*/ 0 w 550057"/>
                  <a:gd name="connsiteY0" fmla="*/ 0 h 2058606"/>
                  <a:gd name="connsiteX1" fmla="*/ 28369 w 550057"/>
                  <a:gd name="connsiteY1" fmla="*/ 183026 h 2058606"/>
                  <a:gd name="connsiteX2" fmla="*/ 46680 w 550057"/>
                  <a:gd name="connsiteY2" fmla="*/ 300522 h 2058606"/>
                  <a:gd name="connsiteX3" fmla="*/ 79301 w 550057"/>
                  <a:gd name="connsiteY3" fmla="*/ 576934 h 2058606"/>
                  <a:gd name="connsiteX4" fmla="*/ 369395 w 550057"/>
                  <a:gd name="connsiteY4" fmla="*/ 494247 h 2058606"/>
                  <a:gd name="connsiteX5" fmla="*/ 390494 w 550057"/>
                  <a:gd name="connsiteY5" fmla="*/ 849501 h 2058606"/>
                  <a:gd name="connsiteX6" fmla="*/ 306050 w 550057"/>
                  <a:gd name="connsiteY6" fmla="*/ 877509 h 2058606"/>
                  <a:gd name="connsiteX7" fmla="*/ 409423 w 550057"/>
                  <a:gd name="connsiteY7" fmla="*/ 917902 h 2058606"/>
                  <a:gd name="connsiteX8" fmla="*/ 282870 w 550057"/>
                  <a:gd name="connsiteY8" fmla="*/ 975276 h 2058606"/>
                  <a:gd name="connsiteX9" fmla="*/ 382036 w 550057"/>
                  <a:gd name="connsiteY9" fmla="*/ 1026188 h 2058606"/>
                  <a:gd name="connsiteX10" fmla="*/ 391957 w 550057"/>
                  <a:gd name="connsiteY10" fmla="*/ 2057473 h 2058606"/>
                  <a:gd name="connsiteX11" fmla="*/ 446158 w 550057"/>
                  <a:gd name="connsiteY11" fmla="*/ 2058607 h 2058606"/>
                  <a:gd name="connsiteX12" fmla="*/ 550057 w 550057"/>
                  <a:gd name="connsiteY12" fmla="*/ 75269 h 2058606"/>
                  <a:gd name="connsiteX13" fmla="*/ 0 w 550057"/>
                  <a:gd name="connsiteY13" fmla="*/ 0 h 205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0057" h="2058606">
                    <a:moveTo>
                      <a:pt x="0" y="0"/>
                    </a:moveTo>
                    <a:lnTo>
                      <a:pt x="28369" y="183026"/>
                    </a:lnTo>
                    <a:lnTo>
                      <a:pt x="46680" y="300522"/>
                    </a:lnTo>
                    <a:lnTo>
                      <a:pt x="79301" y="576934"/>
                    </a:lnTo>
                    <a:cubicBezTo>
                      <a:pt x="171495" y="535383"/>
                      <a:pt x="341871" y="464412"/>
                      <a:pt x="369395" y="494247"/>
                    </a:cubicBezTo>
                    <a:cubicBezTo>
                      <a:pt x="407754" y="535544"/>
                      <a:pt x="425768" y="828074"/>
                      <a:pt x="390494" y="849501"/>
                    </a:cubicBezTo>
                    <a:cubicBezTo>
                      <a:pt x="355199" y="870923"/>
                      <a:pt x="320909" y="848668"/>
                      <a:pt x="306050" y="877509"/>
                    </a:cubicBezTo>
                    <a:cubicBezTo>
                      <a:pt x="291031" y="906148"/>
                      <a:pt x="452468" y="884234"/>
                      <a:pt x="409423" y="917902"/>
                    </a:cubicBezTo>
                    <a:cubicBezTo>
                      <a:pt x="366171" y="951550"/>
                      <a:pt x="278480" y="950645"/>
                      <a:pt x="282870" y="975276"/>
                    </a:cubicBezTo>
                    <a:cubicBezTo>
                      <a:pt x="287053" y="1000070"/>
                      <a:pt x="363565" y="966541"/>
                      <a:pt x="382036" y="1026188"/>
                    </a:cubicBezTo>
                    <a:cubicBezTo>
                      <a:pt x="396918" y="1074075"/>
                      <a:pt x="393809" y="1781896"/>
                      <a:pt x="391957" y="2057473"/>
                    </a:cubicBezTo>
                    <a:lnTo>
                      <a:pt x="446158" y="2058607"/>
                    </a:lnTo>
                    <a:lnTo>
                      <a:pt x="550057" y="752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B7E4496E-CC2E-9F8D-0943-E98A24C19FB1}"/>
                </a:ext>
              </a:extLst>
            </p:cNvPr>
            <p:cNvSpPr/>
            <p:nvPr/>
          </p:nvSpPr>
          <p:spPr>
            <a:xfrm>
              <a:off x="7764513" y="2954462"/>
              <a:ext cx="241234" cy="194778"/>
            </a:xfrm>
            <a:custGeom>
              <a:avLst/>
              <a:gdLst>
                <a:gd name="connsiteX0" fmla="*/ 163758 w 241234"/>
                <a:gd name="connsiteY0" fmla="*/ 149054 h 194778"/>
                <a:gd name="connsiteX1" fmla="*/ 74435 w 241234"/>
                <a:gd name="connsiteY1" fmla="*/ 194779 h 194778"/>
                <a:gd name="connsiteX2" fmla="*/ 0 w 241234"/>
                <a:gd name="connsiteY2" fmla="*/ 53264 h 194778"/>
                <a:gd name="connsiteX3" fmla="*/ 134451 w 241234"/>
                <a:gd name="connsiteY3" fmla="*/ 3150 h 194778"/>
                <a:gd name="connsiteX4" fmla="*/ 148270 w 241234"/>
                <a:gd name="connsiteY4" fmla="*/ 34134 h 194778"/>
                <a:gd name="connsiteX5" fmla="*/ 234544 w 241234"/>
                <a:gd name="connsiteY5" fmla="*/ 0 h 194778"/>
                <a:gd name="connsiteX6" fmla="*/ 241235 w 241234"/>
                <a:gd name="connsiteY6" fmla="*/ 10058 h 194778"/>
                <a:gd name="connsiteX7" fmla="*/ 188638 w 241234"/>
                <a:gd name="connsiteY7" fmla="*/ 80929 h 19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234" h="194778">
                  <a:moveTo>
                    <a:pt x="163758" y="149054"/>
                  </a:moveTo>
                  <a:lnTo>
                    <a:pt x="74435" y="194779"/>
                  </a:lnTo>
                  <a:lnTo>
                    <a:pt x="0" y="53264"/>
                  </a:lnTo>
                  <a:lnTo>
                    <a:pt x="134451" y="3150"/>
                  </a:lnTo>
                  <a:lnTo>
                    <a:pt x="148270" y="34134"/>
                  </a:lnTo>
                  <a:lnTo>
                    <a:pt x="234544" y="0"/>
                  </a:lnTo>
                  <a:lnTo>
                    <a:pt x="241235" y="10058"/>
                  </a:lnTo>
                  <a:lnTo>
                    <a:pt x="188638" y="80929"/>
                  </a:ln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C63330D4-BF9C-CAF8-AE1A-4A481F5460C9}"/>
                </a:ext>
              </a:extLst>
            </p:cNvPr>
            <p:cNvSpPr/>
            <p:nvPr/>
          </p:nvSpPr>
          <p:spPr>
            <a:xfrm>
              <a:off x="7835502" y="3103516"/>
              <a:ext cx="609708" cy="781763"/>
            </a:xfrm>
            <a:custGeom>
              <a:avLst/>
              <a:gdLst>
                <a:gd name="connsiteX0" fmla="*/ 531278 w 609708"/>
                <a:gd name="connsiteY0" fmla="*/ 389621 h 781763"/>
                <a:gd name="connsiteX1" fmla="*/ 282566 w 609708"/>
                <a:gd name="connsiteY1" fmla="*/ 493118 h 781763"/>
                <a:gd name="connsiteX2" fmla="*/ 92768 w 609708"/>
                <a:gd name="connsiteY2" fmla="*/ 0 h 781763"/>
                <a:gd name="connsiteX3" fmla="*/ 0 w 609708"/>
                <a:gd name="connsiteY3" fmla="*/ 27357 h 781763"/>
                <a:gd name="connsiteX4" fmla="*/ 188040 w 609708"/>
                <a:gd name="connsiteY4" fmla="*/ 764781 h 781763"/>
                <a:gd name="connsiteX5" fmla="*/ 609708 w 609708"/>
                <a:gd name="connsiteY5" fmla="*/ 648246 h 781763"/>
                <a:gd name="connsiteX6" fmla="*/ 531278 w 609708"/>
                <a:gd name="connsiteY6" fmla="*/ 389621 h 78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708" h="781763">
                  <a:moveTo>
                    <a:pt x="531278" y="389621"/>
                  </a:moveTo>
                  <a:lnTo>
                    <a:pt x="282566" y="493118"/>
                  </a:lnTo>
                  <a:lnTo>
                    <a:pt x="92768" y="0"/>
                  </a:lnTo>
                  <a:lnTo>
                    <a:pt x="0" y="27357"/>
                  </a:lnTo>
                  <a:cubicBezTo>
                    <a:pt x="0" y="27357"/>
                    <a:pt x="122598" y="691044"/>
                    <a:pt x="188040" y="764781"/>
                  </a:cubicBezTo>
                  <a:cubicBezTo>
                    <a:pt x="253481" y="838519"/>
                    <a:pt x="609708" y="648246"/>
                    <a:pt x="609708" y="648246"/>
                  </a:cubicBezTo>
                  <a:lnTo>
                    <a:pt x="531278" y="389621"/>
                  </a:ln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69BD8DAA-2D48-C958-CEF6-7BB5EE1EBACE}"/>
                </a:ext>
              </a:extLst>
            </p:cNvPr>
            <p:cNvSpPr/>
            <p:nvPr/>
          </p:nvSpPr>
          <p:spPr>
            <a:xfrm>
              <a:off x="8325408" y="3273884"/>
              <a:ext cx="466465" cy="510994"/>
            </a:xfrm>
            <a:custGeom>
              <a:avLst/>
              <a:gdLst>
                <a:gd name="connsiteX0" fmla="*/ 466465 w 466465"/>
                <a:gd name="connsiteY0" fmla="*/ 0 h 510994"/>
                <a:gd name="connsiteX1" fmla="*/ 363778 w 466465"/>
                <a:gd name="connsiteY1" fmla="*/ 9624 h 510994"/>
                <a:gd name="connsiteX2" fmla="*/ 0 w 466465"/>
                <a:gd name="connsiteY2" fmla="*/ 197458 h 510994"/>
                <a:gd name="connsiteX3" fmla="*/ 92999 w 466465"/>
                <a:gd name="connsiteY3" fmla="*/ 510994 h 510994"/>
                <a:gd name="connsiteX4" fmla="*/ 308274 w 466465"/>
                <a:gd name="connsiteY4" fmla="*/ 377935 h 510994"/>
                <a:gd name="connsiteX5" fmla="*/ 466465 w 466465"/>
                <a:gd name="connsiteY5" fmla="*/ 0 h 51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465" h="510994">
                  <a:moveTo>
                    <a:pt x="466465" y="0"/>
                  </a:moveTo>
                  <a:lnTo>
                    <a:pt x="363778" y="9624"/>
                  </a:lnTo>
                  <a:lnTo>
                    <a:pt x="0" y="197458"/>
                  </a:lnTo>
                  <a:lnTo>
                    <a:pt x="92999" y="510994"/>
                  </a:lnTo>
                  <a:cubicBezTo>
                    <a:pt x="92999" y="510994"/>
                    <a:pt x="254187" y="416893"/>
                    <a:pt x="308274" y="377935"/>
                  </a:cubicBezTo>
                  <a:cubicBezTo>
                    <a:pt x="362383" y="338975"/>
                    <a:pt x="466465" y="0"/>
                    <a:pt x="466465" y="0"/>
                  </a:cubicBezTo>
                  <a:close/>
                </a:path>
              </a:pathLst>
            </a:custGeom>
            <a:solidFill>
              <a:schemeClr val="accent2"/>
            </a:solidFill>
            <a:ln w="228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BE91AD66-B1EC-C8D6-EF46-9C5C50E7ECF6}"/>
                </a:ext>
              </a:extLst>
            </p:cNvPr>
            <p:cNvSpPr/>
            <p:nvPr/>
          </p:nvSpPr>
          <p:spPr>
            <a:xfrm>
              <a:off x="8339294" y="3274597"/>
              <a:ext cx="817912" cy="1097434"/>
            </a:xfrm>
            <a:custGeom>
              <a:avLst/>
              <a:gdLst>
                <a:gd name="connsiteX0" fmla="*/ 800714 w 817912"/>
                <a:gd name="connsiteY0" fmla="*/ 95052 h 1097434"/>
                <a:gd name="connsiteX1" fmla="*/ 444052 w 817912"/>
                <a:gd name="connsiteY1" fmla="*/ 3326 h 1097434"/>
                <a:gd name="connsiteX2" fmla="*/ 2180 w 817912"/>
                <a:gd name="connsiteY2" fmla="*/ 812623 h 1097434"/>
                <a:gd name="connsiteX3" fmla="*/ 241741 w 817912"/>
                <a:gd name="connsiteY3" fmla="*/ 1079971 h 1097434"/>
                <a:gd name="connsiteX4" fmla="*/ 817905 w 817912"/>
                <a:gd name="connsiteY4" fmla="*/ 1025168 h 1097434"/>
                <a:gd name="connsiteX5" fmla="*/ 800714 w 817912"/>
                <a:gd name="connsiteY5" fmla="*/ 95052 h 109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7912" h="1097434">
                  <a:moveTo>
                    <a:pt x="800714" y="95052"/>
                  </a:moveTo>
                  <a:cubicBezTo>
                    <a:pt x="800714" y="95052"/>
                    <a:pt x="493315" y="-20889"/>
                    <a:pt x="444052" y="3326"/>
                  </a:cubicBezTo>
                  <a:cubicBezTo>
                    <a:pt x="394789" y="27542"/>
                    <a:pt x="-34140" y="678362"/>
                    <a:pt x="2180" y="812623"/>
                  </a:cubicBezTo>
                  <a:cubicBezTo>
                    <a:pt x="38502" y="946882"/>
                    <a:pt x="94662" y="1027203"/>
                    <a:pt x="241741" y="1079971"/>
                  </a:cubicBezTo>
                  <a:cubicBezTo>
                    <a:pt x="388822" y="1132736"/>
                    <a:pt x="817036" y="1051599"/>
                    <a:pt x="817905" y="1025168"/>
                  </a:cubicBezTo>
                  <a:cubicBezTo>
                    <a:pt x="818773" y="998742"/>
                    <a:pt x="751085" y="327755"/>
                    <a:pt x="800714" y="9505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28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04FC517F-768C-0F5C-7106-01D29ADF8A0F}"/>
                </a:ext>
              </a:extLst>
            </p:cNvPr>
            <p:cNvSpPr/>
            <p:nvPr/>
          </p:nvSpPr>
          <p:spPr>
            <a:xfrm>
              <a:off x="8604147" y="3497466"/>
              <a:ext cx="517847" cy="175560"/>
            </a:xfrm>
            <a:custGeom>
              <a:avLst/>
              <a:gdLst>
                <a:gd name="connsiteX0" fmla="*/ 517848 w 517847"/>
                <a:gd name="connsiteY0" fmla="*/ 113431 h 175560"/>
                <a:gd name="connsiteX1" fmla="*/ 517848 w 517847"/>
                <a:gd name="connsiteY1" fmla="*/ 175560 h 175560"/>
                <a:gd name="connsiteX2" fmla="*/ 399479 w 517847"/>
                <a:gd name="connsiteY2" fmla="*/ 166544 h 175560"/>
                <a:gd name="connsiteX3" fmla="*/ 215730 w 517847"/>
                <a:gd name="connsiteY3" fmla="*/ 133923 h 175560"/>
                <a:gd name="connsiteX4" fmla="*/ 71963 w 517847"/>
                <a:gd name="connsiteY4" fmla="*/ 77372 h 175560"/>
                <a:gd name="connsiteX5" fmla="*/ 0 w 517847"/>
                <a:gd name="connsiteY5" fmla="*/ 24753 h 175560"/>
                <a:gd name="connsiteX6" fmla="*/ 15910 w 517847"/>
                <a:gd name="connsiteY6" fmla="*/ 0 h 175560"/>
                <a:gd name="connsiteX7" fmla="*/ 91143 w 517847"/>
                <a:gd name="connsiteY7" fmla="*/ 36555 h 175560"/>
                <a:gd name="connsiteX8" fmla="*/ 229492 w 517847"/>
                <a:gd name="connsiteY8" fmla="*/ 76716 h 175560"/>
                <a:gd name="connsiteX9" fmla="*/ 406382 w 517847"/>
                <a:gd name="connsiteY9" fmla="*/ 102945 h 175560"/>
                <a:gd name="connsiteX10" fmla="*/ 517848 w 517847"/>
                <a:gd name="connsiteY10" fmla="*/ 113431 h 17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7847" h="175560">
                  <a:moveTo>
                    <a:pt x="517848" y="113431"/>
                  </a:moveTo>
                  <a:cubicBezTo>
                    <a:pt x="517505" y="133758"/>
                    <a:pt x="517665" y="154412"/>
                    <a:pt x="517848" y="175560"/>
                  </a:cubicBezTo>
                  <a:cubicBezTo>
                    <a:pt x="479809" y="174088"/>
                    <a:pt x="440147" y="171135"/>
                    <a:pt x="399479" y="166544"/>
                  </a:cubicBezTo>
                  <a:cubicBezTo>
                    <a:pt x="334236" y="159497"/>
                    <a:pt x="271622" y="149171"/>
                    <a:pt x="215730" y="133923"/>
                  </a:cubicBezTo>
                  <a:cubicBezTo>
                    <a:pt x="159837" y="118842"/>
                    <a:pt x="110665" y="99009"/>
                    <a:pt x="71963" y="77372"/>
                  </a:cubicBezTo>
                  <a:cubicBezTo>
                    <a:pt x="41148" y="60979"/>
                    <a:pt x="16391" y="42293"/>
                    <a:pt x="0" y="24753"/>
                  </a:cubicBezTo>
                  <a:cubicBezTo>
                    <a:pt x="5258" y="16391"/>
                    <a:pt x="10493" y="8031"/>
                    <a:pt x="15910" y="0"/>
                  </a:cubicBezTo>
                  <a:cubicBezTo>
                    <a:pt x="33764" y="11638"/>
                    <a:pt x="58682" y="24426"/>
                    <a:pt x="91143" y="36555"/>
                  </a:cubicBezTo>
                  <a:cubicBezTo>
                    <a:pt x="129342" y="51472"/>
                    <a:pt x="176228" y="65572"/>
                    <a:pt x="229492" y="76716"/>
                  </a:cubicBezTo>
                  <a:cubicBezTo>
                    <a:pt x="282778" y="88029"/>
                    <a:pt x="342763" y="96058"/>
                    <a:pt x="406382" y="102945"/>
                  </a:cubicBezTo>
                  <a:cubicBezTo>
                    <a:pt x="444901" y="107367"/>
                    <a:pt x="482277" y="110809"/>
                    <a:pt x="517848" y="113431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B459B447-F87E-8ED2-3882-4BD5A362EABC}"/>
                </a:ext>
              </a:extLst>
            </p:cNvPr>
            <p:cNvSpPr/>
            <p:nvPr/>
          </p:nvSpPr>
          <p:spPr>
            <a:xfrm>
              <a:off x="8495146" y="3670893"/>
              <a:ext cx="631923" cy="181957"/>
            </a:xfrm>
            <a:custGeom>
              <a:avLst/>
              <a:gdLst>
                <a:gd name="connsiteX0" fmla="*/ 631924 w 631923"/>
                <a:gd name="connsiteY0" fmla="*/ 174906 h 181957"/>
                <a:gd name="connsiteX1" fmla="*/ 626026 w 631923"/>
                <a:gd name="connsiteY1" fmla="*/ 175727 h 181957"/>
                <a:gd name="connsiteX2" fmla="*/ 417017 w 631923"/>
                <a:gd name="connsiteY2" fmla="*/ 176379 h 181957"/>
                <a:gd name="connsiteX3" fmla="*/ 212763 w 631923"/>
                <a:gd name="connsiteY3" fmla="*/ 138022 h 181957"/>
                <a:gd name="connsiteX4" fmla="*/ 54754 w 631923"/>
                <a:gd name="connsiteY4" fmla="*/ 70324 h 181957"/>
                <a:gd name="connsiteX5" fmla="*/ 0 w 631923"/>
                <a:gd name="connsiteY5" fmla="*/ 30651 h 181957"/>
                <a:gd name="connsiteX6" fmla="*/ 17698 w 631923"/>
                <a:gd name="connsiteY6" fmla="*/ 0 h 181957"/>
                <a:gd name="connsiteX7" fmla="*/ 76380 w 631923"/>
                <a:gd name="connsiteY7" fmla="*/ 30651 h 181957"/>
                <a:gd name="connsiteX8" fmla="*/ 227690 w 631923"/>
                <a:gd name="connsiteY8" fmla="*/ 81142 h 181957"/>
                <a:gd name="connsiteX9" fmla="*/ 423578 w 631923"/>
                <a:gd name="connsiteY9" fmla="*/ 112780 h 181957"/>
                <a:gd name="connsiteX10" fmla="*/ 620128 w 631923"/>
                <a:gd name="connsiteY10" fmla="*/ 117206 h 181957"/>
                <a:gd name="connsiteX11" fmla="*/ 629638 w 631923"/>
                <a:gd name="connsiteY11" fmla="*/ 116385 h 181957"/>
                <a:gd name="connsiteX12" fmla="*/ 631924 w 631923"/>
                <a:gd name="connsiteY12" fmla="*/ 174906 h 1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923" h="181957">
                  <a:moveTo>
                    <a:pt x="631924" y="174906"/>
                  </a:moveTo>
                  <a:cubicBezTo>
                    <a:pt x="629958" y="175236"/>
                    <a:pt x="627992" y="175400"/>
                    <a:pt x="626026" y="175727"/>
                  </a:cubicBezTo>
                  <a:cubicBezTo>
                    <a:pt x="561766" y="183922"/>
                    <a:pt x="490466" y="183922"/>
                    <a:pt x="417017" y="176379"/>
                  </a:cubicBezTo>
                  <a:cubicBezTo>
                    <a:pt x="343590" y="168350"/>
                    <a:pt x="275056" y="155565"/>
                    <a:pt x="212763" y="138022"/>
                  </a:cubicBezTo>
                  <a:cubicBezTo>
                    <a:pt x="150812" y="120481"/>
                    <a:pt x="96542" y="96387"/>
                    <a:pt x="54754" y="70324"/>
                  </a:cubicBezTo>
                  <a:cubicBezTo>
                    <a:pt x="33266" y="56880"/>
                    <a:pt x="15069" y="43439"/>
                    <a:pt x="0" y="30651"/>
                  </a:cubicBezTo>
                  <a:cubicBezTo>
                    <a:pt x="5903" y="20327"/>
                    <a:pt x="11800" y="10161"/>
                    <a:pt x="17698" y="0"/>
                  </a:cubicBezTo>
                  <a:cubicBezTo>
                    <a:pt x="34432" y="9834"/>
                    <a:pt x="54091" y="20327"/>
                    <a:pt x="76380" y="30651"/>
                  </a:cubicBezTo>
                  <a:cubicBezTo>
                    <a:pt x="117528" y="49835"/>
                    <a:pt x="168666" y="67533"/>
                    <a:pt x="227690" y="81142"/>
                  </a:cubicBezTo>
                  <a:cubicBezTo>
                    <a:pt x="286532" y="94416"/>
                    <a:pt x="353740" y="105238"/>
                    <a:pt x="423578" y="112780"/>
                  </a:cubicBezTo>
                  <a:cubicBezTo>
                    <a:pt x="493415" y="119992"/>
                    <a:pt x="560120" y="121796"/>
                    <a:pt x="620128" y="117206"/>
                  </a:cubicBezTo>
                  <a:cubicBezTo>
                    <a:pt x="623397" y="117041"/>
                    <a:pt x="626506" y="116712"/>
                    <a:pt x="629638" y="116385"/>
                  </a:cubicBezTo>
                  <a:cubicBezTo>
                    <a:pt x="630278" y="135896"/>
                    <a:pt x="631101" y="155402"/>
                    <a:pt x="631924" y="174906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46E71431-D6F2-CCFA-AB2E-C0E7AD5E8CE0}"/>
                </a:ext>
              </a:extLst>
            </p:cNvPr>
            <p:cNvSpPr/>
            <p:nvPr/>
          </p:nvSpPr>
          <p:spPr>
            <a:xfrm>
              <a:off x="8412857" y="3822852"/>
              <a:ext cx="724042" cy="215187"/>
            </a:xfrm>
            <a:custGeom>
              <a:avLst/>
              <a:gdLst>
                <a:gd name="connsiteX0" fmla="*/ 724043 w 724042"/>
                <a:gd name="connsiteY0" fmla="*/ 198839 h 215187"/>
                <a:gd name="connsiteX1" fmla="*/ 698325 w 724042"/>
                <a:gd name="connsiteY1" fmla="*/ 203429 h 215187"/>
                <a:gd name="connsiteX2" fmla="*/ 461610 w 724042"/>
                <a:gd name="connsiteY2" fmla="*/ 210804 h 215187"/>
                <a:gd name="connsiteX3" fmla="*/ 230975 w 724042"/>
                <a:gd name="connsiteY3" fmla="*/ 159499 h 215187"/>
                <a:gd name="connsiteX4" fmla="*/ 56718 w 724042"/>
                <a:gd name="connsiteY4" fmla="*/ 76224 h 215187"/>
                <a:gd name="connsiteX5" fmla="*/ 0 w 724042"/>
                <a:gd name="connsiteY5" fmla="*/ 32617 h 215187"/>
                <a:gd name="connsiteX6" fmla="*/ 16393 w 724042"/>
                <a:gd name="connsiteY6" fmla="*/ 0 h 215187"/>
                <a:gd name="connsiteX7" fmla="*/ 79338 w 724042"/>
                <a:gd name="connsiteY7" fmla="*/ 37212 h 215187"/>
                <a:gd name="connsiteX8" fmla="*/ 467828 w 724042"/>
                <a:gd name="connsiteY8" fmla="*/ 147202 h 215187"/>
                <a:gd name="connsiteX9" fmla="*/ 720271 w 724042"/>
                <a:gd name="connsiteY9" fmla="*/ 141300 h 215187"/>
                <a:gd name="connsiteX10" fmla="*/ 724043 w 724042"/>
                <a:gd name="connsiteY10" fmla="*/ 198839 h 21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4042" h="215187">
                  <a:moveTo>
                    <a:pt x="724043" y="198839"/>
                  </a:moveTo>
                  <a:cubicBezTo>
                    <a:pt x="715699" y="200480"/>
                    <a:pt x="706989" y="201950"/>
                    <a:pt x="698325" y="203429"/>
                  </a:cubicBezTo>
                  <a:cubicBezTo>
                    <a:pt x="626522" y="215229"/>
                    <a:pt x="545529" y="219001"/>
                    <a:pt x="461610" y="210804"/>
                  </a:cubicBezTo>
                  <a:cubicBezTo>
                    <a:pt x="377851" y="202608"/>
                    <a:pt x="299327" y="183758"/>
                    <a:pt x="230975" y="159499"/>
                  </a:cubicBezTo>
                  <a:cubicBezTo>
                    <a:pt x="162441" y="134744"/>
                    <a:pt x="103599" y="106384"/>
                    <a:pt x="56718" y="76224"/>
                  </a:cubicBezTo>
                  <a:cubicBezTo>
                    <a:pt x="34587" y="62124"/>
                    <a:pt x="15737" y="47210"/>
                    <a:pt x="0" y="32617"/>
                  </a:cubicBezTo>
                  <a:cubicBezTo>
                    <a:pt x="5246" y="21964"/>
                    <a:pt x="10655" y="10984"/>
                    <a:pt x="16393" y="0"/>
                  </a:cubicBezTo>
                  <a:cubicBezTo>
                    <a:pt x="33931" y="12294"/>
                    <a:pt x="54750" y="24917"/>
                    <a:pt x="79338" y="37212"/>
                  </a:cubicBezTo>
                  <a:cubicBezTo>
                    <a:pt x="171951" y="82451"/>
                    <a:pt x="310300" y="132119"/>
                    <a:pt x="467828" y="147202"/>
                  </a:cubicBezTo>
                  <a:cubicBezTo>
                    <a:pt x="558490" y="156378"/>
                    <a:pt x="644558" y="152117"/>
                    <a:pt x="720271" y="141300"/>
                  </a:cubicBezTo>
                  <a:cubicBezTo>
                    <a:pt x="721596" y="160969"/>
                    <a:pt x="722739" y="180148"/>
                    <a:pt x="724043" y="198839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795332A5-99AD-4034-5587-0E9CC39A2D44}"/>
                </a:ext>
              </a:extLst>
            </p:cNvPr>
            <p:cNvSpPr/>
            <p:nvPr/>
          </p:nvSpPr>
          <p:spPr>
            <a:xfrm>
              <a:off x="8352861" y="3968743"/>
              <a:ext cx="797160" cy="261756"/>
            </a:xfrm>
            <a:custGeom>
              <a:avLst/>
              <a:gdLst>
                <a:gd name="connsiteX0" fmla="*/ 797160 w 797160"/>
                <a:gd name="connsiteY0" fmla="*/ 234082 h 261756"/>
                <a:gd name="connsiteX1" fmla="*/ 688804 w 797160"/>
                <a:gd name="connsiteY1" fmla="*/ 254409 h 261756"/>
                <a:gd name="connsiteX2" fmla="*/ 461438 w 797160"/>
                <a:gd name="connsiteY2" fmla="*/ 257358 h 261756"/>
                <a:gd name="connsiteX3" fmla="*/ 237365 w 797160"/>
                <a:gd name="connsiteY3" fmla="*/ 211786 h 261756"/>
                <a:gd name="connsiteX4" fmla="*/ 73438 w 797160"/>
                <a:gd name="connsiteY4" fmla="*/ 117368 h 261756"/>
                <a:gd name="connsiteX5" fmla="*/ 0 w 797160"/>
                <a:gd name="connsiteY5" fmla="*/ 29999 h 261756"/>
                <a:gd name="connsiteX6" fmla="*/ 10328 w 797160"/>
                <a:gd name="connsiteY6" fmla="*/ 0 h 261756"/>
                <a:gd name="connsiteX7" fmla="*/ 101306 w 797160"/>
                <a:gd name="connsiteY7" fmla="*/ 81962 h 261756"/>
                <a:gd name="connsiteX8" fmla="*/ 256224 w 797160"/>
                <a:gd name="connsiteY8" fmla="*/ 156056 h 261756"/>
                <a:gd name="connsiteX9" fmla="*/ 467016 w 797160"/>
                <a:gd name="connsiteY9" fmla="*/ 193594 h 261756"/>
                <a:gd name="connsiteX10" fmla="*/ 793228 w 797160"/>
                <a:gd name="connsiteY10" fmla="*/ 181956 h 261756"/>
                <a:gd name="connsiteX11" fmla="*/ 797160 w 797160"/>
                <a:gd name="connsiteY11" fmla="*/ 234082 h 26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7160" h="261756">
                  <a:moveTo>
                    <a:pt x="797160" y="234082"/>
                  </a:moveTo>
                  <a:cubicBezTo>
                    <a:pt x="764036" y="242606"/>
                    <a:pt x="727666" y="249654"/>
                    <a:pt x="688804" y="254409"/>
                  </a:cubicBezTo>
                  <a:cubicBezTo>
                    <a:pt x="618966" y="263098"/>
                    <a:pt x="541608" y="264079"/>
                    <a:pt x="461438" y="257358"/>
                  </a:cubicBezTo>
                  <a:cubicBezTo>
                    <a:pt x="381451" y="250639"/>
                    <a:pt x="304573" y="236212"/>
                    <a:pt x="237365" y="211786"/>
                  </a:cubicBezTo>
                  <a:cubicBezTo>
                    <a:pt x="170156" y="187854"/>
                    <a:pt x="113927" y="153429"/>
                    <a:pt x="73438" y="117368"/>
                  </a:cubicBezTo>
                  <a:cubicBezTo>
                    <a:pt x="38359" y="86553"/>
                    <a:pt x="14425" y="55243"/>
                    <a:pt x="0" y="29999"/>
                  </a:cubicBezTo>
                  <a:cubicBezTo>
                    <a:pt x="2951" y="20492"/>
                    <a:pt x="6392" y="10490"/>
                    <a:pt x="10328" y="0"/>
                  </a:cubicBezTo>
                  <a:cubicBezTo>
                    <a:pt x="29343" y="21146"/>
                    <a:pt x="58195" y="51634"/>
                    <a:pt x="101306" y="81962"/>
                  </a:cubicBezTo>
                  <a:cubicBezTo>
                    <a:pt x="141629" y="110322"/>
                    <a:pt x="193748" y="137039"/>
                    <a:pt x="256224" y="156056"/>
                  </a:cubicBezTo>
                  <a:cubicBezTo>
                    <a:pt x="318495" y="175396"/>
                    <a:pt x="390138" y="187198"/>
                    <a:pt x="467016" y="193594"/>
                  </a:cubicBezTo>
                  <a:cubicBezTo>
                    <a:pt x="589637" y="204739"/>
                    <a:pt x="703228" y="198349"/>
                    <a:pt x="793228" y="181956"/>
                  </a:cubicBezTo>
                  <a:cubicBezTo>
                    <a:pt x="794531" y="200807"/>
                    <a:pt x="795834" y="218347"/>
                    <a:pt x="797160" y="234082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10BD898E-D19C-B75C-C1DE-EF1C4557D632}"/>
                </a:ext>
              </a:extLst>
            </p:cNvPr>
            <p:cNvSpPr/>
            <p:nvPr/>
          </p:nvSpPr>
          <p:spPr>
            <a:xfrm>
              <a:off x="8698079" y="3347477"/>
              <a:ext cx="430636" cy="156378"/>
            </a:xfrm>
            <a:custGeom>
              <a:avLst/>
              <a:gdLst>
                <a:gd name="connsiteX0" fmla="*/ 430637 w 430636"/>
                <a:gd name="connsiteY0" fmla="*/ 100646 h 156378"/>
                <a:gd name="connsiteX1" fmla="*/ 426705 w 430636"/>
                <a:gd name="connsiteY1" fmla="*/ 156378 h 156378"/>
                <a:gd name="connsiteX2" fmla="*/ 396210 w 430636"/>
                <a:gd name="connsiteY2" fmla="*/ 155727 h 156378"/>
                <a:gd name="connsiteX3" fmla="*/ 255232 w 430636"/>
                <a:gd name="connsiteY3" fmla="*/ 138842 h 156378"/>
                <a:gd name="connsiteX4" fmla="*/ 14105 w 430636"/>
                <a:gd name="connsiteY4" fmla="*/ 44422 h 156378"/>
                <a:gd name="connsiteX5" fmla="*/ 0 w 430636"/>
                <a:gd name="connsiteY5" fmla="*/ 34585 h 156378"/>
                <a:gd name="connsiteX6" fmla="*/ 24917 w 430636"/>
                <a:gd name="connsiteY6" fmla="*/ 0 h 156378"/>
                <a:gd name="connsiteX7" fmla="*/ 35730 w 430636"/>
                <a:gd name="connsiteY7" fmla="*/ 4750 h 156378"/>
                <a:gd name="connsiteX8" fmla="*/ 267691 w 430636"/>
                <a:gd name="connsiteY8" fmla="*/ 76224 h 156378"/>
                <a:gd name="connsiteX9" fmla="*/ 430637 w 430636"/>
                <a:gd name="connsiteY9" fmla="*/ 100646 h 15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0636" h="156378">
                  <a:moveTo>
                    <a:pt x="430637" y="100646"/>
                  </a:moveTo>
                  <a:cubicBezTo>
                    <a:pt x="429151" y="118186"/>
                    <a:pt x="427848" y="136872"/>
                    <a:pt x="426705" y="156378"/>
                  </a:cubicBezTo>
                  <a:cubicBezTo>
                    <a:pt x="416852" y="156378"/>
                    <a:pt x="406702" y="156054"/>
                    <a:pt x="396210" y="155727"/>
                  </a:cubicBezTo>
                  <a:cubicBezTo>
                    <a:pt x="352776" y="153759"/>
                    <a:pt x="304907" y="148675"/>
                    <a:pt x="255232" y="138842"/>
                  </a:cubicBezTo>
                  <a:cubicBezTo>
                    <a:pt x="155722" y="119496"/>
                    <a:pt x="69677" y="81304"/>
                    <a:pt x="14105" y="44422"/>
                  </a:cubicBezTo>
                  <a:cubicBezTo>
                    <a:pt x="9190" y="41141"/>
                    <a:pt x="4435" y="37863"/>
                    <a:pt x="0" y="34585"/>
                  </a:cubicBezTo>
                  <a:cubicBezTo>
                    <a:pt x="8847" y="22126"/>
                    <a:pt x="17214" y="10488"/>
                    <a:pt x="24917" y="0"/>
                  </a:cubicBezTo>
                  <a:cubicBezTo>
                    <a:pt x="28369" y="1472"/>
                    <a:pt x="31958" y="3111"/>
                    <a:pt x="35730" y="4750"/>
                  </a:cubicBezTo>
                  <a:cubicBezTo>
                    <a:pt x="93109" y="29503"/>
                    <a:pt x="174079" y="58026"/>
                    <a:pt x="267691" y="76224"/>
                  </a:cubicBezTo>
                  <a:cubicBezTo>
                    <a:pt x="325709" y="87696"/>
                    <a:pt x="381625" y="95232"/>
                    <a:pt x="430637" y="100646"/>
                  </a:cubicBezTo>
                  <a:close/>
                </a:path>
              </a:pathLst>
            </a:custGeom>
            <a:solidFill>
              <a:srgbClr val="FFC439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74" name="图形 2">
              <a:extLst>
                <a:ext uri="{FF2B5EF4-FFF2-40B4-BE49-F238E27FC236}">
                  <a16:creationId xmlns:a16="http://schemas.microsoft.com/office/drawing/2014/main" id="{197C0DEF-87E0-0A5E-F947-373C966606EF}"/>
                </a:ext>
              </a:extLst>
            </p:cNvPr>
            <p:cNvGrpSpPr/>
            <p:nvPr/>
          </p:nvGrpSpPr>
          <p:grpSpPr>
            <a:xfrm>
              <a:off x="7362219" y="2923438"/>
              <a:ext cx="2015748" cy="1747821"/>
              <a:chOff x="6798443" y="-581025"/>
              <a:chExt cx="2015748" cy="1747821"/>
            </a:xfrm>
          </p:grpSpPr>
          <p:sp>
            <p:nvSpPr>
              <p:cNvPr id="816" name="任意多边形: 形状 815">
                <a:extLst>
                  <a:ext uri="{FF2B5EF4-FFF2-40B4-BE49-F238E27FC236}">
                    <a16:creationId xmlns:a16="http://schemas.microsoft.com/office/drawing/2014/main" id="{80DC7EAB-5B44-7FE3-1838-77584BAB4CDD}"/>
                  </a:ext>
                </a:extLst>
              </p:cNvPr>
              <p:cNvSpPr/>
              <p:nvPr/>
            </p:nvSpPr>
            <p:spPr>
              <a:xfrm>
                <a:off x="7945822" y="816536"/>
                <a:ext cx="515790" cy="350258"/>
              </a:xfrm>
              <a:custGeom>
                <a:avLst/>
                <a:gdLst>
                  <a:gd name="connsiteX0" fmla="*/ 515790 w 515790"/>
                  <a:gd name="connsiteY0" fmla="*/ 83311 h 350258"/>
                  <a:gd name="connsiteX1" fmla="*/ 133114 w 515790"/>
                  <a:gd name="connsiteY1" fmla="*/ 350259 h 350258"/>
                  <a:gd name="connsiteX2" fmla="*/ 0 w 515790"/>
                  <a:gd name="connsiteY2" fmla="*/ 329381 h 350258"/>
                  <a:gd name="connsiteX3" fmla="*/ 285864 w 515790"/>
                  <a:gd name="connsiteY3" fmla="*/ 0 h 35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5790" h="350258">
                    <a:moveTo>
                      <a:pt x="515790" y="83311"/>
                    </a:moveTo>
                    <a:lnTo>
                      <a:pt x="133114" y="350259"/>
                    </a:lnTo>
                    <a:lnTo>
                      <a:pt x="0" y="329381"/>
                    </a:lnTo>
                    <a:lnTo>
                      <a:pt x="285864" y="0"/>
                    </a:lnTo>
                    <a:close/>
                  </a:path>
                </a:pathLst>
              </a:custGeom>
              <a:solidFill>
                <a:srgbClr val="CDEE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7" name="任意多边形: 形状 816">
                <a:extLst>
                  <a:ext uri="{FF2B5EF4-FFF2-40B4-BE49-F238E27FC236}">
                    <a16:creationId xmlns:a16="http://schemas.microsoft.com/office/drawing/2014/main" id="{E01D9194-01A0-1306-08CE-4650133EF309}"/>
                  </a:ext>
                </a:extLst>
              </p:cNvPr>
              <p:cNvSpPr/>
              <p:nvPr/>
            </p:nvSpPr>
            <p:spPr>
              <a:xfrm>
                <a:off x="7886071" y="783218"/>
                <a:ext cx="345615" cy="362699"/>
              </a:xfrm>
              <a:custGeom>
                <a:avLst/>
                <a:gdLst>
                  <a:gd name="connsiteX0" fmla="*/ 59751 w 345615"/>
                  <a:gd name="connsiteY0" fmla="*/ 362699 h 362699"/>
                  <a:gd name="connsiteX1" fmla="*/ 0 w 345615"/>
                  <a:gd name="connsiteY1" fmla="*/ 291909 h 362699"/>
                  <a:gd name="connsiteX2" fmla="*/ 298890 w 345615"/>
                  <a:gd name="connsiteY2" fmla="*/ 0 h 362699"/>
                  <a:gd name="connsiteX3" fmla="*/ 345616 w 345615"/>
                  <a:gd name="connsiteY3" fmla="*/ 33318 h 3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615" h="362699">
                    <a:moveTo>
                      <a:pt x="59751" y="362699"/>
                    </a:moveTo>
                    <a:lnTo>
                      <a:pt x="0" y="291909"/>
                    </a:lnTo>
                    <a:lnTo>
                      <a:pt x="298890" y="0"/>
                    </a:lnTo>
                    <a:lnTo>
                      <a:pt x="345616" y="3331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8" name="任意多边形: 形状 817">
                <a:extLst>
                  <a:ext uri="{FF2B5EF4-FFF2-40B4-BE49-F238E27FC236}">
                    <a16:creationId xmlns:a16="http://schemas.microsoft.com/office/drawing/2014/main" id="{4394F70E-49DE-2B1B-DC28-7D0C46FFEA6E}"/>
                  </a:ext>
                </a:extLst>
              </p:cNvPr>
              <p:cNvSpPr/>
              <p:nvPr/>
            </p:nvSpPr>
            <p:spPr>
              <a:xfrm>
                <a:off x="8431244" y="565896"/>
                <a:ext cx="382948" cy="382937"/>
              </a:xfrm>
              <a:custGeom>
                <a:avLst/>
                <a:gdLst>
                  <a:gd name="connsiteX0" fmla="*/ 2342 w 382948"/>
                  <a:gd name="connsiteY0" fmla="*/ 161794 h 382937"/>
                  <a:gd name="connsiteX1" fmla="*/ 161813 w 382948"/>
                  <a:gd name="connsiteY1" fmla="*/ 380597 h 382937"/>
                  <a:gd name="connsiteX2" fmla="*/ 380606 w 382948"/>
                  <a:gd name="connsiteY2" fmla="*/ 221144 h 382937"/>
                  <a:gd name="connsiteX3" fmla="*/ 221135 w 382948"/>
                  <a:gd name="connsiteY3" fmla="*/ 2341 h 382937"/>
                  <a:gd name="connsiteX4" fmla="*/ 2342 w 382948"/>
                  <a:gd name="connsiteY4" fmla="*/ 161794 h 382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48" h="382937">
                    <a:moveTo>
                      <a:pt x="2342" y="161794"/>
                    </a:moveTo>
                    <a:cubicBezTo>
                      <a:pt x="-14049" y="266246"/>
                      <a:pt x="57343" y="364204"/>
                      <a:pt x="161813" y="380597"/>
                    </a:cubicBezTo>
                    <a:cubicBezTo>
                      <a:pt x="266261" y="396983"/>
                      <a:pt x="364216" y="325591"/>
                      <a:pt x="380606" y="221144"/>
                    </a:cubicBezTo>
                    <a:cubicBezTo>
                      <a:pt x="396997" y="116685"/>
                      <a:pt x="325605" y="18727"/>
                      <a:pt x="221135" y="2341"/>
                    </a:cubicBezTo>
                    <a:cubicBezTo>
                      <a:pt x="116688" y="-14047"/>
                      <a:pt x="18733" y="57343"/>
                      <a:pt x="2342" y="16179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9" name="任意多边形: 形状 818">
                <a:extLst>
                  <a:ext uri="{FF2B5EF4-FFF2-40B4-BE49-F238E27FC236}">
                    <a16:creationId xmlns:a16="http://schemas.microsoft.com/office/drawing/2014/main" id="{0071E489-678B-0CEF-F247-D931165F9F74}"/>
                  </a:ext>
                </a:extLst>
              </p:cNvPr>
              <p:cNvSpPr/>
              <p:nvPr/>
            </p:nvSpPr>
            <p:spPr>
              <a:xfrm>
                <a:off x="7499535" y="-181754"/>
                <a:ext cx="1255792" cy="1131419"/>
              </a:xfrm>
              <a:custGeom>
                <a:avLst/>
                <a:gdLst>
                  <a:gd name="connsiteX0" fmla="*/ 0 w 1255792"/>
                  <a:gd name="connsiteY0" fmla="*/ 1027194 h 1131419"/>
                  <a:gd name="connsiteX1" fmla="*/ 931627 w 1255792"/>
                  <a:gd name="connsiteY1" fmla="*/ 1125823 h 1131419"/>
                  <a:gd name="connsiteX2" fmla="*/ 1233791 w 1255792"/>
                  <a:gd name="connsiteY2" fmla="*/ 911531 h 1131419"/>
                  <a:gd name="connsiteX3" fmla="*/ 1163245 w 1255792"/>
                  <a:gd name="connsiteY3" fmla="*/ 658283 h 1131419"/>
                  <a:gd name="connsiteX4" fmla="*/ 482062 w 1255792"/>
                  <a:gd name="connsiteY4" fmla="*/ 0 h 1131419"/>
                  <a:gd name="connsiteX5" fmla="*/ 436708 w 1255792"/>
                  <a:gd name="connsiteY5" fmla="*/ 96547 h 1131419"/>
                  <a:gd name="connsiteX6" fmla="*/ 0 w 1255792"/>
                  <a:gd name="connsiteY6" fmla="*/ 1027194 h 1131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5792" h="1131419">
                    <a:moveTo>
                      <a:pt x="0" y="1027194"/>
                    </a:moveTo>
                    <a:cubicBezTo>
                      <a:pt x="496602" y="954021"/>
                      <a:pt x="773962" y="1077710"/>
                      <a:pt x="931627" y="1125823"/>
                    </a:cubicBezTo>
                    <a:cubicBezTo>
                      <a:pt x="1039069" y="1158677"/>
                      <a:pt x="1180184" y="1041639"/>
                      <a:pt x="1233791" y="911531"/>
                    </a:cubicBezTo>
                    <a:cubicBezTo>
                      <a:pt x="1273133" y="816132"/>
                      <a:pt x="1265475" y="713799"/>
                      <a:pt x="1163245" y="658283"/>
                    </a:cubicBezTo>
                    <a:cubicBezTo>
                      <a:pt x="835707" y="480405"/>
                      <a:pt x="482062" y="0"/>
                      <a:pt x="482062" y="0"/>
                    </a:cubicBezTo>
                    <a:lnTo>
                      <a:pt x="436708" y="96547"/>
                    </a:lnTo>
                    <a:lnTo>
                      <a:pt x="0" y="1027194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0" name="任意多边形: 形状 819">
                <a:extLst>
                  <a:ext uri="{FF2B5EF4-FFF2-40B4-BE49-F238E27FC236}">
                    <a16:creationId xmlns:a16="http://schemas.microsoft.com/office/drawing/2014/main" id="{07119078-5AAA-DEF7-4287-9A85DDD1F324}"/>
                  </a:ext>
                </a:extLst>
              </p:cNvPr>
              <p:cNvSpPr/>
              <p:nvPr/>
            </p:nvSpPr>
            <p:spPr>
              <a:xfrm>
                <a:off x="6844170" y="-528800"/>
                <a:ext cx="1069930" cy="1328719"/>
              </a:xfrm>
              <a:custGeom>
                <a:avLst/>
                <a:gdLst>
                  <a:gd name="connsiteX0" fmla="*/ 344305 w 1069930"/>
                  <a:gd name="connsiteY0" fmla="*/ 1312119 h 1328719"/>
                  <a:gd name="connsiteX1" fmla="*/ 1034650 w 1069930"/>
                  <a:gd name="connsiteY1" fmla="*/ 811323 h 1328719"/>
                  <a:gd name="connsiteX2" fmla="*/ 725599 w 1069930"/>
                  <a:gd name="connsiteY2" fmla="*/ 16602 h 1328719"/>
                  <a:gd name="connsiteX3" fmla="*/ 35254 w 1069930"/>
                  <a:gd name="connsiteY3" fmla="*/ 517396 h 1328719"/>
                  <a:gd name="connsiteX4" fmla="*/ 344305 w 1069930"/>
                  <a:gd name="connsiteY4" fmla="*/ 1312119 h 13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30" h="1328719">
                    <a:moveTo>
                      <a:pt x="344305" y="1312119"/>
                    </a:moveTo>
                    <a:cubicBezTo>
                      <a:pt x="620310" y="1393268"/>
                      <a:pt x="929366" y="1169030"/>
                      <a:pt x="1034650" y="811323"/>
                    </a:cubicBezTo>
                    <a:cubicBezTo>
                      <a:pt x="1139943" y="453614"/>
                      <a:pt x="1001596" y="97954"/>
                      <a:pt x="725599" y="16602"/>
                    </a:cubicBezTo>
                    <a:cubicBezTo>
                      <a:pt x="449594" y="-64553"/>
                      <a:pt x="140538" y="159692"/>
                      <a:pt x="35254" y="517396"/>
                    </a:cubicBezTo>
                    <a:cubicBezTo>
                      <a:pt x="-70030" y="875105"/>
                      <a:pt x="68502" y="1230978"/>
                      <a:pt x="344305" y="1312119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1" name="任意多边形: 形状 820">
                <a:extLst>
                  <a:ext uri="{FF2B5EF4-FFF2-40B4-BE49-F238E27FC236}">
                    <a16:creationId xmlns:a16="http://schemas.microsoft.com/office/drawing/2014/main" id="{A015684F-D2B2-3040-7C91-FFCC44BBC506}"/>
                  </a:ext>
                </a:extLst>
              </p:cNvPr>
              <p:cNvSpPr/>
              <p:nvPr/>
            </p:nvSpPr>
            <p:spPr>
              <a:xfrm>
                <a:off x="7265374" y="-163446"/>
                <a:ext cx="664301" cy="855192"/>
              </a:xfrm>
              <a:custGeom>
                <a:avLst/>
                <a:gdLst>
                  <a:gd name="connsiteX0" fmla="*/ 160640 w 664301"/>
                  <a:gd name="connsiteY0" fmla="*/ 0 h 855192"/>
                  <a:gd name="connsiteX1" fmla="*/ 663548 w 664301"/>
                  <a:gd name="connsiteY1" fmla="*/ 174836 h 855192"/>
                  <a:gd name="connsiteX2" fmla="*/ 340118 w 664301"/>
                  <a:gd name="connsiteY2" fmla="*/ 855193 h 855192"/>
                  <a:gd name="connsiteX3" fmla="*/ 0 w 664301"/>
                  <a:gd name="connsiteY3" fmla="*/ 578710 h 855192"/>
                  <a:gd name="connsiteX4" fmla="*/ 160640 w 664301"/>
                  <a:gd name="connsiteY4" fmla="*/ 0 h 85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301" h="855192">
                    <a:moveTo>
                      <a:pt x="160640" y="0"/>
                    </a:moveTo>
                    <a:lnTo>
                      <a:pt x="663548" y="174836"/>
                    </a:lnTo>
                    <a:cubicBezTo>
                      <a:pt x="663548" y="174836"/>
                      <a:pt x="695696" y="715701"/>
                      <a:pt x="340118" y="855193"/>
                    </a:cubicBezTo>
                    <a:lnTo>
                      <a:pt x="0" y="578710"/>
                    </a:lnTo>
                    <a:lnTo>
                      <a:pt x="16064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D69059DA-4F7C-5BF4-D4A6-BACA442599BF}"/>
                  </a:ext>
                </a:extLst>
              </p:cNvPr>
              <p:cNvSpPr/>
              <p:nvPr/>
            </p:nvSpPr>
            <p:spPr>
              <a:xfrm>
                <a:off x="7116290" y="-168217"/>
                <a:ext cx="467830" cy="590562"/>
              </a:xfrm>
              <a:custGeom>
                <a:avLst/>
                <a:gdLst>
                  <a:gd name="connsiteX0" fmla="*/ 4588 w 467830"/>
                  <a:gd name="connsiteY0" fmla="*/ 281526 h 590562"/>
                  <a:gd name="connsiteX1" fmla="*/ 149118 w 467830"/>
                  <a:gd name="connsiteY1" fmla="*/ 583440 h 590562"/>
                  <a:gd name="connsiteX2" fmla="*/ 171155 w 467830"/>
                  <a:gd name="connsiteY2" fmla="*/ 588442 h 590562"/>
                  <a:gd name="connsiteX3" fmla="*/ 451913 w 467830"/>
                  <a:gd name="connsiteY3" fmla="*/ 359433 h 590562"/>
                  <a:gd name="connsiteX4" fmla="*/ 318712 w 467830"/>
                  <a:gd name="connsiteY4" fmla="*/ 7133 h 590562"/>
                  <a:gd name="connsiteX5" fmla="*/ 15918 w 467830"/>
                  <a:gd name="connsiteY5" fmla="*/ 231145 h 590562"/>
                  <a:gd name="connsiteX6" fmla="*/ 4588 w 467830"/>
                  <a:gd name="connsiteY6" fmla="*/ 281526 h 590562"/>
                  <a:gd name="connsiteX7" fmla="*/ 78531 w 467830"/>
                  <a:gd name="connsiteY7" fmla="*/ 249570 h 590562"/>
                  <a:gd name="connsiteX8" fmla="*/ 164405 w 467830"/>
                  <a:gd name="connsiteY8" fmla="*/ 109198 h 590562"/>
                  <a:gd name="connsiteX9" fmla="*/ 285892 w 467830"/>
                  <a:gd name="connsiteY9" fmla="*/ 66610 h 590562"/>
                  <a:gd name="connsiteX10" fmla="*/ 300163 w 467830"/>
                  <a:gd name="connsiteY10" fmla="*/ 69838 h 590562"/>
                  <a:gd name="connsiteX11" fmla="*/ 389194 w 467830"/>
                  <a:gd name="connsiteY11" fmla="*/ 340987 h 590562"/>
                  <a:gd name="connsiteX12" fmla="*/ 167557 w 467830"/>
                  <a:gd name="connsiteY12" fmla="*/ 520715 h 590562"/>
                  <a:gd name="connsiteX13" fmla="*/ 78531 w 467830"/>
                  <a:gd name="connsiteY13" fmla="*/ 249570 h 59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830" h="590562">
                    <a:moveTo>
                      <a:pt x="4588" y="281526"/>
                    </a:moveTo>
                    <a:cubicBezTo>
                      <a:pt x="-17481" y="422202"/>
                      <a:pt x="41580" y="551901"/>
                      <a:pt x="149118" y="583440"/>
                    </a:cubicBezTo>
                    <a:cubicBezTo>
                      <a:pt x="156390" y="585578"/>
                      <a:pt x="163836" y="587295"/>
                      <a:pt x="171155" y="588442"/>
                    </a:cubicBezTo>
                    <a:cubicBezTo>
                      <a:pt x="285570" y="606392"/>
                      <a:pt x="407983" y="508697"/>
                      <a:pt x="451913" y="359433"/>
                    </a:cubicBezTo>
                    <a:cubicBezTo>
                      <a:pt x="498675" y="200572"/>
                      <a:pt x="438880" y="42525"/>
                      <a:pt x="318712" y="7133"/>
                    </a:cubicBezTo>
                    <a:cubicBezTo>
                      <a:pt x="198448" y="-28389"/>
                      <a:pt x="62566" y="72266"/>
                      <a:pt x="15918" y="231145"/>
                    </a:cubicBezTo>
                    <a:cubicBezTo>
                      <a:pt x="10952" y="248011"/>
                      <a:pt x="7203" y="264850"/>
                      <a:pt x="4588" y="281526"/>
                    </a:cubicBezTo>
                    <a:close/>
                    <a:moveTo>
                      <a:pt x="78531" y="249570"/>
                    </a:moveTo>
                    <a:cubicBezTo>
                      <a:pt x="95791" y="190845"/>
                      <a:pt x="127177" y="141957"/>
                      <a:pt x="164405" y="109198"/>
                    </a:cubicBezTo>
                    <a:cubicBezTo>
                      <a:pt x="201618" y="76547"/>
                      <a:pt x="244879" y="60175"/>
                      <a:pt x="285892" y="66610"/>
                    </a:cubicBezTo>
                    <a:cubicBezTo>
                      <a:pt x="290624" y="67351"/>
                      <a:pt x="295420" y="68432"/>
                      <a:pt x="300163" y="69838"/>
                    </a:cubicBezTo>
                    <a:cubicBezTo>
                      <a:pt x="385877" y="94979"/>
                      <a:pt x="425777" y="216707"/>
                      <a:pt x="389194" y="340987"/>
                    </a:cubicBezTo>
                    <a:cubicBezTo>
                      <a:pt x="352597" y="465270"/>
                      <a:pt x="253150" y="545945"/>
                      <a:pt x="167557" y="520715"/>
                    </a:cubicBezTo>
                    <a:cubicBezTo>
                      <a:pt x="81951" y="495599"/>
                      <a:pt x="42026" y="373979"/>
                      <a:pt x="78531" y="24957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623FF0AA-C103-B349-D8B2-E14611617405}"/>
                  </a:ext>
                </a:extLst>
              </p:cNvPr>
              <p:cNvSpPr/>
              <p:nvPr/>
            </p:nvSpPr>
            <p:spPr>
              <a:xfrm>
                <a:off x="7181191" y="-103027"/>
                <a:ext cx="337916" cy="459841"/>
              </a:xfrm>
              <a:custGeom>
                <a:avLst/>
                <a:gdLst>
                  <a:gd name="connsiteX0" fmla="*/ 102678 w 337916"/>
                  <a:gd name="connsiteY0" fmla="*/ 455545 h 459841"/>
                  <a:gd name="connsiteX1" fmla="*/ 121686 w 337916"/>
                  <a:gd name="connsiteY1" fmla="*/ 459047 h 459841"/>
                  <a:gd name="connsiteX2" fmla="*/ 324340 w 337916"/>
                  <a:gd name="connsiteY2" fmla="*/ 275953 h 459841"/>
                  <a:gd name="connsiteX3" fmla="*/ 235246 w 337916"/>
                  <a:gd name="connsiteY3" fmla="*/ 4725 h 459841"/>
                  <a:gd name="connsiteX4" fmla="*/ 220887 w 337916"/>
                  <a:gd name="connsiteY4" fmla="*/ 1445 h 459841"/>
                  <a:gd name="connsiteX5" fmla="*/ 99636 w 337916"/>
                  <a:gd name="connsiteY5" fmla="*/ 43832 h 459841"/>
                  <a:gd name="connsiteX6" fmla="*/ 13579 w 337916"/>
                  <a:gd name="connsiteY6" fmla="*/ 184320 h 459841"/>
                  <a:gd name="connsiteX7" fmla="*/ 102678 w 337916"/>
                  <a:gd name="connsiteY7" fmla="*/ 455545 h 45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916" h="459841">
                    <a:moveTo>
                      <a:pt x="102678" y="455545"/>
                    </a:moveTo>
                    <a:cubicBezTo>
                      <a:pt x="108812" y="457395"/>
                      <a:pt x="115482" y="458750"/>
                      <a:pt x="121686" y="459047"/>
                    </a:cubicBezTo>
                    <a:cubicBezTo>
                      <a:pt x="202092" y="468607"/>
                      <a:pt x="290311" y="390945"/>
                      <a:pt x="324340" y="275953"/>
                    </a:cubicBezTo>
                    <a:cubicBezTo>
                      <a:pt x="360886" y="151750"/>
                      <a:pt x="321135" y="29583"/>
                      <a:pt x="235246" y="4725"/>
                    </a:cubicBezTo>
                    <a:cubicBezTo>
                      <a:pt x="230639" y="3466"/>
                      <a:pt x="225519" y="2186"/>
                      <a:pt x="220887" y="1445"/>
                    </a:cubicBezTo>
                    <a:cubicBezTo>
                      <a:pt x="179742" y="-5196"/>
                      <a:pt x="136954" y="11414"/>
                      <a:pt x="99636" y="43832"/>
                    </a:cubicBezTo>
                    <a:cubicBezTo>
                      <a:pt x="62285" y="76766"/>
                      <a:pt x="30916" y="125543"/>
                      <a:pt x="13579" y="184320"/>
                    </a:cubicBezTo>
                    <a:cubicBezTo>
                      <a:pt x="-22985" y="309040"/>
                      <a:pt x="16816" y="430175"/>
                      <a:pt x="102678" y="455545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B0C09B6D-C76F-9860-5D79-468690151FCA}"/>
                  </a:ext>
                </a:extLst>
              </p:cNvPr>
              <p:cNvSpPr/>
              <p:nvPr/>
            </p:nvSpPr>
            <p:spPr>
              <a:xfrm>
                <a:off x="6798443" y="-581025"/>
                <a:ext cx="1221364" cy="1450942"/>
              </a:xfrm>
              <a:custGeom>
                <a:avLst/>
                <a:gdLst>
                  <a:gd name="connsiteX0" fmla="*/ 403208 w 1221364"/>
                  <a:gd name="connsiteY0" fmla="*/ 1430860 h 1450942"/>
                  <a:gd name="connsiteX1" fmla="*/ 1184801 w 1221364"/>
                  <a:gd name="connsiteY1" fmla="*/ 894425 h 1450942"/>
                  <a:gd name="connsiteX2" fmla="*/ 818325 w 1221364"/>
                  <a:gd name="connsiteY2" fmla="*/ 20156 h 1450942"/>
                  <a:gd name="connsiteX3" fmla="*/ 36538 w 1221364"/>
                  <a:gd name="connsiteY3" fmla="*/ 556580 h 1450942"/>
                  <a:gd name="connsiteX4" fmla="*/ 403208 w 1221364"/>
                  <a:gd name="connsiteY4" fmla="*/ 1430860 h 1450942"/>
                  <a:gd name="connsiteX5" fmla="*/ 80980 w 1221364"/>
                  <a:gd name="connsiteY5" fmla="*/ 569624 h 1450942"/>
                  <a:gd name="connsiteX6" fmla="*/ 771325 w 1221364"/>
                  <a:gd name="connsiteY6" fmla="*/ 68830 h 1450942"/>
                  <a:gd name="connsiteX7" fmla="*/ 1080376 w 1221364"/>
                  <a:gd name="connsiteY7" fmla="*/ 863551 h 1450942"/>
                  <a:gd name="connsiteX8" fmla="*/ 390031 w 1221364"/>
                  <a:gd name="connsiteY8" fmla="*/ 1364345 h 1450942"/>
                  <a:gd name="connsiteX9" fmla="*/ 80980 w 1221364"/>
                  <a:gd name="connsiteY9" fmla="*/ 569624 h 145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1364" h="1450942">
                    <a:moveTo>
                      <a:pt x="403208" y="1430860"/>
                    </a:moveTo>
                    <a:cubicBezTo>
                      <a:pt x="720265" y="1524090"/>
                      <a:pt x="1070306" y="1283825"/>
                      <a:pt x="1184801" y="894425"/>
                    </a:cubicBezTo>
                    <a:cubicBezTo>
                      <a:pt x="1299489" y="504838"/>
                      <a:pt x="1135377" y="113386"/>
                      <a:pt x="818325" y="20156"/>
                    </a:cubicBezTo>
                    <a:cubicBezTo>
                      <a:pt x="501277" y="-73271"/>
                      <a:pt x="151234" y="166990"/>
                      <a:pt x="36538" y="556580"/>
                    </a:cubicBezTo>
                    <a:cubicBezTo>
                      <a:pt x="-78146" y="945965"/>
                      <a:pt x="86158" y="1337432"/>
                      <a:pt x="403208" y="1430860"/>
                    </a:cubicBezTo>
                    <a:close/>
                    <a:moveTo>
                      <a:pt x="80980" y="569624"/>
                    </a:moveTo>
                    <a:cubicBezTo>
                      <a:pt x="186264" y="211917"/>
                      <a:pt x="495322" y="-12326"/>
                      <a:pt x="771325" y="68830"/>
                    </a:cubicBezTo>
                    <a:cubicBezTo>
                      <a:pt x="1047323" y="150181"/>
                      <a:pt x="1185669" y="505842"/>
                      <a:pt x="1080376" y="863551"/>
                    </a:cubicBezTo>
                    <a:cubicBezTo>
                      <a:pt x="975092" y="1221255"/>
                      <a:pt x="666036" y="1445493"/>
                      <a:pt x="390031" y="1364345"/>
                    </a:cubicBezTo>
                    <a:cubicBezTo>
                      <a:pt x="114228" y="1283203"/>
                      <a:pt x="-24304" y="927330"/>
                      <a:pt x="80980" y="569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5" name="图形 2">
              <a:extLst>
                <a:ext uri="{FF2B5EF4-FFF2-40B4-BE49-F238E27FC236}">
                  <a16:creationId xmlns:a16="http://schemas.microsoft.com/office/drawing/2014/main" id="{8233F85C-0474-C969-4D6E-F9031AAAC108}"/>
                </a:ext>
              </a:extLst>
            </p:cNvPr>
            <p:cNvGrpSpPr/>
            <p:nvPr/>
          </p:nvGrpSpPr>
          <p:grpSpPr>
            <a:xfrm>
              <a:off x="8798088" y="2843687"/>
              <a:ext cx="378587" cy="553264"/>
              <a:chOff x="8234312" y="-660776"/>
              <a:chExt cx="378587" cy="553264"/>
            </a:xfrm>
          </p:grpSpPr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8320D177-CD3E-221E-4A41-8F3628065B5D}"/>
                  </a:ext>
                </a:extLst>
              </p:cNvPr>
              <p:cNvSpPr/>
              <p:nvPr/>
            </p:nvSpPr>
            <p:spPr>
              <a:xfrm>
                <a:off x="8318411" y="-228384"/>
                <a:ext cx="180421" cy="120872"/>
              </a:xfrm>
              <a:custGeom>
                <a:avLst/>
                <a:gdLst>
                  <a:gd name="connsiteX0" fmla="*/ 32856 w 180421"/>
                  <a:gd name="connsiteY0" fmla="*/ 475 h 120872"/>
                  <a:gd name="connsiteX1" fmla="*/ 170062 w 180421"/>
                  <a:gd name="connsiteY1" fmla="*/ 7072 h 120872"/>
                  <a:gd name="connsiteX2" fmla="*/ 180372 w 180421"/>
                  <a:gd name="connsiteY2" fmla="*/ 64243 h 120872"/>
                  <a:gd name="connsiteX3" fmla="*/ 123176 w 180421"/>
                  <a:gd name="connsiteY3" fmla="*/ 120504 h 120872"/>
                  <a:gd name="connsiteX4" fmla="*/ 65501 w 180421"/>
                  <a:gd name="connsiteY4" fmla="*/ 89014 h 120872"/>
                  <a:gd name="connsiteX5" fmla="*/ 11139 w 180421"/>
                  <a:gd name="connsiteY5" fmla="*/ 98263 h 120872"/>
                  <a:gd name="connsiteX6" fmla="*/ 32856 w 180421"/>
                  <a:gd name="connsiteY6" fmla="*/ 475 h 12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421" h="120872">
                    <a:moveTo>
                      <a:pt x="32856" y="475"/>
                    </a:moveTo>
                    <a:cubicBezTo>
                      <a:pt x="38137" y="-1726"/>
                      <a:pt x="164073" y="4281"/>
                      <a:pt x="170062" y="7072"/>
                    </a:cubicBezTo>
                    <a:cubicBezTo>
                      <a:pt x="176074" y="9866"/>
                      <a:pt x="178703" y="51144"/>
                      <a:pt x="180372" y="64243"/>
                    </a:cubicBezTo>
                    <a:cubicBezTo>
                      <a:pt x="182041" y="77340"/>
                      <a:pt x="140641" y="116853"/>
                      <a:pt x="123176" y="120504"/>
                    </a:cubicBezTo>
                    <a:cubicBezTo>
                      <a:pt x="105688" y="124152"/>
                      <a:pt x="74142" y="99756"/>
                      <a:pt x="65501" y="89014"/>
                    </a:cubicBezTo>
                    <a:cubicBezTo>
                      <a:pt x="65501" y="89014"/>
                      <a:pt x="36514" y="104557"/>
                      <a:pt x="11139" y="98263"/>
                    </a:cubicBezTo>
                    <a:cubicBezTo>
                      <a:pt x="-14258" y="91975"/>
                      <a:pt x="8419" y="10614"/>
                      <a:pt x="32856" y="47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95" name="图形 2">
                <a:extLst>
                  <a:ext uri="{FF2B5EF4-FFF2-40B4-BE49-F238E27FC236}">
                    <a16:creationId xmlns:a16="http://schemas.microsoft.com/office/drawing/2014/main" id="{ABB32D8B-AB64-9F82-50E7-73A1D8875F3B}"/>
                  </a:ext>
                </a:extLst>
              </p:cNvPr>
              <p:cNvGrpSpPr/>
              <p:nvPr/>
            </p:nvGrpSpPr>
            <p:grpSpPr>
              <a:xfrm>
                <a:off x="8234312" y="-660776"/>
                <a:ext cx="378587" cy="481131"/>
                <a:chOff x="8234312" y="-660776"/>
                <a:chExt cx="378587" cy="481131"/>
              </a:xfrm>
            </p:grpSpPr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5D80E26E-6210-676C-6587-A682884CA9AE}"/>
                    </a:ext>
                  </a:extLst>
                </p:cNvPr>
                <p:cNvSpPr/>
                <p:nvPr/>
              </p:nvSpPr>
              <p:spPr>
                <a:xfrm>
                  <a:off x="8234312" y="-660776"/>
                  <a:ext cx="378587" cy="367942"/>
                </a:xfrm>
                <a:custGeom>
                  <a:avLst/>
                  <a:gdLst>
                    <a:gd name="connsiteX0" fmla="*/ 320569 w 378587"/>
                    <a:gd name="connsiteY0" fmla="*/ 302462 h 367942"/>
                    <a:gd name="connsiteX1" fmla="*/ 356460 w 378587"/>
                    <a:gd name="connsiteY1" fmla="*/ 263294 h 367942"/>
                    <a:gd name="connsiteX2" fmla="*/ 346653 w 378587"/>
                    <a:gd name="connsiteY2" fmla="*/ 239572 h 367942"/>
                    <a:gd name="connsiteX3" fmla="*/ 378199 w 378587"/>
                    <a:gd name="connsiteY3" fmla="*/ 211566 h 367942"/>
                    <a:gd name="connsiteX4" fmla="*/ 353716 w 378587"/>
                    <a:gd name="connsiteY4" fmla="*/ 175011 h 367942"/>
                    <a:gd name="connsiteX5" fmla="*/ 353716 w 378587"/>
                    <a:gd name="connsiteY5" fmla="*/ 175224 h 367942"/>
                    <a:gd name="connsiteX6" fmla="*/ 375411 w 378587"/>
                    <a:gd name="connsiteY6" fmla="*/ 211027 h 367942"/>
                    <a:gd name="connsiteX7" fmla="*/ 351956 w 378587"/>
                    <a:gd name="connsiteY7" fmla="*/ 235384 h 367942"/>
                    <a:gd name="connsiteX8" fmla="*/ 369627 w 378587"/>
                    <a:gd name="connsiteY8" fmla="*/ 207317 h 367942"/>
                    <a:gd name="connsiteX9" fmla="*/ 353488 w 378587"/>
                    <a:gd name="connsiteY9" fmla="*/ 175560 h 367942"/>
                    <a:gd name="connsiteX10" fmla="*/ 357557 w 378587"/>
                    <a:gd name="connsiteY10" fmla="*/ 133294 h 367942"/>
                    <a:gd name="connsiteX11" fmla="*/ 328067 w 378587"/>
                    <a:gd name="connsiteY11" fmla="*/ 114075 h 367942"/>
                    <a:gd name="connsiteX12" fmla="*/ 306350 w 378587"/>
                    <a:gd name="connsiteY12" fmla="*/ 68086 h 367942"/>
                    <a:gd name="connsiteX13" fmla="*/ 279490 w 378587"/>
                    <a:gd name="connsiteY13" fmla="*/ 69121 h 367942"/>
                    <a:gd name="connsiteX14" fmla="*/ 257224 w 378587"/>
                    <a:gd name="connsiteY14" fmla="*/ 32691 h 367942"/>
                    <a:gd name="connsiteX15" fmla="*/ 244285 w 378587"/>
                    <a:gd name="connsiteY15" fmla="*/ 32422 h 367942"/>
                    <a:gd name="connsiteX16" fmla="*/ 233381 w 378587"/>
                    <a:gd name="connsiteY16" fmla="*/ 13420 h 367942"/>
                    <a:gd name="connsiteX17" fmla="*/ 207275 w 378587"/>
                    <a:gd name="connsiteY17" fmla="*/ 12502 h 367942"/>
                    <a:gd name="connsiteX18" fmla="*/ 187661 w 378587"/>
                    <a:gd name="connsiteY18" fmla="*/ 13 h 367942"/>
                    <a:gd name="connsiteX19" fmla="*/ 165281 w 378587"/>
                    <a:gd name="connsiteY19" fmla="*/ 17791 h 367942"/>
                    <a:gd name="connsiteX20" fmla="*/ 122167 w 378587"/>
                    <a:gd name="connsiteY20" fmla="*/ 15380 h 367942"/>
                    <a:gd name="connsiteX21" fmla="*/ 101662 w 378587"/>
                    <a:gd name="connsiteY21" fmla="*/ 43584 h 367942"/>
                    <a:gd name="connsiteX22" fmla="*/ 49930 w 378587"/>
                    <a:gd name="connsiteY22" fmla="*/ 77216 h 367942"/>
                    <a:gd name="connsiteX23" fmla="*/ 49152 w 378587"/>
                    <a:gd name="connsiteY23" fmla="*/ 82458 h 367942"/>
                    <a:gd name="connsiteX24" fmla="*/ 24121 w 378587"/>
                    <a:gd name="connsiteY24" fmla="*/ 100170 h 367942"/>
                    <a:gd name="connsiteX25" fmla="*/ 19137 w 378587"/>
                    <a:gd name="connsiteY25" fmla="*/ 121480 h 367942"/>
                    <a:gd name="connsiteX26" fmla="*/ 232 w 378587"/>
                    <a:gd name="connsiteY26" fmla="*/ 140575 h 367942"/>
                    <a:gd name="connsiteX27" fmla="*/ 8370 w 378587"/>
                    <a:gd name="connsiteY27" fmla="*/ 165268 h 367942"/>
                    <a:gd name="connsiteX28" fmla="*/ 7661 w 378587"/>
                    <a:gd name="connsiteY28" fmla="*/ 173002 h 367942"/>
                    <a:gd name="connsiteX29" fmla="*/ 14245 w 378587"/>
                    <a:gd name="connsiteY29" fmla="*/ 210161 h 367942"/>
                    <a:gd name="connsiteX30" fmla="*/ 21240 w 378587"/>
                    <a:gd name="connsiteY30" fmla="*/ 247969 h 367942"/>
                    <a:gd name="connsiteX31" fmla="*/ 24258 w 378587"/>
                    <a:gd name="connsiteY31" fmla="*/ 249768 h 367942"/>
                    <a:gd name="connsiteX32" fmla="*/ 44237 w 378587"/>
                    <a:gd name="connsiteY32" fmla="*/ 287688 h 367942"/>
                    <a:gd name="connsiteX33" fmla="*/ 51781 w 378587"/>
                    <a:gd name="connsiteY33" fmla="*/ 323980 h 367942"/>
                    <a:gd name="connsiteX34" fmla="*/ 77750 w 378587"/>
                    <a:gd name="connsiteY34" fmla="*/ 335440 h 367942"/>
                    <a:gd name="connsiteX35" fmla="*/ 91649 w 378587"/>
                    <a:gd name="connsiteY35" fmla="*/ 350960 h 367942"/>
                    <a:gd name="connsiteX36" fmla="*/ 100107 w 378587"/>
                    <a:gd name="connsiteY36" fmla="*/ 351390 h 367942"/>
                    <a:gd name="connsiteX37" fmla="*/ 111126 w 378587"/>
                    <a:gd name="connsiteY37" fmla="*/ 351202 h 367942"/>
                    <a:gd name="connsiteX38" fmla="*/ 119424 w 378587"/>
                    <a:gd name="connsiteY38" fmla="*/ 358234 h 367942"/>
                    <a:gd name="connsiteX39" fmla="*/ 125368 w 378587"/>
                    <a:gd name="connsiteY39" fmla="*/ 362618 h 367942"/>
                    <a:gd name="connsiteX40" fmla="*/ 175523 w 378587"/>
                    <a:gd name="connsiteY40" fmla="*/ 354574 h 367942"/>
                    <a:gd name="connsiteX41" fmla="*/ 211161 w 378587"/>
                    <a:gd name="connsiteY41" fmla="*/ 356965 h 367942"/>
                    <a:gd name="connsiteX42" fmla="*/ 221723 w 378587"/>
                    <a:gd name="connsiteY42" fmla="*/ 350750 h 367942"/>
                    <a:gd name="connsiteX43" fmla="*/ 231758 w 378587"/>
                    <a:gd name="connsiteY43" fmla="*/ 346770 h 367942"/>
                    <a:gd name="connsiteX44" fmla="*/ 238959 w 378587"/>
                    <a:gd name="connsiteY44" fmla="*/ 347247 h 367942"/>
                    <a:gd name="connsiteX45" fmla="*/ 258550 w 378587"/>
                    <a:gd name="connsiteY45" fmla="*/ 336558 h 367942"/>
                    <a:gd name="connsiteX46" fmla="*/ 320569 w 378587"/>
                    <a:gd name="connsiteY46" fmla="*/ 302462 h 367942"/>
                    <a:gd name="connsiteX47" fmla="*/ 2564 w 378587"/>
                    <a:gd name="connsiteY47" fmla="*/ 145330 h 367942"/>
                    <a:gd name="connsiteX48" fmla="*/ 18932 w 378587"/>
                    <a:gd name="connsiteY48" fmla="*/ 122572 h 367942"/>
                    <a:gd name="connsiteX49" fmla="*/ 18909 w 378587"/>
                    <a:gd name="connsiteY49" fmla="*/ 123843 h 367942"/>
                    <a:gd name="connsiteX50" fmla="*/ 14977 w 378587"/>
                    <a:gd name="connsiteY50" fmla="*/ 126879 h 367942"/>
                    <a:gd name="connsiteX51" fmla="*/ 9422 w 378587"/>
                    <a:gd name="connsiteY51" fmla="*/ 133858 h 367942"/>
                    <a:gd name="connsiteX52" fmla="*/ 5033 w 378587"/>
                    <a:gd name="connsiteY52" fmla="*/ 151710 h 367942"/>
                    <a:gd name="connsiteX53" fmla="*/ 6679 w 378587"/>
                    <a:gd name="connsiteY53" fmla="*/ 159804 h 367942"/>
                    <a:gd name="connsiteX54" fmla="*/ 6953 w 378587"/>
                    <a:gd name="connsiteY54" fmla="*/ 160783 h 367942"/>
                    <a:gd name="connsiteX55" fmla="*/ 2724 w 378587"/>
                    <a:gd name="connsiteY55" fmla="*/ 145334 h 367942"/>
                    <a:gd name="connsiteX56" fmla="*/ 2564 w 378587"/>
                    <a:gd name="connsiteY56" fmla="*/ 145330 h 367942"/>
                    <a:gd name="connsiteX57" fmla="*/ 191388 w 378587"/>
                    <a:gd name="connsiteY57" fmla="*/ 7180 h 367942"/>
                    <a:gd name="connsiteX58" fmla="*/ 167110 w 378587"/>
                    <a:gd name="connsiteY58" fmla="*/ 18473 h 367942"/>
                    <a:gd name="connsiteX59" fmla="*/ 166356 w 378587"/>
                    <a:gd name="connsiteY59" fmla="*/ 18452 h 367942"/>
                    <a:gd name="connsiteX60" fmla="*/ 187364 w 378587"/>
                    <a:gd name="connsiteY60" fmla="*/ 2038 h 367942"/>
                    <a:gd name="connsiteX61" fmla="*/ 204280 w 378587"/>
                    <a:gd name="connsiteY61" fmla="*/ 13354 h 367942"/>
                    <a:gd name="connsiteX62" fmla="*/ 204280 w 378587"/>
                    <a:gd name="connsiteY62" fmla="*/ 13354 h 367942"/>
                    <a:gd name="connsiteX63" fmla="*/ 191547 w 378587"/>
                    <a:gd name="connsiteY63" fmla="*/ 7184 h 367942"/>
                    <a:gd name="connsiteX64" fmla="*/ 191388 w 378587"/>
                    <a:gd name="connsiteY64" fmla="*/ 7180 h 367942"/>
                    <a:gd name="connsiteX65" fmla="*/ 259305 w 378587"/>
                    <a:gd name="connsiteY65" fmla="*/ 335641 h 367942"/>
                    <a:gd name="connsiteX66" fmla="*/ 259556 w 378587"/>
                    <a:gd name="connsiteY66" fmla="*/ 335394 h 367942"/>
                    <a:gd name="connsiteX67" fmla="*/ 315129 w 378587"/>
                    <a:gd name="connsiteY67" fmla="*/ 316133 h 367942"/>
                    <a:gd name="connsiteX68" fmla="*/ 259648 w 378587"/>
                    <a:gd name="connsiteY68" fmla="*/ 335525 h 367942"/>
                    <a:gd name="connsiteX69" fmla="*/ 259305 w 378587"/>
                    <a:gd name="connsiteY69" fmla="*/ 335641 h 367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78587" h="367942">
                      <a:moveTo>
                        <a:pt x="320569" y="302462"/>
                      </a:moveTo>
                      <a:cubicBezTo>
                        <a:pt x="341280" y="301553"/>
                        <a:pt x="357351" y="284021"/>
                        <a:pt x="356460" y="263294"/>
                      </a:cubicBezTo>
                      <a:cubicBezTo>
                        <a:pt x="356071" y="254477"/>
                        <a:pt x="352596" y="246083"/>
                        <a:pt x="346653" y="239572"/>
                      </a:cubicBezTo>
                      <a:cubicBezTo>
                        <a:pt x="361900" y="237460"/>
                        <a:pt x="375570" y="228147"/>
                        <a:pt x="378199" y="211566"/>
                      </a:cubicBezTo>
                      <a:cubicBezTo>
                        <a:pt x="380828" y="194979"/>
                        <a:pt x="369810" y="180042"/>
                        <a:pt x="353716" y="175011"/>
                      </a:cubicBezTo>
                      <a:cubicBezTo>
                        <a:pt x="353716" y="175011"/>
                        <a:pt x="353716" y="175011"/>
                        <a:pt x="353716" y="175224"/>
                      </a:cubicBezTo>
                      <a:cubicBezTo>
                        <a:pt x="367707" y="181341"/>
                        <a:pt x="378108" y="195206"/>
                        <a:pt x="375411" y="211027"/>
                      </a:cubicBezTo>
                      <a:cubicBezTo>
                        <a:pt x="373079" y="224523"/>
                        <a:pt x="363546" y="231907"/>
                        <a:pt x="351956" y="235384"/>
                      </a:cubicBezTo>
                      <a:cubicBezTo>
                        <a:pt x="361489" y="228883"/>
                        <a:pt x="367890" y="218719"/>
                        <a:pt x="369627" y="207317"/>
                      </a:cubicBezTo>
                      <a:cubicBezTo>
                        <a:pt x="371113" y="194451"/>
                        <a:pt x="364758" y="181940"/>
                        <a:pt x="353488" y="175560"/>
                      </a:cubicBezTo>
                      <a:cubicBezTo>
                        <a:pt x="360620" y="163028"/>
                        <a:pt x="363820" y="146884"/>
                        <a:pt x="357557" y="133294"/>
                      </a:cubicBezTo>
                      <a:cubicBezTo>
                        <a:pt x="352436" y="121589"/>
                        <a:pt x="340846" y="114043"/>
                        <a:pt x="328067" y="114075"/>
                      </a:cubicBezTo>
                      <a:cubicBezTo>
                        <a:pt x="334765" y="95383"/>
                        <a:pt x="325050" y="74795"/>
                        <a:pt x="306350" y="68086"/>
                      </a:cubicBezTo>
                      <a:cubicBezTo>
                        <a:pt x="297618" y="64947"/>
                        <a:pt x="287971" y="65315"/>
                        <a:pt x="279490" y="69121"/>
                      </a:cubicBezTo>
                      <a:cubicBezTo>
                        <a:pt x="283399" y="52904"/>
                        <a:pt x="273432" y="36598"/>
                        <a:pt x="257224" y="32691"/>
                      </a:cubicBezTo>
                      <a:cubicBezTo>
                        <a:pt x="252972" y="31672"/>
                        <a:pt x="248560" y="31581"/>
                        <a:pt x="244285" y="32422"/>
                      </a:cubicBezTo>
                      <a:cubicBezTo>
                        <a:pt x="244674" y="24503"/>
                        <a:pt x="240422" y="17083"/>
                        <a:pt x="233381" y="13420"/>
                      </a:cubicBezTo>
                      <a:cubicBezTo>
                        <a:pt x="225129" y="9676"/>
                        <a:pt x="215756" y="9347"/>
                        <a:pt x="207275" y="12502"/>
                      </a:cubicBezTo>
                      <a:cubicBezTo>
                        <a:pt x="203298" y="5271"/>
                        <a:pt x="195914" y="564"/>
                        <a:pt x="187661" y="13"/>
                      </a:cubicBezTo>
                      <a:cubicBezTo>
                        <a:pt x="176848" y="-357"/>
                        <a:pt x="167362" y="7173"/>
                        <a:pt x="165281" y="17791"/>
                      </a:cubicBezTo>
                      <a:cubicBezTo>
                        <a:pt x="151588" y="12950"/>
                        <a:pt x="136043" y="9633"/>
                        <a:pt x="122167" y="15380"/>
                      </a:cubicBezTo>
                      <a:cubicBezTo>
                        <a:pt x="110760" y="20093"/>
                        <a:pt x="101456" y="30959"/>
                        <a:pt x="101662" y="43584"/>
                      </a:cubicBezTo>
                      <a:cubicBezTo>
                        <a:pt x="78093" y="38592"/>
                        <a:pt x="54936" y="53647"/>
                        <a:pt x="49930" y="77216"/>
                      </a:cubicBezTo>
                      <a:cubicBezTo>
                        <a:pt x="49564" y="78946"/>
                        <a:pt x="49313" y="80695"/>
                        <a:pt x="49152" y="82458"/>
                      </a:cubicBezTo>
                      <a:cubicBezTo>
                        <a:pt x="38248" y="83470"/>
                        <a:pt x="28716" y="90223"/>
                        <a:pt x="24121" y="100170"/>
                      </a:cubicBezTo>
                      <a:cubicBezTo>
                        <a:pt x="20738" y="106749"/>
                        <a:pt x="19023" y="114071"/>
                        <a:pt x="19137" y="121480"/>
                      </a:cubicBezTo>
                      <a:cubicBezTo>
                        <a:pt x="9376" y="123121"/>
                        <a:pt x="1787" y="130809"/>
                        <a:pt x="232" y="140575"/>
                      </a:cubicBezTo>
                      <a:cubicBezTo>
                        <a:pt x="-888" y="149607"/>
                        <a:pt x="2084" y="158671"/>
                        <a:pt x="8370" y="165268"/>
                      </a:cubicBezTo>
                      <a:cubicBezTo>
                        <a:pt x="8713" y="167867"/>
                        <a:pt x="8462" y="170510"/>
                        <a:pt x="7661" y="173002"/>
                      </a:cubicBezTo>
                      <a:cubicBezTo>
                        <a:pt x="3501" y="185714"/>
                        <a:pt x="5970" y="199656"/>
                        <a:pt x="14245" y="210161"/>
                      </a:cubicBezTo>
                      <a:cubicBezTo>
                        <a:pt x="5741" y="222530"/>
                        <a:pt x="8873" y="239458"/>
                        <a:pt x="21240" y="247969"/>
                      </a:cubicBezTo>
                      <a:cubicBezTo>
                        <a:pt x="22224" y="248636"/>
                        <a:pt x="23229" y="249237"/>
                        <a:pt x="24258" y="249768"/>
                      </a:cubicBezTo>
                      <a:cubicBezTo>
                        <a:pt x="19503" y="265735"/>
                        <a:pt x="28373" y="282583"/>
                        <a:pt x="44237" y="287688"/>
                      </a:cubicBezTo>
                      <a:cubicBezTo>
                        <a:pt x="41335" y="300304"/>
                        <a:pt x="44078" y="313565"/>
                        <a:pt x="51781" y="323980"/>
                      </a:cubicBezTo>
                      <a:cubicBezTo>
                        <a:pt x="57771" y="331924"/>
                        <a:pt x="67898" y="338199"/>
                        <a:pt x="77750" y="335440"/>
                      </a:cubicBezTo>
                      <a:cubicBezTo>
                        <a:pt x="76745" y="343208"/>
                        <a:pt x="84174" y="349584"/>
                        <a:pt x="91649" y="350960"/>
                      </a:cubicBezTo>
                      <a:cubicBezTo>
                        <a:pt x="94438" y="351408"/>
                        <a:pt x="97273" y="351550"/>
                        <a:pt x="100107" y="351390"/>
                      </a:cubicBezTo>
                      <a:cubicBezTo>
                        <a:pt x="103742" y="350697"/>
                        <a:pt x="107468" y="350633"/>
                        <a:pt x="111126" y="351202"/>
                      </a:cubicBezTo>
                      <a:cubicBezTo>
                        <a:pt x="114578" y="352309"/>
                        <a:pt x="116681" y="355877"/>
                        <a:pt x="119424" y="358234"/>
                      </a:cubicBezTo>
                      <a:cubicBezTo>
                        <a:pt x="121230" y="359900"/>
                        <a:pt x="123242" y="361370"/>
                        <a:pt x="125368" y="362618"/>
                      </a:cubicBezTo>
                      <a:cubicBezTo>
                        <a:pt x="141896" y="372048"/>
                        <a:pt x="162767" y="368699"/>
                        <a:pt x="175523" y="354574"/>
                      </a:cubicBezTo>
                      <a:cubicBezTo>
                        <a:pt x="185284" y="363549"/>
                        <a:pt x="199640" y="362047"/>
                        <a:pt x="211161" y="356965"/>
                      </a:cubicBezTo>
                      <a:cubicBezTo>
                        <a:pt x="214865" y="355200"/>
                        <a:pt x="218385" y="353118"/>
                        <a:pt x="221723" y="350750"/>
                      </a:cubicBezTo>
                      <a:cubicBezTo>
                        <a:pt x="224580" y="348420"/>
                        <a:pt x="228078" y="347030"/>
                        <a:pt x="231758" y="346770"/>
                      </a:cubicBezTo>
                      <a:cubicBezTo>
                        <a:pt x="234136" y="346831"/>
                        <a:pt x="236536" y="347268"/>
                        <a:pt x="238959" y="347247"/>
                      </a:cubicBezTo>
                      <a:cubicBezTo>
                        <a:pt x="247143" y="347202"/>
                        <a:pt x="253201" y="342143"/>
                        <a:pt x="258550" y="336558"/>
                      </a:cubicBezTo>
                      <a:cubicBezTo>
                        <a:pt x="285594" y="359651"/>
                        <a:pt x="321095" y="334882"/>
                        <a:pt x="320569" y="302462"/>
                      </a:cubicBezTo>
                      <a:close/>
                      <a:moveTo>
                        <a:pt x="2564" y="145330"/>
                      </a:moveTo>
                      <a:cubicBezTo>
                        <a:pt x="2655" y="135045"/>
                        <a:pt x="9216" y="125928"/>
                        <a:pt x="18932" y="122572"/>
                      </a:cubicBezTo>
                      <a:cubicBezTo>
                        <a:pt x="18909" y="123334"/>
                        <a:pt x="18909" y="123843"/>
                        <a:pt x="18909" y="123843"/>
                      </a:cubicBezTo>
                      <a:cubicBezTo>
                        <a:pt x="18909" y="123843"/>
                        <a:pt x="16189" y="125809"/>
                        <a:pt x="14977" y="126879"/>
                      </a:cubicBezTo>
                      <a:cubicBezTo>
                        <a:pt x="12782" y="128918"/>
                        <a:pt x="10931" y="131268"/>
                        <a:pt x="9422" y="133858"/>
                      </a:cubicBezTo>
                      <a:cubicBezTo>
                        <a:pt x="6222" y="139240"/>
                        <a:pt x="4690" y="145453"/>
                        <a:pt x="5033" y="151710"/>
                      </a:cubicBezTo>
                      <a:cubicBezTo>
                        <a:pt x="5261" y="154464"/>
                        <a:pt x="5810" y="157178"/>
                        <a:pt x="6679" y="159804"/>
                      </a:cubicBezTo>
                      <a:cubicBezTo>
                        <a:pt x="6793" y="160125"/>
                        <a:pt x="6884" y="160449"/>
                        <a:pt x="6953" y="160783"/>
                      </a:cubicBezTo>
                      <a:cubicBezTo>
                        <a:pt x="4141" y="156126"/>
                        <a:pt x="2678" y="150777"/>
                        <a:pt x="2724" y="145334"/>
                      </a:cubicBezTo>
                      <a:lnTo>
                        <a:pt x="2564" y="145330"/>
                      </a:lnTo>
                      <a:close/>
                      <a:moveTo>
                        <a:pt x="191388" y="7180"/>
                      </a:moveTo>
                      <a:cubicBezTo>
                        <a:pt x="181718" y="5472"/>
                        <a:pt x="172025" y="9982"/>
                        <a:pt x="167110" y="18473"/>
                      </a:cubicBezTo>
                      <a:lnTo>
                        <a:pt x="166356" y="18452"/>
                      </a:lnTo>
                      <a:cubicBezTo>
                        <a:pt x="169945" y="9093"/>
                        <a:pt x="175797" y="1744"/>
                        <a:pt x="187364" y="2038"/>
                      </a:cubicBezTo>
                      <a:cubicBezTo>
                        <a:pt x="194611" y="2523"/>
                        <a:pt x="201057" y="6835"/>
                        <a:pt x="204280" y="13354"/>
                      </a:cubicBezTo>
                      <a:lnTo>
                        <a:pt x="204280" y="13354"/>
                      </a:lnTo>
                      <a:cubicBezTo>
                        <a:pt x="200714" y="10133"/>
                        <a:pt x="196302" y="8000"/>
                        <a:pt x="191547" y="7184"/>
                      </a:cubicBezTo>
                      <a:lnTo>
                        <a:pt x="191388" y="7180"/>
                      </a:lnTo>
                      <a:close/>
                      <a:moveTo>
                        <a:pt x="259305" y="335641"/>
                      </a:moveTo>
                      <a:lnTo>
                        <a:pt x="259556" y="335394"/>
                      </a:lnTo>
                      <a:cubicBezTo>
                        <a:pt x="280244" y="344982"/>
                        <a:pt x="304796" y="336464"/>
                        <a:pt x="315129" y="316133"/>
                      </a:cubicBezTo>
                      <a:cubicBezTo>
                        <a:pt x="306007" y="338565"/>
                        <a:pt x="284885" y="352478"/>
                        <a:pt x="259648" y="335525"/>
                      </a:cubicBezTo>
                      <a:lnTo>
                        <a:pt x="259305" y="335641"/>
                      </a:ln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391730AF-FF09-A597-E48B-0177AB4C1C2D}"/>
                    </a:ext>
                  </a:extLst>
                </p:cNvPr>
                <p:cNvSpPr/>
                <p:nvPr/>
              </p:nvSpPr>
              <p:spPr>
                <a:xfrm>
                  <a:off x="8351475" y="-362556"/>
                  <a:ext cx="144244" cy="182911"/>
                </a:xfrm>
                <a:custGeom>
                  <a:avLst/>
                  <a:gdLst>
                    <a:gd name="connsiteX0" fmla="*/ 13851 w 144244"/>
                    <a:gd name="connsiteY0" fmla="*/ 180020 h 182911"/>
                    <a:gd name="connsiteX1" fmla="*/ 125591 w 144244"/>
                    <a:gd name="connsiteY1" fmla="*/ 134255 h 182911"/>
                    <a:gd name="connsiteX2" fmla="*/ 144245 w 144244"/>
                    <a:gd name="connsiteY2" fmla="*/ 0 h 182911"/>
                    <a:gd name="connsiteX3" fmla="*/ 17669 w 144244"/>
                    <a:gd name="connsiteY3" fmla="*/ 49979 h 182911"/>
                    <a:gd name="connsiteX4" fmla="*/ 13851 w 144244"/>
                    <a:gd name="connsiteY4" fmla="*/ 180020 h 182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244" h="182911">
                      <a:moveTo>
                        <a:pt x="13851" y="180020"/>
                      </a:moveTo>
                      <a:cubicBezTo>
                        <a:pt x="42815" y="193002"/>
                        <a:pt x="127351" y="159522"/>
                        <a:pt x="125591" y="134255"/>
                      </a:cubicBezTo>
                      <a:cubicBezTo>
                        <a:pt x="123945" y="111056"/>
                        <a:pt x="133364" y="49156"/>
                        <a:pt x="144245" y="0"/>
                      </a:cubicBezTo>
                      <a:lnTo>
                        <a:pt x="17669" y="49979"/>
                      </a:lnTo>
                      <a:cubicBezTo>
                        <a:pt x="15635" y="61203"/>
                        <a:pt x="-18473" y="165573"/>
                        <a:pt x="13851" y="180020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98" name="图形 2">
                  <a:extLst>
                    <a:ext uri="{FF2B5EF4-FFF2-40B4-BE49-F238E27FC236}">
                      <a16:creationId xmlns:a16="http://schemas.microsoft.com/office/drawing/2014/main" id="{D519901D-3B23-6735-CC31-26E0A4C2B831}"/>
                    </a:ext>
                  </a:extLst>
                </p:cNvPr>
                <p:cNvGrpSpPr/>
                <p:nvPr/>
              </p:nvGrpSpPr>
              <p:grpSpPr>
                <a:xfrm>
                  <a:off x="8252207" y="-519138"/>
                  <a:ext cx="241435" cy="276335"/>
                  <a:chOff x="8252207" y="-519138"/>
                  <a:chExt cx="241435" cy="276335"/>
                </a:xfrm>
              </p:grpSpPr>
              <p:sp>
                <p:nvSpPr>
                  <p:cNvPr id="814" name="任意多边形: 形状 813">
                    <a:extLst>
                      <a:ext uri="{FF2B5EF4-FFF2-40B4-BE49-F238E27FC236}">
                        <a16:creationId xmlns:a16="http://schemas.microsoft.com/office/drawing/2014/main" id="{82DC54D4-E069-3A5F-2599-F922B333A7DE}"/>
                      </a:ext>
                    </a:extLst>
                  </p:cNvPr>
                  <p:cNvSpPr/>
                  <p:nvPr/>
                </p:nvSpPr>
                <p:spPr>
                  <a:xfrm>
                    <a:off x="8256803" y="-519138"/>
                    <a:ext cx="233837" cy="274821"/>
                  </a:xfrm>
                  <a:custGeom>
                    <a:avLst/>
                    <a:gdLst>
                      <a:gd name="connsiteX0" fmla="*/ 1950 w 233837"/>
                      <a:gd name="connsiteY0" fmla="*/ 170862 h 274821"/>
                      <a:gd name="connsiteX1" fmla="*/ 79605 w 233837"/>
                      <a:gd name="connsiteY1" fmla="*/ 274763 h 274821"/>
                      <a:gd name="connsiteX2" fmla="*/ 224172 w 233837"/>
                      <a:gd name="connsiteY2" fmla="*/ 174899 h 274821"/>
                      <a:gd name="connsiteX3" fmla="*/ 183801 w 233837"/>
                      <a:gd name="connsiteY3" fmla="*/ 14141 h 274821"/>
                      <a:gd name="connsiteX4" fmla="*/ 32948 w 233837"/>
                      <a:gd name="connsiteY4" fmla="*/ 46810 h 274821"/>
                      <a:gd name="connsiteX5" fmla="*/ 1950 w 233837"/>
                      <a:gd name="connsiteY5" fmla="*/ 170862 h 274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837" h="274821">
                        <a:moveTo>
                          <a:pt x="1950" y="170862"/>
                        </a:moveTo>
                        <a:cubicBezTo>
                          <a:pt x="-11904" y="222658"/>
                          <a:pt x="51647" y="268257"/>
                          <a:pt x="79605" y="274763"/>
                        </a:cubicBezTo>
                        <a:cubicBezTo>
                          <a:pt x="87194" y="276521"/>
                          <a:pt x="212239" y="238816"/>
                          <a:pt x="224172" y="174899"/>
                        </a:cubicBezTo>
                        <a:cubicBezTo>
                          <a:pt x="231761" y="134167"/>
                          <a:pt x="254804" y="42752"/>
                          <a:pt x="183801" y="14141"/>
                        </a:cubicBezTo>
                        <a:cubicBezTo>
                          <a:pt x="165238" y="6654"/>
                          <a:pt x="33862" y="-26968"/>
                          <a:pt x="32948" y="46810"/>
                        </a:cubicBezTo>
                        <a:cubicBezTo>
                          <a:pt x="32216" y="105041"/>
                          <a:pt x="18112" y="110477"/>
                          <a:pt x="1950" y="170862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5" name="任意多边形: 形状 814">
                    <a:extLst>
                      <a:ext uri="{FF2B5EF4-FFF2-40B4-BE49-F238E27FC236}">
                        <a16:creationId xmlns:a16="http://schemas.microsoft.com/office/drawing/2014/main" id="{A06CD5F7-6D14-152D-4723-700EF2256196}"/>
                      </a:ext>
                    </a:extLst>
                  </p:cNvPr>
                  <p:cNvSpPr/>
                  <p:nvPr/>
                </p:nvSpPr>
                <p:spPr>
                  <a:xfrm>
                    <a:off x="8252207" y="-460387"/>
                    <a:ext cx="241435" cy="217584"/>
                  </a:xfrm>
                  <a:custGeom>
                    <a:avLst/>
                    <a:gdLst>
                      <a:gd name="connsiteX0" fmla="*/ 213017 w 241435"/>
                      <a:gd name="connsiteY0" fmla="*/ 6830 h 217584"/>
                      <a:gd name="connsiteX1" fmla="*/ 185242 w 241435"/>
                      <a:gd name="connsiteY1" fmla="*/ 140492 h 217584"/>
                      <a:gd name="connsiteX2" fmla="*/ 148368 w 241435"/>
                      <a:gd name="connsiteY2" fmla="*/ 132084 h 217584"/>
                      <a:gd name="connsiteX3" fmla="*/ 7665 w 241435"/>
                      <a:gd name="connsiteY3" fmla="*/ 100931 h 217584"/>
                      <a:gd name="connsiteX4" fmla="*/ 70690 w 241435"/>
                      <a:gd name="connsiteY4" fmla="*/ 214083 h 217584"/>
                      <a:gd name="connsiteX5" fmla="*/ 224492 w 241435"/>
                      <a:gd name="connsiteY5" fmla="*/ 154675 h 217584"/>
                      <a:gd name="connsiteX6" fmla="*/ 237294 w 241435"/>
                      <a:gd name="connsiteY6" fmla="*/ 14204 h 217584"/>
                      <a:gd name="connsiteX7" fmla="*/ 213017 w 241435"/>
                      <a:gd name="connsiteY7" fmla="*/ 6830 h 217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41435" h="217584">
                        <a:moveTo>
                          <a:pt x="213017" y="6830"/>
                        </a:moveTo>
                        <a:cubicBezTo>
                          <a:pt x="213017" y="6830"/>
                          <a:pt x="193700" y="126008"/>
                          <a:pt x="185242" y="140492"/>
                        </a:cubicBezTo>
                        <a:cubicBezTo>
                          <a:pt x="176784" y="154976"/>
                          <a:pt x="161147" y="156739"/>
                          <a:pt x="148368" y="132084"/>
                        </a:cubicBezTo>
                        <a:cubicBezTo>
                          <a:pt x="127886" y="92568"/>
                          <a:pt x="26662" y="87736"/>
                          <a:pt x="7665" y="100931"/>
                        </a:cubicBezTo>
                        <a:cubicBezTo>
                          <a:pt x="-11354" y="114128"/>
                          <a:pt x="3345" y="194179"/>
                          <a:pt x="70690" y="214083"/>
                        </a:cubicBezTo>
                        <a:cubicBezTo>
                          <a:pt x="138036" y="233987"/>
                          <a:pt x="224790" y="162900"/>
                          <a:pt x="224492" y="154675"/>
                        </a:cubicBezTo>
                        <a:cubicBezTo>
                          <a:pt x="224172" y="146447"/>
                          <a:pt x="220172" y="41067"/>
                          <a:pt x="237294" y="14204"/>
                        </a:cubicBezTo>
                        <a:cubicBezTo>
                          <a:pt x="254393" y="-12658"/>
                          <a:pt x="213017" y="6830"/>
                          <a:pt x="213017" y="6830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99" name="图形 2">
                  <a:extLst>
                    <a:ext uri="{FF2B5EF4-FFF2-40B4-BE49-F238E27FC236}">
                      <a16:creationId xmlns:a16="http://schemas.microsoft.com/office/drawing/2014/main" id="{473044E2-2841-E52D-158B-9E5597FCDE5E}"/>
                    </a:ext>
                  </a:extLst>
                </p:cNvPr>
                <p:cNvGrpSpPr/>
                <p:nvPr/>
              </p:nvGrpSpPr>
              <p:grpSpPr>
                <a:xfrm>
                  <a:off x="8471197" y="-415734"/>
                  <a:ext cx="47249" cy="70491"/>
                  <a:chOff x="8471197" y="-415734"/>
                  <a:chExt cx="47249" cy="70491"/>
                </a:xfrm>
              </p:grpSpPr>
              <p:sp>
                <p:nvSpPr>
                  <p:cNvPr id="812" name="任意多边形: 形状 811">
                    <a:extLst>
                      <a:ext uri="{FF2B5EF4-FFF2-40B4-BE49-F238E27FC236}">
                        <a16:creationId xmlns:a16="http://schemas.microsoft.com/office/drawing/2014/main" id="{40C03BCD-E6D6-93F7-2228-83FC969FB88E}"/>
                      </a:ext>
                    </a:extLst>
                  </p:cNvPr>
                  <p:cNvSpPr/>
                  <p:nvPr/>
                </p:nvSpPr>
                <p:spPr>
                  <a:xfrm>
                    <a:off x="8471197" y="-415734"/>
                    <a:ext cx="47249" cy="70491"/>
                  </a:xfrm>
                  <a:custGeom>
                    <a:avLst/>
                    <a:gdLst>
                      <a:gd name="connsiteX0" fmla="*/ 3377 w 47249"/>
                      <a:gd name="connsiteY0" fmla="*/ 65947 h 70491"/>
                      <a:gd name="connsiteX1" fmla="*/ 36730 w 47249"/>
                      <a:gd name="connsiteY1" fmla="*/ 3491 h 70491"/>
                      <a:gd name="connsiteX2" fmla="*/ 6829 w 47249"/>
                      <a:gd name="connsiteY2" fmla="*/ 12127 h 70491"/>
                      <a:gd name="connsiteX3" fmla="*/ 3377 w 47249"/>
                      <a:gd name="connsiteY3" fmla="*/ 65947 h 70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49" h="70491">
                        <a:moveTo>
                          <a:pt x="3377" y="65947"/>
                        </a:moveTo>
                        <a:cubicBezTo>
                          <a:pt x="32752" y="88832"/>
                          <a:pt x="64093" y="18617"/>
                          <a:pt x="36730" y="3491"/>
                        </a:cubicBezTo>
                        <a:cubicBezTo>
                          <a:pt x="28820" y="-880"/>
                          <a:pt x="12612" y="-3927"/>
                          <a:pt x="6829" y="12127"/>
                        </a:cubicBezTo>
                        <a:cubicBezTo>
                          <a:pt x="588" y="29453"/>
                          <a:pt x="-3047" y="60936"/>
                          <a:pt x="3377" y="65947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3" name="任意多边形: 形状 812">
                    <a:extLst>
                      <a:ext uri="{FF2B5EF4-FFF2-40B4-BE49-F238E27FC236}">
                        <a16:creationId xmlns:a16="http://schemas.microsoft.com/office/drawing/2014/main" id="{DBD10E99-41D2-4844-0CD7-7A0CF07D567B}"/>
                      </a:ext>
                    </a:extLst>
                  </p:cNvPr>
                  <p:cNvSpPr/>
                  <p:nvPr/>
                </p:nvSpPr>
                <p:spPr>
                  <a:xfrm>
                    <a:off x="8482786" y="-399596"/>
                    <a:ext cx="20408" cy="35218"/>
                  </a:xfrm>
                  <a:custGeom>
                    <a:avLst/>
                    <a:gdLst>
                      <a:gd name="connsiteX0" fmla="*/ 16202 w 20408"/>
                      <a:gd name="connsiteY0" fmla="*/ 0 h 35218"/>
                      <a:gd name="connsiteX1" fmla="*/ 1892 w 20408"/>
                      <a:gd name="connsiteY1" fmla="*/ 35218 h 35218"/>
                      <a:gd name="connsiteX2" fmla="*/ 7904 w 20408"/>
                      <a:gd name="connsiteY2" fmla="*/ 21164 h 35218"/>
                      <a:gd name="connsiteX3" fmla="*/ 20408 w 20408"/>
                      <a:gd name="connsiteY3" fmla="*/ 16722 h 35218"/>
                      <a:gd name="connsiteX4" fmla="*/ 8475 w 20408"/>
                      <a:gd name="connsiteY4" fmla="*/ 14802 h 35218"/>
                      <a:gd name="connsiteX5" fmla="*/ 16202 w 20408"/>
                      <a:gd name="connsiteY5" fmla="*/ 0 h 35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8" h="35218">
                        <a:moveTo>
                          <a:pt x="16202" y="0"/>
                        </a:moveTo>
                        <a:cubicBezTo>
                          <a:pt x="8932" y="4590"/>
                          <a:pt x="-5081" y="21125"/>
                          <a:pt x="1892" y="35218"/>
                        </a:cubicBezTo>
                        <a:cubicBezTo>
                          <a:pt x="1892" y="35218"/>
                          <a:pt x="2646" y="26216"/>
                          <a:pt x="7904" y="21164"/>
                        </a:cubicBezTo>
                        <a:lnTo>
                          <a:pt x="20408" y="16722"/>
                        </a:lnTo>
                        <a:lnTo>
                          <a:pt x="8475" y="14802"/>
                        </a:lnTo>
                        <a:lnTo>
                          <a:pt x="16202" y="0"/>
                        </a:ln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6F3371FA-5591-3A3F-165E-81F1D3040739}"/>
                    </a:ext>
                  </a:extLst>
                </p:cNvPr>
                <p:cNvSpPr/>
                <p:nvPr/>
              </p:nvSpPr>
              <p:spPr>
                <a:xfrm>
                  <a:off x="8334048" y="-398534"/>
                  <a:ext cx="13316" cy="27869"/>
                </a:xfrm>
                <a:custGeom>
                  <a:avLst/>
                  <a:gdLst>
                    <a:gd name="connsiteX0" fmla="*/ 12350 w 13316"/>
                    <a:gd name="connsiteY0" fmla="*/ 254 h 27869"/>
                    <a:gd name="connsiteX1" fmla="*/ 9036 w 13316"/>
                    <a:gd name="connsiteY1" fmla="*/ 24986 h 27869"/>
                    <a:gd name="connsiteX2" fmla="*/ 143 w 13316"/>
                    <a:gd name="connsiteY2" fmla="*/ 21772 h 27869"/>
                    <a:gd name="connsiteX3" fmla="*/ 12350 w 13316"/>
                    <a:gd name="connsiteY3" fmla="*/ 254 h 27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16" h="27869">
                      <a:moveTo>
                        <a:pt x="12350" y="254"/>
                      </a:moveTo>
                      <a:cubicBezTo>
                        <a:pt x="17745" y="2949"/>
                        <a:pt x="-1709" y="21907"/>
                        <a:pt x="9036" y="24986"/>
                      </a:cubicBezTo>
                      <a:cubicBezTo>
                        <a:pt x="19757" y="28063"/>
                        <a:pt x="1537" y="30662"/>
                        <a:pt x="143" y="21772"/>
                      </a:cubicBezTo>
                      <a:cubicBezTo>
                        <a:pt x="-1228" y="12886"/>
                        <a:pt x="7595" y="-2135"/>
                        <a:pt x="12350" y="254"/>
                      </a:cubicBez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01" name="图形 2">
                  <a:extLst>
                    <a:ext uri="{FF2B5EF4-FFF2-40B4-BE49-F238E27FC236}">
                      <a16:creationId xmlns:a16="http://schemas.microsoft.com/office/drawing/2014/main" id="{5FB04256-865D-28FF-011C-4449AE80D192}"/>
                    </a:ext>
                  </a:extLst>
                </p:cNvPr>
                <p:cNvGrpSpPr/>
                <p:nvPr/>
              </p:nvGrpSpPr>
              <p:grpSpPr>
                <a:xfrm>
                  <a:off x="8300792" y="-468471"/>
                  <a:ext cx="128107" cy="74708"/>
                  <a:chOff x="8300792" y="-468471"/>
                  <a:chExt cx="128107" cy="74708"/>
                </a:xfrm>
              </p:grpSpPr>
              <p:grpSp>
                <p:nvGrpSpPr>
                  <p:cNvPr id="804" name="图形 2">
                    <a:extLst>
                      <a:ext uri="{FF2B5EF4-FFF2-40B4-BE49-F238E27FC236}">
                        <a16:creationId xmlns:a16="http://schemas.microsoft.com/office/drawing/2014/main" id="{60A86A34-1721-F9F8-7D0E-78FF78FD06CE}"/>
                      </a:ext>
                    </a:extLst>
                  </p:cNvPr>
                  <p:cNvGrpSpPr/>
                  <p:nvPr/>
                </p:nvGrpSpPr>
                <p:grpSpPr>
                  <a:xfrm>
                    <a:off x="8383357" y="-417676"/>
                    <a:ext cx="22974" cy="23914"/>
                    <a:chOff x="8383357" y="-417676"/>
                    <a:chExt cx="22974" cy="23914"/>
                  </a:xfrm>
                </p:grpSpPr>
                <p:sp>
                  <p:nvSpPr>
                    <p:cNvPr id="810" name="任意多边形: 形状 809">
                      <a:extLst>
                        <a:ext uri="{FF2B5EF4-FFF2-40B4-BE49-F238E27FC236}">
                          <a16:creationId xmlns:a16="http://schemas.microsoft.com/office/drawing/2014/main" id="{6811D56A-4866-5B84-AAA7-92458CB3F4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3357" y="-417676"/>
                      <a:ext cx="22974" cy="23914"/>
                    </a:xfrm>
                    <a:custGeom>
                      <a:avLst/>
                      <a:gdLst>
                        <a:gd name="connsiteX0" fmla="*/ 1400 w 22974"/>
                        <a:gd name="connsiteY0" fmla="*/ 6849 h 23914"/>
                        <a:gd name="connsiteX1" fmla="*/ 6018 w 22974"/>
                        <a:gd name="connsiteY1" fmla="*/ 22764 h 23914"/>
                        <a:gd name="connsiteX2" fmla="*/ 21585 w 22974"/>
                        <a:gd name="connsiteY2" fmla="*/ 17069 h 23914"/>
                        <a:gd name="connsiteX3" fmla="*/ 16967 w 22974"/>
                        <a:gd name="connsiteY3" fmla="*/ 1149 h 23914"/>
                        <a:gd name="connsiteX4" fmla="*/ 1400 w 22974"/>
                        <a:gd name="connsiteY4" fmla="*/ 6849 h 239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974" h="23914">
                          <a:moveTo>
                            <a:pt x="1400" y="6849"/>
                          </a:moveTo>
                          <a:cubicBezTo>
                            <a:pt x="-1641" y="12813"/>
                            <a:pt x="440" y="19940"/>
                            <a:pt x="6018" y="22764"/>
                          </a:cubicBezTo>
                          <a:cubicBezTo>
                            <a:pt x="11595" y="25585"/>
                            <a:pt x="18568" y="23040"/>
                            <a:pt x="21585" y="17069"/>
                          </a:cubicBezTo>
                          <a:cubicBezTo>
                            <a:pt x="24603" y="11105"/>
                            <a:pt x="22545" y="3970"/>
                            <a:pt x="16967" y="1149"/>
                          </a:cubicBezTo>
                          <a:cubicBezTo>
                            <a:pt x="11390" y="-1671"/>
                            <a:pt x="4417" y="877"/>
                            <a:pt x="1400" y="684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11" name="任意多边形: 形状 810">
                      <a:extLst>
                        <a:ext uri="{FF2B5EF4-FFF2-40B4-BE49-F238E27FC236}">
                          <a16:creationId xmlns:a16="http://schemas.microsoft.com/office/drawing/2014/main" id="{DF75E238-4E32-B06D-7E7A-00FB29C91D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7118" y="-415209"/>
                      <a:ext cx="6890" cy="7818"/>
                    </a:xfrm>
                    <a:custGeom>
                      <a:avLst/>
                      <a:gdLst>
                        <a:gd name="connsiteX0" fmla="*/ 382 w 6890"/>
                        <a:gd name="connsiteY0" fmla="*/ 2598 h 7818"/>
                        <a:gd name="connsiteX1" fmla="*/ 1868 w 6890"/>
                        <a:gd name="connsiteY1" fmla="*/ 7593 h 7818"/>
                        <a:gd name="connsiteX2" fmla="*/ 6508 w 6890"/>
                        <a:gd name="connsiteY2" fmla="*/ 5220 h 7818"/>
                        <a:gd name="connsiteX3" fmla="*/ 5023 w 6890"/>
                        <a:gd name="connsiteY3" fmla="*/ 226 h 7818"/>
                        <a:gd name="connsiteX4" fmla="*/ 382 w 6890"/>
                        <a:gd name="connsiteY4" fmla="*/ 2598 h 78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90" h="7818">
                          <a:moveTo>
                            <a:pt x="382" y="2598"/>
                          </a:moveTo>
                          <a:cubicBezTo>
                            <a:pt x="-487" y="4633"/>
                            <a:pt x="176" y="6869"/>
                            <a:pt x="1868" y="7593"/>
                          </a:cubicBezTo>
                          <a:cubicBezTo>
                            <a:pt x="3559" y="8313"/>
                            <a:pt x="5640" y="7253"/>
                            <a:pt x="6508" y="5220"/>
                          </a:cubicBezTo>
                          <a:cubicBezTo>
                            <a:pt x="7377" y="3186"/>
                            <a:pt x="6714" y="948"/>
                            <a:pt x="5023" y="226"/>
                          </a:cubicBezTo>
                          <a:cubicBezTo>
                            <a:pt x="3331" y="-495"/>
                            <a:pt x="1251" y="566"/>
                            <a:pt x="382" y="259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05" name="图形 2">
                    <a:extLst>
                      <a:ext uri="{FF2B5EF4-FFF2-40B4-BE49-F238E27FC236}">
                        <a16:creationId xmlns:a16="http://schemas.microsoft.com/office/drawing/2014/main" id="{730D3BFB-3DA4-8987-275F-BF58B38AE4FA}"/>
                      </a:ext>
                    </a:extLst>
                  </p:cNvPr>
                  <p:cNvGrpSpPr/>
                  <p:nvPr/>
                </p:nvGrpSpPr>
                <p:grpSpPr>
                  <a:xfrm>
                    <a:off x="8300792" y="-468471"/>
                    <a:ext cx="128107" cy="54164"/>
                    <a:chOff x="8300792" y="-468471"/>
                    <a:chExt cx="128107" cy="54164"/>
                  </a:xfrm>
                </p:grpSpPr>
                <p:sp>
                  <p:nvSpPr>
                    <p:cNvPr id="806" name="任意多边形: 形状 805">
                      <a:extLst>
                        <a:ext uri="{FF2B5EF4-FFF2-40B4-BE49-F238E27FC236}">
                          <a16:creationId xmlns:a16="http://schemas.microsoft.com/office/drawing/2014/main" id="{CF950479-D066-674B-183A-31500A4DAE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06653" y="-438520"/>
                      <a:ext cx="22663" cy="24214"/>
                    </a:xfrm>
                    <a:custGeom>
                      <a:avLst/>
                      <a:gdLst>
                        <a:gd name="connsiteX0" fmla="*/ 37 w 22663"/>
                        <a:gd name="connsiteY0" fmla="*/ 11229 h 24214"/>
                        <a:gd name="connsiteX1" fmla="*/ 10393 w 22663"/>
                        <a:gd name="connsiteY1" fmla="*/ 24181 h 24214"/>
                        <a:gd name="connsiteX2" fmla="*/ 22623 w 22663"/>
                        <a:gd name="connsiteY2" fmla="*/ 12985 h 24214"/>
                        <a:gd name="connsiteX3" fmla="*/ 12267 w 22663"/>
                        <a:gd name="connsiteY3" fmla="*/ 32 h 24214"/>
                        <a:gd name="connsiteX4" fmla="*/ 37 w 22663"/>
                        <a:gd name="connsiteY4" fmla="*/ 11229 h 242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663" h="24214">
                          <a:moveTo>
                            <a:pt x="37" y="11229"/>
                          </a:moveTo>
                          <a:cubicBezTo>
                            <a:pt x="-466" y="17899"/>
                            <a:pt x="4175" y="23704"/>
                            <a:pt x="10393" y="24181"/>
                          </a:cubicBezTo>
                          <a:cubicBezTo>
                            <a:pt x="16634" y="24668"/>
                            <a:pt x="22097" y="19653"/>
                            <a:pt x="22623" y="12985"/>
                          </a:cubicBezTo>
                          <a:cubicBezTo>
                            <a:pt x="23149" y="6314"/>
                            <a:pt x="18508" y="517"/>
                            <a:pt x="12267" y="32"/>
                          </a:cubicBezTo>
                          <a:cubicBezTo>
                            <a:pt x="6049" y="-450"/>
                            <a:pt x="563" y="4563"/>
                            <a:pt x="37" y="1122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07" name="任意多边形: 形状 806">
                      <a:extLst>
                        <a:ext uri="{FF2B5EF4-FFF2-40B4-BE49-F238E27FC236}">
                          <a16:creationId xmlns:a16="http://schemas.microsoft.com/office/drawing/2014/main" id="{CD782600-B675-E19E-1279-7C3A7EC1DF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08564" y="-433946"/>
                      <a:ext cx="6653" cy="8008"/>
                    </a:xfrm>
                    <a:custGeom>
                      <a:avLst/>
                      <a:gdLst>
                        <a:gd name="connsiteX0" fmla="*/ 0 w 6653"/>
                        <a:gd name="connsiteY0" fmla="*/ 3962 h 8008"/>
                        <a:gd name="connsiteX1" fmla="*/ 3292 w 6653"/>
                        <a:gd name="connsiteY1" fmla="*/ 8008 h 8008"/>
                        <a:gd name="connsiteX2" fmla="*/ 6653 w 6653"/>
                        <a:gd name="connsiteY2" fmla="*/ 4051 h 8008"/>
                        <a:gd name="connsiteX3" fmla="*/ 3384 w 6653"/>
                        <a:gd name="connsiteY3" fmla="*/ 0 h 8008"/>
                        <a:gd name="connsiteX4" fmla="*/ 0 w 6653"/>
                        <a:gd name="connsiteY4" fmla="*/ 3962 h 8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53" h="8008">
                          <a:moveTo>
                            <a:pt x="0" y="3962"/>
                          </a:moveTo>
                          <a:cubicBezTo>
                            <a:pt x="-22" y="6170"/>
                            <a:pt x="1440" y="7983"/>
                            <a:pt x="3292" y="8008"/>
                          </a:cubicBezTo>
                          <a:cubicBezTo>
                            <a:pt x="5121" y="8033"/>
                            <a:pt x="6630" y="6257"/>
                            <a:pt x="6653" y="4051"/>
                          </a:cubicBezTo>
                          <a:cubicBezTo>
                            <a:pt x="6698" y="1836"/>
                            <a:pt x="5235" y="26"/>
                            <a:pt x="3384" y="0"/>
                          </a:cubicBezTo>
                          <a:cubicBezTo>
                            <a:pt x="1555" y="-29"/>
                            <a:pt x="23" y="1745"/>
                            <a:pt x="0" y="396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08" name="任意多边形: 形状 807">
                      <a:extLst>
                        <a:ext uri="{FF2B5EF4-FFF2-40B4-BE49-F238E27FC236}">
                          <a16:creationId xmlns:a16="http://schemas.microsoft.com/office/drawing/2014/main" id="{80645582-D7BF-77A5-42F2-C11E55F19D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00792" y="-468471"/>
                      <a:ext cx="41923" cy="19227"/>
                    </a:xfrm>
                    <a:custGeom>
                      <a:avLst/>
                      <a:gdLst>
                        <a:gd name="connsiteX0" fmla="*/ 1874 w 41923"/>
                        <a:gd name="connsiteY0" fmla="*/ 13878 h 19227"/>
                        <a:gd name="connsiteX1" fmla="*/ 1463 w 41923"/>
                        <a:gd name="connsiteY1" fmla="*/ 6675 h 19227"/>
                        <a:gd name="connsiteX2" fmla="*/ 41125 w 41923"/>
                        <a:gd name="connsiteY2" fmla="*/ 6666 h 19227"/>
                        <a:gd name="connsiteX3" fmla="*/ 41856 w 41923"/>
                        <a:gd name="connsiteY3" fmla="*/ 14200 h 19227"/>
                        <a:gd name="connsiteX4" fmla="*/ 34381 w 41923"/>
                        <a:gd name="connsiteY4" fmla="*/ 18487 h 19227"/>
                        <a:gd name="connsiteX5" fmla="*/ 1874 w 41923"/>
                        <a:gd name="connsiteY5" fmla="*/ 13878 h 192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923" h="19227">
                          <a:moveTo>
                            <a:pt x="1874" y="13878"/>
                          </a:moveTo>
                          <a:cubicBezTo>
                            <a:pt x="-503" y="13496"/>
                            <a:pt x="-595" y="7395"/>
                            <a:pt x="1463" y="6675"/>
                          </a:cubicBezTo>
                          <a:cubicBezTo>
                            <a:pt x="1463" y="6675"/>
                            <a:pt x="28529" y="-8337"/>
                            <a:pt x="41125" y="6666"/>
                          </a:cubicBezTo>
                          <a:cubicBezTo>
                            <a:pt x="41125" y="6666"/>
                            <a:pt x="42199" y="12564"/>
                            <a:pt x="41856" y="14200"/>
                          </a:cubicBezTo>
                          <a:cubicBezTo>
                            <a:pt x="41308" y="16767"/>
                            <a:pt x="37536" y="20928"/>
                            <a:pt x="34381" y="18487"/>
                          </a:cubicBezTo>
                          <a:cubicBezTo>
                            <a:pt x="20962" y="8083"/>
                            <a:pt x="1874" y="13878"/>
                            <a:pt x="1874" y="13878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09" name="任意多边形: 形状 808">
                      <a:extLst>
                        <a:ext uri="{FF2B5EF4-FFF2-40B4-BE49-F238E27FC236}">
                          <a16:creationId xmlns:a16="http://schemas.microsoft.com/office/drawing/2014/main" id="{70C4ACDC-4870-7067-9D12-7425A04983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89205" y="-449247"/>
                      <a:ext cx="39694" cy="26358"/>
                    </a:xfrm>
                    <a:custGeom>
                      <a:avLst/>
                      <a:gdLst>
                        <a:gd name="connsiteX0" fmla="*/ 35511 w 39694"/>
                        <a:gd name="connsiteY0" fmla="*/ 26278 h 26358"/>
                        <a:gd name="connsiteX1" fmla="*/ 39306 w 39694"/>
                        <a:gd name="connsiteY1" fmla="*/ 20140 h 26358"/>
                        <a:gd name="connsiteX2" fmla="*/ 4444 w 39694"/>
                        <a:gd name="connsiteY2" fmla="*/ 1258 h 26358"/>
                        <a:gd name="connsiteX3" fmla="*/ 192 w 39694"/>
                        <a:gd name="connsiteY3" fmla="*/ 7531 h 26358"/>
                        <a:gd name="connsiteX4" fmla="*/ 4718 w 39694"/>
                        <a:gd name="connsiteY4" fmla="*/ 14853 h 26358"/>
                        <a:gd name="connsiteX5" fmla="*/ 35511 w 39694"/>
                        <a:gd name="connsiteY5" fmla="*/ 26278 h 263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9694" h="26358">
                          <a:moveTo>
                            <a:pt x="35511" y="26278"/>
                          </a:moveTo>
                          <a:cubicBezTo>
                            <a:pt x="37797" y="27074"/>
                            <a:pt x="40769" y="21754"/>
                            <a:pt x="39306" y="20140"/>
                          </a:cubicBezTo>
                          <a:cubicBezTo>
                            <a:pt x="39306" y="20140"/>
                            <a:pt x="22641" y="-5945"/>
                            <a:pt x="4444" y="1258"/>
                          </a:cubicBezTo>
                          <a:cubicBezTo>
                            <a:pt x="4444" y="1258"/>
                            <a:pt x="672" y="5924"/>
                            <a:pt x="192" y="7531"/>
                          </a:cubicBezTo>
                          <a:cubicBezTo>
                            <a:pt x="-540" y="10052"/>
                            <a:pt x="786" y="15500"/>
                            <a:pt x="4718" y="14853"/>
                          </a:cubicBezTo>
                          <a:cubicBezTo>
                            <a:pt x="21475" y="12098"/>
                            <a:pt x="35511" y="26278"/>
                            <a:pt x="35511" y="26278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AC1663FE-D5D1-E919-745D-08BFB50AEF27}"/>
                    </a:ext>
                  </a:extLst>
                </p:cNvPr>
                <p:cNvSpPr/>
                <p:nvPr/>
              </p:nvSpPr>
              <p:spPr>
                <a:xfrm>
                  <a:off x="8293774" y="-336622"/>
                  <a:ext cx="71083" cy="37804"/>
                </a:xfrm>
                <a:custGeom>
                  <a:avLst/>
                  <a:gdLst>
                    <a:gd name="connsiteX0" fmla="*/ 64191 w 71083"/>
                    <a:gd name="connsiteY0" fmla="*/ 11378 h 37804"/>
                    <a:gd name="connsiteX1" fmla="*/ 11178 w 71083"/>
                    <a:gd name="connsiteY1" fmla="*/ 35 h 37804"/>
                    <a:gd name="connsiteX2" fmla="*/ 525 w 71083"/>
                    <a:gd name="connsiteY2" fmla="*/ 12681 h 37804"/>
                    <a:gd name="connsiteX3" fmla="*/ 52349 w 71083"/>
                    <a:gd name="connsiteY3" fmla="*/ 36689 h 37804"/>
                    <a:gd name="connsiteX4" fmla="*/ 64191 w 71083"/>
                    <a:gd name="connsiteY4" fmla="*/ 11378 h 37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83" h="37804">
                      <a:moveTo>
                        <a:pt x="64191" y="11378"/>
                      </a:moveTo>
                      <a:cubicBezTo>
                        <a:pt x="28621" y="14487"/>
                        <a:pt x="25923" y="1087"/>
                        <a:pt x="11178" y="35"/>
                      </a:cubicBezTo>
                      <a:cubicBezTo>
                        <a:pt x="3109" y="-539"/>
                        <a:pt x="-1646" y="6015"/>
                        <a:pt x="525" y="12681"/>
                      </a:cubicBezTo>
                      <a:cubicBezTo>
                        <a:pt x="525" y="12681"/>
                        <a:pt x="10950" y="44038"/>
                        <a:pt x="52349" y="36689"/>
                      </a:cubicBezTo>
                      <a:cubicBezTo>
                        <a:pt x="78455" y="32067"/>
                        <a:pt x="72032" y="10697"/>
                        <a:pt x="64191" y="113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2120A2F9-8DC0-C507-1849-BE6F194B9427}"/>
                    </a:ext>
                  </a:extLst>
                </p:cNvPr>
                <p:cNvSpPr/>
                <p:nvPr/>
              </p:nvSpPr>
              <p:spPr>
                <a:xfrm>
                  <a:off x="8282909" y="-554224"/>
                  <a:ext cx="223801" cy="162530"/>
                </a:xfrm>
                <a:custGeom>
                  <a:avLst/>
                  <a:gdLst>
                    <a:gd name="connsiteX0" fmla="*/ 199415 w 223801"/>
                    <a:gd name="connsiteY0" fmla="*/ 106121 h 162530"/>
                    <a:gd name="connsiteX1" fmla="*/ 156278 w 223801"/>
                    <a:gd name="connsiteY1" fmla="*/ 74092 h 162530"/>
                    <a:gd name="connsiteX2" fmla="*/ 93413 w 223801"/>
                    <a:gd name="connsiteY2" fmla="*/ 50926 h 162530"/>
                    <a:gd name="connsiteX3" fmla="*/ 32720 w 223801"/>
                    <a:gd name="connsiteY3" fmla="*/ 59480 h 162530"/>
                    <a:gd name="connsiteX4" fmla="*/ 7 w 223801"/>
                    <a:gd name="connsiteY4" fmla="*/ 49822 h 162530"/>
                    <a:gd name="connsiteX5" fmla="*/ 167228 w 223801"/>
                    <a:gd name="connsiteY5" fmla="*/ 12676 h 162530"/>
                    <a:gd name="connsiteX6" fmla="*/ 191711 w 223801"/>
                    <a:gd name="connsiteY6" fmla="*/ 162510 h 162530"/>
                    <a:gd name="connsiteX7" fmla="*/ 199415 w 223801"/>
                    <a:gd name="connsiteY7" fmla="*/ 106121 h 16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3801" h="162530">
                      <a:moveTo>
                        <a:pt x="199415" y="106121"/>
                      </a:moveTo>
                      <a:cubicBezTo>
                        <a:pt x="169514" y="109959"/>
                        <a:pt x="170748" y="103812"/>
                        <a:pt x="156278" y="74092"/>
                      </a:cubicBezTo>
                      <a:cubicBezTo>
                        <a:pt x="124206" y="82168"/>
                        <a:pt x="96842" y="73854"/>
                        <a:pt x="93413" y="50926"/>
                      </a:cubicBezTo>
                      <a:cubicBezTo>
                        <a:pt x="76794" y="70487"/>
                        <a:pt x="60266" y="81172"/>
                        <a:pt x="32720" y="59480"/>
                      </a:cubicBezTo>
                      <a:cubicBezTo>
                        <a:pt x="21610" y="75432"/>
                        <a:pt x="-450" y="59951"/>
                        <a:pt x="7" y="49822"/>
                      </a:cubicBezTo>
                      <a:cubicBezTo>
                        <a:pt x="1059" y="27010"/>
                        <a:pt x="53408" y="-23525"/>
                        <a:pt x="167228" y="12676"/>
                      </a:cubicBezTo>
                      <a:cubicBezTo>
                        <a:pt x="268041" y="44740"/>
                        <a:pt x="206364" y="164314"/>
                        <a:pt x="191711" y="162510"/>
                      </a:cubicBezTo>
                      <a:cubicBezTo>
                        <a:pt x="177081" y="160711"/>
                        <a:pt x="201861" y="120143"/>
                        <a:pt x="199415" y="106121"/>
                      </a:cubicBezTo>
                      <a:close/>
                    </a:path>
                  </a:pathLst>
                </a:custGeom>
                <a:solidFill>
                  <a:srgbClr val="11405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9FCEE4CD-8CBA-36B9-0E5F-9D93154414C8}"/>
                </a:ext>
              </a:extLst>
            </p:cNvPr>
            <p:cNvSpPr/>
            <p:nvPr/>
          </p:nvSpPr>
          <p:spPr>
            <a:xfrm>
              <a:off x="9128075" y="3793733"/>
              <a:ext cx="257084" cy="291297"/>
            </a:xfrm>
            <a:custGeom>
              <a:avLst/>
              <a:gdLst>
                <a:gd name="connsiteX0" fmla="*/ 191636 w 257084"/>
                <a:gd name="connsiteY0" fmla="*/ 0 h 291297"/>
                <a:gd name="connsiteX1" fmla="*/ 256924 w 257084"/>
                <a:gd name="connsiteY1" fmla="*/ 247498 h 291297"/>
                <a:gd name="connsiteX2" fmla="*/ 123787 w 257084"/>
                <a:gd name="connsiteY2" fmla="*/ 291147 h 291297"/>
                <a:gd name="connsiteX3" fmla="*/ 43754 w 257084"/>
                <a:gd name="connsiteY3" fmla="*/ 274699 h 291297"/>
                <a:gd name="connsiteX4" fmla="*/ 0 w 257084"/>
                <a:gd name="connsiteY4" fmla="*/ 73392 h 291297"/>
                <a:gd name="connsiteX5" fmla="*/ 191636 w 257084"/>
                <a:gd name="connsiteY5" fmla="*/ 0 h 29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084" h="291297">
                  <a:moveTo>
                    <a:pt x="191636" y="0"/>
                  </a:moveTo>
                  <a:cubicBezTo>
                    <a:pt x="191636" y="0"/>
                    <a:pt x="260856" y="238684"/>
                    <a:pt x="256924" y="247498"/>
                  </a:cubicBezTo>
                  <a:cubicBezTo>
                    <a:pt x="252969" y="256313"/>
                    <a:pt x="144910" y="293961"/>
                    <a:pt x="123787" y="291147"/>
                  </a:cubicBezTo>
                  <a:cubicBezTo>
                    <a:pt x="102664" y="288333"/>
                    <a:pt x="61173" y="284541"/>
                    <a:pt x="43754" y="274699"/>
                  </a:cubicBezTo>
                  <a:cubicBezTo>
                    <a:pt x="26335" y="264861"/>
                    <a:pt x="0" y="73392"/>
                    <a:pt x="0" y="73392"/>
                  </a:cubicBezTo>
                  <a:lnTo>
                    <a:pt x="191636" y="0"/>
                  </a:ln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3A8398D8-C464-70D6-C212-5B8014A012EB}"/>
                </a:ext>
              </a:extLst>
            </p:cNvPr>
            <p:cNvSpPr/>
            <p:nvPr/>
          </p:nvSpPr>
          <p:spPr>
            <a:xfrm>
              <a:off x="9093580" y="3369649"/>
              <a:ext cx="281013" cy="547188"/>
            </a:xfrm>
            <a:custGeom>
              <a:avLst/>
              <a:gdLst>
                <a:gd name="connsiteX0" fmla="*/ 46429 w 281013"/>
                <a:gd name="connsiteY0" fmla="*/ 0 h 547188"/>
                <a:gd name="connsiteX1" fmla="*/ 127628 w 281013"/>
                <a:gd name="connsiteY1" fmla="*/ 64856 h 547188"/>
                <a:gd name="connsiteX2" fmla="*/ 280309 w 281013"/>
                <a:gd name="connsiteY2" fmla="*/ 456254 h 547188"/>
                <a:gd name="connsiteX3" fmla="*/ 21420 w 281013"/>
                <a:gd name="connsiteY3" fmla="*/ 547188 h 547188"/>
                <a:gd name="connsiteX4" fmla="*/ 0 w 281013"/>
                <a:gd name="connsiteY4" fmla="*/ 251282 h 547188"/>
                <a:gd name="connsiteX5" fmla="*/ 46429 w 281013"/>
                <a:gd name="connsiteY5" fmla="*/ 0 h 5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013" h="547188">
                  <a:moveTo>
                    <a:pt x="46429" y="0"/>
                  </a:moveTo>
                  <a:lnTo>
                    <a:pt x="127628" y="64856"/>
                  </a:lnTo>
                  <a:cubicBezTo>
                    <a:pt x="127628" y="64856"/>
                    <a:pt x="293088" y="439948"/>
                    <a:pt x="280309" y="456254"/>
                  </a:cubicBezTo>
                  <a:cubicBezTo>
                    <a:pt x="267531" y="472560"/>
                    <a:pt x="21420" y="547188"/>
                    <a:pt x="21420" y="547188"/>
                  </a:cubicBezTo>
                  <a:cubicBezTo>
                    <a:pt x="21420" y="547188"/>
                    <a:pt x="23" y="259868"/>
                    <a:pt x="0" y="251282"/>
                  </a:cubicBezTo>
                  <a:cubicBezTo>
                    <a:pt x="-46" y="242693"/>
                    <a:pt x="37331" y="13042"/>
                    <a:pt x="46429" y="0"/>
                  </a:cubicBezTo>
                  <a:close/>
                </a:path>
              </a:pathLst>
            </a:custGeom>
            <a:solidFill>
              <a:schemeClr val="accent2"/>
            </a:solidFill>
            <a:ln w="228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02B53E8A-5328-0F71-27F0-0BEEA05ED6C3}"/>
                </a:ext>
              </a:extLst>
            </p:cNvPr>
            <p:cNvSpPr/>
            <p:nvPr/>
          </p:nvSpPr>
          <p:spPr>
            <a:xfrm>
              <a:off x="8765173" y="3976083"/>
              <a:ext cx="620770" cy="345375"/>
            </a:xfrm>
            <a:custGeom>
              <a:avLst/>
              <a:gdLst>
                <a:gd name="connsiteX0" fmla="*/ 448605 w 620770"/>
                <a:gd name="connsiteY0" fmla="*/ 7923 h 345375"/>
                <a:gd name="connsiteX1" fmla="*/ 91 w 620770"/>
                <a:gd name="connsiteY1" fmla="*/ 234321 h 345375"/>
                <a:gd name="connsiteX2" fmla="*/ 43479 w 620770"/>
                <a:gd name="connsiteY2" fmla="*/ 345375 h 345375"/>
                <a:gd name="connsiteX3" fmla="*/ 548663 w 620770"/>
                <a:gd name="connsiteY3" fmla="*/ 191621 h 345375"/>
                <a:gd name="connsiteX4" fmla="*/ 609402 w 620770"/>
                <a:gd name="connsiteY4" fmla="*/ 33649 h 345375"/>
                <a:gd name="connsiteX5" fmla="*/ 448605 w 620770"/>
                <a:gd name="connsiteY5" fmla="*/ 7923 h 34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770" h="345375">
                  <a:moveTo>
                    <a:pt x="448605" y="7923"/>
                  </a:moveTo>
                  <a:cubicBezTo>
                    <a:pt x="448605" y="7923"/>
                    <a:pt x="2492" y="221831"/>
                    <a:pt x="91" y="234321"/>
                  </a:cubicBezTo>
                  <a:cubicBezTo>
                    <a:pt x="-2309" y="246812"/>
                    <a:pt x="43479" y="345375"/>
                    <a:pt x="43479" y="345375"/>
                  </a:cubicBezTo>
                  <a:cubicBezTo>
                    <a:pt x="43479" y="345375"/>
                    <a:pt x="484632" y="249779"/>
                    <a:pt x="548663" y="191621"/>
                  </a:cubicBezTo>
                  <a:cubicBezTo>
                    <a:pt x="612671" y="133465"/>
                    <a:pt x="637291" y="89014"/>
                    <a:pt x="609402" y="33649"/>
                  </a:cubicBezTo>
                  <a:cubicBezTo>
                    <a:pt x="581535" y="-21713"/>
                    <a:pt x="448605" y="7923"/>
                    <a:pt x="448605" y="7923"/>
                  </a:cubicBezTo>
                  <a:close/>
                </a:path>
              </a:pathLst>
            </a:custGeom>
            <a:solidFill>
              <a:srgbClr val="D7A28E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C3ECE8D6-0A4A-31E2-098D-927490FDA1EF}"/>
                </a:ext>
              </a:extLst>
            </p:cNvPr>
            <p:cNvSpPr/>
            <p:nvPr/>
          </p:nvSpPr>
          <p:spPr>
            <a:xfrm>
              <a:off x="9157510" y="3999097"/>
              <a:ext cx="115235" cy="58040"/>
            </a:xfrm>
            <a:custGeom>
              <a:avLst/>
              <a:gdLst>
                <a:gd name="connsiteX0" fmla="*/ 112023 w 115235"/>
                <a:gd name="connsiteY0" fmla="*/ 1318 h 58040"/>
                <a:gd name="connsiteX1" fmla="*/ 9 w 115235"/>
                <a:gd name="connsiteY1" fmla="*/ 13498 h 58040"/>
                <a:gd name="connsiteX2" fmla="*/ 94170 w 115235"/>
                <a:gd name="connsiteY2" fmla="*/ 57412 h 58040"/>
                <a:gd name="connsiteX3" fmla="*/ 51376 w 115235"/>
                <a:gd name="connsiteY3" fmla="*/ 22267 h 58040"/>
                <a:gd name="connsiteX4" fmla="*/ 112023 w 115235"/>
                <a:gd name="connsiteY4" fmla="*/ 1318 h 5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35" h="58040">
                  <a:moveTo>
                    <a:pt x="112023" y="1318"/>
                  </a:moveTo>
                  <a:cubicBezTo>
                    <a:pt x="106788" y="-3288"/>
                    <a:pt x="1107" y="4997"/>
                    <a:pt x="9" y="13498"/>
                  </a:cubicBezTo>
                  <a:cubicBezTo>
                    <a:pt x="-1065" y="22000"/>
                    <a:pt x="92204" y="63621"/>
                    <a:pt x="94170" y="57412"/>
                  </a:cubicBezTo>
                  <a:cubicBezTo>
                    <a:pt x="96136" y="51203"/>
                    <a:pt x="51376" y="22267"/>
                    <a:pt x="51376" y="22267"/>
                  </a:cubicBezTo>
                  <a:cubicBezTo>
                    <a:pt x="51376" y="22267"/>
                    <a:pt x="132117" y="18939"/>
                    <a:pt x="112023" y="1318"/>
                  </a:cubicBezTo>
                  <a:close/>
                </a:path>
              </a:pathLst>
            </a:custGeom>
            <a:solidFill>
              <a:srgbClr val="C18C7C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80" name="图形 2">
              <a:extLst>
                <a:ext uri="{FF2B5EF4-FFF2-40B4-BE49-F238E27FC236}">
                  <a16:creationId xmlns:a16="http://schemas.microsoft.com/office/drawing/2014/main" id="{265DF2B4-4FA4-212F-9DB5-3BF58E5A0785}"/>
                </a:ext>
              </a:extLst>
            </p:cNvPr>
            <p:cNvGrpSpPr/>
            <p:nvPr/>
          </p:nvGrpSpPr>
          <p:grpSpPr>
            <a:xfrm>
              <a:off x="8562199" y="4172293"/>
              <a:ext cx="336362" cy="228635"/>
              <a:chOff x="7998423" y="667830"/>
              <a:chExt cx="336362" cy="228635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06FBC834-D1C9-618F-E99A-550C9765DFDD}"/>
                  </a:ext>
                </a:extLst>
              </p:cNvPr>
              <p:cNvSpPr/>
              <p:nvPr/>
            </p:nvSpPr>
            <p:spPr>
              <a:xfrm>
                <a:off x="7998423" y="667830"/>
                <a:ext cx="336362" cy="228635"/>
              </a:xfrm>
              <a:custGeom>
                <a:avLst/>
                <a:gdLst>
                  <a:gd name="connsiteX0" fmla="*/ 91486 w 336362"/>
                  <a:gd name="connsiteY0" fmla="*/ 0 h 228635"/>
                  <a:gd name="connsiteX1" fmla="*/ 93909 w 336362"/>
                  <a:gd name="connsiteY1" fmla="*/ 27654 h 228635"/>
                  <a:gd name="connsiteX2" fmla="*/ 139995 w 336362"/>
                  <a:gd name="connsiteY2" fmla="*/ 66980 h 228635"/>
                  <a:gd name="connsiteX3" fmla="*/ 3337 w 336362"/>
                  <a:gd name="connsiteY3" fmla="*/ 136470 h 228635"/>
                  <a:gd name="connsiteX4" fmla="*/ 15431 w 336362"/>
                  <a:gd name="connsiteY4" fmla="*/ 154211 h 228635"/>
                  <a:gd name="connsiteX5" fmla="*/ 91234 w 336362"/>
                  <a:gd name="connsiteY5" fmla="*/ 127479 h 228635"/>
                  <a:gd name="connsiteX6" fmla="*/ 0 w 336362"/>
                  <a:gd name="connsiteY6" fmla="*/ 173944 h 228635"/>
                  <a:gd name="connsiteX7" fmla="*/ 13327 w 336362"/>
                  <a:gd name="connsiteY7" fmla="*/ 189423 h 228635"/>
                  <a:gd name="connsiteX8" fmla="*/ 108356 w 336362"/>
                  <a:gd name="connsiteY8" fmla="*/ 159453 h 228635"/>
                  <a:gd name="connsiteX9" fmla="*/ 22677 w 336362"/>
                  <a:gd name="connsiteY9" fmla="*/ 201061 h 228635"/>
                  <a:gd name="connsiteX10" fmla="*/ 38702 w 336362"/>
                  <a:gd name="connsiteY10" fmla="*/ 215693 h 228635"/>
                  <a:gd name="connsiteX11" fmla="*/ 127193 w 336362"/>
                  <a:gd name="connsiteY11" fmla="*/ 188606 h 228635"/>
                  <a:gd name="connsiteX12" fmla="*/ 63459 w 336362"/>
                  <a:gd name="connsiteY12" fmla="*/ 216525 h 228635"/>
                  <a:gd name="connsiteX13" fmla="*/ 81770 w 336362"/>
                  <a:gd name="connsiteY13" fmla="*/ 227503 h 228635"/>
                  <a:gd name="connsiteX14" fmla="*/ 202608 w 336362"/>
                  <a:gd name="connsiteY14" fmla="*/ 182718 h 228635"/>
                  <a:gd name="connsiteX15" fmla="*/ 336362 w 336362"/>
                  <a:gd name="connsiteY15" fmla="*/ 129221 h 228635"/>
                  <a:gd name="connsiteX16" fmla="*/ 285681 w 336362"/>
                  <a:gd name="connsiteY16" fmla="*/ 10641 h 228635"/>
                  <a:gd name="connsiteX17" fmla="*/ 225217 w 336362"/>
                  <a:gd name="connsiteY17" fmla="*/ 36101 h 228635"/>
                  <a:gd name="connsiteX18" fmla="*/ 91486 w 336362"/>
                  <a:gd name="connsiteY18" fmla="*/ 0 h 22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6362" h="228635">
                    <a:moveTo>
                      <a:pt x="91486" y="0"/>
                    </a:moveTo>
                    <a:cubicBezTo>
                      <a:pt x="78821" y="14797"/>
                      <a:pt x="93909" y="27654"/>
                      <a:pt x="93909" y="27654"/>
                    </a:cubicBezTo>
                    <a:lnTo>
                      <a:pt x="139995" y="66980"/>
                    </a:lnTo>
                    <a:lnTo>
                      <a:pt x="3337" y="136470"/>
                    </a:lnTo>
                    <a:cubicBezTo>
                      <a:pt x="3337" y="136470"/>
                      <a:pt x="3726" y="153203"/>
                      <a:pt x="15431" y="154211"/>
                    </a:cubicBezTo>
                    <a:cubicBezTo>
                      <a:pt x="20780" y="154673"/>
                      <a:pt x="91234" y="127479"/>
                      <a:pt x="91234" y="127479"/>
                    </a:cubicBezTo>
                    <a:lnTo>
                      <a:pt x="0" y="173944"/>
                    </a:lnTo>
                    <a:cubicBezTo>
                      <a:pt x="0" y="173944"/>
                      <a:pt x="2949" y="191811"/>
                      <a:pt x="13327" y="189423"/>
                    </a:cubicBezTo>
                    <a:cubicBezTo>
                      <a:pt x="18288" y="188280"/>
                      <a:pt x="108356" y="159453"/>
                      <a:pt x="108356" y="159453"/>
                    </a:cubicBezTo>
                    <a:lnTo>
                      <a:pt x="22677" y="201061"/>
                    </a:lnTo>
                    <a:cubicBezTo>
                      <a:pt x="22677" y="201061"/>
                      <a:pt x="34862" y="216562"/>
                      <a:pt x="38702" y="215693"/>
                    </a:cubicBezTo>
                    <a:cubicBezTo>
                      <a:pt x="58522" y="211210"/>
                      <a:pt x="127193" y="188606"/>
                      <a:pt x="127193" y="188606"/>
                    </a:cubicBezTo>
                    <a:lnTo>
                      <a:pt x="63459" y="216525"/>
                    </a:lnTo>
                    <a:cubicBezTo>
                      <a:pt x="63459" y="216525"/>
                      <a:pt x="68260" y="233030"/>
                      <a:pt x="81770" y="227503"/>
                    </a:cubicBezTo>
                    <a:cubicBezTo>
                      <a:pt x="97955" y="220885"/>
                      <a:pt x="179565" y="197723"/>
                      <a:pt x="202608" y="182718"/>
                    </a:cubicBezTo>
                    <a:cubicBezTo>
                      <a:pt x="232783" y="163063"/>
                      <a:pt x="336362" y="129221"/>
                      <a:pt x="336362" y="129221"/>
                    </a:cubicBezTo>
                    <a:cubicBezTo>
                      <a:pt x="336362" y="129221"/>
                      <a:pt x="288950" y="20012"/>
                      <a:pt x="285681" y="10641"/>
                    </a:cubicBezTo>
                    <a:cubicBezTo>
                      <a:pt x="272514" y="16352"/>
                      <a:pt x="225217" y="36101"/>
                      <a:pt x="225217" y="36101"/>
                    </a:cubicBezTo>
                    <a:cubicBezTo>
                      <a:pt x="181623" y="31330"/>
                      <a:pt x="151768" y="11035"/>
                      <a:pt x="91486" y="0"/>
                    </a:cubicBez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AF09D38A-CA59-D0AC-43A9-57CC913D3043}"/>
                  </a:ext>
                </a:extLst>
              </p:cNvPr>
              <p:cNvSpPr/>
              <p:nvPr/>
            </p:nvSpPr>
            <p:spPr>
              <a:xfrm>
                <a:off x="8061567" y="787974"/>
                <a:ext cx="40656" cy="20265"/>
              </a:xfrm>
              <a:custGeom>
                <a:avLst/>
                <a:gdLst>
                  <a:gd name="connsiteX0" fmla="*/ 40618 w 40656"/>
                  <a:gd name="connsiteY0" fmla="*/ 348 h 20265"/>
                  <a:gd name="connsiteX1" fmla="*/ 21575 w 40656"/>
                  <a:gd name="connsiteY1" fmla="*/ 12759 h 20265"/>
                  <a:gd name="connsiteX2" fmla="*/ 41 w 40656"/>
                  <a:gd name="connsiteY2" fmla="*/ 19917 h 20265"/>
                  <a:gd name="connsiteX3" fmla="*/ 19061 w 40656"/>
                  <a:gd name="connsiteY3" fmla="*/ 7506 h 20265"/>
                  <a:gd name="connsiteX4" fmla="*/ 40618 w 40656"/>
                  <a:gd name="connsiteY4" fmla="*/ 348 h 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20265">
                    <a:moveTo>
                      <a:pt x="40618" y="348"/>
                    </a:moveTo>
                    <a:cubicBezTo>
                      <a:pt x="41303" y="1800"/>
                      <a:pt x="32799" y="7357"/>
                      <a:pt x="21575" y="12759"/>
                    </a:cubicBezTo>
                    <a:cubicBezTo>
                      <a:pt x="10374" y="18163"/>
                      <a:pt x="727" y="21366"/>
                      <a:pt x="41" y="19917"/>
                    </a:cubicBezTo>
                    <a:cubicBezTo>
                      <a:pt x="-668" y="18467"/>
                      <a:pt x="7859" y="12910"/>
                      <a:pt x="19061" y="7506"/>
                    </a:cubicBezTo>
                    <a:cubicBezTo>
                      <a:pt x="30262" y="2104"/>
                      <a:pt x="39909" y="-1101"/>
                      <a:pt x="40618" y="348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298ABE22-4549-C392-6BB2-44476241DCA0}"/>
                  </a:ext>
                </a:extLst>
              </p:cNvPr>
              <p:cNvSpPr/>
              <p:nvPr/>
            </p:nvSpPr>
            <p:spPr>
              <a:xfrm>
                <a:off x="8082284" y="819575"/>
                <a:ext cx="38977" cy="17474"/>
              </a:xfrm>
              <a:custGeom>
                <a:avLst/>
                <a:gdLst>
                  <a:gd name="connsiteX0" fmla="*/ 38943 w 38977"/>
                  <a:gd name="connsiteY0" fmla="*/ 424 h 17474"/>
                  <a:gd name="connsiteX1" fmla="*/ 20632 w 38977"/>
                  <a:gd name="connsiteY1" fmla="*/ 11418 h 17474"/>
                  <a:gd name="connsiteX2" fmla="*/ 35 w 38977"/>
                  <a:gd name="connsiteY2" fmla="*/ 17050 h 17474"/>
                  <a:gd name="connsiteX3" fmla="*/ 18346 w 38977"/>
                  <a:gd name="connsiteY3" fmla="*/ 6057 h 17474"/>
                  <a:gd name="connsiteX4" fmla="*/ 38943 w 38977"/>
                  <a:gd name="connsiteY4" fmla="*/ 424 h 1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77" h="17474">
                    <a:moveTo>
                      <a:pt x="38943" y="424"/>
                    </a:moveTo>
                    <a:cubicBezTo>
                      <a:pt x="39583" y="1906"/>
                      <a:pt x="31376" y="6827"/>
                      <a:pt x="20632" y="11418"/>
                    </a:cubicBezTo>
                    <a:cubicBezTo>
                      <a:pt x="9888" y="16008"/>
                      <a:pt x="675" y="18532"/>
                      <a:pt x="35" y="17050"/>
                    </a:cubicBezTo>
                    <a:cubicBezTo>
                      <a:pt x="-605" y="15569"/>
                      <a:pt x="7602" y="10647"/>
                      <a:pt x="18346" y="6057"/>
                    </a:cubicBezTo>
                    <a:cubicBezTo>
                      <a:pt x="29090" y="1464"/>
                      <a:pt x="38303" y="-1057"/>
                      <a:pt x="38943" y="424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CA66D80C-8C0E-23EB-E2DE-CD3237DC4E08}"/>
                  </a:ext>
                </a:extLst>
              </p:cNvPr>
              <p:cNvSpPr/>
              <p:nvPr/>
            </p:nvSpPr>
            <p:spPr>
              <a:xfrm>
                <a:off x="8109519" y="847649"/>
                <a:ext cx="32010" cy="15679"/>
              </a:xfrm>
              <a:custGeom>
                <a:avLst/>
                <a:gdLst>
                  <a:gd name="connsiteX0" fmla="*/ 31961 w 32010"/>
                  <a:gd name="connsiteY0" fmla="*/ 462 h 15679"/>
                  <a:gd name="connsiteX1" fmla="*/ 17240 w 32010"/>
                  <a:gd name="connsiteY1" fmla="*/ 10486 h 15679"/>
                  <a:gd name="connsiteX2" fmla="*/ 49 w 32010"/>
                  <a:gd name="connsiteY2" fmla="*/ 15218 h 15679"/>
                  <a:gd name="connsiteX3" fmla="*/ 14794 w 32010"/>
                  <a:gd name="connsiteY3" fmla="*/ 5194 h 15679"/>
                  <a:gd name="connsiteX4" fmla="*/ 31961 w 32010"/>
                  <a:gd name="connsiteY4" fmla="*/ 462 h 15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10" h="15679">
                    <a:moveTo>
                      <a:pt x="31961" y="462"/>
                    </a:moveTo>
                    <a:cubicBezTo>
                      <a:pt x="32647" y="1923"/>
                      <a:pt x="26041" y="6412"/>
                      <a:pt x="17240" y="10486"/>
                    </a:cubicBezTo>
                    <a:cubicBezTo>
                      <a:pt x="8416" y="14560"/>
                      <a:pt x="712" y="16679"/>
                      <a:pt x="49" y="15218"/>
                    </a:cubicBezTo>
                    <a:cubicBezTo>
                      <a:pt x="-637" y="13755"/>
                      <a:pt x="5970" y="9268"/>
                      <a:pt x="14794" y="5194"/>
                    </a:cubicBezTo>
                    <a:cubicBezTo>
                      <a:pt x="23595" y="1120"/>
                      <a:pt x="31298" y="-999"/>
                      <a:pt x="31961" y="46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A801FCBC-1228-218A-C5C6-0795F966FB5A}"/>
                  </a:ext>
                </a:extLst>
              </p:cNvPr>
              <p:cNvSpPr/>
              <p:nvPr/>
            </p:nvSpPr>
            <p:spPr>
              <a:xfrm>
                <a:off x="8132600" y="835867"/>
                <a:ext cx="13893" cy="19586"/>
              </a:xfrm>
              <a:custGeom>
                <a:avLst/>
                <a:gdLst>
                  <a:gd name="connsiteX0" fmla="*/ 1520 w 13893"/>
                  <a:gd name="connsiteY0" fmla="*/ 2 h 19586"/>
                  <a:gd name="connsiteX1" fmla="*/ 7555 w 13893"/>
                  <a:gd name="connsiteY1" fmla="*/ 9635 h 19586"/>
                  <a:gd name="connsiteX2" fmla="*/ 13841 w 13893"/>
                  <a:gd name="connsiteY2" fmla="*/ 18957 h 19586"/>
                  <a:gd name="connsiteX3" fmla="*/ 2617 w 13893"/>
                  <a:gd name="connsiteY3" fmla="*/ 12748 h 19586"/>
                  <a:gd name="connsiteX4" fmla="*/ 1520 w 13893"/>
                  <a:gd name="connsiteY4" fmla="*/ 2 h 1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3" h="19586">
                    <a:moveTo>
                      <a:pt x="1520" y="2"/>
                    </a:moveTo>
                    <a:cubicBezTo>
                      <a:pt x="3257" y="-101"/>
                      <a:pt x="4492" y="4914"/>
                      <a:pt x="7555" y="9635"/>
                    </a:cubicBezTo>
                    <a:cubicBezTo>
                      <a:pt x="10504" y="14463"/>
                      <a:pt x="14390" y="17471"/>
                      <a:pt x="13841" y="18957"/>
                    </a:cubicBezTo>
                    <a:cubicBezTo>
                      <a:pt x="13430" y="20569"/>
                      <a:pt x="6732" y="19286"/>
                      <a:pt x="2617" y="12748"/>
                    </a:cubicBezTo>
                    <a:cubicBezTo>
                      <a:pt x="-1429" y="6192"/>
                      <a:pt x="57" y="-85"/>
                      <a:pt x="1520" y="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0B5D9BFC-D2D1-3355-3D87-16F4CC8C66D6}"/>
                  </a:ext>
                </a:extLst>
              </p:cNvPr>
              <p:cNvSpPr/>
              <p:nvPr/>
            </p:nvSpPr>
            <p:spPr>
              <a:xfrm>
                <a:off x="8113775" y="809268"/>
                <a:ext cx="13886" cy="19586"/>
              </a:xfrm>
              <a:custGeom>
                <a:avLst/>
                <a:gdLst>
                  <a:gd name="connsiteX0" fmla="*/ 1508 w 13886"/>
                  <a:gd name="connsiteY0" fmla="*/ 2 h 19586"/>
                  <a:gd name="connsiteX1" fmla="*/ 7566 w 13886"/>
                  <a:gd name="connsiteY1" fmla="*/ 9635 h 19586"/>
                  <a:gd name="connsiteX2" fmla="*/ 13830 w 13886"/>
                  <a:gd name="connsiteY2" fmla="*/ 18957 h 19586"/>
                  <a:gd name="connsiteX3" fmla="*/ 2629 w 13886"/>
                  <a:gd name="connsiteY3" fmla="*/ 12748 h 19586"/>
                  <a:gd name="connsiteX4" fmla="*/ 1508 w 13886"/>
                  <a:gd name="connsiteY4" fmla="*/ 2 h 1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6" h="19586">
                    <a:moveTo>
                      <a:pt x="1508" y="2"/>
                    </a:moveTo>
                    <a:cubicBezTo>
                      <a:pt x="3246" y="-101"/>
                      <a:pt x="4503" y="4916"/>
                      <a:pt x="7566" y="9635"/>
                    </a:cubicBezTo>
                    <a:cubicBezTo>
                      <a:pt x="10515" y="14463"/>
                      <a:pt x="14402" y="17471"/>
                      <a:pt x="13830" y="18957"/>
                    </a:cubicBezTo>
                    <a:cubicBezTo>
                      <a:pt x="13418" y="20569"/>
                      <a:pt x="6744" y="19286"/>
                      <a:pt x="2629" y="12748"/>
                    </a:cubicBezTo>
                    <a:cubicBezTo>
                      <a:pt x="-1441" y="6194"/>
                      <a:pt x="68" y="-85"/>
                      <a:pt x="1508" y="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0DBCC8F9-C10C-A224-5C06-C9C128001290}"/>
                  </a:ext>
                </a:extLst>
              </p:cNvPr>
              <p:cNvSpPr/>
              <p:nvPr/>
            </p:nvSpPr>
            <p:spPr>
              <a:xfrm>
                <a:off x="8095555" y="779513"/>
                <a:ext cx="13882" cy="19586"/>
              </a:xfrm>
              <a:custGeom>
                <a:avLst/>
                <a:gdLst>
                  <a:gd name="connsiteX0" fmla="*/ 1508 w 13882"/>
                  <a:gd name="connsiteY0" fmla="*/ 2 h 19586"/>
                  <a:gd name="connsiteX1" fmla="*/ 7543 w 13882"/>
                  <a:gd name="connsiteY1" fmla="*/ 9635 h 19586"/>
                  <a:gd name="connsiteX2" fmla="*/ 13830 w 13882"/>
                  <a:gd name="connsiteY2" fmla="*/ 18957 h 19586"/>
                  <a:gd name="connsiteX3" fmla="*/ 2629 w 13882"/>
                  <a:gd name="connsiteY3" fmla="*/ 12748 h 19586"/>
                  <a:gd name="connsiteX4" fmla="*/ 1508 w 13882"/>
                  <a:gd name="connsiteY4" fmla="*/ 2 h 1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2" h="19586">
                    <a:moveTo>
                      <a:pt x="1508" y="2"/>
                    </a:moveTo>
                    <a:cubicBezTo>
                      <a:pt x="3246" y="-104"/>
                      <a:pt x="4503" y="4914"/>
                      <a:pt x="7543" y="9635"/>
                    </a:cubicBezTo>
                    <a:cubicBezTo>
                      <a:pt x="10515" y="14463"/>
                      <a:pt x="14379" y="17471"/>
                      <a:pt x="13830" y="18957"/>
                    </a:cubicBezTo>
                    <a:cubicBezTo>
                      <a:pt x="13418" y="20569"/>
                      <a:pt x="6720" y="19286"/>
                      <a:pt x="2629" y="12748"/>
                    </a:cubicBezTo>
                    <a:cubicBezTo>
                      <a:pt x="-1441" y="6192"/>
                      <a:pt x="68" y="-85"/>
                      <a:pt x="1508" y="2"/>
                    </a:cubicBezTo>
                    <a:close/>
                  </a:path>
                </a:pathLst>
              </a:custGeom>
              <a:solidFill>
                <a:srgbClr val="C18C7C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81" name="图形 2">
              <a:extLst>
                <a:ext uri="{FF2B5EF4-FFF2-40B4-BE49-F238E27FC236}">
                  <a16:creationId xmlns:a16="http://schemas.microsoft.com/office/drawing/2014/main" id="{892B6981-E58E-7482-F550-3EF88CBD1391}"/>
                </a:ext>
              </a:extLst>
            </p:cNvPr>
            <p:cNvGrpSpPr/>
            <p:nvPr/>
          </p:nvGrpSpPr>
          <p:grpSpPr>
            <a:xfrm>
              <a:off x="7765193" y="2909690"/>
              <a:ext cx="178934" cy="89394"/>
              <a:chOff x="7201417" y="-594773"/>
              <a:chExt cx="178934" cy="89394"/>
            </a:xfrm>
          </p:grpSpPr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8E3E0665-E5F3-1DC9-030D-AA595AF939F8}"/>
                  </a:ext>
                </a:extLst>
              </p:cNvPr>
              <p:cNvSpPr/>
              <p:nvPr/>
            </p:nvSpPr>
            <p:spPr>
              <a:xfrm>
                <a:off x="7201417" y="-594773"/>
                <a:ext cx="178934" cy="89394"/>
              </a:xfrm>
              <a:custGeom>
                <a:avLst/>
                <a:gdLst>
                  <a:gd name="connsiteX0" fmla="*/ 113122 w 178934"/>
                  <a:gd name="connsiteY0" fmla="*/ 17538 h 89394"/>
                  <a:gd name="connsiteX1" fmla="*/ 152482 w 178934"/>
                  <a:gd name="connsiteY1" fmla="*/ 5763 h 89394"/>
                  <a:gd name="connsiteX2" fmla="*/ 168422 w 178934"/>
                  <a:gd name="connsiteY2" fmla="*/ 51314 h 89394"/>
                  <a:gd name="connsiteX3" fmla="*/ 133478 w 178934"/>
                  <a:gd name="connsiteY3" fmla="*/ 37699 h 89394"/>
                  <a:gd name="connsiteX4" fmla="*/ 123564 w 178934"/>
                  <a:gd name="connsiteY4" fmla="*/ 60444 h 89394"/>
                  <a:gd name="connsiteX5" fmla="*/ 97508 w 178934"/>
                  <a:gd name="connsiteY5" fmla="*/ 55763 h 89394"/>
                  <a:gd name="connsiteX6" fmla="*/ 99248 w 178934"/>
                  <a:gd name="connsiteY6" fmla="*/ 76766 h 89394"/>
                  <a:gd name="connsiteX7" fmla="*/ 61426 w 178934"/>
                  <a:gd name="connsiteY7" fmla="*/ 68738 h 89394"/>
                  <a:gd name="connsiteX8" fmla="*/ 40573 w 178934"/>
                  <a:gd name="connsiteY8" fmla="*/ 84754 h 89394"/>
                  <a:gd name="connsiteX9" fmla="*/ 20783 w 178934"/>
                  <a:gd name="connsiteY9" fmla="*/ 77832 h 89394"/>
                  <a:gd name="connsiteX10" fmla="*/ 230 w 178934"/>
                  <a:gd name="connsiteY10" fmla="*/ 89394 h 89394"/>
                  <a:gd name="connsiteX11" fmla="*/ 37761 w 178934"/>
                  <a:gd name="connsiteY11" fmla="*/ 45444 h 89394"/>
                  <a:gd name="connsiteX12" fmla="*/ 74324 w 178934"/>
                  <a:gd name="connsiteY12" fmla="*/ 34462 h 89394"/>
                  <a:gd name="connsiteX13" fmla="*/ 113122 w 178934"/>
                  <a:gd name="connsiteY13" fmla="*/ 17538 h 8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934" h="89394">
                    <a:moveTo>
                      <a:pt x="113122" y="17538"/>
                    </a:moveTo>
                    <a:cubicBezTo>
                      <a:pt x="113122" y="17538"/>
                      <a:pt x="116521" y="-12191"/>
                      <a:pt x="152482" y="5763"/>
                    </a:cubicBezTo>
                    <a:cubicBezTo>
                      <a:pt x="188445" y="23722"/>
                      <a:pt x="181336" y="49686"/>
                      <a:pt x="168422" y="51314"/>
                    </a:cubicBezTo>
                    <a:cubicBezTo>
                      <a:pt x="155504" y="52944"/>
                      <a:pt x="147338" y="54951"/>
                      <a:pt x="133478" y="37699"/>
                    </a:cubicBezTo>
                    <a:cubicBezTo>
                      <a:pt x="133478" y="37699"/>
                      <a:pt x="137776" y="56460"/>
                      <a:pt x="123564" y="60444"/>
                    </a:cubicBezTo>
                    <a:cubicBezTo>
                      <a:pt x="109354" y="64427"/>
                      <a:pt x="97508" y="55763"/>
                      <a:pt x="97508" y="55763"/>
                    </a:cubicBezTo>
                    <a:cubicBezTo>
                      <a:pt x="97508" y="55763"/>
                      <a:pt x="104769" y="71634"/>
                      <a:pt x="99248" y="76766"/>
                    </a:cubicBezTo>
                    <a:cubicBezTo>
                      <a:pt x="93727" y="81896"/>
                      <a:pt x="74719" y="82568"/>
                      <a:pt x="61426" y="68738"/>
                    </a:cubicBezTo>
                    <a:cubicBezTo>
                      <a:pt x="61426" y="68738"/>
                      <a:pt x="63575" y="88222"/>
                      <a:pt x="40573" y="84754"/>
                    </a:cubicBezTo>
                    <a:cubicBezTo>
                      <a:pt x="25193" y="82436"/>
                      <a:pt x="20783" y="77832"/>
                      <a:pt x="20783" y="77832"/>
                    </a:cubicBezTo>
                    <a:lnTo>
                      <a:pt x="230" y="89394"/>
                    </a:lnTo>
                    <a:cubicBezTo>
                      <a:pt x="230" y="89394"/>
                      <a:pt x="-5289" y="49156"/>
                      <a:pt x="37761" y="45444"/>
                    </a:cubicBezTo>
                    <a:cubicBezTo>
                      <a:pt x="37761" y="45444"/>
                      <a:pt x="45598" y="18601"/>
                      <a:pt x="74324" y="34462"/>
                    </a:cubicBezTo>
                    <a:cubicBezTo>
                      <a:pt x="74324" y="34459"/>
                      <a:pt x="81522" y="-3255"/>
                      <a:pt x="113122" y="17538"/>
                    </a:cubicBezTo>
                    <a:close/>
                  </a:path>
                </a:pathLst>
              </a:custGeom>
              <a:solidFill>
                <a:srgbClr val="D7A28E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3" name="图形 2">
                <a:extLst>
                  <a:ext uri="{FF2B5EF4-FFF2-40B4-BE49-F238E27FC236}">
                    <a16:creationId xmlns:a16="http://schemas.microsoft.com/office/drawing/2014/main" id="{E3EC23B3-450B-8F82-0EA4-E0B7F22A9FBA}"/>
                  </a:ext>
                </a:extLst>
              </p:cNvPr>
              <p:cNvGrpSpPr/>
              <p:nvPr/>
            </p:nvGrpSpPr>
            <p:grpSpPr>
              <a:xfrm>
                <a:off x="7239164" y="-577094"/>
                <a:ext cx="96289" cy="52055"/>
                <a:chOff x="7239164" y="-577094"/>
                <a:chExt cx="96289" cy="52055"/>
              </a:xfrm>
              <a:solidFill>
                <a:srgbClr val="C18C7C"/>
              </a:solidFill>
            </p:grpSpPr>
            <p:sp>
              <p:nvSpPr>
                <p:cNvPr id="784" name="任意多边形: 形状 783">
                  <a:extLst>
                    <a:ext uri="{FF2B5EF4-FFF2-40B4-BE49-F238E27FC236}">
                      <a16:creationId xmlns:a16="http://schemas.microsoft.com/office/drawing/2014/main" id="{7CF65E92-B4DC-8ACB-9F27-E3F19E581F84}"/>
                    </a:ext>
                  </a:extLst>
                </p:cNvPr>
                <p:cNvSpPr/>
                <p:nvPr/>
              </p:nvSpPr>
              <p:spPr>
                <a:xfrm>
                  <a:off x="7314553" y="-577094"/>
                  <a:ext cx="20900" cy="21417"/>
                </a:xfrm>
                <a:custGeom>
                  <a:avLst/>
                  <a:gdLst>
                    <a:gd name="connsiteX0" fmla="*/ 45 w 20900"/>
                    <a:gd name="connsiteY0" fmla="*/ 218 h 21417"/>
                    <a:gd name="connsiteX1" fmla="*/ 10458 w 20900"/>
                    <a:gd name="connsiteY1" fmla="*/ 10713 h 21417"/>
                    <a:gd name="connsiteX2" fmla="*/ 20587 w 20900"/>
                    <a:gd name="connsiteY2" fmla="*/ 21396 h 21417"/>
                    <a:gd name="connsiteX3" fmla="*/ 13475 w 20900"/>
                    <a:gd name="connsiteY3" fmla="*/ 7737 h 21417"/>
                    <a:gd name="connsiteX4" fmla="*/ 45 w 20900"/>
                    <a:gd name="connsiteY4" fmla="*/ 218 h 21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00" h="21417">
                      <a:moveTo>
                        <a:pt x="45" y="218"/>
                      </a:moveTo>
                      <a:cubicBezTo>
                        <a:pt x="-554" y="1345"/>
                        <a:pt x="4935" y="5040"/>
                        <a:pt x="10458" y="10713"/>
                      </a:cubicBezTo>
                      <a:cubicBezTo>
                        <a:pt x="16090" y="16316"/>
                        <a:pt x="19549" y="21805"/>
                        <a:pt x="20587" y="21396"/>
                      </a:cubicBezTo>
                      <a:cubicBezTo>
                        <a:pt x="21767" y="21005"/>
                        <a:pt x="19663" y="13905"/>
                        <a:pt x="13475" y="7737"/>
                      </a:cubicBezTo>
                      <a:cubicBezTo>
                        <a:pt x="7356" y="1489"/>
                        <a:pt x="475" y="-755"/>
                        <a:pt x="45" y="21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5" name="任意多边形: 形状 784">
                  <a:extLst>
                    <a:ext uri="{FF2B5EF4-FFF2-40B4-BE49-F238E27FC236}">
                      <a16:creationId xmlns:a16="http://schemas.microsoft.com/office/drawing/2014/main" id="{7844D09B-933F-F7F1-DB9D-3D079D35A185}"/>
                    </a:ext>
                  </a:extLst>
                </p:cNvPr>
                <p:cNvSpPr/>
                <p:nvPr/>
              </p:nvSpPr>
              <p:spPr>
                <a:xfrm>
                  <a:off x="7275378" y="-561375"/>
                  <a:ext cx="23683" cy="22430"/>
                </a:xfrm>
                <a:custGeom>
                  <a:avLst/>
                  <a:gdLst>
                    <a:gd name="connsiteX0" fmla="*/ 29 w 23683"/>
                    <a:gd name="connsiteY0" fmla="*/ 234 h 22430"/>
                    <a:gd name="connsiteX1" fmla="*/ 3230 w 23683"/>
                    <a:gd name="connsiteY1" fmla="*/ 3912 h 22430"/>
                    <a:gd name="connsiteX2" fmla="*/ 11254 w 23683"/>
                    <a:gd name="connsiteY2" fmla="*/ 11726 h 22430"/>
                    <a:gd name="connsiteX3" fmla="*/ 23548 w 23683"/>
                    <a:gd name="connsiteY3" fmla="*/ 22360 h 22430"/>
                    <a:gd name="connsiteX4" fmla="*/ 14253 w 23683"/>
                    <a:gd name="connsiteY4" fmla="*/ 8726 h 22430"/>
                    <a:gd name="connsiteX5" fmla="*/ 4969 w 23683"/>
                    <a:gd name="connsiteY5" fmla="*/ 1466 h 22430"/>
                    <a:gd name="connsiteX6" fmla="*/ 29 w 23683"/>
                    <a:gd name="connsiteY6" fmla="*/ 234 h 2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683" h="22430">
                      <a:moveTo>
                        <a:pt x="29" y="234"/>
                      </a:moveTo>
                      <a:cubicBezTo>
                        <a:pt x="-220" y="803"/>
                        <a:pt x="1152" y="1976"/>
                        <a:pt x="3230" y="3912"/>
                      </a:cubicBezTo>
                      <a:cubicBezTo>
                        <a:pt x="5321" y="5848"/>
                        <a:pt x="8144" y="8608"/>
                        <a:pt x="11254" y="11726"/>
                      </a:cubicBezTo>
                      <a:cubicBezTo>
                        <a:pt x="17474" y="17957"/>
                        <a:pt x="22610" y="23094"/>
                        <a:pt x="23548" y="22360"/>
                      </a:cubicBezTo>
                      <a:cubicBezTo>
                        <a:pt x="24460" y="21658"/>
                        <a:pt x="20715" y="15212"/>
                        <a:pt x="14253" y="8726"/>
                      </a:cubicBezTo>
                      <a:cubicBezTo>
                        <a:pt x="11027" y="5492"/>
                        <a:pt x="7692" y="2911"/>
                        <a:pt x="4969" y="1466"/>
                      </a:cubicBezTo>
                      <a:cubicBezTo>
                        <a:pt x="2233" y="10"/>
                        <a:pt x="242" y="-276"/>
                        <a:pt x="29" y="23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6" name="任意多边形: 形状 785">
                  <a:extLst>
                    <a:ext uri="{FF2B5EF4-FFF2-40B4-BE49-F238E27FC236}">
                      <a16:creationId xmlns:a16="http://schemas.microsoft.com/office/drawing/2014/main" id="{1E389DBB-45A4-448B-7551-3C380540782F}"/>
                    </a:ext>
                  </a:extLst>
                </p:cNvPr>
                <p:cNvSpPr/>
                <p:nvPr/>
              </p:nvSpPr>
              <p:spPr>
                <a:xfrm>
                  <a:off x="7239164" y="-549629"/>
                  <a:ext cx="23915" cy="24590"/>
                </a:xfrm>
                <a:custGeom>
                  <a:avLst/>
                  <a:gdLst>
                    <a:gd name="connsiteX0" fmla="*/ 14 w 23915"/>
                    <a:gd name="connsiteY0" fmla="*/ 298 h 24590"/>
                    <a:gd name="connsiteX1" fmla="*/ 3750 w 23915"/>
                    <a:gd name="connsiteY1" fmla="*/ 3770 h 24590"/>
                    <a:gd name="connsiteX2" fmla="*/ 12053 w 23915"/>
                    <a:gd name="connsiteY2" fmla="*/ 11998 h 24590"/>
                    <a:gd name="connsiteX3" fmla="*/ 23727 w 23915"/>
                    <a:gd name="connsiteY3" fmla="*/ 24550 h 24590"/>
                    <a:gd name="connsiteX4" fmla="*/ 15219 w 23915"/>
                    <a:gd name="connsiteY4" fmla="*/ 9181 h 24590"/>
                    <a:gd name="connsiteX5" fmla="*/ 5354 w 23915"/>
                    <a:gd name="connsiteY5" fmla="*/ 1235 h 24590"/>
                    <a:gd name="connsiteX6" fmla="*/ 14 w 23915"/>
                    <a:gd name="connsiteY6" fmla="*/ 298 h 2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915" h="24590">
                      <a:moveTo>
                        <a:pt x="14" y="298"/>
                      </a:moveTo>
                      <a:cubicBezTo>
                        <a:pt x="-171" y="917"/>
                        <a:pt x="1459" y="1912"/>
                        <a:pt x="3750" y="3770"/>
                      </a:cubicBezTo>
                      <a:cubicBezTo>
                        <a:pt x="6045" y="5658"/>
                        <a:pt x="9001" y="8525"/>
                        <a:pt x="12053" y="11998"/>
                      </a:cubicBezTo>
                      <a:cubicBezTo>
                        <a:pt x="18179" y="18924"/>
                        <a:pt x="22689" y="25153"/>
                        <a:pt x="23727" y="24550"/>
                      </a:cubicBezTo>
                      <a:cubicBezTo>
                        <a:pt x="24726" y="24013"/>
                        <a:pt x="21741" y="16570"/>
                        <a:pt x="15219" y="9181"/>
                      </a:cubicBezTo>
                      <a:cubicBezTo>
                        <a:pt x="11984" y="5492"/>
                        <a:pt x="8361" y="2661"/>
                        <a:pt x="5354" y="1235"/>
                      </a:cubicBezTo>
                      <a:cubicBezTo>
                        <a:pt x="2307" y="-180"/>
                        <a:pt x="145" y="-205"/>
                        <a:pt x="14" y="29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25" name="标题 1124">
            <a:extLst>
              <a:ext uri="{FF2B5EF4-FFF2-40B4-BE49-F238E27FC236}">
                <a16:creationId xmlns:a16="http://schemas.microsoft.com/office/drawing/2014/main" id="{95D47C83-58AA-9541-CC84-0D6862DAE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效果评估</a:t>
            </a:r>
          </a:p>
        </p:txBody>
      </p:sp>
    </p:spTree>
    <p:extLst>
      <p:ext uri="{BB962C8B-B14F-4D97-AF65-F5344CB8AC3E}">
        <p14:creationId xmlns:p14="http://schemas.microsoft.com/office/powerpoint/2010/main" val="2930403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90178B-BDB5-0704-F170-E3F7971C5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效果评估</a:t>
            </a:r>
          </a:p>
        </p:txBody>
      </p:sp>
      <p:sp>
        <p:nvSpPr>
          <p:cNvPr id="130" name="任意多边形: 形状 192">
            <a:extLst>
              <a:ext uri="{FF2B5EF4-FFF2-40B4-BE49-F238E27FC236}">
                <a16:creationId xmlns:a16="http://schemas.microsoft.com/office/drawing/2014/main" id="{C212088F-9E95-4C8D-DE4C-33F1AED5EF01}"/>
              </a:ext>
            </a:extLst>
          </p:cNvPr>
          <p:cNvSpPr/>
          <p:nvPr/>
        </p:nvSpPr>
        <p:spPr>
          <a:xfrm>
            <a:off x="0" y="3910881"/>
            <a:ext cx="12192000" cy="2957472"/>
          </a:xfrm>
          <a:custGeom>
            <a:avLst/>
            <a:gdLst>
              <a:gd name="connsiteX0" fmla="*/ 2448606 w 12192000"/>
              <a:gd name="connsiteY0" fmla="*/ 469 h 2782828"/>
              <a:gd name="connsiteX1" fmla="*/ 12174991 w 12192000"/>
              <a:gd name="connsiteY1" fmla="*/ 616289 h 2782828"/>
              <a:gd name="connsiteX2" fmla="*/ 12192000 w 12192000"/>
              <a:gd name="connsiteY2" fmla="*/ 610398 h 2782828"/>
              <a:gd name="connsiteX3" fmla="*/ 12192000 w 12192000"/>
              <a:gd name="connsiteY3" fmla="*/ 2782828 h 2782828"/>
              <a:gd name="connsiteX4" fmla="*/ 0 w 12192000"/>
              <a:gd name="connsiteY4" fmla="*/ 2782828 h 2782828"/>
              <a:gd name="connsiteX5" fmla="*/ 0 w 12192000"/>
              <a:gd name="connsiteY5" fmla="*/ 341439 h 2782828"/>
              <a:gd name="connsiteX6" fmla="*/ 17009 w 12192000"/>
              <a:gd name="connsiteY6" fmla="*/ 335548 h 2782828"/>
              <a:gd name="connsiteX7" fmla="*/ 2448606 w 12192000"/>
              <a:gd name="connsiteY7" fmla="*/ 469 h 278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782828">
                <a:moveTo>
                  <a:pt x="2448606" y="469"/>
                </a:moveTo>
                <a:cubicBezTo>
                  <a:pt x="5690734" y="31864"/>
                  <a:pt x="8932862" y="1628167"/>
                  <a:pt x="12174991" y="616289"/>
                </a:cubicBezTo>
                <a:lnTo>
                  <a:pt x="12192000" y="610398"/>
                </a:lnTo>
                <a:lnTo>
                  <a:pt x="12192000" y="2782828"/>
                </a:lnTo>
                <a:lnTo>
                  <a:pt x="0" y="2782828"/>
                </a:lnTo>
                <a:lnTo>
                  <a:pt x="0" y="341439"/>
                </a:lnTo>
                <a:lnTo>
                  <a:pt x="17009" y="335548"/>
                </a:lnTo>
                <a:cubicBezTo>
                  <a:pt x="827541" y="82578"/>
                  <a:pt x="1638074" y="-7380"/>
                  <a:pt x="2448606" y="469"/>
                </a:cubicBezTo>
                <a:close/>
              </a:path>
            </a:pathLst>
          </a:custGeom>
          <a:gradFill>
            <a:gsLst>
              <a:gs pos="95000">
                <a:schemeClr val="accent1"/>
              </a:gs>
              <a:gs pos="1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58C7348D-AB7C-7950-15BB-43C28E4D563F}"/>
              </a:ext>
            </a:extLst>
          </p:cNvPr>
          <p:cNvGrpSpPr/>
          <p:nvPr/>
        </p:nvGrpSpPr>
        <p:grpSpPr>
          <a:xfrm>
            <a:off x="70134" y="4559037"/>
            <a:ext cx="1318260" cy="861060"/>
            <a:chOff x="105413" y="5862398"/>
            <a:chExt cx="1318260" cy="861060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8900000" scaled="1"/>
            <a:tileRect/>
          </a:gradFill>
        </p:grpSpPr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6976F98-719B-60D7-0108-A763CA8198D0}"/>
                </a:ext>
              </a:extLst>
            </p:cNvPr>
            <p:cNvSpPr/>
            <p:nvPr/>
          </p:nvSpPr>
          <p:spPr>
            <a:xfrm>
              <a:off x="1054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E261647-94A2-49DD-A993-8A1A934C123F}"/>
                </a:ext>
              </a:extLst>
            </p:cNvPr>
            <p:cNvSpPr/>
            <p:nvPr/>
          </p:nvSpPr>
          <p:spPr>
            <a:xfrm>
              <a:off x="2451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3413BF87-53F2-BA13-B09E-89DC8814559E}"/>
                </a:ext>
              </a:extLst>
            </p:cNvPr>
            <p:cNvSpPr/>
            <p:nvPr/>
          </p:nvSpPr>
          <p:spPr>
            <a:xfrm>
              <a:off x="3848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118F1CA2-E29E-B048-7553-C4B31DF851EB}"/>
                </a:ext>
              </a:extLst>
            </p:cNvPr>
            <p:cNvSpPr/>
            <p:nvPr/>
          </p:nvSpPr>
          <p:spPr>
            <a:xfrm>
              <a:off x="5245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AB76B815-0DC8-CA57-68E1-E63026E9B949}"/>
                </a:ext>
              </a:extLst>
            </p:cNvPr>
            <p:cNvSpPr/>
            <p:nvPr/>
          </p:nvSpPr>
          <p:spPr>
            <a:xfrm>
              <a:off x="6642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BD6337A6-AAE2-7EDF-492B-44C59C8D8EB7}"/>
                </a:ext>
              </a:extLst>
            </p:cNvPr>
            <p:cNvSpPr/>
            <p:nvPr/>
          </p:nvSpPr>
          <p:spPr>
            <a:xfrm>
              <a:off x="8039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9BB1ABE6-FA2E-F2BF-6FF1-6353934B8C50}"/>
                </a:ext>
              </a:extLst>
            </p:cNvPr>
            <p:cNvSpPr/>
            <p:nvPr/>
          </p:nvSpPr>
          <p:spPr>
            <a:xfrm>
              <a:off x="9436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D68F07BC-2680-86C4-1F09-F4D98CC03591}"/>
                </a:ext>
              </a:extLst>
            </p:cNvPr>
            <p:cNvSpPr/>
            <p:nvPr/>
          </p:nvSpPr>
          <p:spPr>
            <a:xfrm>
              <a:off x="10833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752466C4-FE90-B34B-2855-B859A4C1A1FF}"/>
                </a:ext>
              </a:extLst>
            </p:cNvPr>
            <p:cNvSpPr/>
            <p:nvPr/>
          </p:nvSpPr>
          <p:spPr>
            <a:xfrm>
              <a:off x="12230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FF639CDE-7749-E7B6-F444-3FC2C8DAB4D9}"/>
                </a:ext>
              </a:extLst>
            </p:cNvPr>
            <p:cNvSpPr/>
            <p:nvPr/>
          </p:nvSpPr>
          <p:spPr>
            <a:xfrm>
              <a:off x="1362713" y="58623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AD8EA182-2FEA-1AFD-4577-3135C2C918B8}"/>
                </a:ext>
              </a:extLst>
            </p:cNvPr>
            <p:cNvSpPr/>
            <p:nvPr/>
          </p:nvSpPr>
          <p:spPr>
            <a:xfrm>
              <a:off x="1054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1501AAC9-2801-A0E4-8F71-424AA69E87D5}"/>
                </a:ext>
              </a:extLst>
            </p:cNvPr>
            <p:cNvSpPr/>
            <p:nvPr/>
          </p:nvSpPr>
          <p:spPr>
            <a:xfrm>
              <a:off x="2451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A839BB84-6D7D-F32C-1B66-73DF95525014}"/>
                </a:ext>
              </a:extLst>
            </p:cNvPr>
            <p:cNvSpPr/>
            <p:nvPr/>
          </p:nvSpPr>
          <p:spPr>
            <a:xfrm>
              <a:off x="3848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9A06B662-249E-3C13-A94E-2618DDCDE742}"/>
                </a:ext>
              </a:extLst>
            </p:cNvPr>
            <p:cNvSpPr/>
            <p:nvPr/>
          </p:nvSpPr>
          <p:spPr>
            <a:xfrm>
              <a:off x="5245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F55A7593-5F82-2A4E-D6A7-73E3DC5214C2}"/>
                </a:ext>
              </a:extLst>
            </p:cNvPr>
            <p:cNvSpPr/>
            <p:nvPr/>
          </p:nvSpPr>
          <p:spPr>
            <a:xfrm>
              <a:off x="6642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D116EABF-9809-30BC-4527-CC7ECB80D4DF}"/>
                </a:ext>
              </a:extLst>
            </p:cNvPr>
            <p:cNvSpPr/>
            <p:nvPr/>
          </p:nvSpPr>
          <p:spPr>
            <a:xfrm>
              <a:off x="8039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CBB250AF-AA56-5D6A-A837-419E53C11852}"/>
                </a:ext>
              </a:extLst>
            </p:cNvPr>
            <p:cNvSpPr/>
            <p:nvPr/>
          </p:nvSpPr>
          <p:spPr>
            <a:xfrm>
              <a:off x="9436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644AC729-39FA-CF4D-8134-BB2A61E2CA9A}"/>
                </a:ext>
              </a:extLst>
            </p:cNvPr>
            <p:cNvSpPr/>
            <p:nvPr/>
          </p:nvSpPr>
          <p:spPr>
            <a:xfrm>
              <a:off x="10833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F124BE8E-E48E-3E89-B87C-DF26109C41E2}"/>
                </a:ext>
              </a:extLst>
            </p:cNvPr>
            <p:cNvSpPr/>
            <p:nvPr/>
          </p:nvSpPr>
          <p:spPr>
            <a:xfrm>
              <a:off x="12230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D3225492-3982-4D6E-C69B-F369139F3077}"/>
                </a:ext>
              </a:extLst>
            </p:cNvPr>
            <p:cNvSpPr/>
            <p:nvPr/>
          </p:nvSpPr>
          <p:spPr>
            <a:xfrm>
              <a:off x="1362713" y="59957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BEA1899E-CBC5-A10F-34A7-290CC36AF262}"/>
                </a:ext>
              </a:extLst>
            </p:cNvPr>
            <p:cNvSpPr/>
            <p:nvPr/>
          </p:nvSpPr>
          <p:spPr>
            <a:xfrm>
              <a:off x="1054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2E3A8835-960C-AB71-E5A5-D17592E0C478}"/>
                </a:ext>
              </a:extLst>
            </p:cNvPr>
            <p:cNvSpPr/>
            <p:nvPr/>
          </p:nvSpPr>
          <p:spPr>
            <a:xfrm>
              <a:off x="2451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7820A09C-E0B9-BFF3-4876-6FFD47CBFF2E}"/>
                </a:ext>
              </a:extLst>
            </p:cNvPr>
            <p:cNvSpPr/>
            <p:nvPr/>
          </p:nvSpPr>
          <p:spPr>
            <a:xfrm>
              <a:off x="3848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0A0703FE-245A-8BE6-415C-519BAD6D98E6}"/>
                </a:ext>
              </a:extLst>
            </p:cNvPr>
            <p:cNvSpPr/>
            <p:nvPr/>
          </p:nvSpPr>
          <p:spPr>
            <a:xfrm>
              <a:off x="5245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50C90B34-76B3-0B4F-DEDA-C48FC59FE362}"/>
                </a:ext>
              </a:extLst>
            </p:cNvPr>
            <p:cNvSpPr/>
            <p:nvPr/>
          </p:nvSpPr>
          <p:spPr>
            <a:xfrm>
              <a:off x="6642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79F19C77-DED2-94A5-BF63-D5CB233F9B4A}"/>
                </a:ext>
              </a:extLst>
            </p:cNvPr>
            <p:cNvSpPr/>
            <p:nvPr/>
          </p:nvSpPr>
          <p:spPr>
            <a:xfrm>
              <a:off x="8039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D02E374F-B418-D038-0605-3D87C9758126}"/>
                </a:ext>
              </a:extLst>
            </p:cNvPr>
            <p:cNvSpPr/>
            <p:nvPr/>
          </p:nvSpPr>
          <p:spPr>
            <a:xfrm>
              <a:off x="9436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21AC686B-27EE-7443-E723-76A26B0430C4}"/>
                </a:ext>
              </a:extLst>
            </p:cNvPr>
            <p:cNvSpPr/>
            <p:nvPr/>
          </p:nvSpPr>
          <p:spPr>
            <a:xfrm>
              <a:off x="10833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4DCAA1A0-94A9-72C4-352E-F7E63C763481}"/>
                </a:ext>
              </a:extLst>
            </p:cNvPr>
            <p:cNvSpPr/>
            <p:nvPr/>
          </p:nvSpPr>
          <p:spPr>
            <a:xfrm>
              <a:off x="12230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61790841-E8DF-5BA7-A49E-86EA55BEE387}"/>
                </a:ext>
              </a:extLst>
            </p:cNvPr>
            <p:cNvSpPr/>
            <p:nvPr/>
          </p:nvSpPr>
          <p:spPr>
            <a:xfrm>
              <a:off x="1362713" y="61290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C14DBC8C-ACBF-5D7C-AF95-96D4F17FA4C0}"/>
                </a:ext>
              </a:extLst>
            </p:cNvPr>
            <p:cNvSpPr/>
            <p:nvPr/>
          </p:nvSpPr>
          <p:spPr>
            <a:xfrm>
              <a:off x="1054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FC35E6B4-0EB2-25DB-056D-4D8D70BEBFEF}"/>
                </a:ext>
              </a:extLst>
            </p:cNvPr>
            <p:cNvSpPr/>
            <p:nvPr/>
          </p:nvSpPr>
          <p:spPr>
            <a:xfrm>
              <a:off x="2451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016FB0CC-9421-E3AF-E5A1-F0F5728ADDFA}"/>
                </a:ext>
              </a:extLst>
            </p:cNvPr>
            <p:cNvSpPr/>
            <p:nvPr/>
          </p:nvSpPr>
          <p:spPr>
            <a:xfrm>
              <a:off x="3848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C8CA79A7-0365-0BBF-8B66-AB95D3854379}"/>
                </a:ext>
              </a:extLst>
            </p:cNvPr>
            <p:cNvSpPr/>
            <p:nvPr/>
          </p:nvSpPr>
          <p:spPr>
            <a:xfrm>
              <a:off x="5245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D32DE67D-1B43-FECC-032B-F55231A2855A}"/>
                </a:ext>
              </a:extLst>
            </p:cNvPr>
            <p:cNvSpPr/>
            <p:nvPr/>
          </p:nvSpPr>
          <p:spPr>
            <a:xfrm>
              <a:off x="6642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92F6BA76-7D37-55AB-238F-B634170B0B97}"/>
                </a:ext>
              </a:extLst>
            </p:cNvPr>
            <p:cNvSpPr/>
            <p:nvPr/>
          </p:nvSpPr>
          <p:spPr>
            <a:xfrm>
              <a:off x="8039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AD3A0AE2-C2D1-F942-48E1-EA95393EEC75}"/>
                </a:ext>
              </a:extLst>
            </p:cNvPr>
            <p:cNvSpPr/>
            <p:nvPr/>
          </p:nvSpPr>
          <p:spPr>
            <a:xfrm>
              <a:off x="9436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AD1C3D4C-4BEB-9DED-390B-B3F5875300A4}"/>
                </a:ext>
              </a:extLst>
            </p:cNvPr>
            <p:cNvSpPr/>
            <p:nvPr/>
          </p:nvSpPr>
          <p:spPr>
            <a:xfrm>
              <a:off x="10833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C3DA1CDA-CE6F-82D9-C8E3-0390FD5524C2}"/>
                </a:ext>
              </a:extLst>
            </p:cNvPr>
            <p:cNvSpPr/>
            <p:nvPr/>
          </p:nvSpPr>
          <p:spPr>
            <a:xfrm>
              <a:off x="12230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08305C19-0338-D820-43D5-DF0A8F8CDD37}"/>
                </a:ext>
              </a:extLst>
            </p:cNvPr>
            <p:cNvSpPr/>
            <p:nvPr/>
          </p:nvSpPr>
          <p:spPr>
            <a:xfrm>
              <a:off x="1362713" y="62624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CC26301D-906F-8ADB-69F7-2250E7D41428}"/>
                </a:ext>
              </a:extLst>
            </p:cNvPr>
            <p:cNvSpPr/>
            <p:nvPr/>
          </p:nvSpPr>
          <p:spPr>
            <a:xfrm>
              <a:off x="1054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5913C013-B32B-91D6-FA36-2E363DB59B4D}"/>
                </a:ext>
              </a:extLst>
            </p:cNvPr>
            <p:cNvSpPr/>
            <p:nvPr/>
          </p:nvSpPr>
          <p:spPr>
            <a:xfrm>
              <a:off x="2451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85AA356B-171B-1235-946C-72FBFD084484}"/>
                </a:ext>
              </a:extLst>
            </p:cNvPr>
            <p:cNvSpPr/>
            <p:nvPr/>
          </p:nvSpPr>
          <p:spPr>
            <a:xfrm>
              <a:off x="3848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AE2B5B58-B46D-404F-15CA-6FA9B1400338}"/>
                </a:ext>
              </a:extLst>
            </p:cNvPr>
            <p:cNvSpPr/>
            <p:nvPr/>
          </p:nvSpPr>
          <p:spPr>
            <a:xfrm>
              <a:off x="5245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852E3D27-7A26-B56F-D74C-E03625130570}"/>
                </a:ext>
              </a:extLst>
            </p:cNvPr>
            <p:cNvSpPr/>
            <p:nvPr/>
          </p:nvSpPr>
          <p:spPr>
            <a:xfrm>
              <a:off x="6642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80DE7688-3727-1321-D078-5ACC629C2AD7}"/>
                </a:ext>
              </a:extLst>
            </p:cNvPr>
            <p:cNvSpPr/>
            <p:nvPr/>
          </p:nvSpPr>
          <p:spPr>
            <a:xfrm>
              <a:off x="8039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E177C4AD-40F1-F5B0-8AB5-EF205769C077}"/>
                </a:ext>
              </a:extLst>
            </p:cNvPr>
            <p:cNvSpPr/>
            <p:nvPr/>
          </p:nvSpPr>
          <p:spPr>
            <a:xfrm>
              <a:off x="9436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EAB12D4D-F82E-4376-858C-894999C82AF8}"/>
                </a:ext>
              </a:extLst>
            </p:cNvPr>
            <p:cNvSpPr/>
            <p:nvPr/>
          </p:nvSpPr>
          <p:spPr>
            <a:xfrm>
              <a:off x="10833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558BF541-8566-69D1-5920-0790712C23B3}"/>
                </a:ext>
              </a:extLst>
            </p:cNvPr>
            <p:cNvSpPr/>
            <p:nvPr/>
          </p:nvSpPr>
          <p:spPr>
            <a:xfrm>
              <a:off x="12230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9BF71FC3-57B3-9432-429C-DB54E033AF13}"/>
                </a:ext>
              </a:extLst>
            </p:cNvPr>
            <p:cNvSpPr/>
            <p:nvPr/>
          </p:nvSpPr>
          <p:spPr>
            <a:xfrm>
              <a:off x="1362713" y="63957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7C910B04-34A7-23C2-88F2-818E700E54C8}"/>
                </a:ext>
              </a:extLst>
            </p:cNvPr>
            <p:cNvSpPr/>
            <p:nvPr/>
          </p:nvSpPr>
          <p:spPr>
            <a:xfrm>
              <a:off x="1054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D47BF0EF-22C6-AAC2-FED8-AF1B35269D64}"/>
                </a:ext>
              </a:extLst>
            </p:cNvPr>
            <p:cNvSpPr/>
            <p:nvPr/>
          </p:nvSpPr>
          <p:spPr>
            <a:xfrm>
              <a:off x="2451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42C92BCE-C627-D5D6-A1FB-677B771B699E}"/>
                </a:ext>
              </a:extLst>
            </p:cNvPr>
            <p:cNvSpPr/>
            <p:nvPr/>
          </p:nvSpPr>
          <p:spPr>
            <a:xfrm>
              <a:off x="3848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7ACFBED1-064F-BC6E-EAA3-A946AEA6E3F6}"/>
                </a:ext>
              </a:extLst>
            </p:cNvPr>
            <p:cNvSpPr/>
            <p:nvPr/>
          </p:nvSpPr>
          <p:spPr>
            <a:xfrm>
              <a:off x="5245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10166B14-E65C-BF09-2599-36C09287B44B}"/>
                </a:ext>
              </a:extLst>
            </p:cNvPr>
            <p:cNvSpPr/>
            <p:nvPr/>
          </p:nvSpPr>
          <p:spPr>
            <a:xfrm>
              <a:off x="6642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9007EFF2-2285-324D-D624-D2B1DC13C71D}"/>
                </a:ext>
              </a:extLst>
            </p:cNvPr>
            <p:cNvSpPr/>
            <p:nvPr/>
          </p:nvSpPr>
          <p:spPr>
            <a:xfrm>
              <a:off x="8039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5F945E0A-AEB9-B59C-F350-E4DAFC5732E2}"/>
                </a:ext>
              </a:extLst>
            </p:cNvPr>
            <p:cNvSpPr/>
            <p:nvPr/>
          </p:nvSpPr>
          <p:spPr>
            <a:xfrm>
              <a:off x="9436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0E67620A-BC55-5085-00C5-4BBE4938DB10}"/>
                </a:ext>
              </a:extLst>
            </p:cNvPr>
            <p:cNvSpPr/>
            <p:nvPr/>
          </p:nvSpPr>
          <p:spPr>
            <a:xfrm>
              <a:off x="10833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E231E919-ED4F-762C-B37C-313C70EFC5C8}"/>
                </a:ext>
              </a:extLst>
            </p:cNvPr>
            <p:cNvSpPr/>
            <p:nvPr/>
          </p:nvSpPr>
          <p:spPr>
            <a:xfrm>
              <a:off x="12230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232F6E76-463E-F5F7-5319-51B4BCA85345}"/>
                </a:ext>
              </a:extLst>
            </p:cNvPr>
            <p:cNvSpPr/>
            <p:nvPr/>
          </p:nvSpPr>
          <p:spPr>
            <a:xfrm>
              <a:off x="1362713" y="652914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1F489B88-A808-351A-D55C-B3CAF047C1A1}"/>
                </a:ext>
              </a:extLst>
            </p:cNvPr>
            <p:cNvSpPr/>
            <p:nvPr/>
          </p:nvSpPr>
          <p:spPr>
            <a:xfrm>
              <a:off x="1054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3E242CBF-10B8-B1E5-D369-3ACAC4305EA2}"/>
                </a:ext>
              </a:extLst>
            </p:cNvPr>
            <p:cNvSpPr/>
            <p:nvPr/>
          </p:nvSpPr>
          <p:spPr>
            <a:xfrm>
              <a:off x="2451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CFFBB4D9-32E7-069B-D159-36BA9EB291E2}"/>
                </a:ext>
              </a:extLst>
            </p:cNvPr>
            <p:cNvSpPr/>
            <p:nvPr/>
          </p:nvSpPr>
          <p:spPr>
            <a:xfrm>
              <a:off x="3848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E75BB20B-5A6C-10C3-C1FA-CA6B018C46BD}"/>
                </a:ext>
              </a:extLst>
            </p:cNvPr>
            <p:cNvSpPr/>
            <p:nvPr/>
          </p:nvSpPr>
          <p:spPr>
            <a:xfrm>
              <a:off x="5245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2FA36BE9-A470-3D9E-D075-A39CD50C4D2B}"/>
                </a:ext>
              </a:extLst>
            </p:cNvPr>
            <p:cNvSpPr/>
            <p:nvPr/>
          </p:nvSpPr>
          <p:spPr>
            <a:xfrm>
              <a:off x="6642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76581099-6D4D-5438-D3E7-848265226F0D}"/>
                </a:ext>
              </a:extLst>
            </p:cNvPr>
            <p:cNvSpPr/>
            <p:nvPr/>
          </p:nvSpPr>
          <p:spPr>
            <a:xfrm>
              <a:off x="8039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D1CF0A20-8CB2-4D74-1B6A-D4782E3CA5D1}"/>
                </a:ext>
              </a:extLst>
            </p:cNvPr>
            <p:cNvSpPr/>
            <p:nvPr/>
          </p:nvSpPr>
          <p:spPr>
            <a:xfrm>
              <a:off x="9436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00AD9EF7-6B0E-EB63-72EB-B3FDACD1DFFD}"/>
                </a:ext>
              </a:extLst>
            </p:cNvPr>
            <p:cNvSpPr/>
            <p:nvPr/>
          </p:nvSpPr>
          <p:spPr>
            <a:xfrm>
              <a:off x="10833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5B8D4A6D-1F18-4A3B-61BB-4C0E8512150F}"/>
                </a:ext>
              </a:extLst>
            </p:cNvPr>
            <p:cNvSpPr/>
            <p:nvPr/>
          </p:nvSpPr>
          <p:spPr>
            <a:xfrm>
              <a:off x="12230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39C42F3B-A9CE-4018-163F-2BD6154AD34F}"/>
                </a:ext>
              </a:extLst>
            </p:cNvPr>
            <p:cNvSpPr/>
            <p:nvPr/>
          </p:nvSpPr>
          <p:spPr>
            <a:xfrm>
              <a:off x="1362713" y="6662498"/>
              <a:ext cx="60960" cy="60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7D132C3-F4C8-4A23-10A5-854D96CAA275}"/>
              </a:ext>
            </a:extLst>
          </p:cNvPr>
          <p:cNvGrpSpPr/>
          <p:nvPr/>
        </p:nvGrpSpPr>
        <p:grpSpPr>
          <a:xfrm>
            <a:off x="668338" y="1457570"/>
            <a:ext cx="2524172" cy="4162421"/>
            <a:chOff x="668338" y="1457570"/>
            <a:chExt cx="2524172" cy="4162421"/>
          </a:xfrm>
        </p:grpSpPr>
        <p:sp>
          <p:nvSpPr>
            <p:cNvPr id="202" name="矩形: 圆角 79">
              <a:extLst>
                <a:ext uri="{FF2B5EF4-FFF2-40B4-BE49-F238E27FC236}">
                  <a16:creationId xmlns:a16="http://schemas.microsoft.com/office/drawing/2014/main" id="{7810AF39-CEE5-2347-F1FC-BE87E86827EB}"/>
                </a:ext>
              </a:extLst>
            </p:cNvPr>
            <p:cNvSpPr/>
            <p:nvPr/>
          </p:nvSpPr>
          <p:spPr>
            <a:xfrm>
              <a:off x="668338" y="1923490"/>
              <a:ext cx="2524172" cy="3696501"/>
            </a:xfrm>
            <a:prstGeom prst="round2DiagRect">
              <a:avLst/>
            </a:prstGeom>
            <a:gradFill>
              <a:gsLst>
                <a:gs pos="0">
                  <a:schemeClr val="bg1">
                    <a:alpha val="99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05F25ADE-1CDB-5B30-7170-FAF1422DC10B}"/>
                </a:ext>
              </a:extLst>
            </p:cNvPr>
            <p:cNvSpPr txBox="1"/>
            <p:nvPr/>
          </p:nvSpPr>
          <p:spPr>
            <a:xfrm>
              <a:off x="1218690" y="2753405"/>
              <a:ext cx="1423467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完善团队建设</a:t>
              </a: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A9AB6A49-F56A-561B-4C58-9039F37ACB6A}"/>
                </a:ext>
              </a:extLst>
            </p:cNvPr>
            <p:cNvSpPr txBox="1"/>
            <p:nvPr/>
          </p:nvSpPr>
          <p:spPr>
            <a:xfrm>
              <a:off x="900599" y="3313444"/>
              <a:ext cx="2059651" cy="166250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电商市场在团队建设时要注意选拔能够快速响应变化的人才，提高团队内部的协作和执行力，使得团队能够迅速调整策略和营销方案。</a:t>
              </a:r>
            </a:p>
          </p:txBody>
        </p: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74673DD1-B2ED-7B02-E207-696A2A5DB3D6}"/>
                </a:ext>
              </a:extLst>
            </p:cNvPr>
            <p:cNvCxnSpPr>
              <a:cxnSpLocks/>
            </p:cNvCxnSpPr>
            <p:nvPr/>
          </p:nvCxnSpPr>
          <p:spPr>
            <a:xfrm>
              <a:off x="1817902" y="3187313"/>
              <a:ext cx="225045" cy="0"/>
            </a:xfrm>
            <a:prstGeom prst="line">
              <a:avLst/>
            </a:prstGeom>
            <a:ln w="190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弧形 206">
              <a:extLst>
                <a:ext uri="{FF2B5EF4-FFF2-40B4-BE49-F238E27FC236}">
                  <a16:creationId xmlns:a16="http://schemas.microsoft.com/office/drawing/2014/main" id="{E7EEE63E-0131-662F-451E-D3ACF95EC6C7}"/>
                </a:ext>
              </a:extLst>
            </p:cNvPr>
            <p:cNvSpPr/>
            <p:nvPr/>
          </p:nvSpPr>
          <p:spPr>
            <a:xfrm>
              <a:off x="1424508" y="1457570"/>
              <a:ext cx="1011832" cy="1011826"/>
            </a:xfrm>
            <a:prstGeom prst="arc">
              <a:avLst>
                <a:gd name="adj1" fmla="val 8462759"/>
                <a:gd name="adj2" fmla="val 18143130"/>
              </a:avLst>
            </a:prstGeom>
            <a:noFill/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B5560DE-3BC2-7422-3DC9-1F1B6B3C6BD2}"/>
                </a:ext>
              </a:extLst>
            </p:cNvPr>
            <p:cNvGrpSpPr/>
            <p:nvPr/>
          </p:nvGrpSpPr>
          <p:grpSpPr>
            <a:xfrm>
              <a:off x="1502335" y="1535392"/>
              <a:ext cx="856178" cy="869996"/>
              <a:chOff x="1502335" y="1535392"/>
              <a:chExt cx="856178" cy="869996"/>
            </a:xfrm>
          </p:grpSpPr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81EE696A-10C3-914A-03FD-2FB91A146A55}"/>
                  </a:ext>
                </a:extLst>
              </p:cNvPr>
              <p:cNvSpPr/>
              <p:nvPr/>
            </p:nvSpPr>
            <p:spPr>
              <a:xfrm>
                <a:off x="1502335" y="1535392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id="{76451832-E5CD-7F5C-C17B-F06FAD33C7E6}"/>
                  </a:ext>
                </a:extLst>
              </p:cNvPr>
              <p:cNvSpPr/>
              <p:nvPr/>
            </p:nvSpPr>
            <p:spPr>
              <a:xfrm>
                <a:off x="1502335" y="1549211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5000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230" name="组合 229">
                <a:extLst>
                  <a:ext uri="{FF2B5EF4-FFF2-40B4-BE49-F238E27FC236}">
                    <a16:creationId xmlns:a16="http://schemas.microsoft.com/office/drawing/2014/main" id="{520A4230-C40A-1783-9F5A-1F68DBA6390A}"/>
                  </a:ext>
                </a:extLst>
              </p:cNvPr>
              <p:cNvGrpSpPr/>
              <p:nvPr/>
            </p:nvGrpSpPr>
            <p:grpSpPr>
              <a:xfrm>
                <a:off x="1687982" y="1809237"/>
                <a:ext cx="484884" cy="322360"/>
                <a:chOff x="7189144" y="3297216"/>
                <a:chExt cx="484884" cy="322360"/>
              </a:xfrm>
              <a:solidFill>
                <a:srgbClr val="FAFAFA"/>
              </a:solidFill>
            </p:grpSpPr>
            <p:sp>
              <p:nvSpPr>
                <p:cNvPr id="231" name="任意多边形: 形状 44">
                  <a:extLst>
                    <a:ext uri="{FF2B5EF4-FFF2-40B4-BE49-F238E27FC236}">
                      <a16:creationId xmlns:a16="http://schemas.microsoft.com/office/drawing/2014/main" id="{C6E2610D-2865-787C-496B-1D2CE7F6AD19}"/>
                    </a:ext>
                  </a:extLst>
                </p:cNvPr>
                <p:cNvSpPr/>
                <p:nvPr/>
              </p:nvSpPr>
              <p:spPr>
                <a:xfrm>
                  <a:off x="7189144" y="3342913"/>
                  <a:ext cx="213252" cy="250954"/>
                </a:xfrm>
                <a:custGeom>
                  <a:avLst/>
                  <a:gdLst>
                    <a:gd name="connsiteX0" fmla="*/ 845 w 213252"/>
                    <a:gd name="connsiteY0" fmla="*/ 250891 h 250954"/>
                    <a:gd name="connsiteX1" fmla="*/ 213202 w 213252"/>
                    <a:gd name="connsiteY1" fmla="*/ 125655 h 250954"/>
                    <a:gd name="connsiteX2" fmla="*/ -51 w 213252"/>
                    <a:gd name="connsiteY2" fmla="*/ -63 h 250954"/>
                    <a:gd name="connsiteX3" fmla="*/ -51 w 213252"/>
                    <a:gd name="connsiteY3" fmla="*/ 243241 h 250954"/>
                    <a:gd name="connsiteX4" fmla="*/ 845 w 213252"/>
                    <a:gd name="connsiteY4" fmla="*/ 250891 h 25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252" h="250954">
                      <a:moveTo>
                        <a:pt x="845" y="250891"/>
                      </a:moveTo>
                      <a:lnTo>
                        <a:pt x="213202" y="125655"/>
                      </a:lnTo>
                      <a:lnTo>
                        <a:pt x="-51" y="-63"/>
                      </a:lnTo>
                      <a:lnTo>
                        <a:pt x="-51" y="243241"/>
                      </a:lnTo>
                      <a:cubicBezTo>
                        <a:pt x="-30" y="245818"/>
                        <a:pt x="266" y="248382"/>
                        <a:pt x="845" y="250891"/>
                      </a:cubicBezTo>
                      <a:close/>
                    </a:path>
                  </a:pathLst>
                </a:custGeom>
                <a:grpFill/>
                <a:ln w="6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45">
                  <a:extLst>
                    <a:ext uri="{FF2B5EF4-FFF2-40B4-BE49-F238E27FC236}">
                      <a16:creationId xmlns:a16="http://schemas.microsoft.com/office/drawing/2014/main" id="{C940719D-5CAA-3619-E836-502DB8258B28}"/>
                    </a:ext>
                  </a:extLst>
                </p:cNvPr>
                <p:cNvSpPr/>
                <p:nvPr/>
              </p:nvSpPr>
              <p:spPr>
                <a:xfrm>
                  <a:off x="7193624" y="3473870"/>
                  <a:ext cx="477303" cy="145706"/>
                </a:xfrm>
                <a:custGeom>
                  <a:avLst/>
                  <a:gdLst>
                    <a:gd name="connsiteX0" fmla="*/ 218096 w 477303"/>
                    <a:gd name="connsiteY0" fmla="*/ 212 h 145706"/>
                    <a:gd name="connsiteX1" fmla="*/ -51 w 477303"/>
                    <a:gd name="connsiteY1" fmla="*/ 128550 h 145706"/>
                    <a:gd name="connsiteX2" fmla="*/ 29035 w 477303"/>
                    <a:gd name="connsiteY2" fmla="*/ 145643 h 145706"/>
                    <a:gd name="connsiteX3" fmla="*/ 446719 w 477303"/>
                    <a:gd name="connsiteY3" fmla="*/ 145643 h 145706"/>
                    <a:gd name="connsiteX4" fmla="*/ 477252 w 477303"/>
                    <a:gd name="connsiteY4" fmla="*/ 125931 h 145706"/>
                    <a:gd name="connsiteX5" fmla="*/ 263586 w 477303"/>
                    <a:gd name="connsiteY5" fmla="*/ -63 h 145706"/>
                    <a:gd name="connsiteX6" fmla="*/ 240841 w 477303"/>
                    <a:gd name="connsiteY6" fmla="*/ 13722 h 145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7303" h="145706">
                      <a:moveTo>
                        <a:pt x="218096" y="212"/>
                      </a:moveTo>
                      <a:lnTo>
                        <a:pt x="-51" y="128550"/>
                      </a:lnTo>
                      <a:cubicBezTo>
                        <a:pt x="5870" y="139061"/>
                        <a:pt x="16974" y="145588"/>
                        <a:pt x="29035" y="145643"/>
                      </a:cubicBezTo>
                      <a:lnTo>
                        <a:pt x="446719" y="145643"/>
                      </a:lnTo>
                      <a:cubicBezTo>
                        <a:pt x="459876" y="145609"/>
                        <a:pt x="471807" y="137910"/>
                        <a:pt x="477252" y="125931"/>
                      </a:cubicBezTo>
                      <a:lnTo>
                        <a:pt x="263586" y="-63"/>
                      </a:lnTo>
                      <a:lnTo>
                        <a:pt x="240841" y="13722"/>
                      </a:lnTo>
                      <a:close/>
                    </a:path>
                  </a:pathLst>
                </a:custGeom>
                <a:grpFill/>
                <a:ln w="6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46">
                  <a:extLst>
                    <a:ext uri="{FF2B5EF4-FFF2-40B4-BE49-F238E27FC236}">
                      <a16:creationId xmlns:a16="http://schemas.microsoft.com/office/drawing/2014/main" id="{0C43995C-99B1-79BD-0FFD-16661D54C440}"/>
                    </a:ext>
                  </a:extLst>
                </p:cNvPr>
                <p:cNvSpPr/>
                <p:nvPr/>
              </p:nvSpPr>
              <p:spPr>
                <a:xfrm>
                  <a:off x="7466635" y="3346359"/>
                  <a:ext cx="207393" cy="244337"/>
                </a:xfrm>
                <a:custGeom>
                  <a:avLst/>
                  <a:gdLst>
                    <a:gd name="connsiteX0" fmla="*/ 207343 w 207393"/>
                    <a:gd name="connsiteY0" fmla="*/ 239794 h 244337"/>
                    <a:gd name="connsiteX1" fmla="*/ 207343 w 207393"/>
                    <a:gd name="connsiteY1" fmla="*/ -63 h 244337"/>
                    <a:gd name="connsiteX2" fmla="*/ -51 w 207393"/>
                    <a:gd name="connsiteY2" fmla="*/ 122209 h 244337"/>
                    <a:gd name="connsiteX3" fmla="*/ 206723 w 207393"/>
                    <a:gd name="connsiteY3" fmla="*/ 244274 h 244337"/>
                    <a:gd name="connsiteX4" fmla="*/ 207343 w 207393"/>
                    <a:gd name="connsiteY4" fmla="*/ 239794 h 244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7393" h="244337">
                      <a:moveTo>
                        <a:pt x="207343" y="239794"/>
                      </a:moveTo>
                      <a:lnTo>
                        <a:pt x="207343" y="-63"/>
                      </a:lnTo>
                      <a:lnTo>
                        <a:pt x="-51" y="122209"/>
                      </a:lnTo>
                      <a:lnTo>
                        <a:pt x="206723" y="244274"/>
                      </a:lnTo>
                      <a:cubicBezTo>
                        <a:pt x="207033" y="242799"/>
                        <a:pt x="207240" y="241297"/>
                        <a:pt x="207343" y="239794"/>
                      </a:cubicBezTo>
                      <a:close/>
                    </a:path>
                  </a:pathLst>
                </a:custGeom>
                <a:grpFill/>
                <a:ln w="6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47">
                  <a:extLst>
                    <a:ext uri="{FF2B5EF4-FFF2-40B4-BE49-F238E27FC236}">
                      <a16:creationId xmlns:a16="http://schemas.microsoft.com/office/drawing/2014/main" id="{9AAEDA26-21BA-21AA-AB4C-67599D09FBF0}"/>
                    </a:ext>
                  </a:extLst>
                </p:cNvPr>
                <p:cNvSpPr/>
                <p:nvPr/>
              </p:nvSpPr>
              <p:spPr>
                <a:xfrm>
                  <a:off x="7189144" y="3297216"/>
                  <a:ext cx="484884" cy="179341"/>
                </a:xfrm>
                <a:custGeom>
                  <a:avLst/>
                  <a:gdLst>
                    <a:gd name="connsiteX0" fmla="*/ 33515 w 484884"/>
                    <a:gd name="connsiteY0" fmla="*/ -63 h 179341"/>
                    <a:gd name="connsiteX1" fmla="*/ -51 w 484884"/>
                    <a:gd name="connsiteY1" fmla="*/ 33503 h 179341"/>
                    <a:gd name="connsiteX2" fmla="*/ -51 w 484884"/>
                    <a:gd name="connsiteY2" fmla="*/ 34537 h 179341"/>
                    <a:gd name="connsiteX3" fmla="*/ 245321 w 484884"/>
                    <a:gd name="connsiteY3" fmla="*/ 179278 h 179341"/>
                    <a:gd name="connsiteX4" fmla="*/ 484834 w 484884"/>
                    <a:gd name="connsiteY4" fmla="*/ 38052 h 179341"/>
                    <a:gd name="connsiteX5" fmla="*/ 484834 w 484884"/>
                    <a:gd name="connsiteY5" fmla="*/ 33572 h 179341"/>
                    <a:gd name="connsiteX6" fmla="*/ 451267 w 484884"/>
                    <a:gd name="connsiteY6" fmla="*/ 5 h 179341"/>
                    <a:gd name="connsiteX7" fmla="*/ 451198 w 484884"/>
                    <a:gd name="connsiteY7" fmla="*/ 5 h 17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4884" h="179341">
                      <a:moveTo>
                        <a:pt x="33515" y="-63"/>
                      </a:moveTo>
                      <a:cubicBezTo>
                        <a:pt x="14975" y="-63"/>
                        <a:pt x="-51" y="14962"/>
                        <a:pt x="-51" y="33503"/>
                      </a:cubicBezTo>
                      <a:lnTo>
                        <a:pt x="-51" y="34537"/>
                      </a:lnTo>
                      <a:lnTo>
                        <a:pt x="245321" y="179278"/>
                      </a:lnTo>
                      <a:lnTo>
                        <a:pt x="484834" y="38052"/>
                      </a:lnTo>
                      <a:lnTo>
                        <a:pt x="484834" y="33572"/>
                      </a:lnTo>
                      <a:cubicBezTo>
                        <a:pt x="484834" y="15031"/>
                        <a:pt x="469808" y="5"/>
                        <a:pt x="451267" y="5"/>
                      </a:cubicBezTo>
                      <a:cubicBezTo>
                        <a:pt x="451247" y="5"/>
                        <a:pt x="451219" y="5"/>
                        <a:pt x="451198" y="5"/>
                      </a:cubicBezTo>
                      <a:close/>
                    </a:path>
                  </a:pathLst>
                </a:custGeom>
                <a:grpFill/>
                <a:ln w="6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F02D41B-43CC-0C04-FFA3-BB589F06868A}"/>
              </a:ext>
            </a:extLst>
          </p:cNvPr>
          <p:cNvGrpSpPr/>
          <p:nvPr/>
        </p:nvGrpSpPr>
        <p:grpSpPr>
          <a:xfrm>
            <a:off x="3445823" y="1735657"/>
            <a:ext cx="2524172" cy="4162421"/>
            <a:chOff x="3445823" y="1735657"/>
            <a:chExt cx="2524172" cy="4162421"/>
          </a:xfrm>
        </p:grpSpPr>
        <p:sp>
          <p:nvSpPr>
            <p:cNvPr id="208" name="矩形: 圆角 244">
              <a:extLst>
                <a:ext uri="{FF2B5EF4-FFF2-40B4-BE49-F238E27FC236}">
                  <a16:creationId xmlns:a16="http://schemas.microsoft.com/office/drawing/2014/main" id="{8D86C423-3BD6-9C53-C27E-8CBA179122DF}"/>
                </a:ext>
              </a:extLst>
            </p:cNvPr>
            <p:cNvSpPr/>
            <p:nvPr/>
          </p:nvSpPr>
          <p:spPr>
            <a:xfrm>
              <a:off x="3445823" y="2201577"/>
              <a:ext cx="2524172" cy="3696501"/>
            </a:xfrm>
            <a:prstGeom prst="round2Diag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70FD2247-7EA3-8347-778C-7671493FB3F5}"/>
                </a:ext>
              </a:extLst>
            </p:cNvPr>
            <p:cNvSpPr txBox="1"/>
            <p:nvPr/>
          </p:nvSpPr>
          <p:spPr>
            <a:xfrm>
              <a:off x="4015411" y="3031492"/>
              <a:ext cx="1384995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建立考核制度</a:t>
              </a:r>
            </a:p>
          </p:txBody>
        </p: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D9FEFADA-59DC-665F-ED7F-FBDDD857B3DA}"/>
                </a:ext>
              </a:extLst>
            </p:cNvPr>
            <p:cNvSpPr txBox="1"/>
            <p:nvPr/>
          </p:nvSpPr>
          <p:spPr>
            <a:xfrm>
              <a:off x="3708502" y="3591531"/>
              <a:ext cx="1998815" cy="166250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建立合理的考核制度，激励团队成员不断地学习和提升。开展团队建设活动，加强团队成员之间的交流和沟通，形成良好的工作氛围。</a:t>
              </a:r>
            </a:p>
          </p:txBody>
        </p: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EFF495D1-589B-22CE-6A77-1ED0DD76C5A3}"/>
                </a:ext>
              </a:extLst>
            </p:cNvPr>
            <p:cNvCxnSpPr>
              <a:cxnSpLocks/>
            </p:cNvCxnSpPr>
            <p:nvPr/>
          </p:nvCxnSpPr>
          <p:spPr>
            <a:xfrm>
              <a:off x="4595387" y="3465400"/>
              <a:ext cx="225045" cy="0"/>
            </a:xfrm>
            <a:prstGeom prst="line">
              <a:avLst/>
            </a:prstGeom>
            <a:ln w="190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588A6E6-61C1-9FAF-0271-E2CFC00B50A5}"/>
                </a:ext>
              </a:extLst>
            </p:cNvPr>
            <p:cNvGrpSpPr/>
            <p:nvPr/>
          </p:nvGrpSpPr>
          <p:grpSpPr>
            <a:xfrm>
              <a:off x="4201993" y="1735657"/>
              <a:ext cx="1011832" cy="1011826"/>
              <a:chOff x="4201993" y="1735657"/>
              <a:chExt cx="1011832" cy="1011826"/>
            </a:xfrm>
          </p:grpSpPr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F1BC7C6D-E277-65F3-B78C-504250496B78}"/>
                  </a:ext>
                </a:extLst>
              </p:cNvPr>
              <p:cNvSpPr/>
              <p:nvPr/>
            </p:nvSpPr>
            <p:spPr>
              <a:xfrm>
                <a:off x="4279820" y="1813481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213" name="弧形 212">
                <a:extLst>
                  <a:ext uri="{FF2B5EF4-FFF2-40B4-BE49-F238E27FC236}">
                    <a16:creationId xmlns:a16="http://schemas.microsoft.com/office/drawing/2014/main" id="{5BF0308A-5DEE-BD65-1BD2-981B7ACD3E0F}"/>
                  </a:ext>
                </a:extLst>
              </p:cNvPr>
              <p:cNvSpPr/>
              <p:nvPr/>
            </p:nvSpPr>
            <p:spPr>
              <a:xfrm>
                <a:off x="4201993" y="1735657"/>
                <a:ext cx="1011832" cy="1011826"/>
              </a:xfrm>
              <a:prstGeom prst="arc">
                <a:avLst>
                  <a:gd name="adj1" fmla="val 8462759"/>
                  <a:gd name="adj2" fmla="val 18143130"/>
                </a:avLst>
              </a:prstGeom>
              <a:noFill/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81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31B34AE8-7601-9523-793A-44E744612844}"/>
                  </a:ext>
                </a:extLst>
              </p:cNvPr>
              <p:cNvSpPr/>
              <p:nvPr/>
            </p:nvSpPr>
            <p:spPr>
              <a:xfrm>
                <a:off x="4279820" y="1833117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5000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235" name="组合 234">
                <a:extLst>
                  <a:ext uri="{FF2B5EF4-FFF2-40B4-BE49-F238E27FC236}">
                    <a16:creationId xmlns:a16="http://schemas.microsoft.com/office/drawing/2014/main" id="{C3D1DD92-5D87-C1FE-994B-DDBF753EA053}"/>
                  </a:ext>
                </a:extLst>
              </p:cNvPr>
              <p:cNvGrpSpPr/>
              <p:nvPr/>
            </p:nvGrpSpPr>
            <p:grpSpPr>
              <a:xfrm>
                <a:off x="4537562" y="2023508"/>
                <a:ext cx="340694" cy="417614"/>
                <a:chOff x="6358809" y="3249727"/>
                <a:chExt cx="340694" cy="417614"/>
              </a:xfrm>
              <a:solidFill>
                <a:srgbClr val="FAFAFA"/>
              </a:solidFill>
            </p:grpSpPr>
            <p:sp>
              <p:nvSpPr>
                <p:cNvPr id="236" name="任意多边形: 形状 50">
                  <a:extLst>
                    <a:ext uri="{FF2B5EF4-FFF2-40B4-BE49-F238E27FC236}">
                      <a16:creationId xmlns:a16="http://schemas.microsoft.com/office/drawing/2014/main" id="{E96AF569-0DA6-0193-102A-52DD5814DDB5}"/>
                    </a:ext>
                  </a:extLst>
                </p:cNvPr>
                <p:cNvSpPr/>
                <p:nvPr/>
              </p:nvSpPr>
              <p:spPr>
                <a:xfrm>
                  <a:off x="6358809" y="3249727"/>
                  <a:ext cx="340694" cy="417614"/>
                </a:xfrm>
                <a:custGeom>
                  <a:avLst/>
                  <a:gdLst>
                    <a:gd name="connsiteX0" fmla="*/ 24831 w 340694"/>
                    <a:gd name="connsiteY0" fmla="*/ -63 h 417614"/>
                    <a:gd name="connsiteX1" fmla="*/ -51 w 340694"/>
                    <a:gd name="connsiteY1" fmla="*/ 24818 h 417614"/>
                    <a:gd name="connsiteX2" fmla="*/ -51 w 340694"/>
                    <a:gd name="connsiteY2" fmla="*/ 392669 h 417614"/>
                    <a:gd name="connsiteX3" fmla="*/ 24831 w 340694"/>
                    <a:gd name="connsiteY3" fmla="*/ 417551 h 417614"/>
                    <a:gd name="connsiteX4" fmla="*/ 247320 w 340694"/>
                    <a:gd name="connsiteY4" fmla="*/ 417551 h 417614"/>
                    <a:gd name="connsiteX5" fmla="*/ 247320 w 340694"/>
                    <a:gd name="connsiteY5" fmla="*/ 368683 h 417614"/>
                    <a:gd name="connsiteX6" fmla="*/ 286469 w 340694"/>
                    <a:gd name="connsiteY6" fmla="*/ 329603 h 417614"/>
                    <a:gd name="connsiteX7" fmla="*/ 340643 w 340694"/>
                    <a:gd name="connsiteY7" fmla="*/ 329603 h 417614"/>
                    <a:gd name="connsiteX8" fmla="*/ 340643 w 340694"/>
                    <a:gd name="connsiteY8" fmla="*/ 24818 h 417614"/>
                    <a:gd name="connsiteX9" fmla="*/ 315762 w 340694"/>
                    <a:gd name="connsiteY9" fmla="*/ -63 h 417614"/>
                    <a:gd name="connsiteX10" fmla="*/ 275441 w 340694"/>
                    <a:gd name="connsiteY10" fmla="*/ 227801 h 417614"/>
                    <a:gd name="connsiteX11" fmla="*/ 64807 w 340694"/>
                    <a:gd name="connsiteY11" fmla="*/ 227801 h 417614"/>
                    <a:gd name="connsiteX12" fmla="*/ 64807 w 340694"/>
                    <a:gd name="connsiteY12" fmla="*/ 210639 h 417614"/>
                    <a:gd name="connsiteX13" fmla="*/ 275441 w 340694"/>
                    <a:gd name="connsiteY13" fmla="*/ 210639 h 417614"/>
                    <a:gd name="connsiteX14" fmla="*/ 275441 w 340694"/>
                    <a:gd name="connsiteY14" fmla="*/ 167837 h 417614"/>
                    <a:gd name="connsiteX15" fmla="*/ 64807 w 340694"/>
                    <a:gd name="connsiteY15" fmla="*/ 167837 h 417614"/>
                    <a:gd name="connsiteX16" fmla="*/ 64807 w 340694"/>
                    <a:gd name="connsiteY16" fmla="*/ 150744 h 417614"/>
                    <a:gd name="connsiteX17" fmla="*/ 275441 w 340694"/>
                    <a:gd name="connsiteY17" fmla="*/ 150744 h 417614"/>
                    <a:gd name="connsiteX18" fmla="*/ 275441 w 340694"/>
                    <a:gd name="connsiteY18" fmla="*/ 107941 h 417614"/>
                    <a:gd name="connsiteX19" fmla="*/ 64807 w 340694"/>
                    <a:gd name="connsiteY19" fmla="*/ 107941 h 417614"/>
                    <a:gd name="connsiteX20" fmla="*/ 64807 w 340694"/>
                    <a:gd name="connsiteY20" fmla="*/ 90779 h 417614"/>
                    <a:gd name="connsiteX21" fmla="*/ 275441 w 340694"/>
                    <a:gd name="connsiteY21" fmla="*/ 90779 h 417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40694" h="417614">
                      <a:moveTo>
                        <a:pt x="24831" y="-63"/>
                      </a:moveTo>
                      <a:cubicBezTo>
                        <a:pt x="11087" y="-63"/>
                        <a:pt x="-51" y="11075"/>
                        <a:pt x="-51" y="24818"/>
                      </a:cubicBezTo>
                      <a:lnTo>
                        <a:pt x="-51" y="392669"/>
                      </a:lnTo>
                      <a:cubicBezTo>
                        <a:pt x="-51" y="406413"/>
                        <a:pt x="11087" y="417551"/>
                        <a:pt x="24831" y="417551"/>
                      </a:cubicBezTo>
                      <a:lnTo>
                        <a:pt x="247320" y="417551"/>
                      </a:lnTo>
                      <a:lnTo>
                        <a:pt x="247320" y="368683"/>
                      </a:lnTo>
                      <a:cubicBezTo>
                        <a:pt x="247354" y="347089"/>
                        <a:pt x="264875" y="329603"/>
                        <a:pt x="286469" y="329603"/>
                      </a:cubicBezTo>
                      <a:lnTo>
                        <a:pt x="340643" y="329603"/>
                      </a:lnTo>
                      <a:lnTo>
                        <a:pt x="340643" y="24818"/>
                      </a:lnTo>
                      <a:cubicBezTo>
                        <a:pt x="340643" y="11075"/>
                        <a:pt x="329505" y="-63"/>
                        <a:pt x="315762" y="-63"/>
                      </a:cubicBezTo>
                      <a:close/>
                      <a:moveTo>
                        <a:pt x="275441" y="227801"/>
                      </a:moveTo>
                      <a:lnTo>
                        <a:pt x="64807" y="227801"/>
                      </a:lnTo>
                      <a:lnTo>
                        <a:pt x="64807" y="210639"/>
                      </a:lnTo>
                      <a:lnTo>
                        <a:pt x="275441" y="210639"/>
                      </a:lnTo>
                      <a:close/>
                      <a:moveTo>
                        <a:pt x="275441" y="167837"/>
                      </a:moveTo>
                      <a:lnTo>
                        <a:pt x="64807" y="167837"/>
                      </a:lnTo>
                      <a:lnTo>
                        <a:pt x="64807" y="150744"/>
                      </a:lnTo>
                      <a:lnTo>
                        <a:pt x="275441" y="150744"/>
                      </a:lnTo>
                      <a:close/>
                      <a:moveTo>
                        <a:pt x="275441" y="107941"/>
                      </a:moveTo>
                      <a:lnTo>
                        <a:pt x="64807" y="107941"/>
                      </a:lnTo>
                      <a:lnTo>
                        <a:pt x="64807" y="90779"/>
                      </a:lnTo>
                      <a:lnTo>
                        <a:pt x="275441" y="90779"/>
                      </a:lnTo>
                      <a:close/>
                    </a:path>
                  </a:pathLst>
                </a:custGeom>
                <a:grpFill/>
                <a:ln w="6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51">
                  <a:extLst>
                    <a:ext uri="{FF2B5EF4-FFF2-40B4-BE49-F238E27FC236}">
                      <a16:creationId xmlns:a16="http://schemas.microsoft.com/office/drawing/2014/main" id="{AE15F5A6-7215-EA3A-EF15-B3DA60419C43}"/>
                    </a:ext>
                  </a:extLst>
                </p:cNvPr>
                <p:cNvSpPr/>
                <p:nvPr/>
              </p:nvSpPr>
              <p:spPr>
                <a:xfrm>
                  <a:off x="6619965" y="3593592"/>
                  <a:ext cx="68373" cy="64375"/>
                </a:xfrm>
                <a:custGeom>
                  <a:avLst/>
                  <a:gdLst>
                    <a:gd name="connsiteX0" fmla="*/ -51 w 68373"/>
                    <a:gd name="connsiteY0" fmla="*/ 24818 h 64375"/>
                    <a:gd name="connsiteX1" fmla="*/ -51 w 68373"/>
                    <a:gd name="connsiteY1" fmla="*/ 64312 h 64375"/>
                    <a:gd name="connsiteX2" fmla="*/ 68322 w 68373"/>
                    <a:gd name="connsiteY2" fmla="*/ -63 h 64375"/>
                    <a:gd name="connsiteX3" fmla="*/ 24900 w 68373"/>
                    <a:gd name="connsiteY3" fmla="*/ -63 h 64375"/>
                    <a:gd name="connsiteX4" fmla="*/ -51 w 68373"/>
                    <a:gd name="connsiteY4" fmla="*/ 24818 h 6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373" h="64375">
                      <a:moveTo>
                        <a:pt x="-51" y="24818"/>
                      </a:moveTo>
                      <a:lnTo>
                        <a:pt x="-51" y="64312"/>
                      </a:lnTo>
                      <a:lnTo>
                        <a:pt x="68322" y="-63"/>
                      </a:lnTo>
                      <a:lnTo>
                        <a:pt x="24900" y="-63"/>
                      </a:lnTo>
                      <a:cubicBezTo>
                        <a:pt x="11149" y="-63"/>
                        <a:pt x="-16" y="11068"/>
                        <a:pt x="-51" y="24818"/>
                      </a:cubicBezTo>
                      <a:close/>
                    </a:path>
                  </a:pathLst>
                </a:custGeom>
                <a:grpFill/>
                <a:ln w="6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4BA8AE7-B020-C746-058A-48ED5EBC818A}"/>
              </a:ext>
            </a:extLst>
          </p:cNvPr>
          <p:cNvGrpSpPr/>
          <p:nvPr/>
        </p:nvGrpSpPr>
        <p:grpSpPr>
          <a:xfrm>
            <a:off x="9000794" y="1735662"/>
            <a:ext cx="2524172" cy="4162416"/>
            <a:chOff x="9000794" y="1735662"/>
            <a:chExt cx="2524172" cy="4162416"/>
          </a:xfrm>
        </p:grpSpPr>
        <p:sp>
          <p:nvSpPr>
            <p:cNvPr id="220" name="矩形: 圆角 266">
              <a:extLst>
                <a:ext uri="{FF2B5EF4-FFF2-40B4-BE49-F238E27FC236}">
                  <a16:creationId xmlns:a16="http://schemas.microsoft.com/office/drawing/2014/main" id="{09ADEDE2-1C1E-E622-CE4F-1108D9AF58D7}"/>
                </a:ext>
              </a:extLst>
            </p:cNvPr>
            <p:cNvSpPr/>
            <p:nvPr/>
          </p:nvSpPr>
          <p:spPr>
            <a:xfrm>
              <a:off x="9000794" y="2201577"/>
              <a:ext cx="2524172" cy="3696501"/>
            </a:xfrm>
            <a:prstGeom prst="round2Diag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4FD7BFA1-1A40-97DC-5598-4CC2C4DA98EF}"/>
                </a:ext>
              </a:extLst>
            </p:cNvPr>
            <p:cNvSpPr txBox="1"/>
            <p:nvPr/>
          </p:nvSpPr>
          <p:spPr>
            <a:xfrm>
              <a:off x="9570383" y="3031492"/>
              <a:ext cx="1384995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建立分享机制</a:t>
              </a:r>
            </a:p>
          </p:txBody>
        </p:sp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885160E1-F6FE-2DA3-1AE3-D1C123FECE4C}"/>
                </a:ext>
              </a:extLst>
            </p:cNvPr>
            <p:cNvSpPr txBox="1"/>
            <p:nvPr/>
          </p:nvSpPr>
          <p:spPr>
            <a:xfrm>
              <a:off x="9267885" y="3591531"/>
              <a:ext cx="1989990" cy="166250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建立知识分享机制，鼓励团队成员分享自己的经验和所学，掌握市场和业务动态，寻找更多的促销机会，从而提高电商促销的活动效果。</a:t>
              </a:r>
            </a:p>
          </p:txBody>
        </p: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4BC5114D-6287-0AF8-765E-87E3EDF47B25}"/>
                </a:ext>
              </a:extLst>
            </p:cNvPr>
            <p:cNvCxnSpPr>
              <a:cxnSpLocks/>
            </p:cNvCxnSpPr>
            <p:nvPr/>
          </p:nvCxnSpPr>
          <p:spPr>
            <a:xfrm>
              <a:off x="10150358" y="3465400"/>
              <a:ext cx="225045" cy="0"/>
            </a:xfrm>
            <a:prstGeom prst="line">
              <a:avLst/>
            </a:prstGeom>
            <a:ln w="190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FDE30AF-8754-5832-D47C-162FC1E47F32}"/>
                </a:ext>
              </a:extLst>
            </p:cNvPr>
            <p:cNvGrpSpPr/>
            <p:nvPr/>
          </p:nvGrpSpPr>
          <p:grpSpPr>
            <a:xfrm>
              <a:off x="9756964" y="1735662"/>
              <a:ext cx="1011832" cy="1011826"/>
              <a:chOff x="9756964" y="1735662"/>
              <a:chExt cx="1011832" cy="1011826"/>
            </a:xfrm>
          </p:grpSpPr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id="{249A3871-6189-7349-4F7B-E6807DE7F834}"/>
                  </a:ext>
                </a:extLst>
              </p:cNvPr>
              <p:cNvSpPr/>
              <p:nvPr/>
            </p:nvSpPr>
            <p:spPr>
              <a:xfrm>
                <a:off x="9834791" y="1813486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225" name="弧形 224">
                <a:extLst>
                  <a:ext uri="{FF2B5EF4-FFF2-40B4-BE49-F238E27FC236}">
                    <a16:creationId xmlns:a16="http://schemas.microsoft.com/office/drawing/2014/main" id="{A246A15D-D17F-8289-85FA-08B953B5DAD1}"/>
                  </a:ext>
                </a:extLst>
              </p:cNvPr>
              <p:cNvSpPr/>
              <p:nvPr/>
            </p:nvSpPr>
            <p:spPr>
              <a:xfrm>
                <a:off x="9756964" y="1735662"/>
                <a:ext cx="1011832" cy="1011826"/>
              </a:xfrm>
              <a:prstGeom prst="arc">
                <a:avLst>
                  <a:gd name="adj1" fmla="val 8462759"/>
                  <a:gd name="adj2" fmla="val 18143130"/>
                </a:avLst>
              </a:prstGeom>
              <a:noFill/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81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86EE9FFB-600B-7184-456C-78DF69CC3DAC}"/>
                  </a:ext>
                </a:extLst>
              </p:cNvPr>
              <p:cNvSpPr/>
              <p:nvPr/>
            </p:nvSpPr>
            <p:spPr>
              <a:xfrm>
                <a:off x="9834791" y="1804227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5000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17">
                <a:extLst>
                  <a:ext uri="{FF2B5EF4-FFF2-40B4-BE49-F238E27FC236}">
                    <a16:creationId xmlns:a16="http://schemas.microsoft.com/office/drawing/2014/main" id="{B4AAE31F-6936-E899-9CC6-8FCC5E9069A3}"/>
                  </a:ext>
                </a:extLst>
              </p:cNvPr>
              <p:cNvSpPr/>
              <p:nvPr/>
            </p:nvSpPr>
            <p:spPr>
              <a:xfrm>
                <a:off x="10038456" y="1957957"/>
                <a:ext cx="448849" cy="494240"/>
              </a:xfrm>
              <a:custGeom>
                <a:avLst/>
                <a:gdLst>
                  <a:gd name="connsiteX0" fmla="*/ 335072 w 448849"/>
                  <a:gd name="connsiteY0" fmla="*/ 309132 h 494240"/>
                  <a:gd name="connsiteX1" fmla="*/ 265734 w 448849"/>
                  <a:gd name="connsiteY1" fmla="*/ 398734 h 494240"/>
                  <a:gd name="connsiteX2" fmla="*/ 377116 w 448849"/>
                  <a:gd name="connsiteY2" fmla="*/ 418792 h 494240"/>
                  <a:gd name="connsiteX3" fmla="*/ 448798 w 448849"/>
                  <a:gd name="connsiteY3" fmla="*/ 342423 h 494240"/>
                  <a:gd name="connsiteX4" fmla="*/ 448798 w 448849"/>
                  <a:gd name="connsiteY4" fmla="*/ 342423 h 494240"/>
                  <a:gd name="connsiteX5" fmla="*/ 448798 w 448849"/>
                  <a:gd name="connsiteY5" fmla="*/ -63 h 494240"/>
                  <a:gd name="connsiteX6" fmla="*/ 448798 w 448849"/>
                  <a:gd name="connsiteY6" fmla="*/ -63 h 494240"/>
                  <a:gd name="connsiteX7" fmla="*/ 148976 w 448849"/>
                  <a:gd name="connsiteY7" fmla="*/ 57764 h 494240"/>
                  <a:gd name="connsiteX8" fmla="*/ 148976 w 448849"/>
                  <a:gd name="connsiteY8" fmla="*/ 367512 h 494240"/>
                  <a:gd name="connsiteX9" fmla="*/ 71711 w 448849"/>
                  <a:gd name="connsiteY9" fmla="*/ 374404 h 494240"/>
                  <a:gd name="connsiteX10" fmla="*/ 2373 w 448849"/>
                  <a:gd name="connsiteY10" fmla="*/ 464006 h 494240"/>
                  <a:gd name="connsiteX11" fmla="*/ 113755 w 448849"/>
                  <a:gd name="connsiteY11" fmla="*/ 484063 h 494240"/>
                  <a:gd name="connsiteX12" fmla="*/ 185437 w 448849"/>
                  <a:gd name="connsiteY12" fmla="*/ 406730 h 494240"/>
                  <a:gd name="connsiteX13" fmla="*/ 185437 w 448849"/>
                  <a:gd name="connsiteY13" fmla="*/ 406730 h 494240"/>
                  <a:gd name="connsiteX14" fmla="*/ 185437 w 448849"/>
                  <a:gd name="connsiteY14" fmla="*/ 203402 h 494240"/>
                  <a:gd name="connsiteX15" fmla="*/ 412337 w 448849"/>
                  <a:gd name="connsiteY15" fmla="*/ 159566 h 494240"/>
                  <a:gd name="connsiteX16" fmla="*/ 412337 w 448849"/>
                  <a:gd name="connsiteY16" fmla="*/ 302516 h 494240"/>
                  <a:gd name="connsiteX17" fmla="*/ 335072 w 448849"/>
                  <a:gd name="connsiteY17" fmla="*/ 309132 h 494240"/>
                  <a:gd name="connsiteX18" fmla="*/ 185437 w 448849"/>
                  <a:gd name="connsiteY18" fmla="*/ 161496 h 494240"/>
                  <a:gd name="connsiteX19" fmla="*/ 185437 w 448849"/>
                  <a:gd name="connsiteY19" fmla="*/ 129859 h 494240"/>
                  <a:gd name="connsiteX20" fmla="*/ 412061 w 448849"/>
                  <a:gd name="connsiteY20" fmla="*/ 86437 h 494240"/>
                  <a:gd name="connsiteX21" fmla="*/ 412061 w 448849"/>
                  <a:gd name="connsiteY21" fmla="*/ 118073 h 49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8849" h="494240">
                    <a:moveTo>
                      <a:pt x="335072" y="309132"/>
                    </a:moveTo>
                    <a:cubicBezTo>
                      <a:pt x="285171" y="328293"/>
                      <a:pt x="254155" y="368270"/>
                      <a:pt x="265734" y="398734"/>
                    </a:cubicBezTo>
                    <a:cubicBezTo>
                      <a:pt x="277313" y="429199"/>
                      <a:pt x="327215" y="437953"/>
                      <a:pt x="377116" y="418792"/>
                    </a:cubicBezTo>
                    <a:cubicBezTo>
                      <a:pt x="420056" y="402250"/>
                      <a:pt x="449005" y="370544"/>
                      <a:pt x="448798" y="342423"/>
                    </a:cubicBezTo>
                    <a:lnTo>
                      <a:pt x="448798" y="342423"/>
                    </a:lnTo>
                    <a:lnTo>
                      <a:pt x="448798" y="-63"/>
                    </a:lnTo>
                    <a:lnTo>
                      <a:pt x="448798" y="-63"/>
                    </a:lnTo>
                    <a:lnTo>
                      <a:pt x="148976" y="57764"/>
                    </a:lnTo>
                    <a:lnTo>
                      <a:pt x="148976" y="367512"/>
                    </a:lnTo>
                    <a:cubicBezTo>
                      <a:pt x="123129" y="361798"/>
                      <a:pt x="96145" y="364203"/>
                      <a:pt x="71711" y="374404"/>
                    </a:cubicBezTo>
                    <a:cubicBezTo>
                      <a:pt x="21810" y="393565"/>
                      <a:pt x="-9206" y="433610"/>
                      <a:pt x="2373" y="464006"/>
                    </a:cubicBezTo>
                    <a:cubicBezTo>
                      <a:pt x="13952" y="494402"/>
                      <a:pt x="63854" y="503224"/>
                      <a:pt x="113755" y="484063"/>
                    </a:cubicBezTo>
                    <a:cubicBezTo>
                      <a:pt x="157178" y="467383"/>
                      <a:pt x="186333" y="434782"/>
                      <a:pt x="185437" y="406730"/>
                    </a:cubicBezTo>
                    <a:lnTo>
                      <a:pt x="185437" y="406730"/>
                    </a:lnTo>
                    <a:lnTo>
                      <a:pt x="185437" y="203402"/>
                    </a:lnTo>
                    <a:lnTo>
                      <a:pt x="412337" y="159566"/>
                    </a:lnTo>
                    <a:lnTo>
                      <a:pt x="412337" y="302516"/>
                    </a:lnTo>
                    <a:cubicBezTo>
                      <a:pt x="386517" y="296712"/>
                      <a:pt x="359534" y="299028"/>
                      <a:pt x="335072" y="309132"/>
                    </a:cubicBezTo>
                    <a:close/>
                    <a:moveTo>
                      <a:pt x="185437" y="161496"/>
                    </a:moveTo>
                    <a:lnTo>
                      <a:pt x="185437" y="129859"/>
                    </a:lnTo>
                    <a:lnTo>
                      <a:pt x="412061" y="86437"/>
                    </a:lnTo>
                    <a:lnTo>
                      <a:pt x="412061" y="118073"/>
                    </a:lnTo>
                    <a:close/>
                  </a:path>
                </a:pathLst>
              </a:custGeom>
              <a:solidFill>
                <a:srgbClr val="FAFAFA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26DCFF6-5A48-0767-C2FA-8EECEC73806D}"/>
              </a:ext>
            </a:extLst>
          </p:cNvPr>
          <p:cNvGrpSpPr/>
          <p:nvPr/>
        </p:nvGrpSpPr>
        <p:grpSpPr>
          <a:xfrm>
            <a:off x="6223308" y="1457570"/>
            <a:ext cx="2524172" cy="4162421"/>
            <a:chOff x="6223308" y="1457570"/>
            <a:chExt cx="2524172" cy="4162421"/>
          </a:xfrm>
        </p:grpSpPr>
        <p:sp>
          <p:nvSpPr>
            <p:cNvPr id="214" name="矩形: 圆角 255">
              <a:extLst>
                <a:ext uri="{FF2B5EF4-FFF2-40B4-BE49-F238E27FC236}">
                  <a16:creationId xmlns:a16="http://schemas.microsoft.com/office/drawing/2014/main" id="{70157A51-B46B-8C2D-6315-F48F652E56E4}"/>
                </a:ext>
              </a:extLst>
            </p:cNvPr>
            <p:cNvSpPr/>
            <p:nvPr/>
          </p:nvSpPr>
          <p:spPr>
            <a:xfrm>
              <a:off x="6223308" y="1923490"/>
              <a:ext cx="2524172" cy="3696501"/>
            </a:xfrm>
            <a:prstGeom prst="round2Diag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8BDB5099-0924-873C-CC60-9FB6D55A9B99}"/>
                </a:ext>
              </a:extLst>
            </p:cNvPr>
            <p:cNvSpPr txBox="1"/>
            <p:nvPr/>
          </p:nvSpPr>
          <p:spPr>
            <a:xfrm>
              <a:off x="6792896" y="2753405"/>
              <a:ext cx="1384995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优化策划方案</a:t>
              </a: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A2851BD4-9861-9863-ADB5-A6F2910F228C}"/>
                </a:ext>
              </a:extLst>
            </p:cNvPr>
            <p:cNvSpPr txBox="1"/>
            <p:nvPr/>
          </p:nvSpPr>
          <p:spPr>
            <a:xfrm>
              <a:off x="6459267" y="3313444"/>
              <a:ext cx="2052255" cy="194258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不断对数据进行统计分析，寻找优化策略，对各个环节进行细致的研究和调整，快速反馈，提出进一步改进方案，以优化电商策划方案。</a:t>
              </a:r>
            </a:p>
            <a:p>
              <a:pPr hangingPunct="0">
                <a:lnSpc>
                  <a:spcPct val="130000"/>
                </a:lnSpc>
              </a:pPr>
              <a:endPara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B6E10883-0FAB-0939-4B1D-AE6F118908A0}"/>
                </a:ext>
              </a:extLst>
            </p:cNvPr>
            <p:cNvCxnSpPr>
              <a:cxnSpLocks/>
            </p:cNvCxnSpPr>
            <p:nvPr/>
          </p:nvCxnSpPr>
          <p:spPr>
            <a:xfrm>
              <a:off x="7372872" y="3187313"/>
              <a:ext cx="225045" cy="0"/>
            </a:xfrm>
            <a:prstGeom prst="line">
              <a:avLst/>
            </a:prstGeom>
            <a:ln w="1905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弧形 218">
              <a:extLst>
                <a:ext uri="{FF2B5EF4-FFF2-40B4-BE49-F238E27FC236}">
                  <a16:creationId xmlns:a16="http://schemas.microsoft.com/office/drawing/2014/main" id="{4098CD26-EB78-B28B-09FF-D826A3309C09}"/>
                </a:ext>
              </a:extLst>
            </p:cNvPr>
            <p:cNvSpPr/>
            <p:nvPr/>
          </p:nvSpPr>
          <p:spPr>
            <a:xfrm>
              <a:off x="6979478" y="1457570"/>
              <a:ext cx="1011832" cy="1011826"/>
            </a:xfrm>
            <a:prstGeom prst="arc">
              <a:avLst>
                <a:gd name="adj1" fmla="val 8462759"/>
                <a:gd name="adj2" fmla="val 18143130"/>
              </a:avLst>
            </a:prstGeom>
            <a:noFill/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0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AC83C54-06E9-E803-9F4E-09327E9116D0}"/>
                </a:ext>
              </a:extLst>
            </p:cNvPr>
            <p:cNvGrpSpPr/>
            <p:nvPr/>
          </p:nvGrpSpPr>
          <p:grpSpPr>
            <a:xfrm>
              <a:off x="7057305" y="1535394"/>
              <a:ext cx="856178" cy="870673"/>
              <a:chOff x="7057305" y="1535394"/>
              <a:chExt cx="856178" cy="870673"/>
            </a:xfrm>
          </p:grpSpPr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B3114BB1-B440-1569-0C83-A36608CB9525}"/>
                  </a:ext>
                </a:extLst>
              </p:cNvPr>
              <p:cNvSpPr/>
              <p:nvPr/>
            </p:nvSpPr>
            <p:spPr>
              <a:xfrm>
                <a:off x="7057305" y="1535394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A1D973A9-7D61-71A3-DF5C-9722707267B9}"/>
                  </a:ext>
                </a:extLst>
              </p:cNvPr>
              <p:cNvSpPr/>
              <p:nvPr/>
            </p:nvSpPr>
            <p:spPr>
              <a:xfrm>
                <a:off x="7057305" y="1549890"/>
                <a:ext cx="856178" cy="856177"/>
              </a:xfrm>
              <a:prstGeom prst="ellipse">
                <a:avLst/>
              </a:prstGeom>
              <a:gradFill flip="none" rotWithShape="1">
                <a:gsLst>
                  <a:gs pos="5000">
                    <a:schemeClr val="accent1"/>
                  </a:gs>
                  <a:gs pos="97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18">
                <a:extLst>
                  <a:ext uri="{FF2B5EF4-FFF2-40B4-BE49-F238E27FC236}">
                    <a16:creationId xmlns:a16="http://schemas.microsoft.com/office/drawing/2014/main" id="{E1DD1263-F97E-A42E-E9CF-56777F268F2B}"/>
                  </a:ext>
                </a:extLst>
              </p:cNvPr>
              <p:cNvSpPr/>
              <p:nvPr/>
            </p:nvSpPr>
            <p:spPr>
              <a:xfrm>
                <a:off x="7277468" y="1702425"/>
                <a:ext cx="415852" cy="473927"/>
              </a:xfrm>
              <a:custGeom>
                <a:avLst/>
                <a:gdLst>
                  <a:gd name="connsiteX0" fmla="*/ 390825 w 415852"/>
                  <a:gd name="connsiteY0" fmla="*/ 54871 h 473927"/>
                  <a:gd name="connsiteX1" fmla="*/ 390825 w 415852"/>
                  <a:gd name="connsiteY1" fmla="*/ 54871 h 473927"/>
                  <a:gd name="connsiteX2" fmla="*/ 379039 w 415852"/>
                  <a:gd name="connsiteY2" fmla="*/ 40466 h 473927"/>
                  <a:gd name="connsiteX3" fmla="*/ 293228 w 415852"/>
                  <a:gd name="connsiteY3" fmla="*/ -62 h 473927"/>
                  <a:gd name="connsiteX4" fmla="*/ 293228 w 415852"/>
                  <a:gd name="connsiteY4" fmla="*/ -62 h 473927"/>
                  <a:gd name="connsiteX5" fmla="*/ 222718 w 415852"/>
                  <a:gd name="connsiteY5" fmla="*/ 24889 h 473927"/>
                  <a:gd name="connsiteX6" fmla="*/ 131738 w 415852"/>
                  <a:gd name="connsiteY6" fmla="*/ 99396 h 473927"/>
                  <a:gd name="connsiteX7" fmla="*/ 99136 w 415852"/>
                  <a:gd name="connsiteY7" fmla="*/ 226080 h 473927"/>
                  <a:gd name="connsiteX8" fmla="*/ 97965 w 415852"/>
                  <a:gd name="connsiteY8" fmla="*/ 233524 h 473927"/>
                  <a:gd name="connsiteX9" fmla="*/ 91072 w 415852"/>
                  <a:gd name="connsiteY9" fmla="*/ 236005 h 473927"/>
                  <a:gd name="connsiteX10" fmla="*/ 84800 w 415852"/>
                  <a:gd name="connsiteY10" fmla="*/ 235316 h 473927"/>
                  <a:gd name="connsiteX11" fmla="*/ 84800 w 415852"/>
                  <a:gd name="connsiteY11" fmla="*/ 235316 h 473927"/>
                  <a:gd name="connsiteX12" fmla="*/ 65363 w 415852"/>
                  <a:gd name="connsiteY12" fmla="*/ 242208 h 473927"/>
                  <a:gd name="connsiteX13" fmla="*/ 40550 w 415852"/>
                  <a:gd name="connsiteY13" fmla="*/ 262885 h 473927"/>
                  <a:gd name="connsiteX14" fmla="*/ 25008 w 415852"/>
                  <a:gd name="connsiteY14" fmla="*/ 418752 h 473927"/>
                  <a:gd name="connsiteX15" fmla="*/ 25042 w 415852"/>
                  <a:gd name="connsiteY15" fmla="*/ 418793 h 473927"/>
                  <a:gd name="connsiteX16" fmla="*/ 36966 w 415852"/>
                  <a:gd name="connsiteY16" fmla="*/ 433336 h 473927"/>
                  <a:gd name="connsiteX17" fmla="*/ 122708 w 415852"/>
                  <a:gd name="connsiteY17" fmla="*/ 473864 h 473927"/>
                  <a:gd name="connsiteX18" fmla="*/ 122708 w 415852"/>
                  <a:gd name="connsiteY18" fmla="*/ 473864 h 473927"/>
                  <a:gd name="connsiteX19" fmla="*/ 192805 w 415852"/>
                  <a:gd name="connsiteY19" fmla="*/ 448431 h 473927"/>
                  <a:gd name="connsiteX20" fmla="*/ 283785 w 415852"/>
                  <a:gd name="connsiteY20" fmla="*/ 373923 h 473927"/>
                  <a:gd name="connsiteX21" fmla="*/ 316387 w 415852"/>
                  <a:gd name="connsiteY21" fmla="*/ 247240 h 473927"/>
                  <a:gd name="connsiteX22" fmla="*/ 320550 w 415852"/>
                  <a:gd name="connsiteY22" fmla="*/ 237680 h 473927"/>
                  <a:gd name="connsiteX23" fmla="*/ 324726 w 415852"/>
                  <a:gd name="connsiteY23" fmla="*/ 237314 h 473927"/>
                  <a:gd name="connsiteX24" fmla="*/ 331067 w 415852"/>
                  <a:gd name="connsiteY24" fmla="*/ 238004 h 473927"/>
                  <a:gd name="connsiteX25" fmla="*/ 350504 w 415852"/>
                  <a:gd name="connsiteY25" fmla="*/ 231111 h 473927"/>
                  <a:gd name="connsiteX26" fmla="*/ 375386 w 415852"/>
                  <a:gd name="connsiteY26" fmla="*/ 210434 h 473927"/>
                  <a:gd name="connsiteX27" fmla="*/ 383726 w 415852"/>
                  <a:gd name="connsiteY27" fmla="*/ 202852 h 473927"/>
                  <a:gd name="connsiteX28" fmla="*/ 390618 w 415852"/>
                  <a:gd name="connsiteY28" fmla="*/ 54526 h 473927"/>
                  <a:gd name="connsiteX29" fmla="*/ 256422 w 415852"/>
                  <a:gd name="connsiteY29" fmla="*/ 312856 h 473927"/>
                  <a:gd name="connsiteX30" fmla="*/ 244912 w 415852"/>
                  <a:gd name="connsiteY30" fmla="*/ 326641 h 473927"/>
                  <a:gd name="connsiteX31" fmla="*/ 153794 w 415852"/>
                  <a:gd name="connsiteY31" fmla="*/ 401079 h 473927"/>
                  <a:gd name="connsiteX32" fmla="*/ 122570 w 415852"/>
                  <a:gd name="connsiteY32" fmla="*/ 412245 h 473927"/>
                  <a:gd name="connsiteX33" fmla="*/ 84248 w 415852"/>
                  <a:gd name="connsiteY33" fmla="*/ 394187 h 473927"/>
                  <a:gd name="connsiteX34" fmla="*/ 72463 w 415852"/>
                  <a:gd name="connsiteY34" fmla="*/ 379506 h 473927"/>
                  <a:gd name="connsiteX35" fmla="*/ 79355 w 415852"/>
                  <a:gd name="connsiteY35" fmla="*/ 309961 h 473927"/>
                  <a:gd name="connsiteX36" fmla="*/ 104237 w 415852"/>
                  <a:gd name="connsiteY36" fmla="*/ 289284 h 473927"/>
                  <a:gd name="connsiteX37" fmla="*/ 114851 w 415852"/>
                  <a:gd name="connsiteY37" fmla="*/ 271708 h 473927"/>
                  <a:gd name="connsiteX38" fmla="*/ 120296 w 415852"/>
                  <a:gd name="connsiteY38" fmla="*/ 266056 h 473927"/>
                  <a:gd name="connsiteX39" fmla="*/ 127740 w 415852"/>
                  <a:gd name="connsiteY39" fmla="*/ 268468 h 473927"/>
                  <a:gd name="connsiteX40" fmla="*/ 128429 w 415852"/>
                  <a:gd name="connsiteY40" fmla="*/ 269364 h 473927"/>
                  <a:gd name="connsiteX41" fmla="*/ 214241 w 415852"/>
                  <a:gd name="connsiteY41" fmla="*/ 310581 h 473927"/>
                  <a:gd name="connsiteX42" fmla="*/ 232850 w 415852"/>
                  <a:gd name="connsiteY42" fmla="*/ 308996 h 473927"/>
                  <a:gd name="connsiteX43" fmla="*/ 245670 w 415852"/>
                  <a:gd name="connsiteY43" fmla="*/ 303413 h 473927"/>
                  <a:gd name="connsiteX44" fmla="*/ 255967 w 415852"/>
                  <a:gd name="connsiteY44" fmla="*/ 305074 h 473927"/>
                  <a:gd name="connsiteX45" fmla="*/ 256422 w 415852"/>
                  <a:gd name="connsiteY45" fmla="*/ 312994 h 473927"/>
                  <a:gd name="connsiteX46" fmla="*/ 222718 w 415852"/>
                  <a:gd name="connsiteY46" fmla="*/ 229664 h 473927"/>
                  <a:gd name="connsiteX47" fmla="*/ 222718 w 415852"/>
                  <a:gd name="connsiteY47" fmla="*/ 229319 h 473927"/>
                  <a:gd name="connsiteX48" fmla="*/ 225268 w 415852"/>
                  <a:gd name="connsiteY48" fmla="*/ 230560 h 473927"/>
                  <a:gd name="connsiteX49" fmla="*/ 229542 w 415852"/>
                  <a:gd name="connsiteY49" fmla="*/ 233248 h 473927"/>
                  <a:gd name="connsiteX50" fmla="*/ 230920 w 415852"/>
                  <a:gd name="connsiteY50" fmla="*/ 234282 h 473927"/>
                  <a:gd name="connsiteX51" fmla="*/ 230920 w 415852"/>
                  <a:gd name="connsiteY51" fmla="*/ 234282 h 473927"/>
                  <a:gd name="connsiteX52" fmla="*/ 233608 w 415852"/>
                  <a:gd name="connsiteY52" fmla="*/ 242553 h 473927"/>
                  <a:gd name="connsiteX53" fmla="*/ 226716 w 415852"/>
                  <a:gd name="connsiteY53" fmla="*/ 247722 h 473927"/>
                  <a:gd name="connsiteX54" fmla="*/ 221891 w 415852"/>
                  <a:gd name="connsiteY54" fmla="*/ 248136 h 473927"/>
                  <a:gd name="connsiteX55" fmla="*/ 221891 w 415852"/>
                  <a:gd name="connsiteY55" fmla="*/ 248136 h 473927"/>
                  <a:gd name="connsiteX56" fmla="*/ 213620 w 415852"/>
                  <a:gd name="connsiteY56" fmla="*/ 248825 h 473927"/>
                  <a:gd name="connsiteX57" fmla="*/ 183293 w 415852"/>
                  <a:gd name="connsiteY57" fmla="*/ 238486 h 473927"/>
                  <a:gd name="connsiteX58" fmla="*/ 182066 w 415852"/>
                  <a:gd name="connsiteY58" fmla="*/ 228127 h 473927"/>
                  <a:gd name="connsiteX59" fmla="*/ 187704 w 415852"/>
                  <a:gd name="connsiteY59" fmla="*/ 225322 h 473927"/>
                  <a:gd name="connsiteX60" fmla="*/ 192667 w 415852"/>
                  <a:gd name="connsiteY60" fmla="*/ 224908 h 473927"/>
                  <a:gd name="connsiteX61" fmla="*/ 207348 w 415852"/>
                  <a:gd name="connsiteY61" fmla="*/ 224908 h 473927"/>
                  <a:gd name="connsiteX62" fmla="*/ 215481 w 415852"/>
                  <a:gd name="connsiteY62" fmla="*/ 226700 h 473927"/>
                  <a:gd name="connsiteX63" fmla="*/ 216515 w 415852"/>
                  <a:gd name="connsiteY63" fmla="*/ 226700 h 473927"/>
                  <a:gd name="connsiteX64" fmla="*/ 220030 w 415852"/>
                  <a:gd name="connsiteY64" fmla="*/ 228010 h 473927"/>
                  <a:gd name="connsiteX65" fmla="*/ 220443 w 415852"/>
                  <a:gd name="connsiteY65" fmla="*/ 228010 h 473927"/>
                  <a:gd name="connsiteX66" fmla="*/ 221960 w 415852"/>
                  <a:gd name="connsiteY66" fmla="*/ 228699 h 473927"/>
                  <a:gd name="connsiteX67" fmla="*/ 221960 w 415852"/>
                  <a:gd name="connsiteY67" fmla="*/ 228699 h 473927"/>
                  <a:gd name="connsiteX68" fmla="*/ 221960 w 415852"/>
                  <a:gd name="connsiteY68" fmla="*/ 228699 h 473927"/>
                  <a:gd name="connsiteX69" fmla="*/ 336375 w 415852"/>
                  <a:gd name="connsiteY69" fmla="*/ 163289 h 473927"/>
                  <a:gd name="connsiteX70" fmla="*/ 311493 w 415852"/>
                  <a:gd name="connsiteY70" fmla="*/ 183967 h 473927"/>
                  <a:gd name="connsiteX71" fmla="*/ 300947 w 415852"/>
                  <a:gd name="connsiteY71" fmla="*/ 201542 h 473927"/>
                  <a:gd name="connsiteX72" fmla="*/ 295503 w 415852"/>
                  <a:gd name="connsiteY72" fmla="*/ 207194 h 473927"/>
                  <a:gd name="connsiteX73" fmla="*/ 293710 w 415852"/>
                  <a:gd name="connsiteY73" fmla="*/ 207194 h 473927"/>
                  <a:gd name="connsiteX74" fmla="*/ 288059 w 415852"/>
                  <a:gd name="connsiteY74" fmla="*/ 204506 h 473927"/>
                  <a:gd name="connsiteX75" fmla="*/ 287300 w 415852"/>
                  <a:gd name="connsiteY75" fmla="*/ 203610 h 473927"/>
                  <a:gd name="connsiteX76" fmla="*/ 280408 w 415852"/>
                  <a:gd name="connsiteY76" fmla="*/ 195960 h 473927"/>
                  <a:gd name="connsiteX77" fmla="*/ 280408 w 415852"/>
                  <a:gd name="connsiteY77" fmla="*/ 195960 h 473927"/>
                  <a:gd name="connsiteX78" fmla="*/ 278754 w 415852"/>
                  <a:gd name="connsiteY78" fmla="*/ 194305 h 473927"/>
                  <a:gd name="connsiteX79" fmla="*/ 271172 w 415852"/>
                  <a:gd name="connsiteY79" fmla="*/ 187413 h 473927"/>
                  <a:gd name="connsiteX80" fmla="*/ 270345 w 415852"/>
                  <a:gd name="connsiteY80" fmla="*/ 186793 h 473927"/>
                  <a:gd name="connsiteX81" fmla="*/ 269931 w 415852"/>
                  <a:gd name="connsiteY81" fmla="*/ 186448 h 473927"/>
                  <a:gd name="connsiteX82" fmla="*/ 262419 w 415852"/>
                  <a:gd name="connsiteY82" fmla="*/ 181141 h 473927"/>
                  <a:gd name="connsiteX83" fmla="*/ 262419 w 415852"/>
                  <a:gd name="connsiteY83" fmla="*/ 181141 h 473927"/>
                  <a:gd name="connsiteX84" fmla="*/ 261385 w 415852"/>
                  <a:gd name="connsiteY84" fmla="*/ 180452 h 473927"/>
                  <a:gd name="connsiteX85" fmla="*/ 252287 w 415852"/>
                  <a:gd name="connsiteY85" fmla="*/ 175213 h 473927"/>
                  <a:gd name="connsiteX86" fmla="*/ 251598 w 415852"/>
                  <a:gd name="connsiteY86" fmla="*/ 175213 h 473927"/>
                  <a:gd name="connsiteX87" fmla="*/ 251598 w 415852"/>
                  <a:gd name="connsiteY87" fmla="*/ 175213 h 473927"/>
                  <a:gd name="connsiteX88" fmla="*/ 251598 w 415852"/>
                  <a:gd name="connsiteY88" fmla="*/ 175213 h 473927"/>
                  <a:gd name="connsiteX89" fmla="*/ 231265 w 415852"/>
                  <a:gd name="connsiteY89" fmla="*/ 167425 h 473927"/>
                  <a:gd name="connsiteX90" fmla="*/ 231265 w 415852"/>
                  <a:gd name="connsiteY90" fmla="*/ 167425 h 473927"/>
                  <a:gd name="connsiteX91" fmla="*/ 183431 w 415852"/>
                  <a:gd name="connsiteY91" fmla="*/ 165013 h 473927"/>
                  <a:gd name="connsiteX92" fmla="*/ 170611 w 415852"/>
                  <a:gd name="connsiteY92" fmla="*/ 170595 h 473927"/>
                  <a:gd name="connsiteX93" fmla="*/ 160376 w 415852"/>
                  <a:gd name="connsiteY93" fmla="*/ 169203 h 473927"/>
                  <a:gd name="connsiteX94" fmla="*/ 159928 w 415852"/>
                  <a:gd name="connsiteY94" fmla="*/ 161015 h 473927"/>
                  <a:gd name="connsiteX95" fmla="*/ 171438 w 415852"/>
                  <a:gd name="connsiteY95" fmla="*/ 147230 h 473927"/>
                  <a:gd name="connsiteX96" fmla="*/ 262419 w 415852"/>
                  <a:gd name="connsiteY96" fmla="*/ 72722 h 473927"/>
                  <a:gd name="connsiteX97" fmla="*/ 293641 w 415852"/>
                  <a:gd name="connsiteY97" fmla="*/ 61488 h 473927"/>
                  <a:gd name="connsiteX98" fmla="*/ 293641 w 415852"/>
                  <a:gd name="connsiteY98" fmla="*/ 61488 h 473927"/>
                  <a:gd name="connsiteX99" fmla="*/ 331688 w 415852"/>
                  <a:gd name="connsiteY99" fmla="*/ 79546 h 473927"/>
                  <a:gd name="connsiteX100" fmla="*/ 343543 w 415852"/>
                  <a:gd name="connsiteY100" fmla="*/ 94020 h 473927"/>
                  <a:gd name="connsiteX101" fmla="*/ 336651 w 415852"/>
                  <a:gd name="connsiteY101" fmla="*/ 163565 h 47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15852" h="473927">
                    <a:moveTo>
                      <a:pt x="390825" y="54871"/>
                    </a:moveTo>
                    <a:lnTo>
                      <a:pt x="390825" y="54871"/>
                    </a:lnTo>
                    <a:lnTo>
                      <a:pt x="379039" y="40466"/>
                    </a:lnTo>
                    <a:cubicBezTo>
                      <a:pt x="357969" y="14757"/>
                      <a:pt x="326463" y="-124"/>
                      <a:pt x="293228" y="-62"/>
                    </a:cubicBezTo>
                    <a:lnTo>
                      <a:pt x="293228" y="-62"/>
                    </a:lnTo>
                    <a:cubicBezTo>
                      <a:pt x="267540" y="-186"/>
                      <a:pt x="242610" y="8636"/>
                      <a:pt x="222718" y="24889"/>
                    </a:cubicBezTo>
                    <a:lnTo>
                      <a:pt x="131738" y="99396"/>
                    </a:lnTo>
                    <a:cubicBezTo>
                      <a:pt x="94298" y="129923"/>
                      <a:pt x="81085" y="181272"/>
                      <a:pt x="99136" y="226080"/>
                    </a:cubicBezTo>
                    <a:cubicBezTo>
                      <a:pt x="100156" y="228589"/>
                      <a:pt x="99701" y="231449"/>
                      <a:pt x="97965" y="233524"/>
                    </a:cubicBezTo>
                    <a:cubicBezTo>
                      <a:pt x="96262" y="235502"/>
                      <a:pt x="93643" y="236446"/>
                      <a:pt x="91072" y="236005"/>
                    </a:cubicBezTo>
                    <a:cubicBezTo>
                      <a:pt x="89004" y="235612"/>
                      <a:pt x="86909" y="235378"/>
                      <a:pt x="84800" y="235316"/>
                    </a:cubicBezTo>
                    <a:lnTo>
                      <a:pt x="84800" y="235316"/>
                    </a:lnTo>
                    <a:cubicBezTo>
                      <a:pt x="77721" y="235322"/>
                      <a:pt x="70864" y="237755"/>
                      <a:pt x="65363" y="242208"/>
                    </a:cubicBezTo>
                    <a:lnTo>
                      <a:pt x="40550" y="262885"/>
                    </a:lnTo>
                    <a:cubicBezTo>
                      <a:pt x="-6780" y="301635"/>
                      <a:pt x="-13742" y="371421"/>
                      <a:pt x="25008" y="418752"/>
                    </a:cubicBezTo>
                    <a:cubicBezTo>
                      <a:pt x="25022" y="418765"/>
                      <a:pt x="25028" y="418779"/>
                      <a:pt x="25042" y="418793"/>
                    </a:cubicBezTo>
                    <a:lnTo>
                      <a:pt x="36966" y="433336"/>
                    </a:lnTo>
                    <a:cubicBezTo>
                      <a:pt x="57981" y="459073"/>
                      <a:pt x="89480" y="473960"/>
                      <a:pt x="122708" y="473864"/>
                    </a:cubicBezTo>
                    <a:lnTo>
                      <a:pt x="122708" y="473864"/>
                    </a:lnTo>
                    <a:cubicBezTo>
                      <a:pt x="148314" y="473754"/>
                      <a:pt x="173086" y="464766"/>
                      <a:pt x="192805" y="448431"/>
                    </a:cubicBezTo>
                    <a:lnTo>
                      <a:pt x="283785" y="373923"/>
                    </a:lnTo>
                    <a:cubicBezTo>
                      <a:pt x="321225" y="343396"/>
                      <a:pt x="334438" y="292048"/>
                      <a:pt x="316387" y="247240"/>
                    </a:cubicBezTo>
                    <a:cubicBezTo>
                      <a:pt x="314898" y="243449"/>
                      <a:pt x="316759" y="239169"/>
                      <a:pt x="320550" y="237680"/>
                    </a:cubicBezTo>
                    <a:cubicBezTo>
                      <a:pt x="321880" y="237156"/>
                      <a:pt x="323327" y="237032"/>
                      <a:pt x="324726" y="237314"/>
                    </a:cubicBezTo>
                    <a:cubicBezTo>
                      <a:pt x="326808" y="237776"/>
                      <a:pt x="328938" y="238011"/>
                      <a:pt x="331067" y="238004"/>
                    </a:cubicBezTo>
                    <a:cubicBezTo>
                      <a:pt x="338153" y="238073"/>
                      <a:pt x="345039" y="235633"/>
                      <a:pt x="350504" y="231111"/>
                    </a:cubicBezTo>
                    <a:lnTo>
                      <a:pt x="375386" y="210434"/>
                    </a:lnTo>
                    <a:cubicBezTo>
                      <a:pt x="378281" y="208021"/>
                      <a:pt x="381107" y="205471"/>
                      <a:pt x="383726" y="202852"/>
                    </a:cubicBezTo>
                    <a:cubicBezTo>
                      <a:pt x="423695" y="162483"/>
                      <a:pt x="426673" y="98424"/>
                      <a:pt x="390618" y="54526"/>
                    </a:cubicBezTo>
                    <a:close/>
                    <a:moveTo>
                      <a:pt x="256422" y="312856"/>
                    </a:moveTo>
                    <a:cubicBezTo>
                      <a:pt x="253465" y="318115"/>
                      <a:pt x="249564" y="322788"/>
                      <a:pt x="244912" y="326641"/>
                    </a:cubicBezTo>
                    <a:lnTo>
                      <a:pt x="153794" y="401079"/>
                    </a:lnTo>
                    <a:cubicBezTo>
                      <a:pt x="145013" y="408344"/>
                      <a:pt x="133964" y="412293"/>
                      <a:pt x="122570" y="412245"/>
                    </a:cubicBezTo>
                    <a:cubicBezTo>
                      <a:pt x="107731" y="412300"/>
                      <a:pt x="93650" y="405670"/>
                      <a:pt x="84248" y="394187"/>
                    </a:cubicBezTo>
                    <a:lnTo>
                      <a:pt x="72463" y="379506"/>
                    </a:lnTo>
                    <a:cubicBezTo>
                      <a:pt x="55204" y="358387"/>
                      <a:pt x="58285" y="327282"/>
                      <a:pt x="79355" y="309961"/>
                    </a:cubicBezTo>
                    <a:lnTo>
                      <a:pt x="104237" y="289284"/>
                    </a:lnTo>
                    <a:cubicBezTo>
                      <a:pt x="109682" y="284817"/>
                      <a:pt x="113431" y="278607"/>
                      <a:pt x="114851" y="271708"/>
                    </a:cubicBezTo>
                    <a:cubicBezTo>
                      <a:pt x="115313" y="268875"/>
                      <a:pt x="117484" y="266621"/>
                      <a:pt x="120296" y="266056"/>
                    </a:cubicBezTo>
                    <a:cubicBezTo>
                      <a:pt x="123032" y="265387"/>
                      <a:pt x="125914" y="266318"/>
                      <a:pt x="127740" y="268468"/>
                    </a:cubicBezTo>
                    <a:lnTo>
                      <a:pt x="128429" y="269364"/>
                    </a:lnTo>
                    <a:cubicBezTo>
                      <a:pt x="149362" y="295328"/>
                      <a:pt x="180888" y="310471"/>
                      <a:pt x="214241" y="310581"/>
                    </a:cubicBezTo>
                    <a:cubicBezTo>
                      <a:pt x="220478" y="310567"/>
                      <a:pt x="226702" y="310037"/>
                      <a:pt x="232850" y="308996"/>
                    </a:cubicBezTo>
                    <a:cubicBezTo>
                      <a:pt x="237509" y="308190"/>
                      <a:pt x="241907" y="306274"/>
                      <a:pt x="245670" y="303413"/>
                    </a:cubicBezTo>
                    <a:cubicBezTo>
                      <a:pt x="248972" y="301028"/>
                      <a:pt x="253583" y="301773"/>
                      <a:pt x="255967" y="305074"/>
                    </a:cubicBezTo>
                    <a:cubicBezTo>
                      <a:pt x="257642" y="307404"/>
                      <a:pt x="257822" y="310492"/>
                      <a:pt x="256422" y="312994"/>
                    </a:cubicBezTo>
                    <a:close/>
                    <a:moveTo>
                      <a:pt x="222718" y="229664"/>
                    </a:moveTo>
                    <a:lnTo>
                      <a:pt x="222718" y="229319"/>
                    </a:lnTo>
                    <a:lnTo>
                      <a:pt x="225268" y="230560"/>
                    </a:lnTo>
                    <a:cubicBezTo>
                      <a:pt x="226716" y="231387"/>
                      <a:pt x="228163" y="232283"/>
                      <a:pt x="229542" y="233248"/>
                    </a:cubicBezTo>
                    <a:lnTo>
                      <a:pt x="230920" y="234282"/>
                    </a:lnTo>
                    <a:lnTo>
                      <a:pt x="230920" y="234282"/>
                    </a:lnTo>
                    <a:cubicBezTo>
                      <a:pt x="233498" y="236177"/>
                      <a:pt x="234580" y="239506"/>
                      <a:pt x="233608" y="242553"/>
                    </a:cubicBezTo>
                    <a:cubicBezTo>
                      <a:pt x="232802" y="245675"/>
                      <a:pt x="229941" y="247825"/>
                      <a:pt x="226716" y="247722"/>
                    </a:cubicBezTo>
                    <a:cubicBezTo>
                      <a:pt x="225096" y="247729"/>
                      <a:pt x="223483" y="247867"/>
                      <a:pt x="221891" y="248136"/>
                    </a:cubicBezTo>
                    <a:lnTo>
                      <a:pt x="221891" y="248136"/>
                    </a:lnTo>
                    <a:cubicBezTo>
                      <a:pt x="219162" y="248604"/>
                      <a:pt x="216391" y="248832"/>
                      <a:pt x="213620" y="248825"/>
                    </a:cubicBezTo>
                    <a:cubicBezTo>
                      <a:pt x="202647" y="248825"/>
                      <a:pt x="191978" y="245193"/>
                      <a:pt x="183293" y="238486"/>
                    </a:cubicBezTo>
                    <a:cubicBezTo>
                      <a:pt x="180095" y="235964"/>
                      <a:pt x="179544" y="231325"/>
                      <a:pt x="182066" y="228127"/>
                    </a:cubicBezTo>
                    <a:cubicBezTo>
                      <a:pt x="183431" y="226397"/>
                      <a:pt x="185499" y="225370"/>
                      <a:pt x="187704" y="225322"/>
                    </a:cubicBezTo>
                    <a:cubicBezTo>
                      <a:pt x="189366" y="225322"/>
                      <a:pt x="191026" y="225184"/>
                      <a:pt x="192667" y="224908"/>
                    </a:cubicBezTo>
                    <a:cubicBezTo>
                      <a:pt x="197533" y="224150"/>
                      <a:pt x="202482" y="224150"/>
                      <a:pt x="207348" y="224908"/>
                    </a:cubicBezTo>
                    <a:cubicBezTo>
                      <a:pt x="210105" y="225260"/>
                      <a:pt x="212827" y="225859"/>
                      <a:pt x="215481" y="226700"/>
                    </a:cubicBezTo>
                    <a:lnTo>
                      <a:pt x="216515" y="226700"/>
                    </a:lnTo>
                    <a:lnTo>
                      <a:pt x="220030" y="228010"/>
                    </a:lnTo>
                    <a:lnTo>
                      <a:pt x="220443" y="228010"/>
                    </a:lnTo>
                    <a:lnTo>
                      <a:pt x="221960" y="228699"/>
                    </a:lnTo>
                    <a:lnTo>
                      <a:pt x="221960" y="228699"/>
                    </a:lnTo>
                    <a:lnTo>
                      <a:pt x="221960" y="228699"/>
                    </a:lnTo>
                    <a:close/>
                    <a:moveTo>
                      <a:pt x="336375" y="163289"/>
                    </a:moveTo>
                    <a:lnTo>
                      <a:pt x="311493" y="183967"/>
                    </a:lnTo>
                    <a:cubicBezTo>
                      <a:pt x="306041" y="188419"/>
                      <a:pt x="302312" y="194636"/>
                      <a:pt x="300947" y="201542"/>
                    </a:cubicBezTo>
                    <a:cubicBezTo>
                      <a:pt x="300403" y="204334"/>
                      <a:pt x="298273" y="206547"/>
                      <a:pt x="295503" y="207194"/>
                    </a:cubicBezTo>
                    <a:cubicBezTo>
                      <a:pt x="294910" y="207298"/>
                      <a:pt x="294303" y="207298"/>
                      <a:pt x="293710" y="207194"/>
                    </a:cubicBezTo>
                    <a:cubicBezTo>
                      <a:pt x="291519" y="207194"/>
                      <a:pt x="289444" y="206202"/>
                      <a:pt x="288059" y="204506"/>
                    </a:cubicBezTo>
                    <a:lnTo>
                      <a:pt x="287300" y="203610"/>
                    </a:lnTo>
                    <a:cubicBezTo>
                      <a:pt x="285150" y="200936"/>
                      <a:pt x="282848" y="198379"/>
                      <a:pt x="280408" y="195960"/>
                    </a:cubicBezTo>
                    <a:lnTo>
                      <a:pt x="280408" y="195960"/>
                    </a:lnTo>
                    <a:lnTo>
                      <a:pt x="278754" y="194305"/>
                    </a:lnTo>
                    <a:cubicBezTo>
                      <a:pt x="276135" y="191824"/>
                      <a:pt x="273654" y="189619"/>
                      <a:pt x="271172" y="187413"/>
                    </a:cubicBezTo>
                    <a:lnTo>
                      <a:pt x="270345" y="186793"/>
                    </a:lnTo>
                    <a:lnTo>
                      <a:pt x="269931" y="186448"/>
                    </a:lnTo>
                    <a:cubicBezTo>
                      <a:pt x="267244" y="184380"/>
                      <a:pt x="264831" y="182726"/>
                      <a:pt x="262419" y="181141"/>
                    </a:cubicBezTo>
                    <a:lnTo>
                      <a:pt x="262419" y="181141"/>
                    </a:lnTo>
                    <a:lnTo>
                      <a:pt x="261385" y="180452"/>
                    </a:lnTo>
                    <a:cubicBezTo>
                      <a:pt x="258421" y="178591"/>
                      <a:pt x="255388" y="176799"/>
                      <a:pt x="252287" y="175213"/>
                    </a:cubicBezTo>
                    <a:lnTo>
                      <a:pt x="251598" y="175213"/>
                    </a:lnTo>
                    <a:lnTo>
                      <a:pt x="251598" y="175213"/>
                    </a:lnTo>
                    <a:lnTo>
                      <a:pt x="251598" y="175213"/>
                    </a:lnTo>
                    <a:cubicBezTo>
                      <a:pt x="245091" y="171960"/>
                      <a:pt x="238281" y="169355"/>
                      <a:pt x="231265" y="167425"/>
                    </a:cubicBezTo>
                    <a:lnTo>
                      <a:pt x="231265" y="167425"/>
                    </a:lnTo>
                    <a:cubicBezTo>
                      <a:pt x="215688" y="163124"/>
                      <a:pt x="199360" y="162304"/>
                      <a:pt x="183431" y="165013"/>
                    </a:cubicBezTo>
                    <a:cubicBezTo>
                      <a:pt x="178779" y="165833"/>
                      <a:pt x="174381" y="167749"/>
                      <a:pt x="170611" y="170595"/>
                    </a:cubicBezTo>
                    <a:cubicBezTo>
                      <a:pt x="167399" y="173035"/>
                      <a:pt x="162816" y="172415"/>
                      <a:pt x="160376" y="169203"/>
                    </a:cubicBezTo>
                    <a:cubicBezTo>
                      <a:pt x="158563" y="166818"/>
                      <a:pt x="158384" y="163579"/>
                      <a:pt x="159928" y="161015"/>
                    </a:cubicBezTo>
                    <a:cubicBezTo>
                      <a:pt x="162871" y="155742"/>
                      <a:pt x="166772" y="151062"/>
                      <a:pt x="171438" y="147230"/>
                    </a:cubicBezTo>
                    <a:lnTo>
                      <a:pt x="262419" y="72722"/>
                    </a:lnTo>
                    <a:cubicBezTo>
                      <a:pt x="271206" y="65471"/>
                      <a:pt x="282248" y="61501"/>
                      <a:pt x="293641" y="61488"/>
                    </a:cubicBezTo>
                    <a:lnTo>
                      <a:pt x="293641" y="61488"/>
                    </a:lnTo>
                    <a:cubicBezTo>
                      <a:pt x="308385" y="61522"/>
                      <a:pt x="322342" y="68146"/>
                      <a:pt x="331688" y="79546"/>
                    </a:cubicBezTo>
                    <a:lnTo>
                      <a:pt x="343543" y="94020"/>
                    </a:lnTo>
                    <a:cubicBezTo>
                      <a:pt x="360802" y="115139"/>
                      <a:pt x="357721" y="146244"/>
                      <a:pt x="336651" y="163565"/>
                    </a:cubicBezTo>
                    <a:close/>
                  </a:path>
                </a:pathLst>
              </a:custGeom>
              <a:solidFill>
                <a:srgbClr val="FAFAFA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9217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>
            <a:extLst>
              <a:ext uri="{FF2B5EF4-FFF2-40B4-BE49-F238E27FC236}">
                <a16:creationId xmlns:a16="http://schemas.microsoft.com/office/drawing/2014/main" id="{8900FB74-43CB-BF5C-40DE-3B4F2DA9EF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谢谢观看！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612CBCC-D4B5-315D-C290-BB610CEA4432}"/>
              </a:ext>
            </a:extLst>
          </p:cNvPr>
          <p:cNvGrpSpPr/>
          <p:nvPr/>
        </p:nvGrpSpPr>
        <p:grpSpPr>
          <a:xfrm>
            <a:off x="673099" y="4807853"/>
            <a:ext cx="5086977" cy="474985"/>
            <a:chOff x="625826" y="4845953"/>
            <a:chExt cx="5086977" cy="47498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8E8057C-2E28-D87E-5C9D-729B646ED6CB}"/>
                </a:ext>
              </a:extLst>
            </p:cNvPr>
            <p:cNvGrpSpPr/>
            <p:nvPr/>
          </p:nvGrpSpPr>
          <p:grpSpPr>
            <a:xfrm>
              <a:off x="625826" y="4845953"/>
              <a:ext cx="2318082" cy="474985"/>
              <a:chOff x="625826" y="4845953"/>
              <a:chExt cx="2318082" cy="474985"/>
            </a:xfrm>
          </p:grpSpPr>
          <p:sp>
            <p:nvSpPr>
              <p:cNvPr id="9" name="矩形: 对角圆角 8">
                <a:extLst>
                  <a:ext uri="{FF2B5EF4-FFF2-40B4-BE49-F238E27FC236}">
                    <a16:creationId xmlns:a16="http://schemas.microsoft.com/office/drawing/2014/main" id="{4A6E1A8A-11D8-7B2E-3008-56A2F7AC8019}"/>
                  </a:ext>
                </a:extLst>
              </p:cNvPr>
              <p:cNvSpPr/>
              <p:nvPr/>
            </p:nvSpPr>
            <p:spPr>
              <a:xfrm>
                <a:off x="625826" y="4845953"/>
                <a:ext cx="2318082" cy="474985"/>
              </a:xfrm>
              <a:prstGeom prst="round2Diag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152400" dir="2700000" algn="tl" rotWithShape="0">
                  <a:schemeClr val="accent2">
                    <a:alpha val="1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汇报人：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1.01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的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N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次方</a:t>
                </a: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D1ED4F1-818F-E34A-9ECC-3F952B498737}"/>
                  </a:ext>
                </a:extLst>
              </p:cNvPr>
              <p:cNvGrpSpPr/>
              <p:nvPr/>
            </p:nvGrpSpPr>
            <p:grpSpPr>
              <a:xfrm>
                <a:off x="822413" y="4885471"/>
                <a:ext cx="203688" cy="54930"/>
                <a:chOff x="936850" y="1091634"/>
                <a:chExt cx="293492" cy="77332"/>
              </a:xfrm>
            </p:grpSpPr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D7B3D13A-9474-A1A8-8BB6-49B78A67785A}"/>
                    </a:ext>
                  </a:extLst>
                </p:cNvPr>
                <p:cNvSpPr/>
                <p:nvPr/>
              </p:nvSpPr>
              <p:spPr>
                <a:xfrm>
                  <a:off x="936850" y="1091634"/>
                  <a:ext cx="207386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4FB20783-96D1-D16E-520E-B9F7C1E0E484}"/>
                    </a:ext>
                  </a:extLst>
                </p:cNvPr>
                <p:cNvSpPr/>
                <p:nvPr/>
              </p:nvSpPr>
              <p:spPr>
                <a:xfrm>
                  <a:off x="1132914" y="1091634"/>
                  <a:ext cx="97428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</p:grp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5D5D29A0-A9D2-D64C-EB03-00EF1F529DFB}"/>
                </a:ext>
              </a:extLst>
            </p:cNvPr>
            <p:cNvGrpSpPr/>
            <p:nvPr/>
          </p:nvGrpSpPr>
          <p:grpSpPr>
            <a:xfrm>
              <a:off x="3394721" y="4845953"/>
              <a:ext cx="2318082" cy="474985"/>
              <a:chOff x="3394721" y="4845953"/>
              <a:chExt cx="2318082" cy="474985"/>
            </a:xfrm>
          </p:grpSpPr>
          <p:sp>
            <p:nvSpPr>
              <p:cNvPr id="13" name="矩形: 对角圆角 12">
                <a:extLst>
                  <a:ext uri="{FF2B5EF4-FFF2-40B4-BE49-F238E27FC236}">
                    <a16:creationId xmlns:a16="http://schemas.microsoft.com/office/drawing/2014/main" id="{C2DEC492-2E17-B60E-9CE4-8151D308D289}"/>
                  </a:ext>
                </a:extLst>
              </p:cNvPr>
              <p:cNvSpPr/>
              <p:nvPr/>
            </p:nvSpPr>
            <p:spPr>
              <a:xfrm>
                <a:off x="3394721" y="4845953"/>
                <a:ext cx="2318082" cy="474985"/>
              </a:xfrm>
              <a:prstGeom prst="round2Diag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152400" dir="2700000" algn="tl" rotWithShape="0">
                  <a:schemeClr val="accent2">
                    <a:alpha val="1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时间：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 20XX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年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月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+mn-ea"/>
                  </a:rPr>
                  <a:t>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日</a:t>
                </a: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B307D5B4-4853-BF17-7F90-5E256A086786}"/>
                  </a:ext>
                </a:extLst>
              </p:cNvPr>
              <p:cNvGrpSpPr/>
              <p:nvPr/>
            </p:nvGrpSpPr>
            <p:grpSpPr>
              <a:xfrm>
                <a:off x="3553208" y="4885471"/>
                <a:ext cx="203688" cy="54930"/>
                <a:chOff x="936850" y="1091634"/>
                <a:chExt cx="293492" cy="77332"/>
              </a:xfrm>
            </p:grpSpPr>
            <p:sp>
              <p:nvSpPr>
                <p:cNvPr id="16" name="矩形: 圆角 15">
                  <a:extLst>
                    <a:ext uri="{FF2B5EF4-FFF2-40B4-BE49-F238E27FC236}">
                      <a16:creationId xmlns:a16="http://schemas.microsoft.com/office/drawing/2014/main" id="{7B0BB117-F167-173F-B92B-961B31CA61C5}"/>
                    </a:ext>
                  </a:extLst>
                </p:cNvPr>
                <p:cNvSpPr/>
                <p:nvPr/>
              </p:nvSpPr>
              <p:spPr>
                <a:xfrm>
                  <a:off x="936850" y="1091634"/>
                  <a:ext cx="207386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8BBA4C3E-653A-0347-3BD4-9D69B9A3303F}"/>
                    </a:ext>
                  </a:extLst>
                </p:cNvPr>
                <p:cNvSpPr/>
                <p:nvPr/>
              </p:nvSpPr>
              <p:spPr>
                <a:xfrm>
                  <a:off x="1132914" y="1091634"/>
                  <a:ext cx="97428" cy="7733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DF7">
                    <a:alpha val="90000"/>
                  </a:srgbClr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/>
                    <a:ea typeface="阿里巴巴普惠体 2.0 55 Regular"/>
                    <a:cs typeface="+mn-cs"/>
                  </a:endParaRP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5079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3ACEDC1-9AEF-C2BD-2F89-D6600234C91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438900"/>
            <a:ext cx="3992563" cy="215900"/>
          </a:xfrm>
        </p:spPr>
        <p:txBody>
          <a:bodyPr/>
          <a:lstStyle/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FDFE5D-044B-B0F3-C00D-916197585D6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0388600" y="6438900"/>
            <a:ext cx="1803400" cy="215900"/>
          </a:xfrm>
        </p:spPr>
        <p:txBody>
          <a:bodyPr/>
          <a:lstStyle/>
          <a:p>
            <a:fld id="{5B9BEB22-AC6F-413D-940F-B4C05B1142F1}" type="datetime1">
              <a:rPr lang="zh-CN" altLang="en-US" smtClean="0"/>
              <a:pPr/>
              <a:t>2023/10/8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F0F6EB6-A165-B45E-1CCD-511664846A7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529763" y="6438900"/>
            <a:ext cx="2662237" cy="215900"/>
          </a:xfr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19</a:t>
            </a:fld>
            <a:endParaRPr lang="en-US" altLang="zh-CN"/>
          </a:p>
        </p:txBody>
      </p:sp>
      <p:pic>
        <p:nvPicPr>
          <p:cNvPr id="11" name="图片 10" descr="形状&#10;&#10;描述已自动生成">
            <a:extLst>
              <a:ext uri="{FF2B5EF4-FFF2-40B4-BE49-F238E27FC236}">
                <a16:creationId xmlns:a16="http://schemas.microsoft.com/office/drawing/2014/main" id="{1643874D-C0CF-A85C-253E-20BA04EC7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23980A0-D98A-5E27-53ED-F0979A7961BF}"/>
              </a:ext>
            </a:extLst>
          </p:cNvPr>
          <p:cNvGrpSpPr/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13" name="矩形 7">
              <a:extLst>
                <a:ext uri="{FF2B5EF4-FFF2-40B4-BE49-F238E27FC236}">
                  <a16:creationId xmlns:a16="http://schemas.microsoft.com/office/drawing/2014/main" id="{63A05A93-C4A8-0C55-0788-729228D38A21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9057B89-7775-A127-C2BE-240367D266A8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7E77062-C500-1F66-6676-604A234529B1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17" name="矩形 7">
                <a:extLst>
                  <a:ext uri="{FF2B5EF4-FFF2-40B4-BE49-F238E27FC236}">
                    <a16:creationId xmlns:a16="http://schemas.microsoft.com/office/drawing/2014/main" id="{E7938E48-8995-0B52-275D-E594FC838AE4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1CFF49B5-BBAE-B8BD-6881-EA81386EED62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283BBDED-2DBA-C122-1067-8AB45DED6B2E}"/>
                </a:ext>
              </a:extLst>
            </p:cNvPr>
            <p:cNvPicPr/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DB598AD-963B-77A8-D013-FF2BD6F79538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DB65E5D9-A5EA-9014-B318-F34916EB0EDE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2D02AAA7-4050-08B8-2792-DF537343F893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4DDC4C02-5549-AC6A-1AC5-22B93ACE8FD9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6DF6D453-0141-F29A-F880-0D2D5E85E818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96BCC5C0-9EBA-5966-3F4A-0841DC10873B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0E10C717-C9A8-EA6B-4EC5-B54806102C20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754571E3-55F6-27FE-8B28-2BA8CA453BAE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483298EE-C987-E242-ED53-71D114B4E7B7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5DA993AE-83F8-902C-F519-11F1AE3D70BA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0FDEC2B8-B218-6E79-C2AB-A690F03C678C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03B8900A-E665-09C0-F74E-0FE22CC3D68E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F1EDDC5-17E7-D561-A2B7-00666F573617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6EFA2B21-013E-F3DB-682B-B4F0ADB4826D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300" normalizeH="0" baseline="0" noProof="0" dirty="0">
                  <a:ln>
                    <a:noFill/>
                  </a:ln>
                  <a:solidFill>
                    <a:srgbClr val="ECBD8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2DAE790D-BB39-CD22-0266-38FA693030F8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8" name="Rectangle 151">
                  <a:extLst>
                    <a:ext uri="{FF2B5EF4-FFF2-40B4-BE49-F238E27FC236}">
                      <a16:creationId xmlns:a16="http://schemas.microsoft.com/office/drawing/2014/main" id="{2EF26DF8-6D76-99CE-6D17-AB5B2891097C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29" name="Rectangle 152">
                  <a:extLst>
                    <a:ext uri="{FF2B5EF4-FFF2-40B4-BE49-F238E27FC236}">
                      <a16:creationId xmlns:a16="http://schemas.microsoft.com/office/drawing/2014/main" id="{D603B5DB-5484-C1ED-DB57-7387041CA7DB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0" name="Rectangle 153">
                  <a:extLst>
                    <a:ext uri="{FF2B5EF4-FFF2-40B4-BE49-F238E27FC236}">
                      <a16:creationId xmlns:a16="http://schemas.microsoft.com/office/drawing/2014/main" id="{623B5690-A02E-4DB1-47EB-F3EDE046EC6D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1" name="Rectangle 154">
                  <a:extLst>
                    <a:ext uri="{FF2B5EF4-FFF2-40B4-BE49-F238E27FC236}">
                      <a16:creationId xmlns:a16="http://schemas.microsoft.com/office/drawing/2014/main" id="{B553E0A2-43BF-44C3-A3F8-BCED3570E74B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2" name="Rectangle 155">
                  <a:extLst>
                    <a:ext uri="{FF2B5EF4-FFF2-40B4-BE49-F238E27FC236}">
                      <a16:creationId xmlns:a16="http://schemas.microsoft.com/office/drawing/2014/main" id="{E5B4E8FE-5D8B-57CF-FDE7-29441030A9B1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3" name="Rectangle 156">
                  <a:extLst>
                    <a:ext uri="{FF2B5EF4-FFF2-40B4-BE49-F238E27FC236}">
                      <a16:creationId xmlns:a16="http://schemas.microsoft.com/office/drawing/2014/main" id="{A985E4F7-BEE9-5CB4-3CCF-DA8CDAECFB33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4" name="Rectangle 157">
                  <a:extLst>
                    <a:ext uri="{FF2B5EF4-FFF2-40B4-BE49-F238E27FC236}">
                      <a16:creationId xmlns:a16="http://schemas.microsoft.com/office/drawing/2014/main" id="{DEA3E4F6-D995-B334-B158-92AA76941D6C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5" name="Rectangle 158">
                  <a:extLst>
                    <a:ext uri="{FF2B5EF4-FFF2-40B4-BE49-F238E27FC236}">
                      <a16:creationId xmlns:a16="http://schemas.microsoft.com/office/drawing/2014/main" id="{E9618B69-ADC9-EC04-CEF0-B039A19AD04E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6" name="Rectangle 159">
                  <a:extLst>
                    <a:ext uri="{FF2B5EF4-FFF2-40B4-BE49-F238E27FC236}">
                      <a16:creationId xmlns:a16="http://schemas.microsoft.com/office/drawing/2014/main" id="{56834B4E-7C79-5573-BAC6-7AD76BEE2E9B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7" name="Rectangle 160">
                  <a:extLst>
                    <a:ext uri="{FF2B5EF4-FFF2-40B4-BE49-F238E27FC236}">
                      <a16:creationId xmlns:a16="http://schemas.microsoft.com/office/drawing/2014/main" id="{F4B32976-9741-257C-8D59-3D2F81CBFEF0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8" name="Rectangle 161">
                  <a:extLst>
                    <a:ext uri="{FF2B5EF4-FFF2-40B4-BE49-F238E27FC236}">
                      <a16:creationId xmlns:a16="http://schemas.microsoft.com/office/drawing/2014/main" id="{68AC6A96-0EDB-D73C-E955-8B547AED4F7E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39" name="Rectangle 162">
                  <a:extLst>
                    <a:ext uri="{FF2B5EF4-FFF2-40B4-BE49-F238E27FC236}">
                      <a16:creationId xmlns:a16="http://schemas.microsoft.com/office/drawing/2014/main" id="{D1667CBA-BC18-9FCA-1D04-1C7C0921C956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0" name="Rectangle 163">
                  <a:extLst>
                    <a:ext uri="{FF2B5EF4-FFF2-40B4-BE49-F238E27FC236}">
                      <a16:creationId xmlns:a16="http://schemas.microsoft.com/office/drawing/2014/main" id="{32AB1BF0-6D11-921B-75CD-81F0AEBBCE12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1" name="Rectangle 164">
                  <a:extLst>
                    <a:ext uri="{FF2B5EF4-FFF2-40B4-BE49-F238E27FC236}">
                      <a16:creationId xmlns:a16="http://schemas.microsoft.com/office/drawing/2014/main" id="{891BA480-108B-E144-2AFB-C7FBDE86C916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2" name="Rectangle 165">
                  <a:extLst>
                    <a:ext uri="{FF2B5EF4-FFF2-40B4-BE49-F238E27FC236}">
                      <a16:creationId xmlns:a16="http://schemas.microsoft.com/office/drawing/2014/main" id="{24832A9A-F374-10E6-5A1A-A5079A3199BF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3" name="Rectangle 166">
                  <a:extLst>
                    <a:ext uri="{FF2B5EF4-FFF2-40B4-BE49-F238E27FC236}">
                      <a16:creationId xmlns:a16="http://schemas.microsoft.com/office/drawing/2014/main" id="{2B05B5E3-CDB2-2697-7CDB-6BD6B72246DF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4" name="Rectangle 167">
                  <a:extLst>
                    <a:ext uri="{FF2B5EF4-FFF2-40B4-BE49-F238E27FC236}">
                      <a16:creationId xmlns:a16="http://schemas.microsoft.com/office/drawing/2014/main" id="{E26F9EB4-C142-8B2F-0E2D-04AA77EA2527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5" name="Rectangle 168">
                  <a:extLst>
                    <a:ext uri="{FF2B5EF4-FFF2-40B4-BE49-F238E27FC236}">
                      <a16:creationId xmlns:a16="http://schemas.microsoft.com/office/drawing/2014/main" id="{72FB35B7-767C-ACBB-5118-6DF3DC46AA2D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6" name="Rectangle 169">
                  <a:extLst>
                    <a:ext uri="{FF2B5EF4-FFF2-40B4-BE49-F238E27FC236}">
                      <a16:creationId xmlns:a16="http://schemas.microsoft.com/office/drawing/2014/main" id="{2DB4D84A-5970-69B1-4FEC-D2D88ECF3EAE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7" name="Rectangle 170">
                  <a:extLst>
                    <a:ext uri="{FF2B5EF4-FFF2-40B4-BE49-F238E27FC236}">
                      <a16:creationId xmlns:a16="http://schemas.microsoft.com/office/drawing/2014/main" id="{288A9302-71C6-825C-B917-4163E297D22F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8" name="Rectangle 171">
                  <a:extLst>
                    <a:ext uri="{FF2B5EF4-FFF2-40B4-BE49-F238E27FC236}">
                      <a16:creationId xmlns:a16="http://schemas.microsoft.com/office/drawing/2014/main" id="{ED0BFEC8-F150-0662-D29B-BA2A7CB2BE23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49" name="Rectangle 172">
                  <a:extLst>
                    <a:ext uri="{FF2B5EF4-FFF2-40B4-BE49-F238E27FC236}">
                      <a16:creationId xmlns:a16="http://schemas.microsoft.com/office/drawing/2014/main" id="{D3424FD0-1D35-47F5-863C-D2048445F0B0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0" name="Rectangle 173">
                  <a:extLst>
                    <a:ext uri="{FF2B5EF4-FFF2-40B4-BE49-F238E27FC236}">
                      <a16:creationId xmlns:a16="http://schemas.microsoft.com/office/drawing/2014/main" id="{38B0B445-7CA9-A8AD-228E-B1A597479081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1" name="Rectangle 174">
                  <a:extLst>
                    <a:ext uri="{FF2B5EF4-FFF2-40B4-BE49-F238E27FC236}">
                      <a16:creationId xmlns:a16="http://schemas.microsoft.com/office/drawing/2014/main" id="{26218575-AD55-F1C4-0C18-EA8718EB55A0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2" name="Rectangle 175">
                  <a:extLst>
                    <a:ext uri="{FF2B5EF4-FFF2-40B4-BE49-F238E27FC236}">
                      <a16:creationId xmlns:a16="http://schemas.microsoft.com/office/drawing/2014/main" id="{10F34B0F-78E9-CAFB-0EAB-8801719E5A0A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3" name="Rectangle 176">
                  <a:extLst>
                    <a:ext uri="{FF2B5EF4-FFF2-40B4-BE49-F238E27FC236}">
                      <a16:creationId xmlns:a16="http://schemas.microsoft.com/office/drawing/2014/main" id="{F195140F-4FDB-F85D-0AA2-4C3AE723D54B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4" name="Rectangle 177">
                  <a:extLst>
                    <a:ext uri="{FF2B5EF4-FFF2-40B4-BE49-F238E27FC236}">
                      <a16:creationId xmlns:a16="http://schemas.microsoft.com/office/drawing/2014/main" id="{FFE32E2F-2706-393D-95D5-EB19BAF333B6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5" name="Rectangle 178">
                  <a:extLst>
                    <a:ext uri="{FF2B5EF4-FFF2-40B4-BE49-F238E27FC236}">
                      <a16:creationId xmlns:a16="http://schemas.microsoft.com/office/drawing/2014/main" id="{A647AA3A-AB09-F53A-D658-5D749F991645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6" name="Rectangle 179">
                  <a:extLst>
                    <a:ext uri="{FF2B5EF4-FFF2-40B4-BE49-F238E27FC236}">
                      <a16:creationId xmlns:a16="http://schemas.microsoft.com/office/drawing/2014/main" id="{3683640E-EEC8-08D3-0708-F179E1B742A3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7" name="Rectangle 180">
                  <a:extLst>
                    <a:ext uri="{FF2B5EF4-FFF2-40B4-BE49-F238E27FC236}">
                      <a16:creationId xmlns:a16="http://schemas.microsoft.com/office/drawing/2014/main" id="{0490A535-A07E-95C0-B206-30C254286211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8" name="Rectangle 181">
                  <a:extLst>
                    <a:ext uri="{FF2B5EF4-FFF2-40B4-BE49-F238E27FC236}">
                      <a16:creationId xmlns:a16="http://schemas.microsoft.com/office/drawing/2014/main" id="{2FEA9F9B-9523-E879-791D-C22DD601784A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9" name="Rectangle 182">
                  <a:extLst>
                    <a:ext uri="{FF2B5EF4-FFF2-40B4-BE49-F238E27FC236}">
                      <a16:creationId xmlns:a16="http://schemas.microsoft.com/office/drawing/2014/main" id="{DDDAE0EF-4560-6B1B-F8A3-8C917AB8D28A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0" name="Rectangle 183">
                  <a:extLst>
                    <a:ext uri="{FF2B5EF4-FFF2-40B4-BE49-F238E27FC236}">
                      <a16:creationId xmlns:a16="http://schemas.microsoft.com/office/drawing/2014/main" id="{C6A067B1-F43D-7BFD-C55A-5258A8D9715B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1" name="Rectangle 184">
                  <a:extLst>
                    <a:ext uri="{FF2B5EF4-FFF2-40B4-BE49-F238E27FC236}">
                      <a16:creationId xmlns:a16="http://schemas.microsoft.com/office/drawing/2014/main" id="{A802EA7B-8E64-09EF-BA30-93A2035FE211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2" name="Rectangle 185">
                  <a:extLst>
                    <a:ext uri="{FF2B5EF4-FFF2-40B4-BE49-F238E27FC236}">
                      <a16:creationId xmlns:a16="http://schemas.microsoft.com/office/drawing/2014/main" id="{192E1AD8-B4C7-09DC-9C06-9AAC08B22B25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3" name="Rectangle 186">
                  <a:extLst>
                    <a:ext uri="{FF2B5EF4-FFF2-40B4-BE49-F238E27FC236}">
                      <a16:creationId xmlns:a16="http://schemas.microsoft.com/office/drawing/2014/main" id="{D1B97DDF-5DC2-9295-5999-D7B18B6E3A82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4" name="Rectangle 187">
                  <a:extLst>
                    <a:ext uri="{FF2B5EF4-FFF2-40B4-BE49-F238E27FC236}">
                      <a16:creationId xmlns:a16="http://schemas.microsoft.com/office/drawing/2014/main" id="{04D19401-95AE-3289-84B5-98756818C4C4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5" name="Rectangle 188">
                  <a:extLst>
                    <a:ext uri="{FF2B5EF4-FFF2-40B4-BE49-F238E27FC236}">
                      <a16:creationId xmlns:a16="http://schemas.microsoft.com/office/drawing/2014/main" id="{001AB91A-7770-47C3-457F-B7513D593297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6" name="Rectangle 189">
                  <a:extLst>
                    <a:ext uri="{FF2B5EF4-FFF2-40B4-BE49-F238E27FC236}">
                      <a16:creationId xmlns:a16="http://schemas.microsoft.com/office/drawing/2014/main" id="{ACC82154-1E45-B8C7-6C44-7B29F92257C6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7" name="Rectangle 190">
                  <a:extLst>
                    <a:ext uri="{FF2B5EF4-FFF2-40B4-BE49-F238E27FC236}">
                      <a16:creationId xmlns:a16="http://schemas.microsoft.com/office/drawing/2014/main" id="{471CD891-0361-DB2D-98A6-058570FE4805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8" name="Rectangle 191">
                  <a:extLst>
                    <a:ext uri="{FF2B5EF4-FFF2-40B4-BE49-F238E27FC236}">
                      <a16:creationId xmlns:a16="http://schemas.microsoft.com/office/drawing/2014/main" id="{AED74EA0-F24D-9FCE-FDD1-22CFBB2BA4A6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9" name="Rectangle 192">
                  <a:extLst>
                    <a:ext uri="{FF2B5EF4-FFF2-40B4-BE49-F238E27FC236}">
                      <a16:creationId xmlns:a16="http://schemas.microsoft.com/office/drawing/2014/main" id="{99BDE4C7-F486-6284-41C0-EDB92557DDE4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0" name="Rectangle 193">
                  <a:extLst>
                    <a:ext uri="{FF2B5EF4-FFF2-40B4-BE49-F238E27FC236}">
                      <a16:creationId xmlns:a16="http://schemas.microsoft.com/office/drawing/2014/main" id="{9CB6DDFC-EBA2-4E12-E8AD-27B8D2121F9A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1" name="Rectangle 194">
                  <a:extLst>
                    <a:ext uri="{FF2B5EF4-FFF2-40B4-BE49-F238E27FC236}">
                      <a16:creationId xmlns:a16="http://schemas.microsoft.com/office/drawing/2014/main" id="{C69A9807-E0C4-7B95-2451-BB86F235B14A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2" name="Rectangle 195">
                  <a:extLst>
                    <a:ext uri="{FF2B5EF4-FFF2-40B4-BE49-F238E27FC236}">
                      <a16:creationId xmlns:a16="http://schemas.microsoft.com/office/drawing/2014/main" id="{D7E1CBB1-BDA9-ACD6-3E0F-34C29FF16BA0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3" name="Rectangle 196">
                  <a:extLst>
                    <a:ext uri="{FF2B5EF4-FFF2-40B4-BE49-F238E27FC236}">
                      <a16:creationId xmlns:a16="http://schemas.microsoft.com/office/drawing/2014/main" id="{646D700F-7B87-0166-01B3-0ACCB12766D7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4" name="Rectangle 197">
                  <a:extLst>
                    <a:ext uri="{FF2B5EF4-FFF2-40B4-BE49-F238E27FC236}">
                      <a16:creationId xmlns:a16="http://schemas.microsoft.com/office/drawing/2014/main" id="{6FB3CB4B-DF49-90D2-1DBE-FF92023219A4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5" name="Rectangle 198">
                  <a:extLst>
                    <a:ext uri="{FF2B5EF4-FFF2-40B4-BE49-F238E27FC236}">
                      <a16:creationId xmlns:a16="http://schemas.microsoft.com/office/drawing/2014/main" id="{D663E194-7B8B-3D45-6516-7CDCA3E78335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6" name="Rectangle 199">
                  <a:extLst>
                    <a:ext uri="{FF2B5EF4-FFF2-40B4-BE49-F238E27FC236}">
                      <a16:creationId xmlns:a16="http://schemas.microsoft.com/office/drawing/2014/main" id="{AE74DB41-F6DC-C879-B999-84F8D2483489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7" name="Rectangle 200">
                  <a:extLst>
                    <a:ext uri="{FF2B5EF4-FFF2-40B4-BE49-F238E27FC236}">
                      <a16:creationId xmlns:a16="http://schemas.microsoft.com/office/drawing/2014/main" id="{B494B622-8406-422B-2DB4-E4826D9D707B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8" name="Rectangle 201">
                  <a:extLst>
                    <a:ext uri="{FF2B5EF4-FFF2-40B4-BE49-F238E27FC236}">
                      <a16:creationId xmlns:a16="http://schemas.microsoft.com/office/drawing/2014/main" id="{B660DA78-D279-AA59-D7B3-C3C6A312FA61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9" name="Rectangle 202">
                  <a:extLst>
                    <a:ext uri="{FF2B5EF4-FFF2-40B4-BE49-F238E27FC236}">
                      <a16:creationId xmlns:a16="http://schemas.microsoft.com/office/drawing/2014/main" id="{18A0B836-3713-A13C-395D-751F312909EE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0" name="Rectangle 203">
                  <a:extLst>
                    <a:ext uri="{FF2B5EF4-FFF2-40B4-BE49-F238E27FC236}">
                      <a16:creationId xmlns:a16="http://schemas.microsoft.com/office/drawing/2014/main" id="{7AC8FF58-4812-FE23-82E2-2644E313A3D9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1" name="Rectangle 204">
                  <a:extLst>
                    <a:ext uri="{FF2B5EF4-FFF2-40B4-BE49-F238E27FC236}">
                      <a16:creationId xmlns:a16="http://schemas.microsoft.com/office/drawing/2014/main" id="{3F089948-B310-94DD-F9BE-7166BACBC73B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2" name="Rectangle 205">
                  <a:extLst>
                    <a:ext uri="{FF2B5EF4-FFF2-40B4-BE49-F238E27FC236}">
                      <a16:creationId xmlns:a16="http://schemas.microsoft.com/office/drawing/2014/main" id="{9C4DD296-1CC7-DF1E-CC79-D5905AD3049A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3" name="Rectangle 206">
                  <a:extLst>
                    <a:ext uri="{FF2B5EF4-FFF2-40B4-BE49-F238E27FC236}">
                      <a16:creationId xmlns:a16="http://schemas.microsoft.com/office/drawing/2014/main" id="{8730923D-7AC9-9D84-0E0B-BA0A0F730BEC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4" name="Rectangle 207">
                  <a:extLst>
                    <a:ext uri="{FF2B5EF4-FFF2-40B4-BE49-F238E27FC236}">
                      <a16:creationId xmlns:a16="http://schemas.microsoft.com/office/drawing/2014/main" id="{A207E2EF-1C97-5437-6172-0991E1E7FEF5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5" name="Rectangle 208">
                  <a:extLst>
                    <a:ext uri="{FF2B5EF4-FFF2-40B4-BE49-F238E27FC236}">
                      <a16:creationId xmlns:a16="http://schemas.microsoft.com/office/drawing/2014/main" id="{12F3F902-02D8-BC36-A9F3-9E34CC04BBFC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6" name="Rectangle 209">
                  <a:extLst>
                    <a:ext uri="{FF2B5EF4-FFF2-40B4-BE49-F238E27FC236}">
                      <a16:creationId xmlns:a16="http://schemas.microsoft.com/office/drawing/2014/main" id="{40FB99D7-BBBC-D395-905A-58D5C94FCA6B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7" name="Rectangle 210">
                  <a:extLst>
                    <a:ext uri="{FF2B5EF4-FFF2-40B4-BE49-F238E27FC236}">
                      <a16:creationId xmlns:a16="http://schemas.microsoft.com/office/drawing/2014/main" id="{3A09F2A7-E7F6-77EC-EB71-66FC491ADCDA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8" name="Rectangle 211">
                  <a:extLst>
                    <a:ext uri="{FF2B5EF4-FFF2-40B4-BE49-F238E27FC236}">
                      <a16:creationId xmlns:a16="http://schemas.microsoft.com/office/drawing/2014/main" id="{31E80FC5-2729-3808-39E9-C3D0C2844A4A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9" name="Rectangle 212">
                  <a:extLst>
                    <a:ext uri="{FF2B5EF4-FFF2-40B4-BE49-F238E27FC236}">
                      <a16:creationId xmlns:a16="http://schemas.microsoft.com/office/drawing/2014/main" id="{8CA6B7D8-E6CE-19C8-E6EA-8302C4179A36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0" name="Rectangle 213">
                  <a:extLst>
                    <a:ext uri="{FF2B5EF4-FFF2-40B4-BE49-F238E27FC236}">
                      <a16:creationId xmlns:a16="http://schemas.microsoft.com/office/drawing/2014/main" id="{EAB96B0A-2E27-41D1-FF19-8E87225BB38E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1" name="Rectangle 214">
                  <a:extLst>
                    <a:ext uri="{FF2B5EF4-FFF2-40B4-BE49-F238E27FC236}">
                      <a16:creationId xmlns:a16="http://schemas.microsoft.com/office/drawing/2014/main" id="{73B3325F-17B1-CFE4-95F0-A059A5A66C7E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2" name="Rectangle 215">
                  <a:extLst>
                    <a:ext uri="{FF2B5EF4-FFF2-40B4-BE49-F238E27FC236}">
                      <a16:creationId xmlns:a16="http://schemas.microsoft.com/office/drawing/2014/main" id="{DEF05893-7DBB-614D-911A-DE604F857A3D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3" name="Rectangle 216">
                  <a:extLst>
                    <a:ext uri="{FF2B5EF4-FFF2-40B4-BE49-F238E27FC236}">
                      <a16:creationId xmlns:a16="http://schemas.microsoft.com/office/drawing/2014/main" id="{AB04E643-40E0-69DE-0745-B1C34ACB961F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4" name="Rectangle 217">
                  <a:extLst>
                    <a:ext uri="{FF2B5EF4-FFF2-40B4-BE49-F238E27FC236}">
                      <a16:creationId xmlns:a16="http://schemas.microsoft.com/office/drawing/2014/main" id="{1D6F8B54-0348-BA3A-E46A-FCBDD54304FC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5" name="Rectangle 218">
                  <a:extLst>
                    <a:ext uri="{FF2B5EF4-FFF2-40B4-BE49-F238E27FC236}">
                      <a16:creationId xmlns:a16="http://schemas.microsoft.com/office/drawing/2014/main" id="{2395213A-839D-B5CD-8BD4-D44BEF6271A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6" name="Rectangle 219">
                  <a:extLst>
                    <a:ext uri="{FF2B5EF4-FFF2-40B4-BE49-F238E27FC236}">
                      <a16:creationId xmlns:a16="http://schemas.microsoft.com/office/drawing/2014/main" id="{9EEC69FB-9B8C-155F-37B9-BF5E902A8CD7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7" name="Rectangle 220">
                  <a:extLst>
                    <a:ext uri="{FF2B5EF4-FFF2-40B4-BE49-F238E27FC236}">
                      <a16:creationId xmlns:a16="http://schemas.microsoft.com/office/drawing/2014/main" id="{086657CD-797D-9D44-8862-9880B3BE5AFC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8" name="Rectangle 221">
                  <a:extLst>
                    <a:ext uri="{FF2B5EF4-FFF2-40B4-BE49-F238E27FC236}">
                      <a16:creationId xmlns:a16="http://schemas.microsoft.com/office/drawing/2014/main" id="{8D9C4E12-EFB9-0A26-2FE6-8E93992FB7CF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9" name="Rectangle 222">
                  <a:extLst>
                    <a:ext uri="{FF2B5EF4-FFF2-40B4-BE49-F238E27FC236}">
                      <a16:creationId xmlns:a16="http://schemas.microsoft.com/office/drawing/2014/main" id="{780F1BC9-0954-7EA2-1D72-346F8AFAD866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0" name="Rectangle 223">
                  <a:extLst>
                    <a:ext uri="{FF2B5EF4-FFF2-40B4-BE49-F238E27FC236}">
                      <a16:creationId xmlns:a16="http://schemas.microsoft.com/office/drawing/2014/main" id="{68DB1EC5-18F3-731B-C2A3-FE52EA03FD2C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1" name="Rectangle 224">
                  <a:extLst>
                    <a:ext uri="{FF2B5EF4-FFF2-40B4-BE49-F238E27FC236}">
                      <a16:creationId xmlns:a16="http://schemas.microsoft.com/office/drawing/2014/main" id="{315AFB85-A48F-0187-B1E3-6B482EA8C2FD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2" name="Rectangle 225">
                  <a:extLst>
                    <a:ext uri="{FF2B5EF4-FFF2-40B4-BE49-F238E27FC236}">
                      <a16:creationId xmlns:a16="http://schemas.microsoft.com/office/drawing/2014/main" id="{C629CA12-DAD2-0CC7-72CC-E2744547DBCF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3" name="Rectangle 226">
                  <a:extLst>
                    <a:ext uri="{FF2B5EF4-FFF2-40B4-BE49-F238E27FC236}">
                      <a16:creationId xmlns:a16="http://schemas.microsoft.com/office/drawing/2014/main" id="{BF691799-168C-A5DC-0E77-4FB61B672D9F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4" name="Rectangle 227">
                  <a:extLst>
                    <a:ext uri="{FF2B5EF4-FFF2-40B4-BE49-F238E27FC236}">
                      <a16:creationId xmlns:a16="http://schemas.microsoft.com/office/drawing/2014/main" id="{81B4BDB2-6B93-F261-AE28-1521CB099413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5" name="Rectangle 228">
                  <a:extLst>
                    <a:ext uri="{FF2B5EF4-FFF2-40B4-BE49-F238E27FC236}">
                      <a16:creationId xmlns:a16="http://schemas.microsoft.com/office/drawing/2014/main" id="{40696138-8AF3-B0CB-7F52-24519FD32B4C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</p:grp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68A62FC-2509-B0A0-C4EC-6A944748C2D5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 w="6350" cap="flat" cmpd="sng" algn="ctr"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9" name="矩形 7">
              <a:extLst>
                <a:ext uri="{FF2B5EF4-FFF2-40B4-BE49-F238E27FC236}">
                  <a16:creationId xmlns:a16="http://schemas.microsoft.com/office/drawing/2014/main" id="{73C41B73-6DE0-98D1-5D50-ED2A87BF08A0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5B3A672-940C-665D-048F-379A6F7AD239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1" name="矩形 7">
              <a:extLst>
                <a:ext uri="{FF2B5EF4-FFF2-40B4-BE49-F238E27FC236}">
                  <a16:creationId xmlns:a16="http://schemas.microsoft.com/office/drawing/2014/main" id="{38609EA7-C2A6-C50A-D1A2-1FE5B28EC6FD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ED12F2D-AF84-A433-8A05-EF7E77301D82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ED91DC4-05F9-0467-C6D1-E41F95157E66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4" name="矩形 7">
              <a:extLst>
                <a:ext uri="{FF2B5EF4-FFF2-40B4-BE49-F238E27FC236}">
                  <a16:creationId xmlns:a16="http://schemas.microsoft.com/office/drawing/2014/main" id="{F92435D9-2716-CB61-1F21-13A3F8D9E009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88979E29-2427-8353-4E89-976A8291298F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ysClr val="window" lastClr="FFFFFF">
                <a:alpha val="26000"/>
              </a:sys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</a:endParaRPr>
          </a:p>
        </p:txBody>
      </p:sp>
      <p:pic>
        <p:nvPicPr>
          <p:cNvPr id="120" name="图片 119">
            <a:extLst>
              <a:ext uri="{FF2B5EF4-FFF2-40B4-BE49-F238E27FC236}">
                <a16:creationId xmlns:a16="http://schemas.microsoft.com/office/drawing/2014/main" id="{C64C38A1-823C-0330-44EB-B378D3EC8A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7814" y="8439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B7B59A29-02CB-8257-48D2-0FFD7AC4CA84}"/>
              </a:ext>
            </a:extLst>
          </p:cNvPr>
          <p:cNvCxnSpPr>
            <a:cxnSpLocks/>
          </p:cNvCxnSpPr>
          <p:nvPr/>
        </p:nvCxnSpPr>
        <p:spPr>
          <a:xfrm flipH="1">
            <a:off x="6991482" y="10544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7">
            <a:extLst>
              <a:ext uri="{FF2B5EF4-FFF2-40B4-BE49-F238E27FC236}">
                <a16:creationId xmlns:a16="http://schemas.microsoft.com/office/drawing/2014/main" id="{5D5E2AF1-7608-D0AA-4FD1-29719B934B89}"/>
              </a:ext>
            </a:extLst>
          </p:cNvPr>
          <p:cNvSpPr/>
          <p:nvPr/>
        </p:nvSpPr>
        <p:spPr>
          <a:xfrm flipH="1" flipV="1">
            <a:off x="45041" y="28309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B40AEBC8-DBE4-5164-09B0-12D06A3440AF}"/>
              </a:ext>
            </a:extLst>
          </p:cNvPr>
          <p:cNvSpPr/>
          <p:nvPr/>
        </p:nvSpPr>
        <p:spPr>
          <a:xfrm flipH="1" flipV="1">
            <a:off x="-329095" y="31668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3973FD02-E3D4-14AF-E328-C6217615D793}"/>
              </a:ext>
            </a:extLst>
          </p:cNvPr>
          <p:cNvSpPr txBox="1"/>
          <p:nvPr/>
        </p:nvSpPr>
        <p:spPr>
          <a:xfrm>
            <a:off x="5590290" y="1614291"/>
            <a:ext cx="3319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1.01</a:t>
            </a:r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的</a:t>
            </a:r>
            <a:r>
              <a:rPr lang="en-US" altLang="zh-CN" sz="40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N</a:t>
            </a:r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次方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9D2EBFE4-5EBF-0C05-E97F-1A7297A31F20}"/>
              </a:ext>
            </a:extLst>
          </p:cNvPr>
          <p:cNvSpPr txBox="1"/>
          <p:nvPr/>
        </p:nvSpPr>
        <p:spPr>
          <a:xfrm>
            <a:off x="2841389" y="28226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Irene_zong</a:t>
            </a:r>
            <a:endParaRPr lang="en-US" altLang="zh-CN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621B4677-9B63-83F6-7B55-DAB1A2732B82}"/>
              </a:ext>
            </a:extLst>
          </p:cNvPr>
          <p:cNvGrpSpPr/>
          <p:nvPr/>
        </p:nvGrpSpPr>
        <p:grpSpPr>
          <a:xfrm>
            <a:off x="2894167" y="771827"/>
            <a:ext cx="2009205" cy="1986058"/>
            <a:chOff x="2906867" y="3508800"/>
            <a:chExt cx="2009205" cy="1986058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22AB7F4B-B3F1-9580-6B33-015DFE3734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821E43A7-9FC1-0164-9829-D6A23DA67DE7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762EFE9A-FA4B-57DB-CC70-0E088132331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D0A2A318-674D-F459-6A1A-1BA2DE6C85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5E17506E-DAE2-E377-A934-159259C73DC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841F75A2-2F3D-8EB8-CE30-D8CDA8F9A833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7B43E51C-95EA-DFAF-E290-8F4B5D77E2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A29E6C67-3618-F3AF-C63B-A497A871ECB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B6E3F2D9-FC6F-BDAE-0DE7-720F0D45FA71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9FE833AB-C58C-967D-D2A1-DB3807A885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C47B07F0-58D6-60E9-1356-8296D419112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CE0256E3-3530-ED7E-DBF8-E7BD1E41F97C}"/>
              </a:ext>
            </a:extLst>
          </p:cNvPr>
          <p:cNvSpPr txBox="1"/>
          <p:nvPr/>
        </p:nvSpPr>
        <p:spPr>
          <a:xfrm>
            <a:off x="522886" y="5379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3376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391CD7-1F63-3F91-3831-F74D43911B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27873" y="694424"/>
            <a:ext cx="1936255" cy="886726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63CEFA6-453B-D2FE-C4DE-75A89D40351B}"/>
              </a:ext>
            </a:extLst>
          </p:cNvPr>
          <p:cNvGrpSpPr/>
          <p:nvPr/>
        </p:nvGrpSpPr>
        <p:grpSpPr>
          <a:xfrm>
            <a:off x="1785876" y="2159144"/>
            <a:ext cx="8620249" cy="3528794"/>
            <a:chOff x="1785876" y="2184544"/>
            <a:chExt cx="8620249" cy="3528794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07A53234-D2F3-958B-4E14-829601CF9058}"/>
                </a:ext>
              </a:extLst>
            </p:cNvPr>
            <p:cNvGrpSpPr/>
            <p:nvPr/>
          </p:nvGrpSpPr>
          <p:grpSpPr>
            <a:xfrm>
              <a:off x="1799292" y="2184544"/>
              <a:ext cx="8593417" cy="1594337"/>
              <a:chOff x="1579169" y="1943244"/>
              <a:chExt cx="8593417" cy="1594337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FE50604A-3A84-4E72-F3B5-9B94C1EF21E1}"/>
                  </a:ext>
                </a:extLst>
              </p:cNvPr>
              <p:cNvGrpSpPr/>
              <p:nvPr/>
            </p:nvGrpSpPr>
            <p:grpSpPr>
              <a:xfrm>
                <a:off x="6590136" y="1954551"/>
                <a:ext cx="3582450" cy="1583030"/>
                <a:chOff x="4927486" y="2183244"/>
                <a:chExt cx="3582450" cy="1583030"/>
              </a:xfrm>
            </p:grpSpPr>
            <p:sp>
              <p:nvSpPr>
                <p:cNvPr id="40" name="矩形: 对角圆角 39">
                  <a:extLst>
                    <a:ext uri="{FF2B5EF4-FFF2-40B4-BE49-F238E27FC236}">
                      <a16:creationId xmlns:a16="http://schemas.microsoft.com/office/drawing/2014/main" id="{73099BF8-489A-D719-C9C9-63A6D2D801F2}"/>
                    </a:ext>
                  </a:extLst>
                </p:cNvPr>
                <p:cNvSpPr/>
                <p:nvPr/>
              </p:nvSpPr>
              <p:spPr>
                <a:xfrm>
                  <a:off x="4927486" y="2183244"/>
                  <a:ext cx="3582450" cy="1583030"/>
                </a:xfrm>
                <a:prstGeom prst="round2DiagRect">
                  <a:avLst/>
                </a:prstGeom>
                <a:gradFill>
                  <a:gsLst>
                    <a:gs pos="0">
                      <a:srgbClr val="FDCC84">
                        <a:lumMod val="5000"/>
                        <a:lumOff val="95000"/>
                      </a:srgbClr>
                    </a:gs>
                    <a:gs pos="100000">
                      <a:srgbClr val="E57A16">
                        <a:lumMod val="10000"/>
                        <a:lumOff val="90000"/>
                      </a:srgbClr>
                    </a:gs>
                  </a:gsLst>
                  <a:lin ang="5400000" scaled="1"/>
                </a:gradFill>
                <a:ln>
                  <a:solidFill>
                    <a:schemeClr val="accent1">
                      <a:shade val="50000"/>
                      <a:alpha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矩形: 对角圆角 42">
                  <a:extLst>
                    <a:ext uri="{FF2B5EF4-FFF2-40B4-BE49-F238E27FC236}">
                      <a16:creationId xmlns:a16="http://schemas.microsoft.com/office/drawing/2014/main" id="{2F126F38-90DF-7BA3-EFB1-17DB488B0073}"/>
                    </a:ext>
                  </a:extLst>
                </p:cNvPr>
                <p:cNvSpPr/>
                <p:nvPr/>
              </p:nvSpPr>
              <p:spPr>
                <a:xfrm>
                  <a:off x="5027939" y="2266564"/>
                  <a:ext cx="3385746" cy="1416390"/>
                </a:xfrm>
                <a:prstGeom prst="round2DiagRect">
                  <a:avLst/>
                </a:prstGeom>
                <a:solidFill>
                  <a:schemeClr val="bg1">
                    <a:alpha val="70000"/>
                  </a:schemeClr>
                </a:solidFill>
                <a:ln w="3175">
                  <a:solidFill>
                    <a:schemeClr val="accent1">
                      <a:shade val="50000"/>
                      <a:alpha val="80000"/>
                    </a:schemeClr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B2E33948-A796-3A0A-667B-BCC476B6E26D}"/>
                    </a:ext>
                  </a:extLst>
                </p:cNvPr>
                <p:cNvSpPr/>
                <p:nvPr/>
              </p:nvSpPr>
              <p:spPr>
                <a:xfrm>
                  <a:off x="5315784" y="2447895"/>
                  <a:ext cx="1022504" cy="1022508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279400" dir="5400000" sx="88000" sy="88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prstClr val="white"/>
                      </a:solidFill>
                      <a:ea typeface="苹方 特粗" panose="020B0800000000000000" pitchFamily="34" charset="-122"/>
                    </a:rPr>
                    <a:t>02</a:t>
                  </a:r>
                  <a:endParaRPr lang="zh-CN" altLang="en-US" sz="3200" dirty="0">
                    <a:solidFill>
                      <a:prstClr val="white"/>
                    </a:solidFill>
                    <a:ea typeface="苹方 特粗" panose="020B0800000000000000" pitchFamily="34" charset="-122"/>
                  </a:endParaRPr>
                </a:p>
              </p:txBody>
            </p: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B3914C5E-C01C-C7A8-C1B7-8AE2FD6046C5}"/>
                    </a:ext>
                  </a:extLst>
                </p:cNvPr>
                <p:cNvSpPr txBox="1"/>
                <p:nvPr/>
              </p:nvSpPr>
              <p:spPr>
                <a:xfrm>
                  <a:off x="6775836" y="2566311"/>
                  <a:ext cx="1415772" cy="46166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  <a:latin typeface="+mn-ea"/>
                      <a:cs typeface="OPPOSans L" panose="00020600040101010101" pitchFamily="18" charset="-122"/>
                    </a:rPr>
                    <a:t>营销策略</a:t>
                  </a: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88B9214C-FACA-8CDD-722B-562B27D7E207}"/>
                    </a:ext>
                  </a:extLst>
                </p:cNvPr>
                <p:cNvSpPr txBox="1"/>
                <p:nvPr/>
              </p:nvSpPr>
              <p:spPr>
                <a:xfrm>
                  <a:off x="6775836" y="3036658"/>
                  <a:ext cx="840295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defRPr>
                  </a:lvl1pPr>
                </a:lstStyle>
                <a:p>
                  <a:pPr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  <a:alpha val="62000"/>
                        </a:schemeClr>
                      </a:solidFill>
                      <a:latin typeface="+mn-lt"/>
                    </a:rPr>
                    <a:t>POLICY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  <a:alpha val="62000"/>
                      </a:schemeClr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69B76B8F-0771-B164-D4E1-4AEB962AA2A3}"/>
                  </a:ext>
                </a:extLst>
              </p:cNvPr>
              <p:cNvGrpSpPr/>
              <p:nvPr/>
            </p:nvGrpSpPr>
            <p:grpSpPr>
              <a:xfrm>
                <a:off x="1579169" y="1943244"/>
                <a:ext cx="3582450" cy="1583030"/>
                <a:chOff x="907488" y="2183244"/>
                <a:chExt cx="3582450" cy="1583030"/>
              </a:xfrm>
            </p:grpSpPr>
            <p:sp>
              <p:nvSpPr>
                <p:cNvPr id="46" name="矩形: 对角圆角 45">
                  <a:extLst>
                    <a:ext uri="{FF2B5EF4-FFF2-40B4-BE49-F238E27FC236}">
                      <a16:creationId xmlns:a16="http://schemas.microsoft.com/office/drawing/2014/main" id="{6D3A9287-9501-1A19-C1D9-66C2ACA88E0C}"/>
                    </a:ext>
                  </a:extLst>
                </p:cNvPr>
                <p:cNvSpPr/>
                <p:nvPr/>
              </p:nvSpPr>
              <p:spPr>
                <a:xfrm>
                  <a:off x="907488" y="2183244"/>
                  <a:ext cx="3582450" cy="1583030"/>
                </a:xfrm>
                <a:prstGeom prst="round2DiagRect">
                  <a:avLst/>
                </a:prstGeom>
                <a:gradFill>
                  <a:gsLst>
                    <a:gs pos="0">
                      <a:srgbClr val="FDCC84">
                        <a:lumMod val="5000"/>
                        <a:lumOff val="95000"/>
                      </a:srgbClr>
                    </a:gs>
                    <a:gs pos="100000">
                      <a:srgbClr val="E57A16">
                        <a:lumMod val="10000"/>
                        <a:lumOff val="90000"/>
                      </a:srgbClr>
                    </a:gs>
                  </a:gsLst>
                  <a:lin ang="5400000" scaled="1"/>
                </a:gradFill>
                <a:ln>
                  <a:solidFill>
                    <a:schemeClr val="accent1">
                      <a:shade val="50000"/>
                      <a:alpha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矩形: 对角圆角 46">
                  <a:extLst>
                    <a:ext uri="{FF2B5EF4-FFF2-40B4-BE49-F238E27FC236}">
                      <a16:creationId xmlns:a16="http://schemas.microsoft.com/office/drawing/2014/main" id="{6FCD2C64-45BE-5F21-E074-D1A559533060}"/>
                    </a:ext>
                  </a:extLst>
                </p:cNvPr>
                <p:cNvSpPr/>
                <p:nvPr/>
              </p:nvSpPr>
              <p:spPr>
                <a:xfrm>
                  <a:off x="1005840" y="2266564"/>
                  <a:ext cx="3385746" cy="1416390"/>
                </a:xfrm>
                <a:prstGeom prst="round2DiagRect">
                  <a:avLst/>
                </a:prstGeom>
                <a:solidFill>
                  <a:schemeClr val="bg1">
                    <a:alpha val="70000"/>
                  </a:schemeClr>
                </a:solidFill>
                <a:ln w="3175">
                  <a:solidFill>
                    <a:schemeClr val="accent1">
                      <a:shade val="50000"/>
                      <a:alpha val="80000"/>
                    </a:schemeClr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C70878E8-50F6-6B97-699D-0762EDB9A245}"/>
                    </a:ext>
                  </a:extLst>
                </p:cNvPr>
                <p:cNvSpPr txBox="1"/>
                <p:nvPr/>
              </p:nvSpPr>
              <p:spPr>
                <a:xfrm>
                  <a:off x="2620530" y="2566311"/>
                  <a:ext cx="1415772" cy="46166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  <a:effectLst/>
                      <a:uLnTx/>
                      <a:uFillTx/>
                      <a:latin typeface="+mn-ea"/>
                      <a:cs typeface="OPPOSans L" panose="00020600040101010101" pitchFamily="18" charset="-122"/>
                    </a:rPr>
                    <a:t>背景目标</a:t>
                  </a: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0E460340-BFBD-2D08-069D-B4489710A12D}"/>
                    </a:ext>
                  </a:extLst>
                </p:cNvPr>
                <p:cNvSpPr/>
                <p:nvPr/>
              </p:nvSpPr>
              <p:spPr>
                <a:xfrm>
                  <a:off x="1274386" y="2447895"/>
                  <a:ext cx="1022504" cy="1022508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279400" dir="5400000" sx="88000" sy="88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prstClr val="white"/>
                      </a:solidFill>
                      <a:ea typeface="苹方 特粗" panose="020B0800000000000000" pitchFamily="34" charset="-122"/>
                    </a:rPr>
                    <a:t>01</a:t>
                  </a:r>
                  <a:endParaRPr lang="zh-CN" altLang="en-US" sz="3200" dirty="0">
                    <a:solidFill>
                      <a:prstClr val="white"/>
                    </a:solidFill>
                    <a:ea typeface="苹方 特粗" panose="020B0800000000000000" pitchFamily="34" charset="-122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464D391E-6DC0-89F4-9154-B1E62BED6887}"/>
                    </a:ext>
                  </a:extLst>
                </p:cNvPr>
                <p:cNvSpPr txBox="1"/>
                <p:nvPr/>
              </p:nvSpPr>
              <p:spPr>
                <a:xfrm>
                  <a:off x="2620530" y="3036658"/>
                  <a:ext cx="944489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50000"/>
                          <a:lumOff val="50000"/>
                          <a:alpha val="62000"/>
                        </a:schemeClr>
                      </a:solidFill>
                      <a:effectLst/>
                      <a:uLnTx/>
                      <a:uFillTx/>
                      <a:latin typeface="+mn-lt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MARKET</a:t>
                  </a: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  <a:alpha val="62000"/>
                      </a:schemeClr>
                    </a:solidFill>
                    <a:effectLst/>
                    <a:uLnTx/>
                    <a:uFillTx/>
                    <a:latin typeface="+mn-lt"/>
                    <a:ea typeface="OPPOSans L" panose="00020600040101010101" pitchFamily="18" charset="-122"/>
                    <a:cs typeface="OPPOSans L" panose="00020600040101010101" pitchFamily="18" charset="-122"/>
                  </a:endParaRPr>
                </a:p>
              </p:txBody>
            </p:sp>
          </p:grp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9A2E9E5F-47E8-B123-776F-A61B0542DDF2}"/>
                </a:ext>
              </a:extLst>
            </p:cNvPr>
            <p:cNvGrpSpPr/>
            <p:nvPr/>
          </p:nvGrpSpPr>
          <p:grpSpPr>
            <a:xfrm>
              <a:off x="1785876" y="4103048"/>
              <a:ext cx="8620249" cy="1610290"/>
              <a:chOff x="1552337" y="4026848"/>
              <a:chExt cx="8620249" cy="1610290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3B3F8B91-1A8D-A621-07E7-C900ACA1FB1D}"/>
                  </a:ext>
                </a:extLst>
              </p:cNvPr>
              <p:cNvGrpSpPr/>
              <p:nvPr/>
            </p:nvGrpSpPr>
            <p:grpSpPr>
              <a:xfrm>
                <a:off x="6590136" y="4026848"/>
                <a:ext cx="3582450" cy="1583030"/>
                <a:chOff x="4927486" y="4181407"/>
                <a:chExt cx="3582450" cy="1583030"/>
              </a:xfrm>
            </p:grpSpPr>
            <p:sp>
              <p:nvSpPr>
                <p:cNvPr id="42" name="矩形: 对角圆角 41">
                  <a:extLst>
                    <a:ext uri="{FF2B5EF4-FFF2-40B4-BE49-F238E27FC236}">
                      <a16:creationId xmlns:a16="http://schemas.microsoft.com/office/drawing/2014/main" id="{CFC9675D-A676-3637-1C5B-7BC30347268A}"/>
                    </a:ext>
                  </a:extLst>
                </p:cNvPr>
                <p:cNvSpPr/>
                <p:nvPr/>
              </p:nvSpPr>
              <p:spPr>
                <a:xfrm>
                  <a:off x="4927486" y="4181407"/>
                  <a:ext cx="3582450" cy="1583030"/>
                </a:xfrm>
                <a:prstGeom prst="round2DiagRect">
                  <a:avLst/>
                </a:prstGeom>
                <a:gradFill>
                  <a:gsLst>
                    <a:gs pos="0">
                      <a:srgbClr val="FDCC84">
                        <a:lumMod val="5000"/>
                        <a:lumOff val="95000"/>
                      </a:srgbClr>
                    </a:gs>
                    <a:gs pos="100000">
                      <a:srgbClr val="E57A16">
                        <a:lumMod val="10000"/>
                        <a:lumOff val="90000"/>
                      </a:srgbClr>
                    </a:gs>
                  </a:gsLst>
                  <a:lin ang="5400000" scaled="1"/>
                </a:gradFill>
                <a:ln>
                  <a:solidFill>
                    <a:schemeClr val="accent1">
                      <a:shade val="50000"/>
                      <a:alpha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矩形: 对角圆角 44">
                  <a:extLst>
                    <a:ext uri="{FF2B5EF4-FFF2-40B4-BE49-F238E27FC236}">
                      <a16:creationId xmlns:a16="http://schemas.microsoft.com/office/drawing/2014/main" id="{B4C8142C-9E42-8C0A-22C0-5541978D455D}"/>
                    </a:ext>
                  </a:extLst>
                </p:cNvPr>
                <p:cNvSpPr/>
                <p:nvPr/>
              </p:nvSpPr>
              <p:spPr>
                <a:xfrm>
                  <a:off x="5027939" y="4263564"/>
                  <a:ext cx="3385746" cy="1416390"/>
                </a:xfrm>
                <a:prstGeom prst="round2DiagRect">
                  <a:avLst/>
                </a:prstGeom>
                <a:solidFill>
                  <a:schemeClr val="bg1">
                    <a:alpha val="70000"/>
                  </a:schemeClr>
                </a:solidFill>
                <a:ln w="3175">
                  <a:solidFill>
                    <a:schemeClr val="accent1">
                      <a:shade val="50000"/>
                      <a:alpha val="80000"/>
                    </a:schemeClr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5603B70D-58C7-4E1A-1614-F7A88685FBC9}"/>
                    </a:ext>
                  </a:extLst>
                </p:cNvPr>
                <p:cNvSpPr/>
                <p:nvPr/>
              </p:nvSpPr>
              <p:spPr>
                <a:xfrm>
                  <a:off x="5315784" y="4470984"/>
                  <a:ext cx="1022504" cy="1022508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279400" dir="5400000" sx="88000" sy="88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prstClr val="white"/>
                      </a:solidFill>
                      <a:ea typeface="苹方 特粗" panose="020B0800000000000000" pitchFamily="34" charset="-122"/>
                    </a:rPr>
                    <a:t>04</a:t>
                  </a:r>
                  <a:endParaRPr lang="zh-CN" altLang="en-US" sz="3200" dirty="0">
                    <a:solidFill>
                      <a:prstClr val="white"/>
                    </a:solidFill>
                    <a:ea typeface="苹方 特粗" panose="020B0800000000000000" pitchFamily="34" charset="-122"/>
                  </a:endParaRP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CD52C5A7-B581-40C6-E77A-D15F16CD2D61}"/>
                    </a:ext>
                  </a:extLst>
                </p:cNvPr>
                <p:cNvSpPr txBox="1"/>
                <p:nvPr/>
              </p:nvSpPr>
              <p:spPr>
                <a:xfrm>
                  <a:off x="6775836" y="4625658"/>
                  <a:ext cx="1415772" cy="46166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  <a:latin typeface="+mn-ea"/>
                      <a:cs typeface="OPPOSans L" panose="00020600040101010101" pitchFamily="18" charset="-122"/>
                    </a:rPr>
                    <a:t>效果评估</a:t>
                  </a:r>
                </a:p>
              </p:txBody>
            </p: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1D42C36A-82E3-1423-8C8C-F4B82D0D7FAD}"/>
                    </a:ext>
                  </a:extLst>
                </p:cNvPr>
                <p:cNvSpPr txBox="1"/>
                <p:nvPr/>
              </p:nvSpPr>
              <p:spPr>
                <a:xfrm>
                  <a:off x="6775836" y="5096005"/>
                  <a:ext cx="1111202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defRPr>
                  </a:lvl1pPr>
                </a:lstStyle>
                <a:p>
                  <a:pPr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  <a:alpha val="62000"/>
                        </a:schemeClr>
                      </a:solidFill>
                      <a:latin typeface="+mn-lt"/>
                    </a:rPr>
                    <a:t>INDUSTRY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  <a:alpha val="62000"/>
                      </a:schemeClr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1D9AEF02-70AF-2EF3-012F-DC54B1F4D3B6}"/>
                  </a:ext>
                </a:extLst>
              </p:cNvPr>
              <p:cNvGrpSpPr/>
              <p:nvPr/>
            </p:nvGrpSpPr>
            <p:grpSpPr>
              <a:xfrm>
                <a:off x="1552337" y="4054108"/>
                <a:ext cx="3582450" cy="1583030"/>
                <a:chOff x="907488" y="4181407"/>
                <a:chExt cx="3582450" cy="1583030"/>
              </a:xfrm>
            </p:grpSpPr>
            <p:sp>
              <p:nvSpPr>
                <p:cNvPr id="41" name="矩形: 对角圆角 40">
                  <a:extLst>
                    <a:ext uri="{FF2B5EF4-FFF2-40B4-BE49-F238E27FC236}">
                      <a16:creationId xmlns:a16="http://schemas.microsoft.com/office/drawing/2014/main" id="{354BFA06-ADDC-6493-83CE-521B49F55F7E}"/>
                    </a:ext>
                  </a:extLst>
                </p:cNvPr>
                <p:cNvSpPr/>
                <p:nvPr/>
              </p:nvSpPr>
              <p:spPr>
                <a:xfrm>
                  <a:off x="907488" y="4181407"/>
                  <a:ext cx="3582450" cy="1583030"/>
                </a:xfrm>
                <a:prstGeom prst="round2DiagRect">
                  <a:avLst/>
                </a:prstGeom>
                <a:gradFill>
                  <a:gsLst>
                    <a:gs pos="0">
                      <a:srgbClr val="FDCC84">
                        <a:lumMod val="5000"/>
                        <a:lumOff val="95000"/>
                      </a:srgbClr>
                    </a:gs>
                    <a:gs pos="100000">
                      <a:srgbClr val="E57A16">
                        <a:lumMod val="10000"/>
                        <a:lumOff val="90000"/>
                      </a:srgbClr>
                    </a:gs>
                  </a:gsLst>
                  <a:lin ang="5400000" scaled="1"/>
                </a:gradFill>
                <a:ln>
                  <a:solidFill>
                    <a:schemeClr val="accent1">
                      <a:shade val="50000"/>
                      <a:alpha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矩形: 对角圆角 43">
                  <a:extLst>
                    <a:ext uri="{FF2B5EF4-FFF2-40B4-BE49-F238E27FC236}">
                      <a16:creationId xmlns:a16="http://schemas.microsoft.com/office/drawing/2014/main" id="{A52545F3-8BCC-F9FA-6E25-878EEE52DD06}"/>
                    </a:ext>
                  </a:extLst>
                </p:cNvPr>
                <p:cNvSpPr/>
                <p:nvPr/>
              </p:nvSpPr>
              <p:spPr>
                <a:xfrm>
                  <a:off x="1005840" y="4263564"/>
                  <a:ext cx="3385746" cy="1416390"/>
                </a:xfrm>
                <a:prstGeom prst="round2DiagRect">
                  <a:avLst/>
                </a:prstGeom>
                <a:solidFill>
                  <a:schemeClr val="bg1">
                    <a:alpha val="70000"/>
                  </a:schemeClr>
                </a:solidFill>
                <a:ln w="3175">
                  <a:solidFill>
                    <a:schemeClr val="accent1">
                      <a:shade val="50000"/>
                      <a:alpha val="80000"/>
                    </a:schemeClr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25D890D-EDAF-6A95-3A9F-A54DDF401041}"/>
                    </a:ext>
                  </a:extLst>
                </p:cNvPr>
                <p:cNvSpPr/>
                <p:nvPr/>
              </p:nvSpPr>
              <p:spPr>
                <a:xfrm>
                  <a:off x="1274386" y="4470984"/>
                  <a:ext cx="1022504" cy="1022508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279400" dir="5400000" sx="88000" sy="88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prstClr val="white"/>
                      </a:solidFill>
                      <a:ea typeface="苹方 特粗" panose="020B0800000000000000" pitchFamily="34" charset="-122"/>
                    </a:rPr>
                    <a:t>03</a:t>
                  </a:r>
                  <a:endParaRPr lang="zh-CN" altLang="en-US" sz="3200" dirty="0">
                    <a:solidFill>
                      <a:prstClr val="white"/>
                    </a:solidFill>
                    <a:ea typeface="苹方 特粗" panose="020B0800000000000000" pitchFamily="34" charset="-122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C88FAE80-CA86-2030-6B97-82E2ECC365E7}"/>
                    </a:ext>
                  </a:extLst>
                </p:cNvPr>
                <p:cNvSpPr txBox="1"/>
                <p:nvPr/>
              </p:nvSpPr>
              <p:spPr>
                <a:xfrm>
                  <a:off x="2620530" y="4625658"/>
                  <a:ext cx="1415772" cy="46166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  <a:latin typeface="+mn-ea"/>
                      <a:cs typeface="OPPOSans L" panose="00020600040101010101" pitchFamily="18" charset="-122"/>
                    </a:rPr>
                    <a:t>实施方案</a:t>
                  </a: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8FE8969B-AF21-4C69-151E-9ACAD2299C78}"/>
                    </a:ext>
                  </a:extLst>
                </p:cNvPr>
                <p:cNvSpPr txBox="1"/>
                <p:nvPr/>
              </p:nvSpPr>
              <p:spPr>
                <a:xfrm>
                  <a:off x="2620530" y="5096005"/>
                  <a:ext cx="1616148" cy="307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defRPr>
                  </a:lvl1pPr>
                </a:lstStyle>
                <a:p>
                  <a:pPr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  <a:alpha val="62000"/>
                        </a:schemeClr>
                      </a:solidFill>
                      <a:latin typeface="+mn-lt"/>
                    </a:rPr>
                    <a:t>ENTREPRENEUR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  <a:alpha val="62000"/>
                      </a:schemeClr>
                    </a:solidFill>
                    <a:latin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63311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369404" y="2185628"/>
            <a:ext cx="3453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1.01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N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次方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BEEAC33-0912-078C-381C-C601E3681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背景目标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930A944-F41F-F896-9E36-F7D247CEA7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ONE</a:t>
            </a:r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id="{74FDE45E-AFF3-4473-219C-18CEC65A8D3A}"/>
              </a:ext>
            </a:extLst>
          </p:cNvPr>
          <p:cNvSpPr/>
          <p:nvPr/>
        </p:nvSpPr>
        <p:spPr bwMode="auto">
          <a:xfrm flipH="1">
            <a:off x="3622659" y="1416176"/>
            <a:ext cx="2184442" cy="4383350"/>
          </a:xfrm>
          <a:custGeom>
            <a:avLst/>
            <a:gdLst>
              <a:gd name="T0" fmla="*/ 761 w 761"/>
              <a:gd name="T1" fmla="*/ 1493 h 1528"/>
              <a:gd name="T2" fmla="*/ 709 w 761"/>
              <a:gd name="T3" fmla="*/ 1458 h 1528"/>
              <a:gd name="T4" fmla="*/ 709 w 761"/>
              <a:gd name="T5" fmla="*/ 1486 h 1528"/>
              <a:gd name="T6" fmla="*/ 13 w 761"/>
              <a:gd name="T7" fmla="*/ 761 h 1528"/>
              <a:gd name="T8" fmla="*/ 696 w 761"/>
              <a:gd name="T9" fmla="*/ 37 h 1528"/>
              <a:gd name="T10" fmla="*/ 725 w 761"/>
              <a:gd name="T11" fmla="*/ 61 h 1528"/>
              <a:gd name="T12" fmla="*/ 755 w 761"/>
              <a:gd name="T13" fmla="*/ 31 h 1528"/>
              <a:gd name="T14" fmla="*/ 725 w 761"/>
              <a:gd name="T15" fmla="*/ 0 h 1528"/>
              <a:gd name="T16" fmla="*/ 696 w 761"/>
              <a:gd name="T17" fmla="*/ 24 h 1528"/>
              <a:gd name="T18" fmla="*/ 0 w 761"/>
              <a:gd name="T19" fmla="*/ 761 h 1528"/>
              <a:gd name="T20" fmla="*/ 709 w 761"/>
              <a:gd name="T21" fmla="*/ 1498 h 1528"/>
              <a:gd name="T22" fmla="*/ 709 w 761"/>
              <a:gd name="T23" fmla="*/ 1528 h 1528"/>
              <a:gd name="T24" fmla="*/ 761 w 761"/>
              <a:gd name="T25" fmla="*/ 1493 h 1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1" h="1528">
                <a:moveTo>
                  <a:pt x="761" y="1493"/>
                </a:moveTo>
                <a:cubicBezTo>
                  <a:pt x="709" y="1458"/>
                  <a:pt x="709" y="1458"/>
                  <a:pt x="709" y="1458"/>
                </a:cubicBezTo>
                <a:cubicBezTo>
                  <a:pt x="709" y="1486"/>
                  <a:pt x="709" y="1486"/>
                  <a:pt x="709" y="1486"/>
                </a:cubicBezTo>
                <a:cubicBezTo>
                  <a:pt x="323" y="1470"/>
                  <a:pt x="13" y="1151"/>
                  <a:pt x="13" y="761"/>
                </a:cubicBezTo>
                <a:cubicBezTo>
                  <a:pt x="13" y="375"/>
                  <a:pt x="316" y="59"/>
                  <a:pt x="696" y="37"/>
                </a:cubicBezTo>
                <a:cubicBezTo>
                  <a:pt x="699" y="51"/>
                  <a:pt x="711" y="61"/>
                  <a:pt x="725" y="61"/>
                </a:cubicBezTo>
                <a:cubicBezTo>
                  <a:pt x="742" y="61"/>
                  <a:pt x="755" y="47"/>
                  <a:pt x="755" y="31"/>
                </a:cubicBezTo>
                <a:cubicBezTo>
                  <a:pt x="755" y="14"/>
                  <a:pt x="742" y="0"/>
                  <a:pt x="725" y="0"/>
                </a:cubicBezTo>
                <a:cubicBezTo>
                  <a:pt x="711" y="0"/>
                  <a:pt x="698" y="11"/>
                  <a:pt x="696" y="24"/>
                </a:cubicBezTo>
                <a:cubicBezTo>
                  <a:pt x="308" y="46"/>
                  <a:pt x="0" y="368"/>
                  <a:pt x="0" y="761"/>
                </a:cubicBezTo>
                <a:cubicBezTo>
                  <a:pt x="0" y="1158"/>
                  <a:pt x="315" y="1483"/>
                  <a:pt x="709" y="1498"/>
                </a:cubicBezTo>
                <a:cubicBezTo>
                  <a:pt x="709" y="1528"/>
                  <a:pt x="709" y="1528"/>
                  <a:pt x="709" y="1528"/>
                </a:cubicBezTo>
                <a:lnTo>
                  <a:pt x="761" y="14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字魂36号-正文宋楷" panose="02000000000000000000" charset="-122"/>
              <a:ea typeface="字魂36号-正文宋楷" panose="02000000000000000000" charset="-122"/>
              <a:cs typeface="+mn-ea"/>
              <a:sym typeface="+mn-lt"/>
            </a:endParaRPr>
          </a:p>
        </p:txBody>
      </p: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7019F2D5-E9CC-C886-6B31-521F79CBAAAB}"/>
              </a:ext>
            </a:extLst>
          </p:cNvPr>
          <p:cNvGrpSpPr/>
          <p:nvPr/>
        </p:nvGrpSpPr>
        <p:grpSpPr>
          <a:xfrm>
            <a:off x="762640" y="1958989"/>
            <a:ext cx="2505561" cy="3390304"/>
            <a:chOff x="1024211" y="1856030"/>
            <a:chExt cx="2505561" cy="3390304"/>
          </a:xfrm>
        </p:grpSpPr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id="{DE8EA1A0-3EB8-67ED-D21E-77ED78B4F161}"/>
                </a:ext>
              </a:extLst>
            </p:cNvPr>
            <p:cNvSpPr/>
            <p:nvPr/>
          </p:nvSpPr>
          <p:spPr bwMode="auto">
            <a:xfrm flipH="1">
              <a:off x="1024211" y="1856030"/>
              <a:ext cx="2505561" cy="339030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矩形 182">
              <a:extLst>
                <a:ext uri="{FF2B5EF4-FFF2-40B4-BE49-F238E27FC236}">
                  <a16:creationId xmlns:a16="http://schemas.microsoft.com/office/drawing/2014/main" id="{592CBCCF-748A-517F-5EFD-1858A674FCC2}"/>
                </a:ext>
              </a:extLst>
            </p:cNvPr>
            <p:cNvSpPr/>
            <p:nvPr/>
          </p:nvSpPr>
          <p:spPr bwMode="auto">
            <a:xfrm flipH="1">
              <a:off x="1111236" y="1975688"/>
              <a:ext cx="2330304" cy="31521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任意多边形 8">
              <a:extLst>
                <a:ext uri="{FF2B5EF4-FFF2-40B4-BE49-F238E27FC236}">
                  <a16:creationId xmlns:a16="http://schemas.microsoft.com/office/drawing/2014/main" id="{202A3CC9-535D-AD60-D882-691D657CC66F}"/>
                </a:ext>
              </a:extLst>
            </p:cNvPr>
            <p:cNvSpPr/>
            <p:nvPr/>
          </p:nvSpPr>
          <p:spPr bwMode="auto">
            <a:xfrm flipH="1">
              <a:off x="1366264" y="2421685"/>
              <a:ext cx="1814205" cy="106362"/>
            </a:xfrm>
            <a:custGeom>
              <a:avLst/>
              <a:gdLst>
                <a:gd name="T0" fmla="*/ 782 w 805"/>
                <a:gd name="T1" fmla="*/ 47 h 47"/>
                <a:gd name="T2" fmla="*/ 23 w 805"/>
                <a:gd name="T3" fmla="*/ 47 h 47"/>
                <a:gd name="T4" fmla="*/ 0 w 805"/>
                <a:gd name="T5" fmla="*/ 24 h 47"/>
                <a:gd name="T6" fmla="*/ 23 w 805"/>
                <a:gd name="T7" fmla="*/ 0 h 47"/>
                <a:gd name="T8" fmla="*/ 782 w 805"/>
                <a:gd name="T9" fmla="*/ 0 h 47"/>
                <a:gd name="T10" fmla="*/ 805 w 805"/>
                <a:gd name="T11" fmla="*/ 24 h 47"/>
                <a:gd name="T12" fmla="*/ 782 w 80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47">
                  <a:moveTo>
                    <a:pt x="782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1" y="47"/>
                    <a:pt x="0" y="36"/>
                    <a:pt x="0" y="24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782" y="0"/>
                    <a:pt x="782" y="0"/>
                    <a:pt x="782" y="0"/>
                  </a:cubicBezTo>
                  <a:cubicBezTo>
                    <a:pt x="795" y="0"/>
                    <a:pt x="805" y="11"/>
                    <a:pt x="805" y="24"/>
                  </a:cubicBezTo>
                  <a:cubicBezTo>
                    <a:pt x="805" y="36"/>
                    <a:pt x="795" y="47"/>
                    <a:pt x="782" y="4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任意多边形 9">
              <a:extLst>
                <a:ext uri="{FF2B5EF4-FFF2-40B4-BE49-F238E27FC236}">
                  <a16:creationId xmlns:a16="http://schemas.microsoft.com/office/drawing/2014/main" id="{41FD21C2-F2F1-152D-16E8-8E30D2761CFA}"/>
                </a:ext>
              </a:extLst>
            </p:cNvPr>
            <p:cNvSpPr/>
            <p:nvPr/>
          </p:nvSpPr>
          <p:spPr bwMode="auto">
            <a:xfrm flipH="1">
              <a:off x="1366264" y="2960750"/>
              <a:ext cx="1814205" cy="103946"/>
            </a:xfrm>
            <a:custGeom>
              <a:avLst/>
              <a:gdLst>
                <a:gd name="T0" fmla="*/ 782 w 805"/>
                <a:gd name="T1" fmla="*/ 46 h 46"/>
                <a:gd name="T2" fmla="*/ 23 w 805"/>
                <a:gd name="T3" fmla="*/ 46 h 46"/>
                <a:gd name="T4" fmla="*/ 0 w 805"/>
                <a:gd name="T5" fmla="*/ 23 h 46"/>
                <a:gd name="T6" fmla="*/ 23 w 805"/>
                <a:gd name="T7" fmla="*/ 0 h 46"/>
                <a:gd name="T8" fmla="*/ 782 w 805"/>
                <a:gd name="T9" fmla="*/ 0 h 46"/>
                <a:gd name="T10" fmla="*/ 805 w 805"/>
                <a:gd name="T11" fmla="*/ 23 h 46"/>
                <a:gd name="T12" fmla="*/ 782 w 805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46">
                  <a:moveTo>
                    <a:pt x="782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1" y="46"/>
                    <a:pt x="0" y="36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782" y="0"/>
                    <a:pt x="782" y="0"/>
                    <a:pt x="782" y="0"/>
                  </a:cubicBezTo>
                  <a:cubicBezTo>
                    <a:pt x="795" y="0"/>
                    <a:pt x="805" y="10"/>
                    <a:pt x="805" y="23"/>
                  </a:cubicBezTo>
                  <a:cubicBezTo>
                    <a:pt x="805" y="36"/>
                    <a:pt x="795" y="46"/>
                    <a:pt x="782" y="4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任意多边形 10">
              <a:extLst>
                <a:ext uri="{FF2B5EF4-FFF2-40B4-BE49-F238E27FC236}">
                  <a16:creationId xmlns:a16="http://schemas.microsoft.com/office/drawing/2014/main" id="{6D948791-A544-D1C7-7287-93AE4F248833}"/>
                </a:ext>
              </a:extLst>
            </p:cNvPr>
            <p:cNvSpPr/>
            <p:nvPr/>
          </p:nvSpPr>
          <p:spPr bwMode="auto">
            <a:xfrm flipH="1">
              <a:off x="1366264" y="3497395"/>
              <a:ext cx="1814205" cy="106362"/>
            </a:xfrm>
            <a:custGeom>
              <a:avLst/>
              <a:gdLst>
                <a:gd name="T0" fmla="*/ 782 w 805"/>
                <a:gd name="T1" fmla="*/ 47 h 47"/>
                <a:gd name="T2" fmla="*/ 23 w 805"/>
                <a:gd name="T3" fmla="*/ 47 h 47"/>
                <a:gd name="T4" fmla="*/ 0 w 805"/>
                <a:gd name="T5" fmla="*/ 24 h 47"/>
                <a:gd name="T6" fmla="*/ 23 w 805"/>
                <a:gd name="T7" fmla="*/ 0 h 47"/>
                <a:gd name="T8" fmla="*/ 782 w 805"/>
                <a:gd name="T9" fmla="*/ 0 h 47"/>
                <a:gd name="T10" fmla="*/ 805 w 805"/>
                <a:gd name="T11" fmla="*/ 24 h 47"/>
                <a:gd name="T12" fmla="*/ 782 w 80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47">
                  <a:moveTo>
                    <a:pt x="782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1" y="47"/>
                    <a:pt x="0" y="36"/>
                    <a:pt x="0" y="24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782" y="0"/>
                    <a:pt x="782" y="0"/>
                    <a:pt x="782" y="0"/>
                  </a:cubicBezTo>
                  <a:cubicBezTo>
                    <a:pt x="795" y="0"/>
                    <a:pt x="805" y="11"/>
                    <a:pt x="805" y="24"/>
                  </a:cubicBezTo>
                  <a:cubicBezTo>
                    <a:pt x="805" y="36"/>
                    <a:pt x="795" y="47"/>
                    <a:pt x="782" y="4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任意多边形 11">
              <a:extLst>
                <a:ext uri="{FF2B5EF4-FFF2-40B4-BE49-F238E27FC236}">
                  <a16:creationId xmlns:a16="http://schemas.microsoft.com/office/drawing/2014/main" id="{F16B6703-97D6-3D39-C596-74DA6F7493E2}"/>
                </a:ext>
              </a:extLst>
            </p:cNvPr>
            <p:cNvSpPr/>
            <p:nvPr/>
          </p:nvSpPr>
          <p:spPr bwMode="auto">
            <a:xfrm flipH="1">
              <a:off x="1366264" y="4036460"/>
              <a:ext cx="1814205" cy="103946"/>
            </a:xfrm>
            <a:custGeom>
              <a:avLst/>
              <a:gdLst>
                <a:gd name="T0" fmla="*/ 782 w 805"/>
                <a:gd name="T1" fmla="*/ 46 h 46"/>
                <a:gd name="T2" fmla="*/ 23 w 805"/>
                <a:gd name="T3" fmla="*/ 46 h 46"/>
                <a:gd name="T4" fmla="*/ 0 w 805"/>
                <a:gd name="T5" fmla="*/ 23 h 46"/>
                <a:gd name="T6" fmla="*/ 23 w 805"/>
                <a:gd name="T7" fmla="*/ 0 h 46"/>
                <a:gd name="T8" fmla="*/ 782 w 805"/>
                <a:gd name="T9" fmla="*/ 0 h 46"/>
                <a:gd name="T10" fmla="*/ 805 w 805"/>
                <a:gd name="T11" fmla="*/ 23 h 46"/>
                <a:gd name="T12" fmla="*/ 782 w 805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46">
                  <a:moveTo>
                    <a:pt x="782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1" y="46"/>
                    <a:pt x="0" y="36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782" y="0"/>
                    <a:pt x="782" y="0"/>
                    <a:pt x="782" y="0"/>
                  </a:cubicBezTo>
                  <a:cubicBezTo>
                    <a:pt x="795" y="0"/>
                    <a:pt x="805" y="10"/>
                    <a:pt x="805" y="23"/>
                  </a:cubicBezTo>
                  <a:cubicBezTo>
                    <a:pt x="805" y="36"/>
                    <a:pt x="795" y="46"/>
                    <a:pt x="782" y="4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任意多边形 12">
              <a:extLst>
                <a:ext uri="{FF2B5EF4-FFF2-40B4-BE49-F238E27FC236}">
                  <a16:creationId xmlns:a16="http://schemas.microsoft.com/office/drawing/2014/main" id="{6CE24BC5-6A42-4A07-74BD-D728471418EE}"/>
                </a:ext>
              </a:extLst>
            </p:cNvPr>
            <p:cNvSpPr/>
            <p:nvPr/>
          </p:nvSpPr>
          <p:spPr bwMode="auto">
            <a:xfrm flipH="1">
              <a:off x="1366264" y="4573107"/>
              <a:ext cx="1814205" cy="105154"/>
            </a:xfrm>
            <a:custGeom>
              <a:avLst/>
              <a:gdLst>
                <a:gd name="T0" fmla="*/ 782 w 805"/>
                <a:gd name="T1" fmla="*/ 47 h 47"/>
                <a:gd name="T2" fmla="*/ 23 w 805"/>
                <a:gd name="T3" fmla="*/ 47 h 47"/>
                <a:gd name="T4" fmla="*/ 0 w 805"/>
                <a:gd name="T5" fmla="*/ 24 h 47"/>
                <a:gd name="T6" fmla="*/ 23 w 805"/>
                <a:gd name="T7" fmla="*/ 0 h 47"/>
                <a:gd name="T8" fmla="*/ 782 w 805"/>
                <a:gd name="T9" fmla="*/ 0 h 47"/>
                <a:gd name="T10" fmla="*/ 805 w 805"/>
                <a:gd name="T11" fmla="*/ 24 h 47"/>
                <a:gd name="T12" fmla="*/ 782 w 80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47">
                  <a:moveTo>
                    <a:pt x="782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1" y="47"/>
                    <a:pt x="0" y="36"/>
                    <a:pt x="0" y="24"/>
                  </a:cubicBezTo>
                  <a:cubicBezTo>
                    <a:pt x="0" y="11"/>
                    <a:pt x="11" y="1"/>
                    <a:pt x="23" y="0"/>
                  </a:cubicBezTo>
                  <a:cubicBezTo>
                    <a:pt x="782" y="0"/>
                    <a:pt x="782" y="0"/>
                    <a:pt x="782" y="0"/>
                  </a:cubicBezTo>
                  <a:cubicBezTo>
                    <a:pt x="795" y="0"/>
                    <a:pt x="805" y="11"/>
                    <a:pt x="805" y="24"/>
                  </a:cubicBezTo>
                  <a:cubicBezTo>
                    <a:pt x="805" y="36"/>
                    <a:pt x="795" y="47"/>
                    <a:pt x="782" y="4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任意多边形 13">
              <a:extLst>
                <a:ext uri="{FF2B5EF4-FFF2-40B4-BE49-F238E27FC236}">
                  <a16:creationId xmlns:a16="http://schemas.microsoft.com/office/drawing/2014/main" id="{7D1FF6B2-7EEA-1234-55EE-360FD97EFE3E}"/>
                </a:ext>
              </a:extLst>
            </p:cNvPr>
            <p:cNvSpPr/>
            <p:nvPr/>
          </p:nvSpPr>
          <p:spPr bwMode="auto">
            <a:xfrm flipH="1">
              <a:off x="1663595" y="2421685"/>
              <a:ext cx="1524125" cy="106362"/>
            </a:xfrm>
            <a:custGeom>
              <a:avLst/>
              <a:gdLst>
                <a:gd name="T0" fmla="*/ 652 w 676"/>
                <a:gd name="T1" fmla="*/ 47 h 47"/>
                <a:gd name="T2" fmla="*/ 23 w 676"/>
                <a:gd name="T3" fmla="*/ 47 h 47"/>
                <a:gd name="T4" fmla="*/ 0 w 676"/>
                <a:gd name="T5" fmla="*/ 24 h 47"/>
                <a:gd name="T6" fmla="*/ 23 w 676"/>
                <a:gd name="T7" fmla="*/ 0 h 47"/>
                <a:gd name="T8" fmla="*/ 23 w 676"/>
                <a:gd name="T9" fmla="*/ 0 h 47"/>
                <a:gd name="T10" fmla="*/ 652 w 676"/>
                <a:gd name="T11" fmla="*/ 0 h 47"/>
                <a:gd name="T12" fmla="*/ 676 w 676"/>
                <a:gd name="T13" fmla="*/ 24 h 47"/>
                <a:gd name="T14" fmla="*/ 652 w 67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6" h="47">
                  <a:moveTo>
                    <a:pt x="652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6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65" y="0"/>
                    <a:pt x="676" y="11"/>
                    <a:pt x="676" y="24"/>
                  </a:cubicBezTo>
                  <a:cubicBezTo>
                    <a:pt x="676" y="36"/>
                    <a:pt x="665" y="47"/>
                    <a:pt x="652" y="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90" name="任意多边形 14">
              <a:extLst>
                <a:ext uri="{FF2B5EF4-FFF2-40B4-BE49-F238E27FC236}">
                  <a16:creationId xmlns:a16="http://schemas.microsoft.com/office/drawing/2014/main" id="{8EE3A3F8-0126-FBC6-5250-68B8F4A896EC}"/>
                </a:ext>
              </a:extLst>
            </p:cNvPr>
            <p:cNvSpPr/>
            <p:nvPr/>
          </p:nvSpPr>
          <p:spPr bwMode="auto">
            <a:xfrm flipH="1">
              <a:off x="2105966" y="2960750"/>
              <a:ext cx="1081755" cy="103946"/>
            </a:xfrm>
            <a:custGeom>
              <a:avLst/>
              <a:gdLst>
                <a:gd name="T0" fmla="*/ 457 w 480"/>
                <a:gd name="T1" fmla="*/ 46 h 46"/>
                <a:gd name="T2" fmla="*/ 23 w 480"/>
                <a:gd name="T3" fmla="*/ 46 h 46"/>
                <a:gd name="T4" fmla="*/ 0 w 480"/>
                <a:gd name="T5" fmla="*/ 23 h 46"/>
                <a:gd name="T6" fmla="*/ 23 w 480"/>
                <a:gd name="T7" fmla="*/ 0 h 46"/>
                <a:gd name="T8" fmla="*/ 457 w 480"/>
                <a:gd name="T9" fmla="*/ 0 h 46"/>
                <a:gd name="T10" fmla="*/ 480 w 480"/>
                <a:gd name="T11" fmla="*/ 23 h 46"/>
                <a:gd name="T12" fmla="*/ 457 w 480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46">
                  <a:moveTo>
                    <a:pt x="457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57" y="0"/>
                    <a:pt x="457" y="0"/>
                    <a:pt x="457" y="0"/>
                  </a:cubicBezTo>
                  <a:cubicBezTo>
                    <a:pt x="470" y="0"/>
                    <a:pt x="480" y="10"/>
                    <a:pt x="480" y="23"/>
                  </a:cubicBezTo>
                  <a:cubicBezTo>
                    <a:pt x="480" y="36"/>
                    <a:pt x="470" y="46"/>
                    <a:pt x="457" y="4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5">
              <a:extLst>
                <a:ext uri="{FF2B5EF4-FFF2-40B4-BE49-F238E27FC236}">
                  <a16:creationId xmlns:a16="http://schemas.microsoft.com/office/drawing/2014/main" id="{06D0DAC1-5A74-8424-3244-FBD1C4CAC626}"/>
                </a:ext>
              </a:extLst>
            </p:cNvPr>
            <p:cNvSpPr/>
            <p:nvPr/>
          </p:nvSpPr>
          <p:spPr bwMode="auto">
            <a:xfrm flipH="1">
              <a:off x="2641404" y="3497395"/>
              <a:ext cx="546316" cy="106362"/>
            </a:xfrm>
            <a:custGeom>
              <a:avLst/>
              <a:gdLst>
                <a:gd name="T0" fmla="*/ 219 w 242"/>
                <a:gd name="T1" fmla="*/ 47 h 47"/>
                <a:gd name="T2" fmla="*/ 23 w 242"/>
                <a:gd name="T3" fmla="*/ 47 h 47"/>
                <a:gd name="T4" fmla="*/ 0 w 242"/>
                <a:gd name="T5" fmla="*/ 24 h 47"/>
                <a:gd name="T6" fmla="*/ 23 w 242"/>
                <a:gd name="T7" fmla="*/ 0 h 47"/>
                <a:gd name="T8" fmla="*/ 23 w 242"/>
                <a:gd name="T9" fmla="*/ 0 h 47"/>
                <a:gd name="T10" fmla="*/ 219 w 242"/>
                <a:gd name="T11" fmla="*/ 0 h 47"/>
                <a:gd name="T12" fmla="*/ 242 w 242"/>
                <a:gd name="T13" fmla="*/ 24 h 47"/>
                <a:gd name="T14" fmla="*/ 219 w 24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47">
                  <a:moveTo>
                    <a:pt x="219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6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31" y="0"/>
                    <a:pt x="242" y="11"/>
                    <a:pt x="242" y="24"/>
                  </a:cubicBezTo>
                  <a:cubicBezTo>
                    <a:pt x="242" y="36"/>
                    <a:pt x="231" y="47"/>
                    <a:pt x="219" y="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6">
              <a:extLst>
                <a:ext uri="{FF2B5EF4-FFF2-40B4-BE49-F238E27FC236}">
                  <a16:creationId xmlns:a16="http://schemas.microsoft.com/office/drawing/2014/main" id="{656DCBF9-9C98-E2F5-20C6-F0E1C7447B79}"/>
                </a:ext>
              </a:extLst>
            </p:cNvPr>
            <p:cNvSpPr/>
            <p:nvPr/>
          </p:nvSpPr>
          <p:spPr bwMode="auto">
            <a:xfrm flipH="1">
              <a:off x="1530642" y="4036460"/>
              <a:ext cx="1657079" cy="103946"/>
            </a:xfrm>
            <a:custGeom>
              <a:avLst/>
              <a:gdLst>
                <a:gd name="T0" fmla="*/ 712 w 735"/>
                <a:gd name="T1" fmla="*/ 46 h 46"/>
                <a:gd name="T2" fmla="*/ 23 w 735"/>
                <a:gd name="T3" fmla="*/ 46 h 46"/>
                <a:gd name="T4" fmla="*/ 0 w 735"/>
                <a:gd name="T5" fmla="*/ 23 h 46"/>
                <a:gd name="T6" fmla="*/ 23 w 735"/>
                <a:gd name="T7" fmla="*/ 0 h 46"/>
                <a:gd name="T8" fmla="*/ 712 w 735"/>
                <a:gd name="T9" fmla="*/ 0 h 46"/>
                <a:gd name="T10" fmla="*/ 735 w 735"/>
                <a:gd name="T11" fmla="*/ 23 h 46"/>
                <a:gd name="T12" fmla="*/ 712 w 735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5" h="46">
                  <a:moveTo>
                    <a:pt x="712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712" y="0"/>
                    <a:pt x="712" y="0"/>
                    <a:pt x="712" y="0"/>
                  </a:cubicBezTo>
                  <a:cubicBezTo>
                    <a:pt x="725" y="0"/>
                    <a:pt x="735" y="10"/>
                    <a:pt x="735" y="23"/>
                  </a:cubicBezTo>
                  <a:cubicBezTo>
                    <a:pt x="735" y="36"/>
                    <a:pt x="725" y="46"/>
                    <a:pt x="712" y="4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7">
              <a:extLst>
                <a:ext uri="{FF2B5EF4-FFF2-40B4-BE49-F238E27FC236}">
                  <a16:creationId xmlns:a16="http://schemas.microsoft.com/office/drawing/2014/main" id="{861AB1D6-1175-6B3D-1DDA-E9C5F8F25EC2}"/>
                </a:ext>
              </a:extLst>
            </p:cNvPr>
            <p:cNvSpPr/>
            <p:nvPr/>
          </p:nvSpPr>
          <p:spPr bwMode="auto">
            <a:xfrm flipH="1">
              <a:off x="1873903" y="4573107"/>
              <a:ext cx="1313818" cy="105154"/>
            </a:xfrm>
            <a:custGeom>
              <a:avLst/>
              <a:gdLst>
                <a:gd name="T0" fmla="*/ 560 w 583"/>
                <a:gd name="T1" fmla="*/ 47 h 47"/>
                <a:gd name="T2" fmla="*/ 23 w 583"/>
                <a:gd name="T3" fmla="*/ 47 h 47"/>
                <a:gd name="T4" fmla="*/ 0 w 583"/>
                <a:gd name="T5" fmla="*/ 24 h 47"/>
                <a:gd name="T6" fmla="*/ 23 w 583"/>
                <a:gd name="T7" fmla="*/ 0 h 47"/>
                <a:gd name="T8" fmla="*/ 23 w 583"/>
                <a:gd name="T9" fmla="*/ 0 h 47"/>
                <a:gd name="T10" fmla="*/ 560 w 583"/>
                <a:gd name="T11" fmla="*/ 0 h 47"/>
                <a:gd name="T12" fmla="*/ 583 w 583"/>
                <a:gd name="T13" fmla="*/ 24 h 47"/>
                <a:gd name="T14" fmla="*/ 560 w 583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47">
                  <a:moveTo>
                    <a:pt x="560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7"/>
                    <a:pt x="0" y="24"/>
                  </a:cubicBezTo>
                  <a:cubicBezTo>
                    <a:pt x="0" y="11"/>
                    <a:pt x="10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73" y="0"/>
                    <a:pt x="583" y="11"/>
                    <a:pt x="583" y="24"/>
                  </a:cubicBezTo>
                  <a:cubicBezTo>
                    <a:pt x="583" y="36"/>
                    <a:pt x="573" y="47"/>
                    <a:pt x="560" y="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AF9B80A-D2A4-B744-6533-62BA61B4AD79}"/>
              </a:ext>
            </a:extLst>
          </p:cNvPr>
          <p:cNvGrpSpPr/>
          <p:nvPr/>
        </p:nvGrpSpPr>
        <p:grpSpPr>
          <a:xfrm>
            <a:off x="6609234" y="3098597"/>
            <a:ext cx="4944110" cy="1057805"/>
            <a:chOff x="6609234" y="3098597"/>
            <a:chExt cx="4944110" cy="1057805"/>
          </a:xfrm>
        </p:grpSpPr>
        <p:sp>
          <p:nvSpPr>
            <p:cNvPr id="30" name="TextBox 34">
              <a:extLst>
                <a:ext uri="{FF2B5EF4-FFF2-40B4-BE49-F238E27FC236}">
                  <a16:creationId xmlns:a16="http://schemas.microsoft.com/office/drawing/2014/main" id="{FDA0EEEC-89FE-C4CC-8025-6FE302D79276}"/>
                </a:ext>
              </a:extLst>
            </p:cNvPr>
            <p:cNvSpPr txBox="1"/>
            <p:nvPr/>
          </p:nvSpPr>
          <p:spPr>
            <a:xfrm>
              <a:off x="6609234" y="309859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gradFill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  <a:sym typeface="思源黑体" panose="020B0400000000000000" pitchFamily="34" charset="-122"/>
                </a:rPr>
                <a:t>竞争对手</a:t>
              </a:r>
            </a:p>
          </p:txBody>
        </p:sp>
        <p:sp>
          <p:nvSpPr>
            <p:cNvPr id="31" name="TextBox 35">
              <a:extLst>
                <a:ext uri="{FF2B5EF4-FFF2-40B4-BE49-F238E27FC236}">
                  <a16:creationId xmlns:a16="http://schemas.microsoft.com/office/drawing/2014/main" id="{9FCF7C39-47DD-203B-6895-BBC9A3CE5904}"/>
                </a:ext>
              </a:extLst>
            </p:cNvPr>
            <p:cNvSpPr txBox="1"/>
            <p:nvPr/>
          </p:nvSpPr>
          <p:spPr>
            <a:xfrm>
              <a:off x="6609234" y="3526678"/>
              <a:ext cx="4944110" cy="629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竞争对手众多，需要制定差异化策略。京东、拼多多等巨头争夺市场份额，同时新兴电商企业也在不断崛起。 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AEFFC093-46AA-8219-86AA-5D9F4259DC90}"/>
              </a:ext>
            </a:extLst>
          </p:cNvPr>
          <p:cNvGrpSpPr/>
          <p:nvPr/>
        </p:nvGrpSpPr>
        <p:grpSpPr>
          <a:xfrm>
            <a:off x="5344173" y="3110565"/>
            <a:ext cx="924049" cy="927665"/>
            <a:chOff x="5344173" y="3110565"/>
            <a:chExt cx="924049" cy="927665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8B2BB953-4CD1-8EEB-8736-66FAF801385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344173" y="3110565"/>
              <a:ext cx="924049" cy="927665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101600" dir="2700000" algn="tl" rotWithShape="0">
                <a:schemeClr val="accent1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white"/>
                </a:solidFill>
                <a:ea typeface="苹方 特粗" panose="020B0800000000000000" pitchFamily="34" charset="-122"/>
                <a:sym typeface="+mn-lt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7C8A268D-B639-3B1D-8944-41C7BD372717}"/>
                </a:ext>
              </a:extLst>
            </p:cNvPr>
            <p:cNvGrpSpPr/>
            <p:nvPr/>
          </p:nvGrpSpPr>
          <p:grpSpPr>
            <a:xfrm flipH="1">
              <a:off x="5503932" y="3368339"/>
              <a:ext cx="604531" cy="412116"/>
              <a:chOff x="5734050" y="3183159"/>
              <a:chExt cx="723900" cy="493491"/>
            </a:xfrm>
            <a:solidFill>
              <a:srgbClr val="FFFFFF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7C096DD-AE80-5C5D-A71C-1ACC458190B9}"/>
                  </a:ext>
                </a:extLst>
              </p:cNvPr>
              <p:cNvSpPr/>
              <p:nvPr/>
            </p:nvSpPr>
            <p:spPr>
              <a:xfrm>
                <a:off x="5791200" y="3183159"/>
                <a:ext cx="95250" cy="95249"/>
              </a:xfrm>
              <a:custGeom>
                <a:avLst/>
                <a:gdLst>
                  <a:gd name="connsiteX0" fmla="*/ 47625 w 95250"/>
                  <a:gd name="connsiteY0" fmla="*/ 95250 h 95249"/>
                  <a:gd name="connsiteX1" fmla="*/ 95250 w 95250"/>
                  <a:gd name="connsiteY1" fmla="*/ 47625 h 95249"/>
                  <a:gd name="connsiteX2" fmla="*/ 47625 w 95250"/>
                  <a:gd name="connsiteY2" fmla="*/ 0 h 95249"/>
                  <a:gd name="connsiteX3" fmla="*/ 0 w 95250"/>
                  <a:gd name="connsiteY3" fmla="*/ 47625 h 95249"/>
                  <a:gd name="connsiteX4" fmla="*/ 47625 w 95250"/>
                  <a:gd name="connsiteY4" fmla="*/ 95250 h 9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49">
                    <a:moveTo>
                      <a:pt x="47625" y="95250"/>
                    </a:moveTo>
                    <a:cubicBezTo>
                      <a:pt x="73927" y="95250"/>
                      <a:pt x="95250" y="73927"/>
                      <a:pt x="95250" y="47625"/>
                    </a:cubicBezTo>
                    <a:cubicBezTo>
                      <a:pt x="95250" y="21323"/>
                      <a:pt x="73927" y="0"/>
                      <a:pt x="47625" y="0"/>
                    </a:cubicBezTo>
                    <a:cubicBezTo>
                      <a:pt x="21323" y="0"/>
                      <a:pt x="0" y="21323"/>
                      <a:pt x="0" y="47625"/>
                    </a:cubicBezTo>
                    <a:cubicBezTo>
                      <a:pt x="0" y="73927"/>
                      <a:pt x="21323" y="95250"/>
                      <a:pt x="47625" y="95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4ACC96C-7BF9-FB18-F037-66FEDA11E6D5}"/>
                  </a:ext>
                </a:extLst>
              </p:cNvPr>
              <p:cNvSpPr/>
              <p:nvPr/>
            </p:nvSpPr>
            <p:spPr>
              <a:xfrm>
                <a:off x="5791859" y="3290705"/>
                <a:ext cx="213653" cy="378514"/>
              </a:xfrm>
              <a:custGeom>
                <a:avLst/>
                <a:gdLst>
                  <a:gd name="connsiteX0" fmla="*/ 109069 w 213653"/>
                  <a:gd name="connsiteY0" fmla="*/ 95622 h 378514"/>
                  <a:gd name="connsiteX1" fmla="*/ 123166 w 213653"/>
                  <a:gd name="connsiteY1" fmla="*/ 100194 h 378514"/>
                  <a:gd name="connsiteX2" fmla="*/ 189841 w 213653"/>
                  <a:gd name="connsiteY2" fmla="*/ 100194 h 378514"/>
                  <a:gd name="connsiteX3" fmla="*/ 213653 w 213653"/>
                  <a:gd name="connsiteY3" fmla="*/ 76382 h 378514"/>
                  <a:gd name="connsiteX4" fmla="*/ 189841 w 213653"/>
                  <a:gd name="connsiteY4" fmla="*/ 52569 h 378514"/>
                  <a:gd name="connsiteX5" fmla="*/ 130976 w 213653"/>
                  <a:gd name="connsiteY5" fmla="*/ 52569 h 378514"/>
                  <a:gd name="connsiteX6" fmla="*/ 85637 w 213653"/>
                  <a:gd name="connsiteY6" fmla="*/ 19327 h 378514"/>
                  <a:gd name="connsiteX7" fmla="*/ 42584 w 213653"/>
                  <a:gd name="connsiteY7" fmla="*/ 277 h 378514"/>
                  <a:gd name="connsiteX8" fmla="*/ 8 w 213653"/>
                  <a:gd name="connsiteY8" fmla="*/ 49331 h 378514"/>
                  <a:gd name="connsiteX9" fmla="*/ 8 w 213653"/>
                  <a:gd name="connsiteY9" fmla="*/ 185919 h 378514"/>
                  <a:gd name="connsiteX10" fmla="*/ 47633 w 213653"/>
                  <a:gd name="connsiteY10" fmla="*/ 233544 h 378514"/>
                  <a:gd name="connsiteX11" fmla="*/ 94591 w 213653"/>
                  <a:gd name="connsiteY11" fmla="*/ 233544 h 378514"/>
                  <a:gd name="connsiteX12" fmla="*/ 94591 w 213653"/>
                  <a:gd name="connsiteY12" fmla="*/ 233544 h 378514"/>
                  <a:gd name="connsiteX13" fmla="*/ 151741 w 213653"/>
                  <a:gd name="connsiteY13" fmla="*/ 233544 h 378514"/>
                  <a:gd name="connsiteX14" fmla="*/ 151741 w 213653"/>
                  <a:gd name="connsiteY14" fmla="*/ 354702 h 378514"/>
                  <a:gd name="connsiteX15" fmla="*/ 175553 w 213653"/>
                  <a:gd name="connsiteY15" fmla="*/ 378515 h 378514"/>
                  <a:gd name="connsiteX16" fmla="*/ 199366 w 213653"/>
                  <a:gd name="connsiteY16" fmla="*/ 354702 h 378514"/>
                  <a:gd name="connsiteX17" fmla="*/ 199366 w 213653"/>
                  <a:gd name="connsiteY17" fmla="*/ 209446 h 378514"/>
                  <a:gd name="connsiteX18" fmla="*/ 175553 w 213653"/>
                  <a:gd name="connsiteY18" fmla="*/ 185633 h 378514"/>
                  <a:gd name="connsiteX19" fmla="*/ 94591 w 213653"/>
                  <a:gd name="connsiteY19" fmla="*/ 185633 h 378514"/>
                  <a:gd name="connsiteX20" fmla="*/ 94591 w 213653"/>
                  <a:gd name="connsiteY20" fmla="*/ 84859 h 37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653" h="378514">
                    <a:moveTo>
                      <a:pt x="109069" y="95622"/>
                    </a:moveTo>
                    <a:cubicBezTo>
                      <a:pt x="113174" y="98583"/>
                      <a:pt x="118104" y="100183"/>
                      <a:pt x="123166" y="100194"/>
                    </a:cubicBezTo>
                    <a:lnTo>
                      <a:pt x="189841" y="100194"/>
                    </a:lnTo>
                    <a:cubicBezTo>
                      <a:pt x="202992" y="100194"/>
                      <a:pt x="213653" y="89533"/>
                      <a:pt x="213653" y="76382"/>
                    </a:cubicBezTo>
                    <a:cubicBezTo>
                      <a:pt x="213653" y="63230"/>
                      <a:pt x="202992" y="52569"/>
                      <a:pt x="189841" y="52569"/>
                    </a:cubicBezTo>
                    <a:lnTo>
                      <a:pt x="130976" y="52569"/>
                    </a:lnTo>
                    <a:lnTo>
                      <a:pt x="85637" y="19327"/>
                    </a:lnTo>
                    <a:cubicBezTo>
                      <a:pt x="75736" y="5722"/>
                      <a:pt x="59312" y="-1545"/>
                      <a:pt x="42584" y="277"/>
                    </a:cubicBezTo>
                    <a:cubicBezTo>
                      <a:pt x="17939" y="3341"/>
                      <a:pt x="-426" y="24500"/>
                      <a:pt x="8" y="49331"/>
                    </a:cubicBezTo>
                    <a:lnTo>
                      <a:pt x="8" y="185919"/>
                    </a:lnTo>
                    <a:cubicBezTo>
                      <a:pt x="8" y="212221"/>
                      <a:pt x="21330" y="233544"/>
                      <a:pt x="47633" y="233544"/>
                    </a:cubicBezTo>
                    <a:lnTo>
                      <a:pt x="94591" y="233544"/>
                    </a:lnTo>
                    <a:lnTo>
                      <a:pt x="94591" y="233544"/>
                    </a:lnTo>
                    <a:lnTo>
                      <a:pt x="151741" y="233544"/>
                    </a:lnTo>
                    <a:lnTo>
                      <a:pt x="151741" y="354702"/>
                    </a:lnTo>
                    <a:cubicBezTo>
                      <a:pt x="151741" y="367853"/>
                      <a:pt x="162402" y="378515"/>
                      <a:pt x="175553" y="378515"/>
                    </a:cubicBezTo>
                    <a:cubicBezTo>
                      <a:pt x="188704" y="378515"/>
                      <a:pt x="199366" y="367853"/>
                      <a:pt x="199366" y="354702"/>
                    </a:cubicBezTo>
                    <a:lnTo>
                      <a:pt x="199366" y="209446"/>
                    </a:lnTo>
                    <a:cubicBezTo>
                      <a:pt x="199366" y="196295"/>
                      <a:pt x="188704" y="185633"/>
                      <a:pt x="175553" y="185633"/>
                    </a:cubicBezTo>
                    <a:lnTo>
                      <a:pt x="94591" y="185633"/>
                    </a:lnTo>
                    <a:lnTo>
                      <a:pt x="94591" y="848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EA30DE8-DA55-E58C-42EB-92B099BF3AE2}"/>
                  </a:ext>
                </a:extLst>
              </p:cNvPr>
              <p:cNvSpPr/>
              <p:nvPr/>
            </p:nvSpPr>
            <p:spPr>
              <a:xfrm>
                <a:off x="6305550" y="3183159"/>
                <a:ext cx="95250" cy="95249"/>
              </a:xfrm>
              <a:custGeom>
                <a:avLst/>
                <a:gdLst>
                  <a:gd name="connsiteX0" fmla="*/ 47625 w 95250"/>
                  <a:gd name="connsiteY0" fmla="*/ 95250 h 95249"/>
                  <a:gd name="connsiteX1" fmla="*/ 95250 w 95250"/>
                  <a:gd name="connsiteY1" fmla="*/ 47625 h 95249"/>
                  <a:gd name="connsiteX2" fmla="*/ 47625 w 95250"/>
                  <a:gd name="connsiteY2" fmla="*/ 0 h 95249"/>
                  <a:gd name="connsiteX3" fmla="*/ 0 w 95250"/>
                  <a:gd name="connsiteY3" fmla="*/ 47625 h 95249"/>
                  <a:gd name="connsiteX4" fmla="*/ 47625 w 95250"/>
                  <a:gd name="connsiteY4" fmla="*/ 95250 h 9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49">
                    <a:moveTo>
                      <a:pt x="47625" y="95250"/>
                    </a:moveTo>
                    <a:cubicBezTo>
                      <a:pt x="73927" y="95250"/>
                      <a:pt x="95250" y="73927"/>
                      <a:pt x="95250" y="47625"/>
                    </a:cubicBezTo>
                    <a:cubicBezTo>
                      <a:pt x="95250" y="21323"/>
                      <a:pt x="73927" y="0"/>
                      <a:pt x="47625" y="0"/>
                    </a:cubicBezTo>
                    <a:cubicBezTo>
                      <a:pt x="21323" y="0"/>
                      <a:pt x="0" y="21323"/>
                      <a:pt x="0" y="47625"/>
                    </a:cubicBezTo>
                    <a:cubicBezTo>
                      <a:pt x="0" y="73927"/>
                      <a:pt x="21323" y="95250"/>
                      <a:pt x="47625" y="95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77B6E4E-6F04-0ED8-B96E-BED055B918E7}"/>
                  </a:ext>
                </a:extLst>
              </p:cNvPr>
              <p:cNvSpPr/>
              <p:nvPr/>
            </p:nvSpPr>
            <p:spPr>
              <a:xfrm>
                <a:off x="6186487" y="3290229"/>
                <a:ext cx="213463" cy="378990"/>
              </a:xfrm>
              <a:custGeom>
                <a:avLst/>
                <a:gdLst>
                  <a:gd name="connsiteX0" fmla="*/ 171069 w 213463"/>
                  <a:gd name="connsiteY0" fmla="*/ 277 h 378990"/>
                  <a:gd name="connsiteX1" fmla="*/ 128016 w 213463"/>
                  <a:gd name="connsiteY1" fmla="*/ 19327 h 378990"/>
                  <a:gd name="connsiteX2" fmla="*/ 82677 w 213463"/>
                  <a:gd name="connsiteY2" fmla="*/ 53045 h 378990"/>
                  <a:gd name="connsiteX3" fmla="*/ 23813 w 213463"/>
                  <a:gd name="connsiteY3" fmla="*/ 53045 h 378990"/>
                  <a:gd name="connsiteX4" fmla="*/ 0 w 213463"/>
                  <a:gd name="connsiteY4" fmla="*/ 76858 h 378990"/>
                  <a:gd name="connsiteX5" fmla="*/ 23813 w 213463"/>
                  <a:gd name="connsiteY5" fmla="*/ 100670 h 378990"/>
                  <a:gd name="connsiteX6" fmla="*/ 90488 w 213463"/>
                  <a:gd name="connsiteY6" fmla="*/ 100670 h 378990"/>
                  <a:gd name="connsiteX7" fmla="*/ 104585 w 213463"/>
                  <a:gd name="connsiteY7" fmla="*/ 96098 h 378990"/>
                  <a:gd name="connsiteX8" fmla="*/ 119063 w 213463"/>
                  <a:gd name="connsiteY8" fmla="*/ 85335 h 378990"/>
                  <a:gd name="connsiteX9" fmla="*/ 119063 w 213463"/>
                  <a:gd name="connsiteY9" fmla="*/ 186395 h 378990"/>
                  <a:gd name="connsiteX10" fmla="*/ 38386 w 213463"/>
                  <a:gd name="connsiteY10" fmla="*/ 186395 h 378990"/>
                  <a:gd name="connsiteX11" fmla="*/ 14573 w 213463"/>
                  <a:gd name="connsiteY11" fmla="*/ 210208 h 378990"/>
                  <a:gd name="connsiteX12" fmla="*/ 14573 w 213463"/>
                  <a:gd name="connsiteY12" fmla="*/ 355178 h 378990"/>
                  <a:gd name="connsiteX13" fmla="*/ 38386 w 213463"/>
                  <a:gd name="connsiteY13" fmla="*/ 378991 h 378990"/>
                  <a:gd name="connsiteX14" fmla="*/ 62198 w 213463"/>
                  <a:gd name="connsiteY14" fmla="*/ 355178 h 378990"/>
                  <a:gd name="connsiteX15" fmla="*/ 62198 w 213463"/>
                  <a:gd name="connsiteY15" fmla="*/ 234020 h 378990"/>
                  <a:gd name="connsiteX16" fmla="*/ 119348 w 213463"/>
                  <a:gd name="connsiteY16" fmla="*/ 234020 h 378990"/>
                  <a:gd name="connsiteX17" fmla="*/ 119348 w 213463"/>
                  <a:gd name="connsiteY17" fmla="*/ 234020 h 378990"/>
                  <a:gd name="connsiteX18" fmla="*/ 165830 w 213463"/>
                  <a:gd name="connsiteY18" fmla="*/ 234020 h 378990"/>
                  <a:gd name="connsiteX19" fmla="*/ 213455 w 213463"/>
                  <a:gd name="connsiteY19" fmla="*/ 186395 h 378990"/>
                  <a:gd name="connsiteX20" fmla="*/ 213455 w 213463"/>
                  <a:gd name="connsiteY20" fmla="*/ 49331 h 378990"/>
                  <a:gd name="connsiteX21" fmla="*/ 171069 w 213463"/>
                  <a:gd name="connsiteY21" fmla="*/ 277 h 37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13463" h="378990">
                    <a:moveTo>
                      <a:pt x="171069" y="277"/>
                    </a:moveTo>
                    <a:cubicBezTo>
                      <a:pt x="154341" y="-1545"/>
                      <a:pt x="137917" y="5722"/>
                      <a:pt x="128016" y="19327"/>
                    </a:cubicBezTo>
                    <a:lnTo>
                      <a:pt x="82677" y="53045"/>
                    </a:lnTo>
                    <a:lnTo>
                      <a:pt x="23813" y="53045"/>
                    </a:lnTo>
                    <a:cubicBezTo>
                      <a:pt x="10661" y="53045"/>
                      <a:pt x="0" y="63707"/>
                      <a:pt x="0" y="76858"/>
                    </a:cubicBezTo>
                    <a:cubicBezTo>
                      <a:pt x="0" y="90009"/>
                      <a:pt x="10661" y="100670"/>
                      <a:pt x="23813" y="100670"/>
                    </a:cubicBezTo>
                    <a:lnTo>
                      <a:pt x="90488" y="100670"/>
                    </a:lnTo>
                    <a:cubicBezTo>
                      <a:pt x="95549" y="100659"/>
                      <a:pt x="100479" y="99060"/>
                      <a:pt x="104585" y="96098"/>
                    </a:cubicBezTo>
                    <a:lnTo>
                      <a:pt x="119063" y="85335"/>
                    </a:lnTo>
                    <a:lnTo>
                      <a:pt x="119063" y="186395"/>
                    </a:lnTo>
                    <a:lnTo>
                      <a:pt x="38386" y="186395"/>
                    </a:lnTo>
                    <a:cubicBezTo>
                      <a:pt x="25235" y="186395"/>
                      <a:pt x="14573" y="197057"/>
                      <a:pt x="14573" y="210208"/>
                    </a:cubicBezTo>
                    <a:lnTo>
                      <a:pt x="14573" y="355178"/>
                    </a:lnTo>
                    <a:cubicBezTo>
                      <a:pt x="14573" y="368329"/>
                      <a:pt x="25235" y="378991"/>
                      <a:pt x="38386" y="378991"/>
                    </a:cubicBezTo>
                    <a:cubicBezTo>
                      <a:pt x="51537" y="378991"/>
                      <a:pt x="62198" y="368329"/>
                      <a:pt x="62198" y="355178"/>
                    </a:cubicBezTo>
                    <a:lnTo>
                      <a:pt x="62198" y="234020"/>
                    </a:lnTo>
                    <a:lnTo>
                      <a:pt x="119348" y="234020"/>
                    </a:lnTo>
                    <a:lnTo>
                      <a:pt x="119348" y="234020"/>
                    </a:lnTo>
                    <a:lnTo>
                      <a:pt x="165830" y="234020"/>
                    </a:lnTo>
                    <a:cubicBezTo>
                      <a:pt x="192133" y="234020"/>
                      <a:pt x="213455" y="212698"/>
                      <a:pt x="213455" y="186395"/>
                    </a:cubicBezTo>
                    <a:lnTo>
                      <a:pt x="213455" y="49331"/>
                    </a:lnTo>
                    <a:cubicBezTo>
                      <a:pt x="213900" y="24564"/>
                      <a:pt x="195638" y="3430"/>
                      <a:pt x="171069" y="2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93F4D58-C691-AF62-CEF3-F06048BBBC87}"/>
                  </a:ext>
                </a:extLst>
              </p:cNvPr>
              <p:cNvSpPr/>
              <p:nvPr/>
            </p:nvSpPr>
            <p:spPr>
              <a:xfrm>
                <a:off x="5915025" y="3409950"/>
                <a:ext cx="361950" cy="266700"/>
              </a:xfrm>
              <a:custGeom>
                <a:avLst/>
                <a:gdLst>
                  <a:gd name="connsiteX0" fmla="*/ 342900 w 361950"/>
                  <a:gd name="connsiteY0" fmla="*/ 0 h 266700"/>
                  <a:gd name="connsiteX1" fmla="*/ 19050 w 361950"/>
                  <a:gd name="connsiteY1" fmla="*/ 0 h 266700"/>
                  <a:gd name="connsiteX2" fmla="*/ 0 w 361950"/>
                  <a:gd name="connsiteY2" fmla="*/ 19050 h 266700"/>
                  <a:gd name="connsiteX3" fmla="*/ 19050 w 361950"/>
                  <a:gd name="connsiteY3" fmla="*/ 38100 h 266700"/>
                  <a:gd name="connsiteX4" fmla="*/ 161925 w 361950"/>
                  <a:gd name="connsiteY4" fmla="*/ 38100 h 266700"/>
                  <a:gd name="connsiteX5" fmla="*/ 161925 w 361950"/>
                  <a:gd name="connsiteY5" fmla="*/ 228600 h 266700"/>
                  <a:gd name="connsiteX6" fmla="*/ 104775 w 361950"/>
                  <a:gd name="connsiteY6" fmla="*/ 228600 h 266700"/>
                  <a:gd name="connsiteX7" fmla="*/ 104775 w 361950"/>
                  <a:gd name="connsiteY7" fmla="*/ 266700 h 266700"/>
                  <a:gd name="connsiteX8" fmla="*/ 257175 w 361950"/>
                  <a:gd name="connsiteY8" fmla="*/ 266700 h 266700"/>
                  <a:gd name="connsiteX9" fmla="*/ 257175 w 361950"/>
                  <a:gd name="connsiteY9" fmla="*/ 228600 h 266700"/>
                  <a:gd name="connsiteX10" fmla="*/ 200025 w 361950"/>
                  <a:gd name="connsiteY10" fmla="*/ 228600 h 266700"/>
                  <a:gd name="connsiteX11" fmla="*/ 200025 w 361950"/>
                  <a:gd name="connsiteY11" fmla="*/ 38100 h 266700"/>
                  <a:gd name="connsiteX12" fmla="*/ 342900 w 361950"/>
                  <a:gd name="connsiteY12" fmla="*/ 38100 h 266700"/>
                  <a:gd name="connsiteX13" fmla="*/ 361950 w 361950"/>
                  <a:gd name="connsiteY13" fmla="*/ 19050 h 266700"/>
                  <a:gd name="connsiteX14" fmla="*/ 342900 w 361950"/>
                  <a:gd name="connsiteY14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1950" h="266700">
                    <a:moveTo>
                      <a:pt x="342900" y="0"/>
                    </a:moveTo>
                    <a:lnTo>
                      <a:pt x="19050" y="0"/>
                    </a:lnTo>
                    <a:cubicBezTo>
                      <a:pt x="8529" y="0"/>
                      <a:pt x="0" y="8529"/>
                      <a:pt x="0" y="19050"/>
                    </a:cubicBezTo>
                    <a:cubicBezTo>
                      <a:pt x="0" y="29571"/>
                      <a:pt x="8529" y="38100"/>
                      <a:pt x="19050" y="38100"/>
                    </a:cubicBezTo>
                    <a:lnTo>
                      <a:pt x="161925" y="38100"/>
                    </a:lnTo>
                    <a:lnTo>
                      <a:pt x="161925" y="228600"/>
                    </a:lnTo>
                    <a:lnTo>
                      <a:pt x="104775" y="228600"/>
                    </a:lnTo>
                    <a:lnTo>
                      <a:pt x="104775" y="266700"/>
                    </a:lnTo>
                    <a:lnTo>
                      <a:pt x="257175" y="266700"/>
                    </a:lnTo>
                    <a:lnTo>
                      <a:pt x="257175" y="228600"/>
                    </a:lnTo>
                    <a:lnTo>
                      <a:pt x="200025" y="228600"/>
                    </a:lnTo>
                    <a:lnTo>
                      <a:pt x="200025" y="38100"/>
                    </a:lnTo>
                    <a:lnTo>
                      <a:pt x="342900" y="38100"/>
                    </a:lnTo>
                    <a:cubicBezTo>
                      <a:pt x="353421" y="38100"/>
                      <a:pt x="361950" y="29571"/>
                      <a:pt x="361950" y="19050"/>
                    </a:cubicBezTo>
                    <a:cubicBezTo>
                      <a:pt x="361950" y="8529"/>
                      <a:pt x="353421" y="0"/>
                      <a:pt x="342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7D7C16F-D090-4529-984C-A67721781EC3}"/>
                  </a:ext>
                </a:extLst>
              </p:cNvPr>
              <p:cNvSpPr/>
              <p:nvPr/>
            </p:nvSpPr>
            <p:spPr>
              <a:xfrm>
                <a:off x="5734050" y="3333750"/>
                <a:ext cx="190500" cy="342900"/>
              </a:xfrm>
              <a:custGeom>
                <a:avLst/>
                <a:gdLst>
                  <a:gd name="connsiteX0" fmla="*/ 171450 w 190500"/>
                  <a:gd name="connsiteY0" fmla="*/ 209550 h 342900"/>
                  <a:gd name="connsiteX1" fmla="*/ 38100 w 190500"/>
                  <a:gd name="connsiteY1" fmla="*/ 209550 h 342900"/>
                  <a:gd name="connsiteX2" fmla="*/ 38100 w 190500"/>
                  <a:gd name="connsiteY2" fmla="*/ 19050 h 342900"/>
                  <a:gd name="connsiteX3" fmla="*/ 19050 w 190500"/>
                  <a:gd name="connsiteY3" fmla="*/ 0 h 342900"/>
                  <a:gd name="connsiteX4" fmla="*/ 0 w 190500"/>
                  <a:gd name="connsiteY4" fmla="*/ 19050 h 342900"/>
                  <a:gd name="connsiteX5" fmla="*/ 0 w 190500"/>
                  <a:gd name="connsiteY5" fmla="*/ 228600 h 342900"/>
                  <a:gd name="connsiteX6" fmla="*/ 19050 w 190500"/>
                  <a:gd name="connsiteY6" fmla="*/ 247650 h 342900"/>
                  <a:gd name="connsiteX7" fmla="*/ 76200 w 190500"/>
                  <a:gd name="connsiteY7" fmla="*/ 247650 h 342900"/>
                  <a:gd name="connsiteX8" fmla="*/ 76200 w 190500"/>
                  <a:gd name="connsiteY8" fmla="*/ 304800 h 342900"/>
                  <a:gd name="connsiteX9" fmla="*/ 38100 w 190500"/>
                  <a:gd name="connsiteY9" fmla="*/ 304800 h 342900"/>
                  <a:gd name="connsiteX10" fmla="*/ 38100 w 190500"/>
                  <a:gd name="connsiteY10" fmla="*/ 342900 h 342900"/>
                  <a:gd name="connsiteX11" fmla="*/ 152400 w 190500"/>
                  <a:gd name="connsiteY11" fmla="*/ 342900 h 342900"/>
                  <a:gd name="connsiteX12" fmla="*/ 152400 w 190500"/>
                  <a:gd name="connsiteY12" fmla="*/ 304800 h 342900"/>
                  <a:gd name="connsiteX13" fmla="*/ 114300 w 190500"/>
                  <a:gd name="connsiteY13" fmla="*/ 304800 h 342900"/>
                  <a:gd name="connsiteX14" fmla="*/ 114300 w 190500"/>
                  <a:gd name="connsiteY14" fmla="*/ 247650 h 342900"/>
                  <a:gd name="connsiteX15" fmla="*/ 171450 w 190500"/>
                  <a:gd name="connsiteY15" fmla="*/ 247650 h 342900"/>
                  <a:gd name="connsiteX16" fmla="*/ 190500 w 190500"/>
                  <a:gd name="connsiteY16" fmla="*/ 228600 h 342900"/>
                  <a:gd name="connsiteX17" fmla="*/ 171450 w 190500"/>
                  <a:gd name="connsiteY17" fmla="*/ 20955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0500" h="342900">
                    <a:moveTo>
                      <a:pt x="171450" y="209550"/>
                    </a:moveTo>
                    <a:lnTo>
                      <a:pt x="38100" y="209550"/>
                    </a:lnTo>
                    <a:lnTo>
                      <a:pt x="38100" y="19050"/>
                    </a:lnTo>
                    <a:cubicBezTo>
                      <a:pt x="38100" y="8529"/>
                      <a:pt x="29571" y="0"/>
                      <a:pt x="19050" y="0"/>
                    </a:cubicBezTo>
                    <a:cubicBezTo>
                      <a:pt x="8529" y="0"/>
                      <a:pt x="0" y="8529"/>
                      <a:pt x="0" y="19050"/>
                    </a:cubicBezTo>
                    <a:lnTo>
                      <a:pt x="0" y="228600"/>
                    </a:lnTo>
                    <a:cubicBezTo>
                      <a:pt x="0" y="239121"/>
                      <a:pt x="8529" y="247650"/>
                      <a:pt x="19050" y="247650"/>
                    </a:cubicBezTo>
                    <a:lnTo>
                      <a:pt x="76200" y="247650"/>
                    </a:lnTo>
                    <a:lnTo>
                      <a:pt x="76200" y="304800"/>
                    </a:lnTo>
                    <a:lnTo>
                      <a:pt x="38100" y="304800"/>
                    </a:lnTo>
                    <a:lnTo>
                      <a:pt x="38100" y="342900"/>
                    </a:lnTo>
                    <a:lnTo>
                      <a:pt x="152400" y="342900"/>
                    </a:lnTo>
                    <a:lnTo>
                      <a:pt x="152400" y="304800"/>
                    </a:lnTo>
                    <a:lnTo>
                      <a:pt x="114300" y="304800"/>
                    </a:lnTo>
                    <a:lnTo>
                      <a:pt x="114300" y="247650"/>
                    </a:lnTo>
                    <a:lnTo>
                      <a:pt x="171450" y="247650"/>
                    </a:lnTo>
                    <a:cubicBezTo>
                      <a:pt x="181971" y="247650"/>
                      <a:pt x="190500" y="239121"/>
                      <a:pt x="190500" y="228600"/>
                    </a:cubicBezTo>
                    <a:cubicBezTo>
                      <a:pt x="190500" y="218079"/>
                      <a:pt x="181971" y="209550"/>
                      <a:pt x="171450" y="209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25A88E9-785B-1A04-172B-783EC7BCB8A0}"/>
                  </a:ext>
                </a:extLst>
              </p:cNvPr>
              <p:cNvSpPr/>
              <p:nvPr/>
            </p:nvSpPr>
            <p:spPr>
              <a:xfrm>
                <a:off x="6267450" y="3338512"/>
                <a:ext cx="190500" cy="338137"/>
              </a:xfrm>
              <a:custGeom>
                <a:avLst/>
                <a:gdLst>
                  <a:gd name="connsiteX0" fmla="*/ 171450 w 190500"/>
                  <a:gd name="connsiteY0" fmla="*/ 0 h 338137"/>
                  <a:gd name="connsiteX1" fmla="*/ 152400 w 190500"/>
                  <a:gd name="connsiteY1" fmla="*/ 19050 h 338137"/>
                  <a:gd name="connsiteX2" fmla="*/ 152400 w 190500"/>
                  <a:gd name="connsiteY2" fmla="*/ 204788 h 338137"/>
                  <a:gd name="connsiteX3" fmla="*/ 19050 w 190500"/>
                  <a:gd name="connsiteY3" fmla="*/ 204788 h 338137"/>
                  <a:gd name="connsiteX4" fmla="*/ 0 w 190500"/>
                  <a:gd name="connsiteY4" fmla="*/ 223838 h 338137"/>
                  <a:gd name="connsiteX5" fmla="*/ 19050 w 190500"/>
                  <a:gd name="connsiteY5" fmla="*/ 242888 h 338137"/>
                  <a:gd name="connsiteX6" fmla="*/ 76200 w 190500"/>
                  <a:gd name="connsiteY6" fmla="*/ 242888 h 338137"/>
                  <a:gd name="connsiteX7" fmla="*/ 76200 w 190500"/>
                  <a:gd name="connsiteY7" fmla="*/ 300038 h 338137"/>
                  <a:gd name="connsiteX8" fmla="*/ 38100 w 190500"/>
                  <a:gd name="connsiteY8" fmla="*/ 300038 h 338137"/>
                  <a:gd name="connsiteX9" fmla="*/ 38100 w 190500"/>
                  <a:gd name="connsiteY9" fmla="*/ 338138 h 338137"/>
                  <a:gd name="connsiteX10" fmla="*/ 152400 w 190500"/>
                  <a:gd name="connsiteY10" fmla="*/ 338138 h 338137"/>
                  <a:gd name="connsiteX11" fmla="*/ 152400 w 190500"/>
                  <a:gd name="connsiteY11" fmla="*/ 300038 h 338137"/>
                  <a:gd name="connsiteX12" fmla="*/ 114300 w 190500"/>
                  <a:gd name="connsiteY12" fmla="*/ 300038 h 338137"/>
                  <a:gd name="connsiteX13" fmla="*/ 114300 w 190500"/>
                  <a:gd name="connsiteY13" fmla="*/ 242888 h 338137"/>
                  <a:gd name="connsiteX14" fmla="*/ 171450 w 190500"/>
                  <a:gd name="connsiteY14" fmla="*/ 242888 h 338137"/>
                  <a:gd name="connsiteX15" fmla="*/ 190500 w 190500"/>
                  <a:gd name="connsiteY15" fmla="*/ 223838 h 338137"/>
                  <a:gd name="connsiteX16" fmla="*/ 190500 w 190500"/>
                  <a:gd name="connsiteY16" fmla="*/ 19050 h 338137"/>
                  <a:gd name="connsiteX17" fmla="*/ 171450 w 190500"/>
                  <a:gd name="connsiteY1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0500" h="338137">
                    <a:moveTo>
                      <a:pt x="171450" y="0"/>
                    </a:moveTo>
                    <a:cubicBezTo>
                      <a:pt x="160929" y="0"/>
                      <a:pt x="152400" y="8529"/>
                      <a:pt x="152400" y="19050"/>
                    </a:cubicBezTo>
                    <a:lnTo>
                      <a:pt x="152400" y="204788"/>
                    </a:lnTo>
                    <a:lnTo>
                      <a:pt x="19050" y="204788"/>
                    </a:lnTo>
                    <a:cubicBezTo>
                      <a:pt x="8529" y="204788"/>
                      <a:pt x="0" y="213316"/>
                      <a:pt x="0" y="223838"/>
                    </a:cubicBezTo>
                    <a:cubicBezTo>
                      <a:pt x="0" y="234359"/>
                      <a:pt x="8529" y="242888"/>
                      <a:pt x="19050" y="242888"/>
                    </a:cubicBezTo>
                    <a:lnTo>
                      <a:pt x="76200" y="242888"/>
                    </a:lnTo>
                    <a:lnTo>
                      <a:pt x="76200" y="300038"/>
                    </a:lnTo>
                    <a:lnTo>
                      <a:pt x="38100" y="300038"/>
                    </a:lnTo>
                    <a:lnTo>
                      <a:pt x="38100" y="338138"/>
                    </a:lnTo>
                    <a:lnTo>
                      <a:pt x="152400" y="338138"/>
                    </a:lnTo>
                    <a:lnTo>
                      <a:pt x="152400" y="300038"/>
                    </a:lnTo>
                    <a:lnTo>
                      <a:pt x="114300" y="300038"/>
                    </a:lnTo>
                    <a:lnTo>
                      <a:pt x="114300" y="242888"/>
                    </a:lnTo>
                    <a:lnTo>
                      <a:pt x="171450" y="242888"/>
                    </a:lnTo>
                    <a:cubicBezTo>
                      <a:pt x="181971" y="242888"/>
                      <a:pt x="190500" y="234359"/>
                      <a:pt x="190500" y="223838"/>
                    </a:cubicBezTo>
                    <a:lnTo>
                      <a:pt x="190500" y="19050"/>
                    </a:lnTo>
                    <a:cubicBezTo>
                      <a:pt x="190500" y="8529"/>
                      <a:pt x="181971" y="0"/>
                      <a:pt x="1714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099ED4F-BA49-2239-4A82-FEAB760ECE8D}"/>
              </a:ext>
            </a:extLst>
          </p:cNvPr>
          <p:cNvGrpSpPr/>
          <p:nvPr/>
        </p:nvGrpSpPr>
        <p:grpSpPr>
          <a:xfrm>
            <a:off x="6161559" y="1377415"/>
            <a:ext cx="4944110" cy="1079071"/>
            <a:chOff x="6161559" y="1334883"/>
            <a:chExt cx="4944110" cy="1079071"/>
          </a:xfrm>
        </p:grpSpPr>
        <p:sp>
          <p:nvSpPr>
            <p:cNvPr id="22" name="TextBox 34">
              <a:extLst>
                <a:ext uri="{FF2B5EF4-FFF2-40B4-BE49-F238E27FC236}">
                  <a16:creationId xmlns:a16="http://schemas.microsoft.com/office/drawing/2014/main" id="{8207B1BD-78D7-6589-A05A-7C8167E5EB88}"/>
                </a:ext>
              </a:extLst>
            </p:cNvPr>
            <p:cNvSpPr txBox="1"/>
            <p:nvPr/>
          </p:nvSpPr>
          <p:spPr>
            <a:xfrm>
              <a:off x="6161559" y="133488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gradFill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  <a:sym typeface="思源黑体" panose="020B0400000000000000" pitchFamily="34" charset="-122"/>
                </a:rPr>
                <a:t>消费趋势</a:t>
              </a:r>
              <a:endParaRPr lang="zh-CN" altLang="en-US" sz="2400" b="1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lin ang="3600000" scaled="0"/>
                </a:gradFill>
                <a:latin typeface="+mj-ea"/>
                <a:ea typeface="+mj-ea"/>
                <a:cs typeface="阿里巴巴普惠体 M" panose="00020600040101010101" pitchFamily="18" charset="-122"/>
                <a:sym typeface="思源黑体" panose="020B0400000000000000" pitchFamily="34" charset="-122"/>
              </a:endParaRPr>
            </a:p>
          </p:txBody>
        </p:sp>
        <p:sp>
          <p:nvSpPr>
            <p:cNvPr id="26" name="TextBox 35">
              <a:extLst>
                <a:ext uri="{FF2B5EF4-FFF2-40B4-BE49-F238E27FC236}">
                  <a16:creationId xmlns:a16="http://schemas.microsoft.com/office/drawing/2014/main" id="{B387EBB8-0DB1-C86A-24D7-71AF23CEFBA6}"/>
                </a:ext>
              </a:extLst>
            </p:cNvPr>
            <p:cNvSpPr txBox="1"/>
            <p:nvPr/>
          </p:nvSpPr>
          <p:spPr>
            <a:xfrm>
              <a:off x="6161559" y="1784230"/>
              <a:ext cx="4944110" cy="629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近年来，双十一消费呈现出线上线下融合、多元化消费等特点，消费者更加注重品质和个性化需求。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M" panose="00020600040101010101" pitchFamily="18" charset="-122"/>
                <a:sym typeface="+mn-ea"/>
              </a:endParaRPr>
            </a:p>
          </p:txBody>
        </p:sp>
      </p:grpSp>
      <p:sp>
        <p:nvSpPr>
          <p:cNvPr id="12" name="Oval 9">
            <a:extLst>
              <a:ext uri="{FF2B5EF4-FFF2-40B4-BE49-F238E27FC236}">
                <a16:creationId xmlns:a16="http://schemas.microsoft.com/office/drawing/2014/main" id="{1E759053-5777-7D40-8268-FF098EBB6C8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585854" y="1516269"/>
            <a:ext cx="924049" cy="924048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1016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  <a:ea typeface="苹方 特粗" panose="020B0800000000000000" pitchFamily="34" charset="-122"/>
              <a:sym typeface="+mn-lt"/>
            </a:endParaRPr>
          </a:p>
        </p:txBody>
      </p:sp>
      <p:sp>
        <p:nvSpPr>
          <p:cNvPr id="69" name="图形 67" descr="购物袋 纯色填充">
            <a:extLst>
              <a:ext uri="{FF2B5EF4-FFF2-40B4-BE49-F238E27FC236}">
                <a16:creationId xmlns:a16="http://schemas.microsoft.com/office/drawing/2014/main" id="{E47FFA22-7645-E2CE-BC87-3AF661B4C068}"/>
              </a:ext>
            </a:extLst>
          </p:cNvPr>
          <p:cNvSpPr/>
          <p:nvPr/>
        </p:nvSpPr>
        <p:spPr>
          <a:xfrm>
            <a:off x="4848574" y="1703893"/>
            <a:ext cx="398608" cy="548801"/>
          </a:xfrm>
          <a:custGeom>
            <a:avLst/>
            <a:gdLst>
              <a:gd name="connsiteX0" fmla="*/ 497243 w 608806"/>
              <a:gd name="connsiteY0" fmla="*/ 754380 h 838200"/>
              <a:gd name="connsiteX1" fmla="*/ 522960 w 608806"/>
              <a:gd name="connsiteY1" fmla="*/ 348615 h 838200"/>
              <a:gd name="connsiteX2" fmla="*/ 549630 w 608806"/>
              <a:gd name="connsiteY2" fmla="*/ 701993 h 838200"/>
              <a:gd name="connsiteX3" fmla="*/ 497243 w 608806"/>
              <a:gd name="connsiteY3" fmla="*/ 754380 h 838200"/>
              <a:gd name="connsiteX4" fmla="*/ 438188 w 608806"/>
              <a:gd name="connsiteY4" fmla="*/ 781050 h 838200"/>
              <a:gd name="connsiteX5" fmla="*/ 57188 w 608806"/>
              <a:gd name="connsiteY5" fmla="*/ 781050 h 838200"/>
              <a:gd name="connsiteX6" fmla="*/ 90525 w 608806"/>
              <a:gd name="connsiteY6" fmla="*/ 247650 h 838200"/>
              <a:gd name="connsiteX7" fmla="*/ 132435 w 608806"/>
              <a:gd name="connsiteY7" fmla="*/ 247650 h 838200"/>
              <a:gd name="connsiteX8" fmla="*/ 132435 w 608806"/>
              <a:gd name="connsiteY8" fmla="*/ 323850 h 838200"/>
              <a:gd name="connsiteX9" fmla="*/ 151485 w 608806"/>
              <a:gd name="connsiteY9" fmla="*/ 342900 h 838200"/>
              <a:gd name="connsiteX10" fmla="*/ 170535 w 608806"/>
              <a:gd name="connsiteY10" fmla="*/ 323850 h 838200"/>
              <a:gd name="connsiteX11" fmla="*/ 170535 w 608806"/>
              <a:gd name="connsiteY11" fmla="*/ 247650 h 838200"/>
              <a:gd name="connsiteX12" fmla="*/ 361035 w 608806"/>
              <a:gd name="connsiteY12" fmla="*/ 247650 h 838200"/>
              <a:gd name="connsiteX13" fmla="*/ 361035 w 608806"/>
              <a:gd name="connsiteY13" fmla="*/ 323850 h 838200"/>
              <a:gd name="connsiteX14" fmla="*/ 380085 w 608806"/>
              <a:gd name="connsiteY14" fmla="*/ 342900 h 838200"/>
              <a:gd name="connsiteX15" fmla="*/ 399135 w 608806"/>
              <a:gd name="connsiteY15" fmla="*/ 323850 h 838200"/>
              <a:gd name="connsiteX16" fmla="*/ 399135 w 608806"/>
              <a:gd name="connsiteY16" fmla="*/ 247650 h 838200"/>
              <a:gd name="connsiteX17" fmla="*/ 471525 w 608806"/>
              <a:gd name="connsiteY17" fmla="*/ 247650 h 838200"/>
              <a:gd name="connsiteX18" fmla="*/ 438188 w 608806"/>
              <a:gd name="connsiteY18" fmla="*/ 781050 h 838200"/>
              <a:gd name="connsiteX19" fmla="*/ 170535 w 608806"/>
              <a:gd name="connsiteY19" fmla="*/ 152400 h 838200"/>
              <a:gd name="connsiteX20" fmla="*/ 240068 w 608806"/>
              <a:gd name="connsiteY20" fmla="*/ 60960 h 838200"/>
              <a:gd name="connsiteX21" fmla="*/ 218160 w 608806"/>
              <a:gd name="connsiteY21" fmla="*/ 133350 h 838200"/>
              <a:gd name="connsiteX22" fmla="*/ 218160 w 608806"/>
              <a:gd name="connsiteY22" fmla="*/ 190500 h 838200"/>
              <a:gd name="connsiteX23" fmla="*/ 170535 w 608806"/>
              <a:gd name="connsiteY23" fmla="*/ 190500 h 838200"/>
              <a:gd name="connsiteX24" fmla="*/ 170535 w 608806"/>
              <a:gd name="connsiteY24" fmla="*/ 152400 h 838200"/>
              <a:gd name="connsiteX25" fmla="*/ 290550 w 608806"/>
              <a:gd name="connsiteY25" fmla="*/ 60008 h 838200"/>
              <a:gd name="connsiteX26" fmla="*/ 361035 w 608806"/>
              <a:gd name="connsiteY26" fmla="*/ 152400 h 838200"/>
              <a:gd name="connsiteX27" fmla="*/ 361035 w 608806"/>
              <a:gd name="connsiteY27" fmla="*/ 190500 h 838200"/>
              <a:gd name="connsiteX28" fmla="*/ 256260 w 608806"/>
              <a:gd name="connsiteY28" fmla="*/ 190500 h 838200"/>
              <a:gd name="connsiteX29" fmla="*/ 256260 w 608806"/>
              <a:gd name="connsiteY29" fmla="*/ 133350 h 838200"/>
              <a:gd name="connsiteX30" fmla="*/ 290550 w 608806"/>
              <a:gd name="connsiteY30" fmla="*/ 60008 h 838200"/>
              <a:gd name="connsiteX31" fmla="*/ 351510 w 608806"/>
              <a:gd name="connsiteY31" fmla="*/ 38100 h 838200"/>
              <a:gd name="connsiteX32" fmla="*/ 446760 w 608806"/>
              <a:gd name="connsiteY32" fmla="*/ 133350 h 838200"/>
              <a:gd name="connsiteX33" fmla="*/ 446760 w 608806"/>
              <a:gd name="connsiteY33" fmla="*/ 190500 h 838200"/>
              <a:gd name="connsiteX34" fmla="*/ 399135 w 608806"/>
              <a:gd name="connsiteY34" fmla="*/ 190500 h 838200"/>
              <a:gd name="connsiteX35" fmla="*/ 399135 w 608806"/>
              <a:gd name="connsiteY35" fmla="*/ 152400 h 838200"/>
              <a:gd name="connsiteX36" fmla="*/ 336270 w 608806"/>
              <a:gd name="connsiteY36" fmla="*/ 39053 h 838200"/>
              <a:gd name="connsiteX37" fmla="*/ 351510 w 608806"/>
              <a:gd name="connsiteY37" fmla="*/ 38100 h 838200"/>
              <a:gd name="connsiteX38" fmla="*/ 570585 w 608806"/>
              <a:gd name="connsiteY38" fmla="*/ 226695 h 838200"/>
              <a:gd name="connsiteX39" fmla="*/ 532485 w 608806"/>
              <a:gd name="connsiteY39" fmla="*/ 190500 h 838200"/>
              <a:gd name="connsiteX40" fmla="*/ 491528 w 608806"/>
              <a:gd name="connsiteY40" fmla="*/ 190500 h 838200"/>
              <a:gd name="connsiteX41" fmla="*/ 529628 w 608806"/>
              <a:gd name="connsiteY41" fmla="*/ 222885 h 838200"/>
              <a:gd name="connsiteX42" fmla="*/ 491528 w 608806"/>
              <a:gd name="connsiteY42" fmla="*/ 190500 h 838200"/>
              <a:gd name="connsiteX43" fmla="*/ 484860 w 608806"/>
              <a:gd name="connsiteY43" fmla="*/ 190500 h 838200"/>
              <a:gd name="connsiteX44" fmla="*/ 484860 w 608806"/>
              <a:gd name="connsiteY44" fmla="*/ 133350 h 838200"/>
              <a:gd name="connsiteX45" fmla="*/ 351510 w 608806"/>
              <a:gd name="connsiteY45" fmla="*/ 0 h 838200"/>
              <a:gd name="connsiteX46" fmla="*/ 281978 w 608806"/>
              <a:gd name="connsiteY46" fmla="*/ 20003 h 838200"/>
              <a:gd name="connsiteX47" fmla="*/ 265785 w 608806"/>
              <a:gd name="connsiteY47" fmla="*/ 19050 h 838200"/>
              <a:gd name="connsiteX48" fmla="*/ 132435 w 608806"/>
              <a:gd name="connsiteY48" fmla="*/ 152400 h 838200"/>
              <a:gd name="connsiteX49" fmla="*/ 132435 w 608806"/>
              <a:gd name="connsiteY49" fmla="*/ 190500 h 838200"/>
              <a:gd name="connsiteX50" fmla="*/ 73380 w 608806"/>
              <a:gd name="connsiteY50" fmla="*/ 190500 h 838200"/>
              <a:gd name="connsiteX51" fmla="*/ 35280 w 608806"/>
              <a:gd name="connsiteY51" fmla="*/ 226695 h 838200"/>
              <a:gd name="connsiteX52" fmla="*/ 38 w 608806"/>
              <a:gd name="connsiteY52" fmla="*/ 798195 h 838200"/>
              <a:gd name="connsiteX53" fmla="*/ 38138 w 608806"/>
              <a:gd name="connsiteY53" fmla="*/ 838200 h 838200"/>
              <a:gd name="connsiteX54" fmla="*/ 457238 w 608806"/>
              <a:gd name="connsiteY54" fmla="*/ 838200 h 838200"/>
              <a:gd name="connsiteX55" fmla="*/ 479145 w 608806"/>
              <a:gd name="connsiteY55" fmla="*/ 838200 h 838200"/>
              <a:gd name="connsiteX56" fmla="*/ 506768 w 608806"/>
              <a:gd name="connsiteY56" fmla="*/ 825818 h 838200"/>
              <a:gd name="connsiteX57" fmla="*/ 597255 w 608806"/>
              <a:gd name="connsiteY57" fmla="*/ 736283 h 838200"/>
              <a:gd name="connsiteX58" fmla="*/ 608685 w 608806"/>
              <a:gd name="connsiteY58" fmla="*/ 706755 h 838200"/>
              <a:gd name="connsiteX59" fmla="*/ 570585 w 608806"/>
              <a:gd name="connsiteY59" fmla="*/ 22669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806" h="838200">
                <a:moveTo>
                  <a:pt x="497243" y="754380"/>
                </a:moveTo>
                <a:lnTo>
                  <a:pt x="522960" y="348615"/>
                </a:lnTo>
                <a:lnTo>
                  <a:pt x="549630" y="701993"/>
                </a:lnTo>
                <a:lnTo>
                  <a:pt x="497243" y="754380"/>
                </a:lnTo>
                <a:close/>
                <a:moveTo>
                  <a:pt x="438188" y="781050"/>
                </a:moveTo>
                <a:lnTo>
                  <a:pt x="57188" y="781050"/>
                </a:lnTo>
                <a:lnTo>
                  <a:pt x="90525" y="247650"/>
                </a:lnTo>
                <a:lnTo>
                  <a:pt x="132435" y="247650"/>
                </a:lnTo>
                <a:lnTo>
                  <a:pt x="132435" y="323850"/>
                </a:lnTo>
                <a:cubicBezTo>
                  <a:pt x="132435" y="334328"/>
                  <a:pt x="141008" y="342900"/>
                  <a:pt x="151485" y="342900"/>
                </a:cubicBezTo>
                <a:cubicBezTo>
                  <a:pt x="161963" y="342900"/>
                  <a:pt x="170535" y="334328"/>
                  <a:pt x="170535" y="323850"/>
                </a:cubicBezTo>
                <a:lnTo>
                  <a:pt x="170535" y="247650"/>
                </a:lnTo>
                <a:lnTo>
                  <a:pt x="361035" y="247650"/>
                </a:lnTo>
                <a:lnTo>
                  <a:pt x="361035" y="323850"/>
                </a:lnTo>
                <a:cubicBezTo>
                  <a:pt x="361035" y="334328"/>
                  <a:pt x="369608" y="342900"/>
                  <a:pt x="380085" y="342900"/>
                </a:cubicBezTo>
                <a:cubicBezTo>
                  <a:pt x="390563" y="342900"/>
                  <a:pt x="399135" y="334328"/>
                  <a:pt x="399135" y="323850"/>
                </a:cubicBezTo>
                <a:lnTo>
                  <a:pt x="399135" y="247650"/>
                </a:lnTo>
                <a:lnTo>
                  <a:pt x="471525" y="247650"/>
                </a:lnTo>
                <a:lnTo>
                  <a:pt x="438188" y="781050"/>
                </a:lnTo>
                <a:close/>
                <a:moveTo>
                  <a:pt x="170535" y="152400"/>
                </a:moveTo>
                <a:cubicBezTo>
                  <a:pt x="170535" y="108585"/>
                  <a:pt x="200063" y="72390"/>
                  <a:pt x="240068" y="60960"/>
                </a:cubicBezTo>
                <a:cubicBezTo>
                  <a:pt x="225780" y="81915"/>
                  <a:pt x="218160" y="106680"/>
                  <a:pt x="218160" y="133350"/>
                </a:cubicBezTo>
                <a:lnTo>
                  <a:pt x="218160" y="190500"/>
                </a:lnTo>
                <a:lnTo>
                  <a:pt x="170535" y="190500"/>
                </a:lnTo>
                <a:lnTo>
                  <a:pt x="170535" y="152400"/>
                </a:lnTo>
                <a:close/>
                <a:moveTo>
                  <a:pt x="290550" y="60008"/>
                </a:moveTo>
                <a:cubicBezTo>
                  <a:pt x="331508" y="70485"/>
                  <a:pt x="361035" y="107633"/>
                  <a:pt x="361035" y="152400"/>
                </a:cubicBezTo>
                <a:lnTo>
                  <a:pt x="361035" y="190500"/>
                </a:lnTo>
                <a:lnTo>
                  <a:pt x="256260" y="190500"/>
                </a:lnTo>
                <a:lnTo>
                  <a:pt x="256260" y="133350"/>
                </a:lnTo>
                <a:cubicBezTo>
                  <a:pt x="256260" y="103823"/>
                  <a:pt x="269595" y="78105"/>
                  <a:pt x="290550" y="60008"/>
                </a:cubicBezTo>
                <a:close/>
                <a:moveTo>
                  <a:pt x="351510" y="38100"/>
                </a:moveTo>
                <a:cubicBezTo>
                  <a:pt x="403898" y="38100"/>
                  <a:pt x="446760" y="80963"/>
                  <a:pt x="446760" y="133350"/>
                </a:cubicBezTo>
                <a:lnTo>
                  <a:pt x="446760" y="190500"/>
                </a:lnTo>
                <a:lnTo>
                  <a:pt x="399135" y="190500"/>
                </a:lnTo>
                <a:lnTo>
                  <a:pt x="399135" y="152400"/>
                </a:lnTo>
                <a:cubicBezTo>
                  <a:pt x="399135" y="104775"/>
                  <a:pt x="374370" y="62865"/>
                  <a:pt x="336270" y="39053"/>
                </a:cubicBezTo>
                <a:cubicBezTo>
                  <a:pt x="341033" y="39053"/>
                  <a:pt x="346748" y="38100"/>
                  <a:pt x="351510" y="38100"/>
                </a:cubicBezTo>
                <a:close/>
                <a:moveTo>
                  <a:pt x="570585" y="226695"/>
                </a:moveTo>
                <a:cubicBezTo>
                  <a:pt x="569633" y="206693"/>
                  <a:pt x="552488" y="190500"/>
                  <a:pt x="532485" y="190500"/>
                </a:cubicBezTo>
                <a:lnTo>
                  <a:pt x="491528" y="190500"/>
                </a:lnTo>
                <a:cubicBezTo>
                  <a:pt x="510578" y="190500"/>
                  <a:pt x="526770" y="204788"/>
                  <a:pt x="529628" y="222885"/>
                </a:cubicBezTo>
                <a:cubicBezTo>
                  <a:pt x="526770" y="204788"/>
                  <a:pt x="511530" y="190500"/>
                  <a:pt x="491528" y="190500"/>
                </a:cubicBezTo>
                <a:lnTo>
                  <a:pt x="484860" y="190500"/>
                </a:lnTo>
                <a:lnTo>
                  <a:pt x="484860" y="133350"/>
                </a:lnTo>
                <a:cubicBezTo>
                  <a:pt x="484860" y="60008"/>
                  <a:pt x="424853" y="0"/>
                  <a:pt x="351510" y="0"/>
                </a:cubicBezTo>
                <a:cubicBezTo>
                  <a:pt x="325793" y="0"/>
                  <a:pt x="301980" y="7620"/>
                  <a:pt x="281978" y="20003"/>
                </a:cubicBezTo>
                <a:cubicBezTo>
                  <a:pt x="276263" y="19050"/>
                  <a:pt x="271500" y="19050"/>
                  <a:pt x="265785" y="19050"/>
                </a:cubicBezTo>
                <a:cubicBezTo>
                  <a:pt x="192443" y="19050"/>
                  <a:pt x="132435" y="79058"/>
                  <a:pt x="132435" y="152400"/>
                </a:cubicBezTo>
                <a:lnTo>
                  <a:pt x="132435" y="190500"/>
                </a:lnTo>
                <a:lnTo>
                  <a:pt x="73380" y="190500"/>
                </a:lnTo>
                <a:cubicBezTo>
                  <a:pt x="53378" y="190500"/>
                  <a:pt x="36233" y="205740"/>
                  <a:pt x="35280" y="226695"/>
                </a:cubicBezTo>
                <a:lnTo>
                  <a:pt x="38" y="798195"/>
                </a:lnTo>
                <a:cubicBezTo>
                  <a:pt x="-915" y="820103"/>
                  <a:pt x="16230" y="838200"/>
                  <a:pt x="38138" y="838200"/>
                </a:cubicBezTo>
                <a:lnTo>
                  <a:pt x="457238" y="838200"/>
                </a:lnTo>
                <a:lnTo>
                  <a:pt x="479145" y="838200"/>
                </a:lnTo>
                <a:cubicBezTo>
                  <a:pt x="489623" y="838200"/>
                  <a:pt x="500100" y="833438"/>
                  <a:pt x="506768" y="825818"/>
                </a:cubicBezTo>
                <a:lnTo>
                  <a:pt x="597255" y="736283"/>
                </a:lnTo>
                <a:cubicBezTo>
                  <a:pt x="604875" y="728663"/>
                  <a:pt x="609638" y="717233"/>
                  <a:pt x="608685" y="706755"/>
                </a:cubicBezTo>
                <a:lnTo>
                  <a:pt x="570585" y="2266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4C638A8-3F40-CD9E-B456-AA99FAF5D2B7}"/>
              </a:ext>
            </a:extLst>
          </p:cNvPr>
          <p:cNvGrpSpPr/>
          <p:nvPr/>
        </p:nvGrpSpPr>
        <p:grpSpPr>
          <a:xfrm>
            <a:off x="6161559" y="4696041"/>
            <a:ext cx="4944110" cy="1068438"/>
            <a:chOff x="6161559" y="4696041"/>
            <a:chExt cx="4944110" cy="1068438"/>
          </a:xfrm>
        </p:grpSpPr>
        <p:sp>
          <p:nvSpPr>
            <p:cNvPr id="32" name="TextBox 34">
              <a:extLst>
                <a:ext uri="{FF2B5EF4-FFF2-40B4-BE49-F238E27FC236}">
                  <a16:creationId xmlns:a16="http://schemas.microsoft.com/office/drawing/2014/main" id="{EBCD1E3B-6505-52FB-2CA2-7B7940B2600C}"/>
                </a:ext>
              </a:extLst>
            </p:cNvPr>
            <p:cNvSpPr txBox="1"/>
            <p:nvPr/>
          </p:nvSpPr>
          <p:spPr>
            <a:xfrm>
              <a:off x="6161559" y="469604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gradFill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  <a:sym typeface="思源黑体" panose="020B0400000000000000" pitchFamily="34" charset="-122"/>
                </a:rPr>
                <a:t>自身情况</a:t>
              </a:r>
            </a:p>
          </p:txBody>
        </p:sp>
        <p:sp>
          <p:nvSpPr>
            <p:cNvPr id="33" name="TextBox 35">
              <a:extLst>
                <a:ext uri="{FF2B5EF4-FFF2-40B4-BE49-F238E27FC236}">
                  <a16:creationId xmlns:a16="http://schemas.microsoft.com/office/drawing/2014/main" id="{AA9DDB37-E153-9CF7-C8ED-5244185008D6}"/>
                </a:ext>
              </a:extLst>
            </p:cNvPr>
            <p:cNvSpPr txBox="1"/>
            <p:nvPr/>
          </p:nvSpPr>
          <p:spPr>
            <a:xfrm>
              <a:off x="6161559" y="5134755"/>
              <a:ext cx="4944110" cy="629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ea"/>
                </a:rPr>
                <a:t>公司应分析自身竞争优势，加强供应链管理、提高用户体验等方面也是提升市场竞争力的关键。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FE8B337E-8E7E-1471-C3AD-C41772723982}"/>
              </a:ext>
            </a:extLst>
          </p:cNvPr>
          <p:cNvGrpSpPr/>
          <p:nvPr/>
        </p:nvGrpSpPr>
        <p:grpSpPr>
          <a:xfrm>
            <a:off x="4585854" y="4709114"/>
            <a:ext cx="924049" cy="924048"/>
            <a:chOff x="4585854" y="4709114"/>
            <a:chExt cx="924049" cy="924048"/>
          </a:xfrm>
        </p:grpSpPr>
        <p:sp>
          <p:nvSpPr>
            <p:cNvPr id="18" name="Oval 11">
              <a:extLst>
                <a:ext uri="{FF2B5EF4-FFF2-40B4-BE49-F238E27FC236}">
                  <a16:creationId xmlns:a16="http://schemas.microsoft.com/office/drawing/2014/main" id="{61158604-BE25-F478-A82C-BEF997F090D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585854" y="4709114"/>
              <a:ext cx="924049" cy="924048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101600" dir="2700000" algn="tl" rotWithShape="0">
                <a:schemeClr val="accent1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white"/>
                </a:solidFill>
                <a:ea typeface="苹方 特粗" panose="020B0800000000000000" pitchFamily="34" charset="-122"/>
                <a:sym typeface="+mn-lt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BC050EA1-ACF0-BB8F-6F7B-873218837E2B}"/>
                </a:ext>
              </a:extLst>
            </p:cNvPr>
            <p:cNvGrpSpPr/>
            <p:nvPr/>
          </p:nvGrpSpPr>
          <p:grpSpPr>
            <a:xfrm>
              <a:off x="4824625" y="4950822"/>
              <a:ext cx="446507" cy="440632"/>
              <a:chOff x="5734050" y="3076575"/>
              <a:chExt cx="723900" cy="714375"/>
            </a:xfrm>
            <a:solidFill>
              <a:srgbClr val="FFFFFF"/>
            </a:solidFill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08BFDF4-D1BE-FC61-020A-B7736F2570FC}"/>
                  </a:ext>
                </a:extLst>
              </p:cNvPr>
              <p:cNvSpPr/>
              <p:nvPr/>
            </p:nvSpPr>
            <p:spPr>
              <a:xfrm>
                <a:off x="5734050" y="3076575"/>
                <a:ext cx="723900" cy="714375"/>
              </a:xfrm>
              <a:custGeom>
                <a:avLst/>
                <a:gdLst>
                  <a:gd name="connsiteX0" fmla="*/ 628650 w 723900"/>
                  <a:gd name="connsiteY0" fmla="*/ 104775 h 714375"/>
                  <a:gd name="connsiteX1" fmla="*/ 628650 w 723900"/>
                  <a:gd name="connsiteY1" fmla="*/ 447675 h 714375"/>
                  <a:gd name="connsiteX2" fmla="*/ 95250 w 723900"/>
                  <a:gd name="connsiteY2" fmla="*/ 447675 h 714375"/>
                  <a:gd name="connsiteX3" fmla="*/ 95250 w 723900"/>
                  <a:gd name="connsiteY3" fmla="*/ 104775 h 714375"/>
                  <a:gd name="connsiteX4" fmla="*/ 704850 w 723900"/>
                  <a:gd name="connsiteY4" fmla="*/ 466725 h 714375"/>
                  <a:gd name="connsiteX5" fmla="*/ 685800 w 723900"/>
                  <a:gd name="connsiteY5" fmla="*/ 466725 h 714375"/>
                  <a:gd name="connsiteX6" fmla="*/ 685800 w 723900"/>
                  <a:gd name="connsiteY6" fmla="*/ 76200 h 714375"/>
                  <a:gd name="connsiteX7" fmla="*/ 704850 w 723900"/>
                  <a:gd name="connsiteY7" fmla="*/ 76200 h 714375"/>
                  <a:gd name="connsiteX8" fmla="*/ 723900 w 723900"/>
                  <a:gd name="connsiteY8" fmla="*/ 57150 h 714375"/>
                  <a:gd name="connsiteX9" fmla="*/ 704850 w 723900"/>
                  <a:gd name="connsiteY9" fmla="*/ 38100 h 714375"/>
                  <a:gd name="connsiteX10" fmla="*/ 381000 w 723900"/>
                  <a:gd name="connsiteY10" fmla="*/ 38100 h 714375"/>
                  <a:gd name="connsiteX11" fmla="*/ 381000 w 723900"/>
                  <a:gd name="connsiteY11" fmla="*/ 19050 h 714375"/>
                  <a:gd name="connsiteX12" fmla="*/ 361950 w 723900"/>
                  <a:gd name="connsiteY12" fmla="*/ 0 h 714375"/>
                  <a:gd name="connsiteX13" fmla="*/ 342900 w 723900"/>
                  <a:gd name="connsiteY13" fmla="*/ 19050 h 714375"/>
                  <a:gd name="connsiteX14" fmla="*/ 342900 w 723900"/>
                  <a:gd name="connsiteY14" fmla="*/ 38100 h 714375"/>
                  <a:gd name="connsiteX15" fmla="*/ 19050 w 723900"/>
                  <a:gd name="connsiteY15" fmla="*/ 38100 h 714375"/>
                  <a:gd name="connsiteX16" fmla="*/ 0 w 723900"/>
                  <a:gd name="connsiteY16" fmla="*/ 57150 h 714375"/>
                  <a:gd name="connsiteX17" fmla="*/ 19050 w 723900"/>
                  <a:gd name="connsiteY17" fmla="*/ 76200 h 714375"/>
                  <a:gd name="connsiteX18" fmla="*/ 38100 w 723900"/>
                  <a:gd name="connsiteY18" fmla="*/ 76200 h 714375"/>
                  <a:gd name="connsiteX19" fmla="*/ 38100 w 723900"/>
                  <a:gd name="connsiteY19" fmla="*/ 466725 h 714375"/>
                  <a:gd name="connsiteX20" fmla="*/ 19050 w 723900"/>
                  <a:gd name="connsiteY20" fmla="*/ 466725 h 714375"/>
                  <a:gd name="connsiteX21" fmla="*/ 0 w 723900"/>
                  <a:gd name="connsiteY21" fmla="*/ 485775 h 714375"/>
                  <a:gd name="connsiteX22" fmla="*/ 19050 w 723900"/>
                  <a:gd name="connsiteY22" fmla="*/ 504825 h 714375"/>
                  <a:gd name="connsiteX23" fmla="*/ 309944 w 723900"/>
                  <a:gd name="connsiteY23" fmla="*/ 504825 h 714375"/>
                  <a:gd name="connsiteX24" fmla="*/ 163259 w 723900"/>
                  <a:gd name="connsiteY24" fmla="*/ 651510 h 714375"/>
                  <a:gd name="connsiteX25" fmla="*/ 163401 w 723900"/>
                  <a:gd name="connsiteY25" fmla="*/ 678609 h 714375"/>
                  <a:gd name="connsiteX26" fmla="*/ 190500 w 723900"/>
                  <a:gd name="connsiteY26" fmla="*/ 678466 h 714375"/>
                  <a:gd name="connsiteX27" fmla="*/ 342900 w 723900"/>
                  <a:gd name="connsiteY27" fmla="*/ 526066 h 714375"/>
                  <a:gd name="connsiteX28" fmla="*/ 342900 w 723900"/>
                  <a:gd name="connsiteY28" fmla="*/ 695325 h 714375"/>
                  <a:gd name="connsiteX29" fmla="*/ 361950 w 723900"/>
                  <a:gd name="connsiteY29" fmla="*/ 714375 h 714375"/>
                  <a:gd name="connsiteX30" fmla="*/ 381000 w 723900"/>
                  <a:gd name="connsiteY30" fmla="*/ 695325 h 714375"/>
                  <a:gd name="connsiteX31" fmla="*/ 381000 w 723900"/>
                  <a:gd name="connsiteY31" fmla="*/ 525780 h 714375"/>
                  <a:gd name="connsiteX32" fmla="*/ 533400 w 723900"/>
                  <a:gd name="connsiteY32" fmla="*/ 678180 h 714375"/>
                  <a:gd name="connsiteX33" fmla="*/ 560356 w 723900"/>
                  <a:gd name="connsiteY33" fmla="*/ 678180 h 714375"/>
                  <a:gd name="connsiteX34" fmla="*/ 560356 w 723900"/>
                  <a:gd name="connsiteY34" fmla="*/ 651224 h 714375"/>
                  <a:gd name="connsiteX35" fmla="*/ 413957 w 723900"/>
                  <a:gd name="connsiteY35" fmla="*/ 504825 h 714375"/>
                  <a:gd name="connsiteX36" fmla="*/ 704850 w 723900"/>
                  <a:gd name="connsiteY36" fmla="*/ 504825 h 714375"/>
                  <a:gd name="connsiteX37" fmla="*/ 723900 w 723900"/>
                  <a:gd name="connsiteY37" fmla="*/ 485775 h 714375"/>
                  <a:gd name="connsiteX38" fmla="*/ 704850 w 723900"/>
                  <a:gd name="connsiteY38" fmla="*/ 466725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23900" h="714375">
                    <a:moveTo>
                      <a:pt x="628650" y="104775"/>
                    </a:moveTo>
                    <a:lnTo>
                      <a:pt x="628650" y="447675"/>
                    </a:lnTo>
                    <a:lnTo>
                      <a:pt x="95250" y="447675"/>
                    </a:lnTo>
                    <a:lnTo>
                      <a:pt x="95250" y="104775"/>
                    </a:lnTo>
                    <a:close/>
                    <a:moveTo>
                      <a:pt x="704850" y="466725"/>
                    </a:moveTo>
                    <a:lnTo>
                      <a:pt x="685800" y="466725"/>
                    </a:lnTo>
                    <a:lnTo>
                      <a:pt x="685800" y="76200"/>
                    </a:lnTo>
                    <a:lnTo>
                      <a:pt x="704850" y="76200"/>
                    </a:lnTo>
                    <a:cubicBezTo>
                      <a:pt x="715371" y="76200"/>
                      <a:pt x="723900" y="67671"/>
                      <a:pt x="723900" y="57150"/>
                    </a:cubicBezTo>
                    <a:cubicBezTo>
                      <a:pt x="723900" y="46629"/>
                      <a:pt x="715371" y="38100"/>
                      <a:pt x="704850" y="38100"/>
                    </a:cubicBezTo>
                    <a:lnTo>
                      <a:pt x="381000" y="38100"/>
                    </a:lnTo>
                    <a:lnTo>
                      <a:pt x="381000" y="19050"/>
                    </a:lnTo>
                    <a:cubicBezTo>
                      <a:pt x="381000" y="8529"/>
                      <a:pt x="372471" y="0"/>
                      <a:pt x="361950" y="0"/>
                    </a:cubicBezTo>
                    <a:cubicBezTo>
                      <a:pt x="351429" y="0"/>
                      <a:pt x="342900" y="8529"/>
                      <a:pt x="342900" y="19050"/>
                    </a:cubicBezTo>
                    <a:lnTo>
                      <a:pt x="342900" y="38100"/>
                    </a:lnTo>
                    <a:lnTo>
                      <a:pt x="19050" y="38100"/>
                    </a:lnTo>
                    <a:cubicBezTo>
                      <a:pt x="8529" y="38100"/>
                      <a:pt x="0" y="46629"/>
                      <a:pt x="0" y="57150"/>
                    </a:cubicBezTo>
                    <a:cubicBezTo>
                      <a:pt x="0" y="67671"/>
                      <a:pt x="8529" y="76200"/>
                      <a:pt x="19050" y="76200"/>
                    </a:cubicBezTo>
                    <a:lnTo>
                      <a:pt x="38100" y="76200"/>
                    </a:lnTo>
                    <a:lnTo>
                      <a:pt x="38100" y="466725"/>
                    </a:lnTo>
                    <a:lnTo>
                      <a:pt x="19050" y="466725"/>
                    </a:lnTo>
                    <a:cubicBezTo>
                      <a:pt x="8529" y="466725"/>
                      <a:pt x="0" y="475254"/>
                      <a:pt x="0" y="485775"/>
                    </a:cubicBezTo>
                    <a:cubicBezTo>
                      <a:pt x="0" y="496296"/>
                      <a:pt x="8529" y="504825"/>
                      <a:pt x="19050" y="504825"/>
                    </a:cubicBezTo>
                    <a:lnTo>
                      <a:pt x="309944" y="504825"/>
                    </a:lnTo>
                    <a:lnTo>
                      <a:pt x="163259" y="651510"/>
                    </a:lnTo>
                    <a:cubicBezTo>
                      <a:pt x="155815" y="659033"/>
                      <a:pt x="155879" y="671165"/>
                      <a:pt x="163401" y="678609"/>
                    </a:cubicBezTo>
                    <a:cubicBezTo>
                      <a:pt x="170924" y="686052"/>
                      <a:pt x="183056" y="685989"/>
                      <a:pt x="190500" y="678466"/>
                    </a:cubicBezTo>
                    <a:lnTo>
                      <a:pt x="342900" y="526066"/>
                    </a:lnTo>
                    <a:lnTo>
                      <a:pt x="342900" y="695325"/>
                    </a:lnTo>
                    <a:cubicBezTo>
                      <a:pt x="342900" y="705846"/>
                      <a:pt x="351429" y="714375"/>
                      <a:pt x="361950" y="714375"/>
                    </a:cubicBezTo>
                    <a:cubicBezTo>
                      <a:pt x="372471" y="714375"/>
                      <a:pt x="381000" y="705846"/>
                      <a:pt x="381000" y="695325"/>
                    </a:cubicBezTo>
                    <a:lnTo>
                      <a:pt x="381000" y="525780"/>
                    </a:lnTo>
                    <a:lnTo>
                      <a:pt x="533400" y="678180"/>
                    </a:lnTo>
                    <a:cubicBezTo>
                      <a:pt x="540844" y="685624"/>
                      <a:pt x="552912" y="685624"/>
                      <a:pt x="560356" y="678180"/>
                    </a:cubicBezTo>
                    <a:cubicBezTo>
                      <a:pt x="567800" y="670736"/>
                      <a:pt x="567800" y="658668"/>
                      <a:pt x="560356" y="651224"/>
                    </a:cubicBezTo>
                    <a:lnTo>
                      <a:pt x="413957" y="504825"/>
                    </a:lnTo>
                    <a:lnTo>
                      <a:pt x="704850" y="504825"/>
                    </a:lnTo>
                    <a:cubicBezTo>
                      <a:pt x="715371" y="504825"/>
                      <a:pt x="723900" y="496296"/>
                      <a:pt x="723900" y="485775"/>
                    </a:cubicBezTo>
                    <a:cubicBezTo>
                      <a:pt x="723900" y="475254"/>
                      <a:pt x="715371" y="466725"/>
                      <a:pt x="704850" y="4667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371F44D-B6F5-A5AF-CEAD-AF164F52DB44}"/>
                  </a:ext>
                </a:extLst>
              </p:cNvPr>
              <p:cNvSpPr/>
              <p:nvPr/>
            </p:nvSpPr>
            <p:spPr>
              <a:xfrm>
                <a:off x="6048375" y="3228975"/>
                <a:ext cx="95250" cy="57150"/>
              </a:xfrm>
              <a:custGeom>
                <a:avLst/>
                <a:gdLst>
                  <a:gd name="connsiteX0" fmla="*/ 0 w 95250"/>
                  <a:gd name="connsiteY0" fmla="*/ 0 h 57150"/>
                  <a:gd name="connsiteX1" fmla="*/ 95250 w 95250"/>
                  <a:gd name="connsiteY1" fmla="*/ 0 h 57150"/>
                  <a:gd name="connsiteX2" fmla="*/ 95250 w 95250"/>
                  <a:gd name="connsiteY2" fmla="*/ 57150 h 57150"/>
                  <a:gd name="connsiteX3" fmla="*/ 0 w 95250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57150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57150"/>
                    </a:lnTo>
                    <a:lnTo>
                      <a:pt x="0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DB7CA70-5370-D758-1105-F7CE4A855053}"/>
                  </a:ext>
                </a:extLst>
              </p:cNvPr>
              <p:cNvSpPr/>
              <p:nvPr/>
            </p:nvSpPr>
            <p:spPr>
              <a:xfrm>
                <a:off x="5905500" y="3419475"/>
                <a:ext cx="95250" cy="57150"/>
              </a:xfrm>
              <a:custGeom>
                <a:avLst/>
                <a:gdLst>
                  <a:gd name="connsiteX0" fmla="*/ 0 w 95250"/>
                  <a:gd name="connsiteY0" fmla="*/ 0 h 57150"/>
                  <a:gd name="connsiteX1" fmla="*/ 95250 w 95250"/>
                  <a:gd name="connsiteY1" fmla="*/ 0 h 57150"/>
                  <a:gd name="connsiteX2" fmla="*/ 95250 w 95250"/>
                  <a:gd name="connsiteY2" fmla="*/ 57150 h 57150"/>
                  <a:gd name="connsiteX3" fmla="*/ 0 w 95250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57150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57150"/>
                    </a:lnTo>
                    <a:lnTo>
                      <a:pt x="0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856D1B78-D034-58A4-8320-A6B9D28DEE85}"/>
                  </a:ext>
                </a:extLst>
              </p:cNvPr>
              <p:cNvSpPr/>
              <p:nvPr/>
            </p:nvSpPr>
            <p:spPr>
              <a:xfrm>
                <a:off x="6048375" y="3419475"/>
                <a:ext cx="95250" cy="57150"/>
              </a:xfrm>
              <a:custGeom>
                <a:avLst/>
                <a:gdLst>
                  <a:gd name="connsiteX0" fmla="*/ 0 w 95250"/>
                  <a:gd name="connsiteY0" fmla="*/ 0 h 57150"/>
                  <a:gd name="connsiteX1" fmla="*/ 95250 w 95250"/>
                  <a:gd name="connsiteY1" fmla="*/ 0 h 57150"/>
                  <a:gd name="connsiteX2" fmla="*/ 95250 w 95250"/>
                  <a:gd name="connsiteY2" fmla="*/ 57150 h 57150"/>
                  <a:gd name="connsiteX3" fmla="*/ 0 w 95250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57150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57150"/>
                    </a:lnTo>
                    <a:lnTo>
                      <a:pt x="0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927BFCD0-94B2-C2FF-8407-27F6E531A455}"/>
                  </a:ext>
                </a:extLst>
              </p:cNvPr>
              <p:cNvSpPr/>
              <p:nvPr/>
            </p:nvSpPr>
            <p:spPr>
              <a:xfrm>
                <a:off x="6191250" y="3419475"/>
                <a:ext cx="95250" cy="57150"/>
              </a:xfrm>
              <a:custGeom>
                <a:avLst/>
                <a:gdLst>
                  <a:gd name="connsiteX0" fmla="*/ 0 w 95250"/>
                  <a:gd name="connsiteY0" fmla="*/ 0 h 57150"/>
                  <a:gd name="connsiteX1" fmla="*/ 95250 w 95250"/>
                  <a:gd name="connsiteY1" fmla="*/ 0 h 57150"/>
                  <a:gd name="connsiteX2" fmla="*/ 95250 w 95250"/>
                  <a:gd name="connsiteY2" fmla="*/ 57150 h 57150"/>
                  <a:gd name="connsiteX3" fmla="*/ 0 w 95250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57150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57150"/>
                    </a:lnTo>
                    <a:lnTo>
                      <a:pt x="0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9BB4F82-78B0-40A8-A033-391F01AB7667}"/>
                  </a:ext>
                </a:extLst>
              </p:cNvPr>
              <p:cNvSpPr/>
              <p:nvPr/>
            </p:nvSpPr>
            <p:spPr>
              <a:xfrm>
                <a:off x="5943600" y="3295650"/>
                <a:ext cx="304800" cy="114300"/>
              </a:xfrm>
              <a:custGeom>
                <a:avLst/>
                <a:gdLst>
                  <a:gd name="connsiteX0" fmla="*/ 161925 w 304800"/>
                  <a:gd name="connsiteY0" fmla="*/ 47625 h 114300"/>
                  <a:gd name="connsiteX1" fmla="*/ 161925 w 304800"/>
                  <a:gd name="connsiteY1" fmla="*/ 0 h 114300"/>
                  <a:gd name="connsiteX2" fmla="*/ 142875 w 304800"/>
                  <a:gd name="connsiteY2" fmla="*/ 0 h 114300"/>
                  <a:gd name="connsiteX3" fmla="*/ 142875 w 304800"/>
                  <a:gd name="connsiteY3" fmla="*/ 47625 h 114300"/>
                  <a:gd name="connsiteX4" fmla="*/ 0 w 304800"/>
                  <a:gd name="connsiteY4" fmla="*/ 47625 h 114300"/>
                  <a:gd name="connsiteX5" fmla="*/ 0 w 304800"/>
                  <a:gd name="connsiteY5" fmla="*/ 114300 h 114300"/>
                  <a:gd name="connsiteX6" fmla="*/ 19050 w 304800"/>
                  <a:gd name="connsiteY6" fmla="*/ 114300 h 114300"/>
                  <a:gd name="connsiteX7" fmla="*/ 19050 w 304800"/>
                  <a:gd name="connsiteY7" fmla="*/ 66675 h 114300"/>
                  <a:gd name="connsiteX8" fmla="*/ 142875 w 304800"/>
                  <a:gd name="connsiteY8" fmla="*/ 66675 h 114300"/>
                  <a:gd name="connsiteX9" fmla="*/ 142875 w 304800"/>
                  <a:gd name="connsiteY9" fmla="*/ 114300 h 114300"/>
                  <a:gd name="connsiteX10" fmla="*/ 161925 w 304800"/>
                  <a:gd name="connsiteY10" fmla="*/ 114300 h 114300"/>
                  <a:gd name="connsiteX11" fmla="*/ 161925 w 304800"/>
                  <a:gd name="connsiteY11" fmla="*/ 66675 h 114300"/>
                  <a:gd name="connsiteX12" fmla="*/ 285750 w 304800"/>
                  <a:gd name="connsiteY12" fmla="*/ 66675 h 114300"/>
                  <a:gd name="connsiteX13" fmla="*/ 285750 w 304800"/>
                  <a:gd name="connsiteY13" fmla="*/ 114300 h 114300"/>
                  <a:gd name="connsiteX14" fmla="*/ 304800 w 304800"/>
                  <a:gd name="connsiteY14" fmla="*/ 114300 h 114300"/>
                  <a:gd name="connsiteX15" fmla="*/ 304800 w 304800"/>
                  <a:gd name="connsiteY15" fmla="*/ 47625 h 114300"/>
                  <a:gd name="connsiteX16" fmla="*/ 161925 w 304800"/>
                  <a:gd name="connsiteY16" fmla="*/ 4762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4800" h="114300">
                    <a:moveTo>
                      <a:pt x="161925" y="47625"/>
                    </a:moveTo>
                    <a:lnTo>
                      <a:pt x="161925" y="0"/>
                    </a:lnTo>
                    <a:lnTo>
                      <a:pt x="142875" y="0"/>
                    </a:lnTo>
                    <a:lnTo>
                      <a:pt x="142875" y="47625"/>
                    </a:lnTo>
                    <a:lnTo>
                      <a:pt x="0" y="47625"/>
                    </a:lnTo>
                    <a:lnTo>
                      <a:pt x="0" y="114300"/>
                    </a:lnTo>
                    <a:lnTo>
                      <a:pt x="19050" y="114300"/>
                    </a:lnTo>
                    <a:lnTo>
                      <a:pt x="19050" y="66675"/>
                    </a:lnTo>
                    <a:lnTo>
                      <a:pt x="142875" y="66675"/>
                    </a:lnTo>
                    <a:lnTo>
                      <a:pt x="142875" y="114300"/>
                    </a:lnTo>
                    <a:lnTo>
                      <a:pt x="161925" y="114300"/>
                    </a:lnTo>
                    <a:lnTo>
                      <a:pt x="161925" y="66675"/>
                    </a:lnTo>
                    <a:lnTo>
                      <a:pt x="285750" y="66675"/>
                    </a:lnTo>
                    <a:lnTo>
                      <a:pt x="285750" y="114300"/>
                    </a:lnTo>
                    <a:lnTo>
                      <a:pt x="304800" y="114300"/>
                    </a:lnTo>
                    <a:lnTo>
                      <a:pt x="304800" y="47625"/>
                    </a:lnTo>
                    <a:lnTo>
                      <a:pt x="161925" y="476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7DC1A20D-0168-2321-1A12-7E1420811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背景目标</a:t>
            </a:r>
          </a:p>
        </p:txBody>
      </p:sp>
    </p:spTree>
    <p:extLst>
      <p:ext uri="{BB962C8B-B14F-4D97-AF65-F5344CB8AC3E}">
        <p14:creationId xmlns:p14="http://schemas.microsoft.com/office/powerpoint/2010/main" val="3178070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矩形: 圆角 51">
            <a:extLst>
              <a:ext uri="{FF2B5EF4-FFF2-40B4-BE49-F238E27FC236}">
                <a16:creationId xmlns:a16="http://schemas.microsoft.com/office/drawing/2014/main" id="{FD961A27-7EDC-B2D1-63E1-2902F8008A0A}"/>
              </a:ext>
            </a:extLst>
          </p:cNvPr>
          <p:cNvSpPr/>
          <p:nvPr/>
        </p:nvSpPr>
        <p:spPr>
          <a:xfrm>
            <a:off x="7875846" y="4319350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1" name="矩形: 圆角 52">
            <a:extLst>
              <a:ext uri="{FF2B5EF4-FFF2-40B4-BE49-F238E27FC236}">
                <a16:creationId xmlns:a16="http://schemas.microsoft.com/office/drawing/2014/main" id="{0205AC86-A62E-2B5F-BEF8-1DF25CF82BCB}"/>
              </a:ext>
            </a:extLst>
          </p:cNvPr>
          <p:cNvSpPr/>
          <p:nvPr/>
        </p:nvSpPr>
        <p:spPr>
          <a:xfrm>
            <a:off x="5228864" y="4624498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2" name="矩形: 圆角 57">
            <a:extLst>
              <a:ext uri="{FF2B5EF4-FFF2-40B4-BE49-F238E27FC236}">
                <a16:creationId xmlns:a16="http://schemas.microsoft.com/office/drawing/2014/main" id="{ADD707B6-D59A-BCD8-1558-9DB9D81EB665}"/>
              </a:ext>
            </a:extLst>
          </p:cNvPr>
          <p:cNvSpPr/>
          <p:nvPr/>
        </p:nvSpPr>
        <p:spPr>
          <a:xfrm>
            <a:off x="9681901" y="5780859"/>
            <a:ext cx="1154358" cy="719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8" name="矩形: 圆角 47">
            <a:extLst>
              <a:ext uri="{FF2B5EF4-FFF2-40B4-BE49-F238E27FC236}">
                <a16:creationId xmlns:a16="http://schemas.microsoft.com/office/drawing/2014/main" id="{45B8A1B5-2809-8AF8-B867-A9A2DF588B7B}"/>
              </a:ext>
            </a:extLst>
          </p:cNvPr>
          <p:cNvSpPr/>
          <p:nvPr/>
        </p:nvSpPr>
        <p:spPr>
          <a:xfrm>
            <a:off x="6144954" y="2945732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9" name="矩形: 圆角 48">
            <a:extLst>
              <a:ext uri="{FF2B5EF4-FFF2-40B4-BE49-F238E27FC236}">
                <a16:creationId xmlns:a16="http://schemas.microsoft.com/office/drawing/2014/main" id="{0327BDF8-822E-D7F2-10CA-37BBFE9EA9A1}"/>
              </a:ext>
            </a:extLst>
          </p:cNvPr>
          <p:cNvSpPr/>
          <p:nvPr/>
        </p:nvSpPr>
        <p:spPr>
          <a:xfrm>
            <a:off x="5427727" y="1851025"/>
            <a:ext cx="1154358" cy="868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5F82F78-934A-13EC-4505-94571CFE8C8C}"/>
              </a:ext>
            </a:extLst>
          </p:cNvPr>
          <p:cNvGrpSpPr/>
          <p:nvPr/>
        </p:nvGrpSpPr>
        <p:grpSpPr>
          <a:xfrm>
            <a:off x="1168721" y="2022352"/>
            <a:ext cx="10078399" cy="946882"/>
            <a:chOff x="1168721" y="2022352"/>
            <a:chExt cx="10078399" cy="946882"/>
          </a:xfrm>
        </p:grpSpPr>
        <p:sp>
          <p:nvSpPr>
            <p:cNvPr id="273" name="矩形: 圆角 35">
              <a:extLst>
                <a:ext uri="{FF2B5EF4-FFF2-40B4-BE49-F238E27FC236}">
                  <a16:creationId xmlns:a16="http://schemas.microsoft.com/office/drawing/2014/main" id="{096F22B0-94F4-B352-C6E4-881C8FAC9607}"/>
                </a:ext>
              </a:extLst>
            </p:cNvPr>
            <p:cNvSpPr/>
            <p:nvPr/>
          </p:nvSpPr>
          <p:spPr>
            <a:xfrm>
              <a:off x="1168721" y="2022352"/>
              <a:ext cx="4606789" cy="946882"/>
            </a:xfrm>
            <a:prstGeom prst="round2DiagRect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82600" dist="266700" dir="12060000" algn="r" rotWithShape="0">
                <a:schemeClr val="accent3">
                  <a:lumMod val="9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C55392EA-FED0-A375-6A85-E28E38A689E1}"/>
                </a:ext>
              </a:extLst>
            </p:cNvPr>
            <p:cNvSpPr/>
            <p:nvPr/>
          </p:nvSpPr>
          <p:spPr>
            <a:xfrm>
              <a:off x="1294388" y="2120741"/>
              <a:ext cx="748856" cy="7488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159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</a:rPr>
                <a:t>01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75" name="文本框 274">
              <a:extLst>
                <a:ext uri="{FF2B5EF4-FFF2-40B4-BE49-F238E27FC236}">
                  <a16:creationId xmlns:a16="http://schemas.microsoft.com/office/drawing/2014/main" id="{47E3C132-C28B-BA05-5F30-009AC36A4A10}"/>
                </a:ext>
              </a:extLst>
            </p:cNvPr>
            <p:cNvSpPr txBox="1"/>
            <p:nvPr/>
          </p:nvSpPr>
          <p:spPr>
            <a:xfrm>
              <a:off x="2240315" y="2252157"/>
              <a:ext cx="38531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活动销售目标</a:t>
              </a:r>
            </a:p>
          </p:txBody>
        </p:sp>
        <p:sp>
          <p:nvSpPr>
            <p:cNvPr id="254" name="文本框 253">
              <a:extLst>
                <a:ext uri="{FF2B5EF4-FFF2-40B4-BE49-F238E27FC236}">
                  <a16:creationId xmlns:a16="http://schemas.microsoft.com/office/drawing/2014/main" id="{37AE75B8-7F7E-410C-5486-DA9CF76BF621}"/>
                </a:ext>
              </a:extLst>
            </p:cNvPr>
            <p:cNvSpPr txBox="1"/>
            <p:nvPr/>
          </p:nvSpPr>
          <p:spPr>
            <a:xfrm>
              <a:off x="6049658" y="2173577"/>
              <a:ext cx="4996847" cy="329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通过双十一活动，实现销售额增长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20%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6" name="文本框 285">
              <a:extLst>
                <a:ext uri="{FF2B5EF4-FFF2-40B4-BE49-F238E27FC236}">
                  <a16:creationId xmlns:a16="http://schemas.microsoft.com/office/drawing/2014/main" id="{3522BFC7-5C12-27D3-5FD8-2F07A2685AC6}"/>
                </a:ext>
              </a:extLst>
            </p:cNvPr>
            <p:cNvSpPr txBox="1"/>
            <p:nvPr/>
          </p:nvSpPr>
          <p:spPr>
            <a:xfrm>
              <a:off x="6049658" y="2488303"/>
              <a:ext cx="5197462" cy="329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提高网站访问量和用户转化率，增加用户粘性和忠诚度</a:t>
              </a:r>
            </a:p>
          </p:txBody>
        </p:sp>
      </p:grpSp>
      <p:sp>
        <p:nvSpPr>
          <p:cNvPr id="287" name="文本框 286">
            <a:extLst>
              <a:ext uri="{FF2B5EF4-FFF2-40B4-BE49-F238E27FC236}">
                <a16:creationId xmlns:a16="http://schemas.microsoft.com/office/drawing/2014/main" id="{1FA42BC1-DFB1-2707-E1ED-3EE6A0827539}"/>
              </a:ext>
            </a:extLst>
          </p:cNvPr>
          <p:cNvSpPr txBox="1"/>
          <p:nvPr/>
        </p:nvSpPr>
        <p:spPr>
          <a:xfrm>
            <a:off x="6049658" y="3582337"/>
            <a:ext cx="6142342" cy="329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通过改善产品质量、优化用户体验吸引更多的潜在用户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D473AE9-2D15-F66E-1B61-388F3DA6A6C1}"/>
              </a:ext>
            </a:extLst>
          </p:cNvPr>
          <p:cNvGrpSpPr/>
          <p:nvPr/>
        </p:nvGrpSpPr>
        <p:grpSpPr>
          <a:xfrm>
            <a:off x="1168721" y="3431112"/>
            <a:ext cx="10078399" cy="946882"/>
            <a:chOff x="1168721" y="3431112"/>
            <a:chExt cx="10078399" cy="946882"/>
          </a:xfrm>
        </p:grpSpPr>
        <p:sp>
          <p:nvSpPr>
            <p:cNvPr id="288" name="文本框 287">
              <a:extLst>
                <a:ext uri="{FF2B5EF4-FFF2-40B4-BE49-F238E27FC236}">
                  <a16:creationId xmlns:a16="http://schemas.microsoft.com/office/drawing/2014/main" id="{B709B6AB-8B43-FB4C-929A-6469DF189052}"/>
                </a:ext>
              </a:extLst>
            </p:cNvPr>
            <p:cNvSpPr txBox="1"/>
            <p:nvPr/>
          </p:nvSpPr>
          <p:spPr>
            <a:xfrm>
              <a:off x="6049658" y="3897063"/>
              <a:ext cx="5197462" cy="329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除了吸引新用户，公司也需要关注已有用户的留存情况</a:t>
              </a:r>
            </a:p>
          </p:txBody>
        </p:sp>
        <p:sp>
          <p:nvSpPr>
            <p:cNvPr id="11" name="矩形: 圆角 35">
              <a:extLst>
                <a:ext uri="{FF2B5EF4-FFF2-40B4-BE49-F238E27FC236}">
                  <a16:creationId xmlns:a16="http://schemas.microsoft.com/office/drawing/2014/main" id="{76499427-A1B6-CF02-D7B7-FC287C259019}"/>
                </a:ext>
              </a:extLst>
            </p:cNvPr>
            <p:cNvSpPr/>
            <p:nvPr/>
          </p:nvSpPr>
          <p:spPr>
            <a:xfrm>
              <a:off x="1168721" y="3431112"/>
              <a:ext cx="4606789" cy="946882"/>
            </a:xfrm>
            <a:prstGeom prst="round2DiagRect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82600" dist="266700" dir="12060000" algn="r" rotWithShape="0">
                <a:schemeClr val="accent3">
                  <a:lumMod val="9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D1E0F33-6951-9E3F-9792-8E3438DD2974}"/>
                </a:ext>
              </a:extLst>
            </p:cNvPr>
            <p:cNvSpPr/>
            <p:nvPr/>
          </p:nvSpPr>
          <p:spPr>
            <a:xfrm>
              <a:off x="1294388" y="3529501"/>
              <a:ext cx="748856" cy="7488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159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</a:rPr>
                <a:t>02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BF1D94C-6037-9233-90B2-DEF42E2D6C2A}"/>
                </a:ext>
              </a:extLst>
            </p:cNvPr>
            <p:cNvSpPr txBox="1"/>
            <p:nvPr/>
          </p:nvSpPr>
          <p:spPr>
            <a:xfrm>
              <a:off x="2240315" y="3660917"/>
              <a:ext cx="38531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用户增长目标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8888B46-71AC-9F1D-A25C-7C807FAA8854}"/>
              </a:ext>
            </a:extLst>
          </p:cNvPr>
          <p:cNvGrpSpPr/>
          <p:nvPr/>
        </p:nvGrpSpPr>
        <p:grpSpPr>
          <a:xfrm>
            <a:off x="1168721" y="4839871"/>
            <a:ext cx="10078399" cy="946882"/>
            <a:chOff x="1168721" y="4839871"/>
            <a:chExt cx="10078399" cy="946882"/>
          </a:xfrm>
        </p:grpSpPr>
        <p:sp>
          <p:nvSpPr>
            <p:cNvPr id="289" name="文本框 288">
              <a:extLst>
                <a:ext uri="{FF2B5EF4-FFF2-40B4-BE49-F238E27FC236}">
                  <a16:creationId xmlns:a16="http://schemas.microsoft.com/office/drawing/2014/main" id="{82DA253F-6803-EA48-214D-9776445EEFCB}"/>
                </a:ext>
              </a:extLst>
            </p:cNvPr>
            <p:cNvSpPr txBox="1"/>
            <p:nvPr/>
          </p:nvSpPr>
          <p:spPr>
            <a:xfrm>
              <a:off x="6049658" y="5007814"/>
              <a:ext cx="4996847" cy="329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通过广告、营销等手段，让更多的人认识和了解品牌</a:t>
              </a:r>
            </a:p>
          </p:txBody>
        </p: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83B03F42-ABBD-E007-81FB-65D388A58BE4}"/>
                </a:ext>
              </a:extLst>
            </p:cNvPr>
            <p:cNvSpPr txBox="1"/>
            <p:nvPr/>
          </p:nvSpPr>
          <p:spPr>
            <a:xfrm>
              <a:off x="6049658" y="5289105"/>
              <a:ext cx="5197462" cy="329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让品牌更多地出现在用户的视野中，加强品牌的影响力。</a:t>
              </a:r>
            </a:p>
          </p:txBody>
        </p:sp>
        <p:sp>
          <p:nvSpPr>
            <p:cNvPr id="24" name="矩形: 圆角 35">
              <a:extLst>
                <a:ext uri="{FF2B5EF4-FFF2-40B4-BE49-F238E27FC236}">
                  <a16:creationId xmlns:a16="http://schemas.microsoft.com/office/drawing/2014/main" id="{A4C5AA1C-7398-3D16-A0C4-C92F4C375066}"/>
                </a:ext>
              </a:extLst>
            </p:cNvPr>
            <p:cNvSpPr/>
            <p:nvPr/>
          </p:nvSpPr>
          <p:spPr>
            <a:xfrm>
              <a:off x="1168721" y="4839871"/>
              <a:ext cx="4606789" cy="946882"/>
            </a:xfrm>
            <a:prstGeom prst="round2DiagRect">
              <a:avLst/>
            </a:prstGeom>
            <a:solidFill>
              <a:schemeClr val="bg1"/>
            </a:solidFill>
            <a:ln w="22225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82600" dist="266700" dir="12060000" algn="r" rotWithShape="0">
                <a:schemeClr val="accent3">
                  <a:lumMod val="9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FB55B3E-2D92-5F97-A32C-A8993B04B86B}"/>
                </a:ext>
              </a:extLst>
            </p:cNvPr>
            <p:cNvSpPr/>
            <p:nvPr/>
          </p:nvSpPr>
          <p:spPr>
            <a:xfrm>
              <a:off x="1294388" y="4938260"/>
              <a:ext cx="748856" cy="7488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159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FFFFFF"/>
                  </a:solidFill>
                </a:rPr>
                <a:t>03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3D50D90-7E2E-778B-E1FA-52A8D02D779F}"/>
                </a:ext>
              </a:extLst>
            </p:cNvPr>
            <p:cNvSpPr txBox="1"/>
            <p:nvPr/>
          </p:nvSpPr>
          <p:spPr>
            <a:xfrm>
              <a:off x="2240315" y="5069676"/>
              <a:ext cx="38531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3600000" scaled="0"/>
                  </a:gradFill>
                  <a:latin typeface="+mj-ea"/>
                  <a:ea typeface="+mj-ea"/>
                </a:rPr>
                <a:t>品牌曝光目标</a:t>
              </a: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1382036C-FE5D-67B3-E01B-EB116C687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背景目标</a:t>
            </a:r>
          </a:p>
        </p:txBody>
      </p:sp>
    </p:spTree>
    <p:extLst>
      <p:ext uri="{BB962C8B-B14F-4D97-AF65-F5344CB8AC3E}">
        <p14:creationId xmlns:p14="http://schemas.microsoft.com/office/powerpoint/2010/main" val="4294176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DB3B690-A96F-EA2C-525C-31082533F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营销策略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D32E62D-AA6A-9655-E3F7-A797A3B652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TWO</a:t>
            </a:r>
          </a:p>
        </p:txBody>
      </p:sp>
    </p:spTree>
    <p:extLst>
      <p:ext uri="{BB962C8B-B14F-4D97-AF65-F5344CB8AC3E}">
        <p14:creationId xmlns:p14="http://schemas.microsoft.com/office/powerpoint/2010/main" val="181346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C2E6EFA-9303-3585-34F0-F529F452F8BB}"/>
              </a:ext>
            </a:extLst>
          </p:cNvPr>
          <p:cNvSpPr txBox="1"/>
          <p:nvPr/>
        </p:nvSpPr>
        <p:spPr>
          <a:xfrm>
            <a:off x="1815038" y="1772590"/>
            <a:ext cx="24798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000" b="1" dirty="0"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+mn-ea"/>
              </a:rPr>
              <a:t>产品定位和推荐策略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effectLst/>
              <a:uLnTx/>
              <a:uFillTx/>
              <a:latin typeface="+mj-ea"/>
              <a:ea typeface="+mj-ea"/>
              <a:cs typeface="+mn-ea"/>
              <a:sym typeface="+mn-ea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BDC89B56-B02D-B871-2449-8A66DCBA1CAA}"/>
              </a:ext>
            </a:extLst>
          </p:cNvPr>
          <p:cNvCxnSpPr>
            <a:cxnSpLocks/>
          </p:cNvCxnSpPr>
          <p:nvPr/>
        </p:nvCxnSpPr>
        <p:spPr>
          <a:xfrm>
            <a:off x="1273167" y="1915716"/>
            <a:ext cx="0" cy="4675584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0AE0F106-F5C4-5682-7DCD-C341BCF9B64F}"/>
              </a:ext>
            </a:extLst>
          </p:cNvPr>
          <p:cNvGrpSpPr/>
          <p:nvPr/>
        </p:nvGrpSpPr>
        <p:grpSpPr>
          <a:xfrm>
            <a:off x="1140617" y="2886332"/>
            <a:ext cx="3678594" cy="943401"/>
            <a:chOff x="1140617" y="2886332"/>
            <a:chExt cx="3678594" cy="94340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ED9CE6E-ABED-F5E6-352F-F8B340D7FB0C}"/>
                </a:ext>
              </a:extLst>
            </p:cNvPr>
            <p:cNvGrpSpPr/>
            <p:nvPr/>
          </p:nvGrpSpPr>
          <p:grpSpPr>
            <a:xfrm>
              <a:off x="1580711" y="2886332"/>
              <a:ext cx="3238500" cy="943401"/>
              <a:chOff x="1466411" y="2886332"/>
              <a:chExt cx="3238500" cy="943401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907A85D-592C-54E0-3785-1B8DE168C305}"/>
                  </a:ext>
                </a:extLst>
              </p:cNvPr>
              <p:cNvSpPr txBox="1"/>
              <p:nvPr/>
            </p:nvSpPr>
            <p:spPr>
              <a:xfrm>
                <a:off x="1466411" y="3200009"/>
                <a:ext cx="3238500" cy="6297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明确产品的定位，确定目标用户群体，从而制定相应的推荐策略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36" name="矩形: 对角圆角 135">
                <a:extLst>
                  <a:ext uri="{FF2B5EF4-FFF2-40B4-BE49-F238E27FC236}">
                    <a16:creationId xmlns:a16="http://schemas.microsoft.com/office/drawing/2014/main" id="{1B23F3C6-F8E9-8E1D-5752-0BBA64659AF7}"/>
                  </a:ext>
                </a:extLst>
              </p:cNvPr>
              <p:cNvSpPr/>
              <p:nvPr/>
            </p:nvSpPr>
            <p:spPr>
              <a:xfrm>
                <a:off x="1530052" y="2886332"/>
                <a:ext cx="1281187" cy="295444"/>
              </a:xfrm>
              <a:prstGeom prst="round2DiagRect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52400" dist="127000" dir="2700000" algn="tl" rotWithShape="0">
                  <a:schemeClr val="accent1">
                    <a:alpha val="1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1400" b="1" dirty="0">
                    <a:solidFill>
                      <a:srgbClr val="FAFAFA"/>
                    </a:solidFill>
                    <a:latin typeface="+mn-ea"/>
                  </a:rPr>
                  <a:t>定位明确</a:t>
                </a:r>
              </a:p>
            </p:txBody>
          </p:sp>
        </p:grp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2537285-116F-CC44-5F09-B567676EB993}"/>
                </a:ext>
              </a:extLst>
            </p:cNvPr>
            <p:cNvSpPr/>
            <p:nvPr/>
          </p:nvSpPr>
          <p:spPr>
            <a:xfrm>
              <a:off x="1140617" y="2908848"/>
              <a:ext cx="257539" cy="25753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66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6号-正文宋楷" panose="02000000000000000000" charset="-122"/>
                <a:ea typeface="字魂36号-正文宋楷" panose="020000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A8B8466-05E7-A9FD-961C-992D55CCBFA8}"/>
              </a:ext>
            </a:extLst>
          </p:cNvPr>
          <p:cNvGrpSpPr/>
          <p:nvPr/>
        </p:nvGrpSpPr>
        <p:grpSpPr>
          <a:xfrm>
            <a:off x="1151412" y="4065951"/>
            <a:ext cx="3667799" cy="935403"/>
            <a:chOff x="1151412" y="4090453"/>
            <a:chExt cx="3667799" cy="935403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A4942D5-E02B-C9C3-5B21-3CD26DA7DBAD}"/>
                </a:ext>
              </a:extLst>
            </p:cNvPr>
            <p:cNvGrpSpPr/>
            <p:nvPr/>
          </p:nvGrpSpPr>
          <p:grpSpPr>
            <a:xfrm>
              <a:off x="1580711" y="4090453"/>
              <a:ext cx="3238500" cy="935403"/>
              <a:chOff x="1466411" y="4090453"/>
              <a:chExt cx="3238500" cy="935403"/>
            </a:xfrm>
          </p:grpSpPr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FB2A2411-9D84-46E7-73C0-02D3A5B4E303}"/>
                  </a:ext>
                </a:extLst>
              </p:cNvPr>
              <p:cNvSpPr txBox="1"/>
              <p:nvPr/>
            </p:nvSpPr>
            <p:spPr>
              <a:xfrm>
                <a:off x="1466411" y="4396132"/>
                <a:ext cx="3238500" cy="6297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在竞争激烈的市场中，通过突出产品的差异化特点，提高产品的市场占有率。</a:t>
                </a:r>
              </a:p>
            </p:txBody>
          </p:sp>
          <p:sp>
            <p:nvSpPr>
              <p:cNvPr id="150" name="矩形: 对角圆角 149">
                <a:extLst>
                  <a:ext uri="{FF2B5EF4-FFF2-40B4-BE49-F238E27FC236}">
                    <a16:creationId xmlns:a16="http://schemas.microsoft.com/office/drawing/2014/main" id="{F1821FE4-965E-DBEF-551F-008F451611B2}"/>
                  </a:ext>
                </a:extLst>
              </p:cNvPr>
              <p:cNvSpPr/>
              <p:nvPr/>
            </p:nvSpPr>
            <p:spPr>
              <a:xfrm>
                <a:off x="1530052" y="4090453"/>
                <a:ext cx="1281187" cy="295444"/>
              </a:xfrm>
              <a:prstGeom prst="round2DiagRect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52400" dist="127000" dir="2700000" algn="tl" rotWithShape="0">
                  <a:schemeClr val="accent1">
                    <a:alpha val="1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b="1" dirty="0">
                    <a:solidFill>
                      <a:srgbClr val="FAFAFA"/>
                    </a:solidFill>
                    <a:latin typeface="+mn-ea"/>
                  </a:rPr>
                  <a:t>突出差异</a:t>
                </a:r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ED08E7C-015F-13F5-51E0-2D535EB6B357}"/>
                </a:ext>
              </a:extLst>
            </p:cNvPr>
            <p:cNvSpPr/>
            <p:nvPr/>
          </p:nvSpPr>
          <p:spPr>
            <a:xfrm>
              <a:off x="1151412" y="4127842"/>
              <a:ext cx="257539" cy="25753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66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字魂36号-正文宋楷" panose="020000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9D07F7C-9B4D-C723-EC43-AE4B0C067BA3}"/>
              </a:ext>
            </a:extLst>
          </p:cNvPr>
          <p:cNvGrpSpPr/>
          <p:nvPr/>
        </p:nvGrpSpPr>
        <p:grpSpPr>
          <a:xfrm>
            <a:off x="1144397" y="5237572"/>
            <a:ext cx="3623736" cy="968539"/>
            <a:chOff x="1144397" y="5226939"/>
            <a:chExt cx="3623736" cy="96853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5F2ED4DB-6B81-AED7-5192-2B4EC2004C90}"/>
                </a:ext>
              </a:extLst>
            </p:cNvPr>
            <p:cNvSpPr/>
            <p:nvPr/>
          </p:nvSpPr>
          <p:spPr>
            <a:xfrm>
              <a:off x="1144397" y="5233302"/>
              <a:ext cx="257539" cy="25753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66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字魂36号-正文宋楷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E5ABA9AB-DEAA-CF27-B4FB-C7CE17734ABE}"/>
                </a:ext>
              </a:extLst>
            </p:cNvPr>
            <p:cNvSpPr txBox="1"/>
            <p:nvPr/>
          </p:nvSpPr>
          <p:spPr>
            <a:xfrm>
              <a:off x="1547450" y="5565754"/>
              <a:ext cx="3220683" cy="6297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深入了解市场和用户需求，根据结果制定针对策略，提高产品的市场竞争力。</a:t>
              </a:r>
            </a:p>
          </p:txBody>
        </p:sp>
        <p:sp>
          <p:nvSpPr>
            <p:cNvPr id="153" name="矩形: 对角圆角 152">
              <a:extLst>
                <a:ext uri="{FF2B5EF4-FFF2-40B4-BE49-F238E27FC236}">
                  <a16:creationId xmlns:a16="http://schemas.microsoft.com/office/drawing/2014/main" id="{0334297C-F3C4-3511-98D9-C9162A721CEF}"/>
                </a:ext>
              </a:extLst>
            </p:cNvPr>
            <p:cNvSpPr/>
            <p:nvPr/>
          </p:nvSpPr>
          <p:spPr>
            <a:xfrm>
              <a:off x="1644352" y="5226939"/>
              <a:ext cx="1281187" cy="295445"/>
            </a:xfrm>
            <a:prstGeom prst="round2Diag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152400" dist="127000" dir="2700000" algn="tl" rotWithShape="0">
                <a:schemeClr val="accent1">
                  <a:alpha val="14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rgbClr val="FAFAFA"/>
                  </a:solidFill>
                  <a:latin typeface="+mn-ea"/>
                </a:rPr>
                <a:t>市场调研</a:t>
              </a:r>
            </a:p>
          </p:txBody>
        </p:sp>
      </p:grpSp>
      <p:grpSp>
        <p:nvGrpSpPr>
          <p:cNvPr id="321" name="组合 320">
            <a:extLst>
              <a:ext uri="{FF2B5EF4-FFF2-40B4-BE49-F238E27FC236}">
                <a16:creationId xmlns:a16="http://schemas.microsoft.com/office/drawing/2014/main" id="{BF8058A5-59B3-5FA1-803E-63D90D7E7C19}"/>
              </a:ext>
            </a:extLst>
          </p:cNvPr>
          <p:cNvGrpSpPr/>
          <p:nvPr/>
        </p:nvGrpSpPr>
        <p:grpSpPr>
          <a:xfrm>
            <a:off x="6125980" y="1976786"/>
            <a:ext cx="5570522" cy="4589114"/>
            <a:chOff x="5070094" y="1527945"/>
            <a:chExt cx="5570522" cy="4589114"/>
          </a:xfrm>
        </p:grpSpPr>
        <p:grpSp>
          <p:nvGrpSpPr>
            <p:cNvPr id="7" name="图形 1">
              <a:extLst>
                <a:ext uri="{FF2B5EF4-FFF2-40B4-BE49-F238E27FC236}">
                  <a16:creationId xmlns:a16="http://schemas.microsoft.com/office/drawing/2014/main" id="{09EBD75B-BD26-3367-57DC-FDC58DBDA905}"/>
                </a:ext>
              </a:extLst>
            </p:cNvPr>
            <p:cNvGrpSpPr/>
            <p:nvPr/>
          </p:nvGrpSpPr>
          <p:grpSpPr>
            <a:xfrm>
              <a:off x="5070094" y="3817961"/>
              <a:ext cx="5570522" cy="2260801"/>
              <a:chOff x="5070094" y="3817961"/>
              <a:chExt cx="5570522" cy="2260801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C0A38180-C4D4-F7EA-7764-CFF4CF64E8DA}"/>
                  </a:ext>
                </a:extLst>
              </p:cNvPr>
              <p:cNvSpPr/>
              <p:nvPr/>
            </p:nvSpPr>
            <p:spPr>
              <a:xfrm>
                <a:off x="5626395" y="3817961"/>
                <a:ext cx="4560417" cy="2120882"/>
              </a:xfrm>
              <a:custGeom>
                <a:avLst/>
                <a:gdLst>
                  <a:gd name="connsiteX0" fmla="*/ 4560417 w 4560417"/>
                  <a:gd name="connsiteY0" fmla="*/ 2120882 h 2120882"/>
                  <a:gd name="connsiteX1" fmla="*/ 0 w 4560417"/>
                  <a:gd name="connsiteY1" fmla="*/ 2120882 h 2120882"/>
                  <a:gd name="connsiteX2" fmla="*/ 454916 w 4560417"/>
                  <a:gd name="connsiteY2" fmla="*/ 1393134 h 2120882"/>
                  <a:gd name="connsiteX3" fmla="*/ 737285 w 4560417"/>
                  <a:gd name="connsiteY3" fmla="*/ 1294448 h 2120882"/>
                  <a:gd name="connsiteX4" fmla="*/ 1048284 w 4560417"/>
                  <a:gd name="connsiteY4" fmla="*/ 611573 h 2120882"/>
                  <a:gd name="connsiteX5" fmla="*/ 2165032 w 4560417"/>
                  <a:gd name="connsiteY5" fmla="*/ 0 h 2120882"/>
                  <a:gd name="connsiteX6" fmla="*/ 3531717 w 4560417"/>
                  <a:gd name="connsiteY6" fmla="*/ 1089530 h 2120882"/>
                  <a:gd name="connsiteX7" fmla="*/ 3619202 w 4560417"/>
                  <a:gd name="connsiteY7" fmla="*/ 1083244 h 2120882"/>
                  <a:gd name="connsiteX8" fmla="*/ 4400054 w 4560417"/>
                  <a:gd name="connsiteY8" fmla="*/ 2029602 h 2120882"/>
                  <a:gd name="connsiteX9" fmla="*/ 4399711 w 4560417"/>
                  <a:gd name="connsiteY9" fmla="*/ 2043912 h 2120882"/>
                  <a:gd name="connsiteX10" fmla="*/ 4560417 w 4560417"/>
                  <a:gd name="connsiteY10" fmla="*/ 2120882 h 212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60417" h="2120882">
                    <a:moveTo>
                      <a:pt x="4560417" y="2120882"/>
                    </a:moveTo>
                    <a:lnTo>
                      <a:pt x="0" y="2120882"/>
                    </a:lnTo>
                    <a:cubicBezTo>
                      <a:pt x="48129" y="1800408"/>
                      <a:pt x="220764" y="1532192"/>
                      <a:pt x="454916" y="1393134"/>
                    </a:cubicBezTo>
                    <a:cubicBezTo>
                      <a:pt x="541576" y="1341105"/>
                      <a:pt x="636980" y="1306952"/>
                      <a:pt x="737285" y="1294448"/>
                    </a:cubicBezTo>
                    <a:cubicBezTo>
                      <a:pt x="799279" y="1038690"/>
                      <a:pt x="906735" y="806569"/>
                      <a:pt x="1048284" y="611573"/>
                    </a:cubicBezTo>
                    <a:cubicBezTo>
                      <a:pt x="1320796" y="236487"/>
                      <a:pt x="1720094" y="0"/>
                      <a:pt x="2165032" y="0"/>
                    </a:cubicBezTo>
                    <a:cubicBezTo>
                      <a:pt x="2777588" y="0"/>
                      <a:pt x="3303368" y="448559"/>
                      <a:pt x="3531717" y="1089530"/>
                    </a:cubicBezTo>
                    <a:cubicBezTo>
                      <a:pt x="3560566" y="1085964"/>
                      <a:pt x="3589713" y="1083244"/>
                      <a:pt x="3619202" y="1083244"/>
                    </a:cubicBezTo>
                    <a:cubicBezTo>
                      <a:pt x="4050662" y="1083244"/>
                      <a:pt x="4400054" y="1507114"/>
                      <a:pt x="4400054" y="2029602"/>
                    </a:cubicBezTo>
                    <a:cubicBezTo>
                      <a:pt x="4400054" y="2034906"/>
                      <a:pt x="4400054" y="2039340"/>
                      <a:pt x="4399711" y="2043912"/>
                    </a:cubicBezTo>
                    <a:cubicBezTo>
                      <a:pt x="4457479" y="2058589"/>
                      <a:pt x="4511611" y="2085152"/>
                      <a:pt x="4560417" y="2120882"/>
                    </a:cubicBezTo>
                    <a:close/>
                  </a:path>
                </a:pathLst>
              </a:custGeom>
              <a:solidFill>
                <a:srgbClr val="DCF4E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E538D7DB-19D0-5C75-6F47-9C9CCB5943DB}"/>
                  </a:ext>
                </a:extLst>
              </p:cNvPr>
              <p:cNvSpPr/>
              <p:nvPr/>
            </p:nvSpPr>
            <p:spPr>
              <a:xfrm>
                <a:off x="8972271" y="5324630"/>
                <a:ext cx="1668345" cy="754132"/>
              </a:xfrm>
              <a:custGeom>
                <a:avLst/>
                <a:gdLst>
                  <a:gd name="connsiteX0" fmla="*/ 0 w 1668345"/>
                  <a:gd name="connsiteY0" fmla="*/ 754132 h 754132"/>
                  <a:gd name="connsiteX1" fmla="*/ 1668346 w 1668345"/>
                  <a:gd name="connsiteY1" fmla="*/ 754132 h 754132"/>
                  <a:gd name="connsiteX2" fmla="*/ 1430007 w 1668345"/>
                  <a:gd name="connsiteY2" fmla="*/ 697188 h 754132"/>
                  <a:gd name="connsiteX3" fmla="*/ 1246624 w 1668345"/>
                  <a:gd name="connsiteY3" fmla="*/ 657320 h 754132"/>
                  <a:gd name="connsiteX4" fmla="*/ 1096274 w 1668345"/>
                  <a:gd name="connsiteY4" fmla="*/ 483058 h 754132"/>
                  <a:gd name="connsiteX5" fmla="*/ 875286 w 1668345"/>
                  <a:gd name="connsiteY5" fmla="*/ 941 h 754132"/>
                  <a:gd name="connsiteX6" fmla="*/ 616717 w 1668345"/>
                  <a:gd name="connsiteY6" fmla="*/ 453432 h 754132"/>
                  <a:gd name="connsiteX7" fmla="*/ 491421 w 1668345"/>
                  <a:gd name="connsiteY7" fmla="*/ 680111 h 754132"/>
                  <a:gd name="connsiteX8" fmla="*/ 0 w 1668345"/>
                  <a:gd name="connsiteY8" fmla="*/ 754132 h 75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8345" h="754132">
                    <a:moveTo>
                      <a:pt x="0" y="754132"/>
                    </a:moveTo>
                    <a:lnTo>
                      <a:pt x="1668346" y="754132"/>
                    </a:lnTo>
                    <a:cubicBezTo>
                      <a:pt x="1624317" y="674671"/>
                      <a:pt x="1530751" y="699314"/>
                      <a:pt x="1430007" y="697188"/>
                    </a:cubicBezTo>
                    <a:cubicBezTo>
                      <a:pt x="1411193" y="637774"/>
                      <a:pt x="1359027" y="639032"/>
                      <a:pt x="1246624" y="657320"/>
                    </a:cubicBezTo>
                    <a:cubicBezTo>
                      <a:pt x="1389019" y="527475"/>
                      <a:pt x="1344580" y="399894"/>
                      <a:pt x="1096274" y="483058"/>
                    </a:cubicBezTo>
                    <a:cubicBezTo>
                      <a:pt x="1379898" y="96930"/>
                      <a:pt x="940209" y="8667"/>
                      <a:pt x="875286" y="941"/>
                    </a:cubicBezTo>
                    <a:cubicBezTo>
                      <a:pt x="793471" y="-8798"/>
                      <a:pt x="417378" y="51347"/>
                      <a:pt x="616717" y="453432"/>
                    </a:cubicBezTo>
                    <a:cubicBezTo>
                      <a:pt x="375247" y="353190"/>
                      <a:pt x="309182" y="471674"/>
                      <a:pt x="491421" y="680111"/>
                    </a:cubicBezTo>
                    <a:cubicBezTo>
                      <a:pt x="317320" y="688272"/>
                      <a:pt x="108699" y="726517"/>
                      <a:pt x="0" y="754132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7FF1CBC-CBED-CC98-7399-F8581D4CD21F}"/>
                  </a:ext>
                </a:extLst>
              </p:cNvPr>
              <p:cNvSpPr/>
              <p:nvPr/>
            </p:nvSpPr>
            <p:spPr>
              <a:xfrm>
                <a:off x="5070094" y="4759691"/>
                <a:ext cx="2913961" cy="1319070"/>
              </a:xfrm>
              <a:custGeom>
                <a:avLst/>
                <a:gdLst>
                  <a:gd name="connsiteX0" fmla="*/ 0 w 2913961"/>
                  <a:gd name="connsiteY0" fmla="*/ 1319071 h 1319070"/>
                  <a:gd name="connsiteX1" fmla="*/ 2913962 w 2913961"/>
                  <a:gd name="connsiteY1" fmla="*/ 1319071 h 1319070"/>
                  <a:gd name="connsiteX2" fmla="*/ 2157083 w 2913961"/>
                  <a:gd name="connsiteY2" fmla="*/ 1219470 h 1319070"/>
                  <a:gd name="connsiteX3" fmla="*/ 1836305 w 2913961"/>
                  <a:gd name="connsiteY3" fmla="*/ 1149724 h 1319070"/>
                  <a:gd name="connsiteX4" fmla="*/ 1573310 w 2913961"/>
                  <a:gd name="connsiteY4" fmla="*/ 844908 h 1319070"/>
                  <a:gd name="connsiteX5" fmla="*/ 1186782 w 2913961"/>
                  <a:gd name="connsiteY5" fmla="*/ 1649 h 1319070"/>
                  <a:gd name="connsiteX6" fmla="*/ 734508 w 2913961"/>
                  <a:gd name="connsiteY6" fmla="*/ 793085 h 1319070"/>
                  <a:gd name="connsiteX7" fmla="*/ 515340 w 2913961"/>
                  <a:gd name="connsiteY7" fmla="*/ 1189592 h 1319070"/>
                  <a:gd name="connsiteX8" fmla="*/ 0 w 2913961"/>
                  <a:gd name="connsiteY8" fmla="*/ 1319071 h 131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3961" h="1319070">
                    <a:moveTo>
                      <a:pt x="0" y="1319071"/>
                    </a:moveTo>
                    <a:lnTo>
                      <a:pt x="2913962" y="1319071"/>
                    </a:lnTo>
                    <a:cubicBezTo>
                      <a:pt x="2724933" y="1275157"/>
                      <a:pt x="2333279" y="1223173"/>
                      <a:pt x="2157083" y="1219470"/>
                    </a:cubicBezTo>
                    <a:cubicBezTo>
                      <a:pt x="2124151" y="1115548"/>
                      <a:pt x="2032894" y="1117720"/>
                      <a:pt x="1836305" y="1149724"/>
                    </a:cubicBezTo>
                    <a:cubicBezTo>
                      <a:pt x="2085358" y="922610"/>
                      <a:pt x="2007654" y="699473"/>
                      <a:pt x="1573310" y="844908"/>
                    </a:cubicBezTo>
                    <a:cubicBezTo>
                      <a:pt x="2069420" y="169510"/>
                      <a:pt x="1300352" y="15159"/>
                      <a:pt x="1186782" y="1649"/>
                    </a:cubicBezTo>
                    <a:cubicBezTo>
                      <a:pt x="1043678" y="-15405"/>
                      <a:pt x="385838" y="89774"/>
                      <a:pt x="734508" y="793085"/>
                    </a:cubicBezTo>
                    <a:cubicBezTo>
                      <a:pt x="312117" y="617795"/>
                      <a:pt x="196559" y="824997"/>
                      <a:pt x="515340" y="1189592"/>
                    </a:cubicBezTo>
                    <a:cubicBezTo>
                      <a:pt x="210803" y="1203879"/>
                      <a:pt x="102742" y="1239610"/>
                      <a:pt x="0" y="1319071"/>
                    </a:cubicBezTo>
                    <a:close/>
                  </a:path>
                </a:pathLst>
              </a:custGeom>
              <a:solidFill>
                <a:srgbClr val="93E5B6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1">
              <a:extLst>
                <a:ext uri="{FF2B5EF4-FFF2-40B4-BE49-F238E27FC236}">
                  <a16:creationId xmlns:a16="http://schemas.microsoft.com/office/drawing/2014/main" id="{550E04C9-3DE1-3B3E-FCA4-CCC66B7A2ED2}"/>
                </a:ext>
              </a:extLst>
            </p:cNvPr>
            <p:cNvGrpSpPr/>
            <p:nvPr/>
          </p:nvGrpSpPr>
          <p:grpSpPr>
            <a:xfrm>
              <a:off x="8071865" y="1659265"/>
              <a:ext cx="1720154" cy="2401825"/>
              <a:chOff x="8071865" y="1659265"/>
              <a:chExt cx="1720154" cy="2401825"/>
            </a:xfrm>
          </p:grpSpPr>
          <p:grpSp>
            <p:nvGrpSpPr>
              <p:cNvPr id="12" name="图形 1">
                <a:extLst>
                  <a:ext uri="{FF2B5EF4-FFF2-40B4-BE49-F238E27FC236}">
                    <a16:creationId xmlns:a16="http://schemas.microsoft.com/office/drawing/2014/main" id="{01B9BA68-E9D5-E918-34EC-B7723CB2E445}"/>
                  </a:ext>
                </a:extLst>
              </p:cNvPr>
              <p:cNvGrpSpPr/>
              <p:nvPr/>
            </p:nvGrpSpPr>
            <p:grpSpPr>
              <a:xfrm>
                <a:off x="8359104" y="1659265"/>
                <a:ext cx="1432915" cy="2401825"/>
                <a:chOff x="8359104" y="1659265"/>
                <a:chExt cx="1432915" cy="2401825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864D46C7-3918-66F1-4F45-93B7119CBDE2}"/>
                    </a:ext>
                  </a:extLst>
                </p:cNvPr>
                <p:cNvSpPr/>
                <p:nvPr/>
              </p:nvSpPr>
              <p:spPr>
                <a:xfrm>
                  <a:off x="8359104" y="2590706"/>
                  <a:ext cx="666693" cy="981790"/>
                </a:xfrm>
                <a:custGeom>
                  <a:avLst/>
                  <a:gdLst>
                    <a:gd name="connsiteX0" fmla="*/ 386019 w 666693"/>
                    <a:gd name="connsiteY0" fmla="*/ 299182 h 981790"/>
                    <a:gd name="connsiteX1" fmla="*/ 270301 w 666693"/>
                    <a:gd name="connsiteY1" fmla="*/ 564772 h 981790"/>
                    <a:gd name="connsiteX2" fmla="*/ 302922 w 666693"/>
                    <a:gd name="connsiteY2" fmla="*/ 14955 h 981790"/>
                    <a:gd name="connsiteX3" fmla="*/ 168094 w 666693"/>
                    <a:gd name="connsiteY3" fmla="*/ 0 h 981790"/>
                    <a:gd name="connsiteX4" fmla="*/ 15984 w 666693"/>
                    <a:gd name="connsiteY4" fmla="*/ 838704 h 981790"/>
                    <a:gd name="connsiteX5" fmla="*/ 278965 w 666693"/>
                    <a:gd name="connsiteY5" fmla="*/ 963611 h 981790"/>
                    <a:gd name="connsiteX6" fmla="*/ 666694 w 666693"/>
                    <a:gd name="connsiteY6" fmla="*/ 465766 h 981790"/>
                    <a:gd name="connsiteX7" fmla="*/ 386019 w 666693"/>
                    <a:gd name="connsiteY7" fmla="*/ 299182 h 981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6693" h="981790">
                      <a:moveTo>
                        <a:pt x="386019" y="299182"/>
                      </a:moveTo>
                      <a:lnTo>
                        <a:pt x="270301" y="564772"/>
                      </a:lnTo>
                      <a:lnTo>
                        <a:pt x="302922" y="14955"/>
                      </a:lnTo>
                      <a:lnTo>
                        <a:pt x="168094" y="0"/>
                      </a:lnTo>
                      <a:cubicBezTo>
                        <a:pt x="168094" y="0"/>
                        <a:pt x="-61534" y="625351"/>
                        <a:pt x="15984" y="838704"/>
                      </a:cubicBezTo>
                      <a:cubicBezTo>
                        <a:pt x="93479" y="1052079"/>
                        <a:pt x="278965" y="963611"/>
                        <a:pt x="278965" y="963611"/>
                      </a:cubicBezTo>
                      <a:lnTo>
                        <a:pt x="666694" y="465766"/>
                      </a:lnTo>
                      <a:lnTo>
                        <a:pt x="386019" y="299182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2F61F0D-1A2B-CAEC-5F7B-9B8F71C8C788}"/>
                    </a:ext>
                  </a:extLst>
                </p:cNvPr>
                <p:cNvSpPr/>
                <p:nvPr/>
              </p:nvSpPr>
              <p:spPr>
                <a:xfrm>
                  <a:off x="8501573" y="2590706"/>
                  <a:ext cx="160454" cy="95920"/>
                </a:xfrm>
                <a:custGeom>
                  <a:avLst/>
                  <a:gdLst>
                    <a:gd name="connsiteX0" fmla="*/ 155677 w 160454"/>
                    <a:gd name="connsiteY0" fmla="*/ 95921 h 95920"/>
                    <a:gd name="connsiteX1" fmla="*/ 0 w 160454"/>
                    <a:gd name="connsiteY1" fmla="*/ 73783 h 95920"/>
                    <a:gd name="connsiteX2" fmla="*/ 25603 w 160454"/>
                    <a:gd name="connsiteY2" fmla="*/ 0 h 95920"/>
                    <a:gd name="connsiteX3" fmla="*/ 160454 w 160454"/>
                    <a:gd name="connsiteY3" fmla="*/ 15047 h 95920"/>
                    <a:gd name="connsiteX4" fmla="*/ 155677 w 160454"/>
                    <a:gd name="connsiteY4" fmla="*/ 95921 h 95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0454" h="95920">
                      <a:moveTo>
                        <a:pt x="155677" y="95921"/>
                      </a:moveTo>
                      <a:lnTo>
                        <a:pt x="0" y="73783"/>
                      </a:lnTo>
                      <a:cubicBezTo>
                        <a:pt x="15339" y="27775"/>
                        <a:pt x="25603" y="0"/>
                        <a:pt x="25603" y="0"/>
                      </a:cubicBezTo>
                      <a:lnTo>
                        <a:pt x="160454" y="15047"/>
                      </a:lnTo>
                      <a:lnTo>
                        <a:pt x="155677" y="95921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2D603043-B022-5E6D-0A28-6A5E00471F44}"/>
                    </a:ext>
                  </a:extLst>
                </p:cNvPr>
                <p:cNvSpPr/>
                <p:nvPr/>
              </p:nvSpPr>
              <p:spPr>
                <a:xfrm>
                  <a:off x="8359126" y="2889896"/>
                  <a:ext cx="666626" cy="682674"/>
                </a:xfrm>
                <a:custGeom>
                  <a:avLst/>
                  <a:gdLst>
                    <a:gd name="connsiteX0" fmla="*/ 666627 w 666626"/>
                    <a:gd name="connsiteY0" fmla="*/ 166668 h 682674"/>
                    <a:gd name="connsiteX1" fmla="*/ 278875 w 666626"/>
                    <a:gd name="connsiteY1" fmla="*/ 664513 h 682674"/>
                    <a:gd name="connsiteX2" fmla="*/ 16008 w 666626"/>
                    <a:gd name="connsiteY2" fmla="*/ 539651 h 682674"/>
                    <a:gd name="connsiteX3" fmla="*/ 27278 w 666626"/>
                    <a:gd name="connsiteY3" fmla="*/ 193574 h 682674"/>
                    <a:gd name="connsiteX4" fmla="*/ 273526 w 666626"/>
                    <a:gd name="connsiteY4" fmla="*/ 210788 h 682674"/>
                    <a:gd name="connsiteX5" fmla="*/ 270349 w 666626"/>
                    <a:gd name="connsiteY5" fmla="*/ 265629 h 682674"/>
                    <a:gd name="connsiteX6" fmla="*/ 291174 w 666626"/>
                    <a:gd name="connsiteY6" fmla="*/ 217737 h 682674"/>
                    <a:gd name="connsiteX7" fmla="*/ 443239 w 666626"/>
                    <a:gd name="connsiteY7" fmla="*/ 191699 h 682674"/>
                    <a:gd name="connsiteX8" fmla="*/ 343844 w 666626"/>
                    <a:gd name="connsiteY8" fmla="*/ 96785 h 682674"/>
                    <a:gd name="connsiteX9" fmla="*/ 385952 w 666626"/>
                    <a:gd name="connsiteY9" fmla="*/ 0 h 682674"/>
                    <a:gd name="connsiteX10" fmla="*/ 666627 w 666626"/>
                    <a:gd name="connsiteY10" fmla="*/ 166668 h 68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626" h="682674">
                      <a:moveTo>
                        <a:pt x="666627" y="166668"/>
                      </a:moveTo>
                      <a:lnTo>
                        <a:pt x="278875" y="664513"/>
                      </a:lnTo>
                      <a:cubicBezTo>
                        <a:pt x="278875" y="664513"/>
                        <a:pt x="93412" y="752912"/>
                        <a:pt x="16008" y="539651"/>
                      </a:cubicBezTo>
                      <a:cubicBezTo>
                        <a:pt x="-12201" y="462087"/>
                        <a:pt x="235" y="330162"/>
                        <a:pt x="27278" y="193574"/>
                      </a:cubicBezTo>
                      <a:cubicBezTo>
                        <a:pt x="98464" y="196774"/>
                        <a:pt x="232287" y="203427"/>
                        <a:pt x="273526" y="210788"/>
                      </a:cubicBezTo>
                      <a:lnTo>
                        <a:pt x="270349" y="265629"/>
                      </a:lnTo>
                      <a:lnTo>
                        <a:pt x="291174" y="217737"/>
                      </a:lnTo>
                      <a:cubicBezTo>
                        <a:pt x="318812" y="223955"/>
                        <a:pt x="447857" y="209645"/>
                        <a:pt x="443239" y="191699"/>
                      </a:cubicBezTo>
                      <a:cubicBezTo>
                        <a:pt x="439467" y="177229"/>
                        <a:pt x="378134" y="125291"/>
                        <a:pt x="343844" y="96785"/>
                      </a:cubicBezTo>
                      <a:lnTo>
                        <a:pt x="385952" y="0"/>
                      </a:lnTo>
                      <a:lnTo>
                        <a:pt x="666627" y="166668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19F431BD-FEBB-A890-9B32-04A0D4A76F07}"/>
                    </a:ext>
                  </a:extLst>
                </p:cNvPr>
                <p:cNvSpPr/>
                <p:nvPr/>
              </p:nvSpPr>
              <p:spPr>
                <a:xfrm>
                  <a:off x="8674210" y="2471329"/>
                  <a:ext cx="470231" cy="613672"/>
                </a:xfrm>
                <a:custGeom>
                  <a:avLst/>
                  <a:gdLst>
                    <a:gd name="connsiteX0" fmla="*/ 470231 w 470231"/>
                    <a:gd name="connsiteY0" fmla="*/ 105394 h 613672"/>
                    <a:gd name="connsiteX1" fmla="*/ 441862 w 470231"/>
                    <a:gd name="connsiteY1" fmla="*/ 0 h 613672"/>
                    <a:gd name="connsiteX2" fmla="*/ 343884 w 470231"/>
                    <a:gd name="connsiteY2" fmla="*/ 23854 h 613672"/>
                    <a:gd name="connsiteX3" fmla="*/ 6127 w 470231"/>
                    <a:gd name="connsiteY3" fmla="*/ 389340 h 613672"/>
                    <a:gd name="connsiteX4" fmla="*/ 273635 w 470231"/>
                    <a:gd name="connsiteY4" fmla="*/ 613672 h 613672"/>
                    <a:gd name="connsiteX5" fmla="*/ 470231 w 470231"/>
                    <a:gd name="connsiteY5" fmla="*/ 105394 h 613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0231" h="613672">
                      <a:moveTo>
                        <a:pt x="470231" y="105394"/>
                      </a:moveTo>
                      <a:lnTo>
                        <a:pt x="441862" y="0"/>
                      </a:lnTo>
                      <a:lnTo>
                        <a:pt x="343884" y="23854"/>
                      </a:lnTo>
                      <a:cubicBezTo>
                        <a:pt x="343884" y="23854"/>
                        <a:pt x="57700" y="350663"/>
                        <a:pt x="6127" y="389340"/>
                      </a:cubicBezTo>
                      <a:cubicBezTo>
                        <a:pt x="-45445" y="428015"/>
                        <a:pt x="244649" y="613672"/>
                        <a:pt x="273635" y="613672"/>
                      </a:cubicBezTo>
                      <a:cubicBezTo>
                        <a:pt x="302645" y="613649"/>
                        <a:pt x="470231" y="105394"/>
                        <a:pt x="470231" y="1053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66D783B6-82BA-6E8E-1D9C-6EF61B7F8612}"/>
                    </a:ext>
                  </a:extLst>
                </p:cNvPr>
                <p:cNvSpPr/>
                <p:nvPr/>
              </p:nvSpPr>
              <p:spPr>
                <a:xfrm>
                  <a:off x="8767640" y="2669987"/>
                  <a:ext cx="315239" cy="414785"/>
                </a:xfrm>
                <a:custGeom>
                  <a:avLst/>
                  <a:gdLst>
                    <a:gd name="connsiteX0" fmla="*/ 315239 w 315239"/>
                    <a:gd name="connsiteY0" fmla="*/ 0 h 414785"/>
                    <a:gd name="connsiteX1" fmla="*/ 179245 w 315239"/>
                    <a:gd name="connsiteY1" fmla="*/ 414785 h 414785"/>
                    <a:gd name="connsiteX2" fmla="*/ 0 w 315239"/>
                    <a:gd name="connsiteY2" fmla="*/ 305126 h 414785"/>
                    <a:gd name="connsiteX3" fmla="*/ 315239 w 315239"/>
                    <a:gd name="connsiteY3" fmla="*/ 0 h 414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5239" h="414785">
                      <a:moveTo>
                        <a:pt x="315239" y="0"/>
                      </a:moveTo>
                      <a:lnTo>
                        <a:pt x="179245" y="414785"/>
                      </a:lnTo>
                      <a:cubicBezTo>
                        <a:pt x="161163" y="412911"/>
                        <a:pt x="71620" y="359807"/>
                        <a:pt x="0" y="305126"/>
                      </a:cubicBezTo>
                      <a:lnTo>
                        <a:pt x="315239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070816E7-698E-D640-9284-309ABC2E9B59}"/>
                    </a:ext>
                  </a:extLst>
                </p:cNvPr>
                <p:cNvSpPr/>
                <p:nvPr/>
              </p:nvSpPr>
              <p:spPr>
                <a:xfrm>
                  <a:off x="8657920" y="2466743"/>
                  <a:ext cx="1120991" cy="1594347"/>
                </a:xfrm>
                <a:custGeom>
                  <a:avLst/>
                  <a:gdLst>
                    <a:gd name="connsiteX0" fmla="*/ 458152 w 1120991"/>
                    <a:gd name="connsiteY0" fmla="*/ 4584 h 1594347"/>
                    <a:gd name="connsiteX1" fmla="*/ 868992 w 1120991"/>
                    <a:gd name="connsiteY1" fmla="*/ 4584 h 1594347"/>
                    <a:gd name="connsiteX2" fmla="*/ 1118555 w 1120991"/>
                    <a:gd name="connsiteY2" fmla="*/ 1469862 h 1594347"/>
                    <a:gd name="connsiteX3" fmla="*/ 61 w 1120991"/>
                    <a:gd name="connsiteY3" fmla="*/ 1436327 h 1594347"/>
                    <a:gd name="connsiteX4" fmla="*/ 458152 w 1120991"/>
                    <a:gd name="connsiteY4" fmla="*/ 4584 h 1594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0991" h="1594347">
                      <a:moveTo>
                        <a:pt x="458152" y="4584"/>
                      </a:moveTo>
                      <a:cubicBezTo>
                        <a:pt x="458152" y="4584"/>
                        <a:pt x="841492" y="-5730"/>
                        <a:pt x="868992" y="4584"/>
                      </a:cubicBezTo>
                      <a:cubicBezTo>
                        <a:pt x="896493" y="14899"/>
                        <a:pt x="1148296" y="1270180"/>
                        <a:pt x="1118555" y="1469862"/>
                      </a:cubicBezTo>
                      <a:cubicBezTo>
                        <a:pt x="1088791" y="1669544"/>
                        <a:pt x="-9403" y="1607228"/>
                        <a:pt x="61" y="1436327"/>
                      </a:cubicBezTo>
                      <a:cubicBezTo>
                        <a:pt x="9525" y="1265425"/>
                        <a:pt x="421759" y="5316"/>
                        <a:pt x="458152" y="458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A3139072-92B3-0868-BF5D-1F85FD303E76}"/>
                    </a:ext>
                  </a:extLst>
                </p:cNvPr>
                <p:cNvSpPr/>
                <p:nvPr/>
              </p:nvSpPr>
              <p:spPr>
                <a:xfrm>
                  <a:off x="9310359" y="2700194"/>
                  <a:ext cx="481660" cy="1105925"/>
                </a:xfrm>
                <a:custGeom>
                  <a:avLst/>
                  <a:gdLst>
                    <a:gd name="connsiteX0" fmla="*/ 481660 w 481660"/>
                    <a:gd name="connsiteY0" fmla="*/ 1105926 h 1105925"/>
                    <a:gd name="connsiteX1" fmla="*/ 0 w 481660"/>
                    <a:gd name="connsiteY1" fmla="*/ 876297 h 1105925"/>
                    <a:gd name="connsiteX2" fmla="*/ 83233 w 481660"/>
                    <a:gd name="connsiteY2" fmla="*/ 598548 h 1105925"/>
                    <a:gd name="connsiteX3" fmla="*/ 302049 w 481660"/>
                    <a:gd name="connsiteY3" fmla="*/ 800082 h 1105925"/>
                    <a:gd name="connsiteX4" fmla="*/ 276515 w 481660"/>
                    <a:gd name="connsiteY4" fmla="*/ 0 h 1105925"/>
                    <a:gd name="connsiteX5" fmla="*/ 341826 w 481660"/>
                    <a:gd name="connsiteY5" fmla="*/ 321142 h 1105925"/>
                    <a:gd name="connsiteX6" fmla="*/ 481660 w 481660"/>
                    <a:gd name="connsiteY6" fmla="*/ 1105926 h 110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660" h="1105925">
                      <a:moveTo>
                        <a:pt x="481660" y="1105926"/>
                      </a:moveTo>
                      <a:cubicBezTo>
                        <a:pt x="387454" y="1059634"/>
                        <a:pt x="0" y="876297"/>
                        <a:pt x="0" y="876297"/>
                      </a:cubicBezTo>
                      <a:lnTo>
                        <a:pt x="83233" y="598548"/>
                      </a:lnTo>
                      <a:cubicBezTo>
                        <a:pt x="83233" y="598548"/>
                        <a:pt x="292654" y="822644"/>
                        <a:pt x="302049" y="800082"/>
                      </a:cubicBezTo>
                      <a:cubicBezTo>
                        <a:pt x="311445" y="777656"/>
                        <a:pt x="276515" y="0"/>
                        <a:pt x="276515" y="0"/>
                      </a:cubicBezTo>
                      <a:lnTo>
                        <a:pt x="341826" y="321142"/>
                      </a:lnTo>
                      <a:cubicBezTo>
                        <a:pt x="376550" y="502719"/>
                        <a:pt x="457475" y="938407"/>
                        <a:pt x="481660" y="110592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4" name="图形 1">
                  <a:extLst>
                    <a:ext uri="{FF2B5EF4-FFF2-40B4-BE49-F238E27FC236}">
                      <a16:creationId xmlns:a16="http://schemas.microsoft.com/office/drawing/2014/main" id="{7EF573D3-012A-AF5E-563F-840963315AC6}"/>
                    </a:ext>
                  </a:extLst>
                </p:cNvPr>
                <p:cNvGrpSpPr/>
                <p:nvPr/>
              </p:nvGrpSpPr>
              <p:grpSpPr>
                <a:xfrm>
                  <a:off x="9110334" y="2524988"/>
                  <a:ext cx="252948" cy="1523973"/>
                  <a:chOff x="9110334" y="2524988"/>
                  <a:chExt cx="252948" cy="1523973"/>
                </a:xfrm>
                <a:solidFill>
                  <a:srgbClr val="009444"/>
                </a:solidFill>
              </p:grpSpPr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48A4B5FF-E8A6-217F-A2DD-6EC9B9080150}"/>
                      </a:ext>
                    </a:extLst>
                  </p:cNvPr>
                  <p:cNvSpPr/>
                  <p:nvPr/>
                </p:nvSpPr>
                <p:spPr>
                  <a:xfrm>
                    <a:off x="9314175" y="268785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4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455EAF60-1626-DA2D-284E-282096EFABC3}"/>
                      </a:ext>
                    </a:extLst>
                  </p:cNvPr>
                  <p:cNvSpPr/>
                  <p:nvPr/>
                </p:nvSpPr>
                <p:spPr>
                  <a:xfrm>
                    <a:off x="9293143" y="2961258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BDF65249-7FAC-D0E1-0079-9552A6A41445}"/>
                      </a:ext>
                    </a:extLst>
                  </p:cNvPr>
                  <p:cNvSpPr/>
                  <p:nvPr/>
                </p:nvSpPr>
                <p:spPr>
                  <a:xfrm>
                    <a:off x="9268569" y="3256906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4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52D99BA3-71D3-4EDB-A1C0-E159F9072495}"/>
                      </a:ext>
                    </a:extLst>
                  </p:cNvPr>
                  <p:cNvSpPr/>
                  <p:nvPr/>
                </p:nvSpPr>
                <p:spPr>
                  <a:xfrm>
                    <a:off x="9252978" y="354796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5" y="49108"/>
                          <a:pt x="24554" y="49108"/>
                        </a:cubicBezTo>
                        <a:cubicBezTo>
                          <a:pt x="10993" y="49108"/>
                          <a:pt x="0" y="38115"/>
                          <a:pt x="0" y="24554"/>
                        </a:cubicBezTo>
                        <a:cubicBezTo>
                          <a:pt x="0" y="10993"/>
                          <a:pt x="10994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ABE4765A-7F1A-36D0-F317-9128603D5ECE}"/>
                      </a:ext>
                    </a:extLst>
                  </p:cNvPr>
                  <p:cNvSpPr/>
                  <p:nvPr/>
                </p:nvSpPr>
                <p:spPr>
                  <a:xfrm>
                    <a:off x="9237365" y="3838990"/>
                    <a:ext cx="49107" cy="49107"/>
                  </a:xfrm>
                  <a:custGeom>
                    <a:avLst/>
                    <a:gdLst>
                      <a:gd name="connsiteX0" fmla="*/ 49108 w 49107"/>
                      <a:gd name="connsiteY0" fmla="*/ 24554 h 49107"/>
                      <a:gd name="connsiteX1" fmla="*/ 24554 w 49107"/>
                      <a:gd name="connsiteY1" fmla="*/ 49108 h 49107"/>
                      <a:gd name="connsiteX2" fmla="*/ 0 w 49107"/>
                      <a:gd name="connsiteY2" fmla="*/ 24554 h 49107"/>
                      <a:gd name="connsiteX3" fmla="*/ 24554 w 49107"/>
                      <a:gd name="connsiteY3" fmla="*/ 0 h 49107"/>
                      <a:gd name="connsiteX4" fmla="*/ 49108 w 49107"/>
                      <a:gd name="connsiteY4" fmla="*/ 24554 h 49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107" h="49107">
                        <a:moveTo>
                          <a:pt x="49108" y="24554"/>
                        </a:moveTo>
                        <a:cubicBezTo>
                          <a:pt x="49108" y="38115"/>
                          <a:pt x="38114" y="49108"/>
                          <a:pt x="24554" y="49108"/>
                        </a:cubicBezTo>
                        <a:cubicBezTo>
                          <a:pt x="10993" y="49108"/>
                          <a:pt x="0" y="38114"/>
                          <a:pt x="0" y="24554"/>
                        </a:cubicBezTo>
                        <a:cubicBezTo>
                          <a:pt x="0" y="10993"/>
                          <a:pt x="10993" y="0"/>
                          <a:pt x="24554" y="0"/>
                        </a:cubicBezTo>
                        <a:cubicBezTo>
                          <a:pt x="38115" y="0"/>
                          <a:pt x="49108" y="10993"/>
                          <a:pt x="49108" y="24554"/>
                        </a:cubicBezTo>
                        <a:close/>
                      </a:path>
                    </a:pathLst>
                  </a:custGeom>
                  <a:solidFill>
                    <a:srgbClr val="009444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20C2DA9E-3782-43D0-E4F0-A87AB4C40ED7}"/>
                      </a:ext>
                    </a:extLst>
                  </p:cNvPr>
                  <p:cNvSpPr/>
                  <p:nvPr/>
                </p:nvSpPr>
                <p:spPr>
                  <a:xfrm>
                    <a:off x="9110334" y="2524988"/>
                    <a:ext cx="189540" cy="1523973"/>
                  </a:xfrm>
                  <a:custGeom>
                    <a:avLst/>
                    <a:gdLst>
                      <a:gd name="connsiteX0" fmla="*/ 189532 w 189540"/>
                      <a:gd name="connsiteY0" fmla="*/ 97 h 1523973"/>
                      <a:gd name="connsiteX1" fmla="*/ 0 w 189540"/>
                      <a:gd name="connsiteY1" fmla="*/ 1523974 h 1523973"/>
                      <a:gd name="connsiteX2" fmla="*/ 15636 w 189540"/>
                      <a:gd name="connsiteY2" fmla="*/ 1515447 h 1523973"/>
                      <a:gd name="connsiteX3" fmla="*/ 189532 w 189540"/>
                      <a:gd name="connsiteY3" fmla="*/ 97 h 152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540" h="1523973">
                        <a:moveTo>
                          <a:pt x="189532" y="97"/>
                        </a:moveTo>
                        <a:cubicBezTo>
                          <a:pt x="190973" y="-11912"/>
                          <a:pt x="6058" y="1099190"/>
                          <a:pt x="0" y="1523974"/>
                        </a:cubicBezTo>
                        <a:lnTo>
                          <a:pt x="15636" y="1515447"/>
                        </a:lnTo>
                        <a:cubicBezTo>
                          <a:pt x="15636" y="1515447"/>
                          <a:pt x="150739" y="323568"/>
                          <a:pt x="189532" y="9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9" name="图形 1">
                  <a:extLst>
                    <a:ext uri="{FF2B5EF4-FFF2-40B4-BE49-F238E27FC236}">
                      <a16:creationId xmlns:a16="http://schemas.microsoft.com/office/drawing/2014/main" id="{29265D14-2E73-6A86-C617-256D0CBF540E}"/>
                    </a:ext>
                  </a:extLst>
                </p:cNvPr>
                <p:cNvGrpSpPr/>
                <p:nvPr/>
              </p:nvGrpSpPr>
              <p:grpSpPr>
                <a:xfrm>
                  <a:off x="9035576" y="1659265"/>
                  <a:ext cx="537931" cy="927283"/>
                  <a:chOff x="9035576" y="1659265"/>
                  <a:chExt cx="537931" cy="927283"/>
                </a:xfrm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BE7A61B1-B915-AE32-070F-8DB402885A0D}"/>
                      </a:ext>
                    </a:extLst>
                  </p:cNvPr>
                  <p:cNvSpPr/>
                  <p:nvPr/>
                </p:nvSpPr>
                <p:spPr>
                  <a:xfrm>
                    <a:off x="9080711" y="1898359"/>
                    <a:ext cx="446394" cy="405370"/>
                  </a:xfrm>
                  <a:custGeom>
                    <a:avLst/>
                    <a:gdLst>
                      <a:gd name="connsiteX0" fmla="*/ 423706 w 446394"/>
                      <a:gd name="connsiteY0" fmla="*/ 31213 h 405370"/>
                      <a:gd name="connsiteX1" fmla="*/ 446201 w 446394"/>
                      <a:gd name="connsiteY1" fmla="*/ 180484 h 405370"/>
                      <a:gd name="connsiteX2" fmla="*/ 410219 w 446394"/>
                      <a:gd name="connsiteY2" fmla="*/ 238501 h 405370"/>
                      <a:gd name="connsiteX3" fmla="*/ 380867 w 446394"/>
                      <a:gd name="connsiteY3" fmla="*/ 350981 h 405370"/>
                      <a:gd name="connsiteX4" fmla="*/ 308584 w 446394"/>
                      <a:gd name="connsiteY4" fmla="*/ 399835 h 405370"/>
                      <a:gd name="connsiteX5" fmla="*/ 110159 w 446394"/>
                      <a:gd name="connsiteY5" fmla="*/ 387685 h 405370"/>
                      <a:gd name="connsiteX6" fmla="*/ 71777 w 446394"/>
                      <a:gd name="connsiteY6" fmla="*/ 308555 h 405370"/>
                      <a:gd name="connsiteX7" fmla="*/ 18307 w 446394"/>
                      <a:gd name="connsiteY7" fmla="*/ 201797 h 405370"/>
                      <a:gd name="connsiteX8" fmla="*/ 5711 w 446394"/>
                      <a:gd name="connsiteY8" fmla="*/ 112995 h 405370"/>
                      <a:gd name="connsiteX9" fmla="*/ 48254 w 446394"/>
                      <a:gd name="connsiteY9" fmla="*/ 18274 h 405370"/>
                      <a:gd name="connsiteX10" fmla="*/ 423706 w 446394"/>
                      <a:gd name="connsiteY10" fmla="*/ 31213 h 405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6394" h="405370">
                        <a:moveTo>
                          <a:pt x="423706" y="31213"/>
                        </a:moveTo>
                        <a:cubicBezTo>
                          <a:pt x="423706" y="31213"/>
                          <a:pt x="441903" y="143780"/>
                          <a:pt x="446201" y="180484"/>
                        </a:cubicBezTo>
                        <a:cubicBezTo>
                          <a:pt x="450499" y="217188"/>
                          <a:pt x="381553" y="219557"/>
                          <a:pt x="410219" y="238501"/>
                        </a:cubicBezTo>
                        <a:cubicBezTo>
                          <a:pt x="438886" y="257445"/>
                          <a:pt x="436302" y="352165"/>
                          <a:pt x="380867" y="350981"/>
                        </a:cubicBezTo>
                        <a:cubicBezTo>
                          <a:pt x="325431" y="349797"/>
                          <a:pt x="344680" y="398603"/>
                          <a:pt x="308584" y="399835"/>
                        </a:cubicBezTo>
                        <a:cubicBezTo>
                          <a:pt x="272488" y="401067"/>
                          <a:pt x="126915" y="417284"/>
                          <a:pt x="110159" y="387685"/>
                        </a:cubicBezTo>
                        <a:cubicBezTo>
                          <a:pt x="93379" y="358086"/>
                          <a:pt x="153319" y="343092"/>
                          <a:pt x="71777" y="308555"/>
                        </a:cubicBezTo>
                        <a:cubicBezTo>
                          <a:pt x="-9742" y="274021"/>
                          <a:pt x="-12920" y="229027"/>
                          <a:pt x="18307" y="201797"/>
                        </a:cubicBezTo>
                        <a:cubicBezTo>
                          <a:pt x="49557" y="174564"/>
                          <a:pt x="12387" y="143652"/>
                          <a:pt x="5711" y="112995"/>
                        </a:cubicBezTo>
                        <a:cubicBezTo>
                          <a:pt x="-964" y="82340"/>
                          <a:pt x="48254" y="18274"/>
                          <a:pt x="48254" y="18274"/>
                        </a:cubicBezTo>
                        <a:cubicBezTo>
                          <a:pt x="48254" y="18274"/>
                          <a:pt x="368568" y="-30445"/>
                          <a:pt x="423706" y="31213"/>
                        </a:cubicBezTo>
                        <a:close/>
                      </a:path>
                    </a:pathLst>
                  </a:custGeom>
                  <a:solidFill>
                    <a:srgbClr val="11405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029977A2-2393-ED2F-9A14-5826A5C06A79}"/>
                      </a:ext>
                    </a:extLst>
                  </p:cNvPr>
                  <p:cNvSpPr/>
                  <p:nvPr/>
                </p:nvSpPr>
                <p:spPr>
                  <a:xfrm>
                    <a:off x="9221605" y="2234330"/>
                    <a:ext cx="202827" cy="290615"/>
                  </a:xfrm>
                  <a:custGeom>
                    <a:avLst/>
                    <a:gdLst>
                      <a:gd name="connsiteX0" fmla="*/ 12 w 202827"/>
                      <a:gd name="connsiteY0" fmla="*/ 0 h 290615"/>
                      <a:gd name="connsiteX1" fmla="*/ 1886 w 202827"/>
                      <a:gd name="connsiteY1" fmla="*/ 203648 h 290615"/>
                      <a:gd name="connsiteX2" fmla="*/ 99544 w 202827"/>
                      <a:gd name="connsiteY2" fmla="*/ 290606 h 290615"/>
                      <a:gd name="connsiteX3" fmla="*/ 201706 w 202827"/>
                      <a:gd name="connsiteY3" fmla="*/ 210230 h 290615"/>
                      <a:gd name="connsiteX4" fmla="*/ 176080 w 202827"/>
                      <a:gd name="connsiteY4" fmla="*/ 0 h 290615"/>
                      <a:gd name="connsiteX5" fmla="*/ 12 w 202827"/>
                      <a:gd name="connsiteY5" fmla="*/ 0 h 290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827" h="290615">
                        <a:moveTo>
                          <a:pt x="12" y="0"/>
                        </a:moveTo>
                        <a:lnTo>
                          <a:pt x="1886" y="203648"/>
                        </a:lnTo>
                        <a:cubicBezTo>
                          <a:pt x="1886" y="203648"/>
                          <a:pt x="-21911" y="289561"/>
                          <a:pt x="99544" y="290606"/>
                        </a:cubicBezTo>
                        <a:cubicBezTo>
                          <a:pt x="221000" y="291650"/>
                          <a:pt x="201706" y="210230"/>
                          <a:pt x="201706" y="210230"/>
                        </a:cubicBezTo>
                        <a:lnTo>
                          <a:pt x="17608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56E78F1C-04D4-022F-95D4-74842AD60A74}"/>
                      </a:ext>
                    </a:extLst>
                  </p:cNvPr>
                  <p:cNvSpPr/>
                  <p:nvPr/>
                </p:nvSpPr>
                <p:spPr>
                  <a:xfrm>
                    <a:off x="9221605" y="2234330"/>
                    <a:ext cx="202827" cy="290610"/>
                  </a:xfrm>
                  <a:custGeom>
                    <a:avLst/>
                    <a:gdLst>
                      <a:gd name="connsiteX0" fmla="*/ 201706 w 202827"/>
                      <a:gd name="connsiteY0" fmla="*/ 210230 h 290610"/>
                      <a:gd name="connsiteX1" fmla="*/ 176080 w 202827"/>
                      <a:gd name="connsiteY1" fmla="*/ 0 h 290610"/>
                      <a:gd name="connsiteX2" fmla="*/ 12 w 202827"/>
                      <a:gd name="connsiteY2" fmla="*/ 0 h 290610"/>
                      <a:gd name="connsiteX3" fmla="*/ 652 w 202827"/>
                      <a:gd name="connsiteY3" fmla="*/ 68363 h 290610"/>
                      <a:gd name="connsiteX4" fmla="*/ 151528 w 202827"/>
                      <a:gd name="connsiteY4" fmla="*/ 97441 h 290610"/>
                      <a:gd name="connsiteX5" fmla="*/ 161906 w 202827"/>
                      <a:gd name="connsiteY5" fmla="*/ 97397 h 290610"/>
                      <a:gd name="connsiteX6" fmla="*/ 167690 w 202827"/>
                      <a:gd name="connsiteY6" fmla="*/ 99389 h 290610"/>
                      <a:gd name="connsiteX7" fmla="*/ 167416 w 202827"/>
                      <a:gd name="connsiteY7" fmla="*/ 112494 h 290610"/>
                      <a:gd name="connsiteX8" fmla="*/ 156054 w 202827"/>
                      <a:gd name="connsiteY8" fmla="*/ 121855 h 290610"/>
                      <a:gd name="connsiteX9" fmla="*/ 141195 w 202827"/>
                      <a:gd name="connsiteY9" fmla="*/ 127902 h 290610"/>
                      <a:gd name="connsiteX10" fmla="*/ 43674 w 202827"/>
                      <a:gd name="connsiteY10" fmla="*/ 146585 h 290610"/>
                      <a:gd name="connsiteX11" fmla="*/ 1383 w 202827"/>
                      <a:gd name="connsiteY11" fmla="*/ 149328 h 290610"/>
                      <a:gd name="connsiteX12" fmla="*/ 1886 w 202827"/>
                      <a:gd name="connsiteY12" fmla="*/ 203644 h 290610"/>
                      <a:gd name="connsiteX13" fmla="*/ 99544 w 202827"/>
                      <a:gd name="connsiteY13" fmla="*/ 290601 h 290610"/>
                      <a:gd name="connsiteX14" fmla="*/ 201706 w 202827"/>
                      <a:gd name="connsiteY14" fmla="*/ 210230 h 290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02827" h="290610">
                        <a:moveTo>
                          <a:pt x="201706" y="210230"/>
                        </a:moveTo>
                        <a:lnTo>
                          <a:pt x="176080" y="0"/>
                        </a:lnTo>
                        <a:lnTo>
                          <a:pt x="12" y="0"/>
                        </a:lnTo>
                        <a:lnTo>
                          <a:pt x="652" y="68363"/>
                        </a:lnTo>
                        <a:cubicBezTo>
                          <a:pt x="3967" y="73150"/>
                          <a:pt x="56339" y="117192"/>
                          <a:pt x="151528" y="97441"/>
                        </a:cubicBezTo>
                        <a:cubicBezTo>
                          <a:pt x="154911" y="96741"/>
                          <a:pt x="158455" y="97326"/>
                          <a:pt x="161906" y="97397"/>
                        </a:cubicBezTo>
                        <a:cubicBezTo>
                          <a:pt x="163964" y="97439"/>
                          <a:pt x="166204" y="97793"/>
                          <a:pt x="167690" y="99389"/>
                        </a:cubicBezTo>
                        <a:cubicBezTo>
                          <a:pt x="170890" y="102847"/>
                          <a:pt x="169702" y="108905"/>
                          <a:pt x="167416" y="112494"/>
                        </a:cubicBezTo>
                        <a:cubicBezTo>
                          <a:pt x="164741" y="116650"/>
                          <a:pt x="160329" y="119558"/>
                          <a:pt x="156054" y="121855"/>
                        </a:cubicBezTo>
                        <a:cubicBezTo>
                          <a:pt x="151345" y="124400"/>
                          <a:pt x="146293" y="126302"/>
                          <a:pt x="141195" y="127902"/>
                        </a:cubicBezTo>
                        <a:cubicBezTo>
                          <a:pt x="109580" y="137807"/>
                          <a:pt x="76616" y="143483"/>
                          <a:pt x="43674" y="146585"/>
                        </a:cubicBezTo>
                        <a:cubicBezTo>
                          <a:pt x="29615" y="147911"/>
                          <a:pt x="15511" y="148766"/>
                          <a:pt x="1383" y="149328"/>
                        </a:cubicBezTo>
                        <a:lnTo>
                          <a:pt x="1886" y="203644"/>
                        </a:lnTo>
                        <a:cubicBezTo>
                          <a:pt x="1886" y="203644"/>
                          <a:pt x="-21911" y="289559"/>
                          <a:pt x="99544" y="290601"/>
                        </a:cubicBezTo>
                        <a:cubicBezTo>
                          <a:pt x="221000" y="291650"/>
                          <a:pt x="201706" y="210230"/>
                          <a:pt x="201706" y="210230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67963DDD-2A39-04D5-1636-ABF6C05401C1}"/>
                      </a:ext>
                    </a:extLst>
                  </p:cNvPr>
                  <p:cNvSpPr/>
                  <p:nvPr/>
                </p:nvSpPr>
                <p:spPr>
                  <a:xfrm>
                    <a:off x="9152488" y="2384298"/>
                    <a:ext cx="332950" cy="202249"/>
                  </a:xfrm>
                  <a:custGeom>
                    <a:avLst/>
                    <a:gdLst>
                      <a:gd name="connsiteX0" fmla="*/ 0 w 332950"/>
                      <a:gd name="connsiteY0" fmla="*/ 86299 h 202249"/>
                      <a:gd name="connsiteX1" fmla="*/ 41651 w 332950"/>
                      <a:gd name="connsiteY1" fmla="*/ 5718 h 202249"/>
                      <a:gd name="connsiteX2" fmla="*/ 281887 w 332950"/>
                      <a:gd name="connsiteY2" fmla="*/ 853 h 202249"/>
                      <a:gd name="connsiteX3" fmla="*/ 332910 w 332950"/>
                      <a:gd name="connsiteY3" fmla="*/ 96008 h 202249"/>
                      <a:gd name="connsiteX4" fmla="*/ 135057 w 332950"/>
                      <a:gd name="connsiteY4" fmla="*/ 202209 h 202249"/>
                      <a:gd name="connsiteX5" fmla="*/ 0 w 332950"/>
                      <a:gd name="connsiteY5" fmla="*/ 86299 h 202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950" h="202249">
                        <a:moveTo>
                          <a:pt x="0" y="86299"/>
                        </a:moveTo>
                        <a:cubicBezTo>
                          <a:pt x="960" y="58675"/>
                          <a:pt x="15408" y="-19252"/>
                          <a:pt x="41651" y="5718"/>
                        </a:cubicBezTo>
                        <a:cubicBezTo>
                          <a:pt x="67894" y="30690"/>
                          <a:pt x="242270" y="-5927"/>
                          <a:pt x="281887" y="853"/>
                        </a:cubicBezTo>
                        <a:cubicBezTo>
                          <a:pt x="321480" y="7634"/>
                          <a:pt x="330235" y="76797"/>
                          <a:pt x="332910" y="96008"/>
                        </a:cubicBezTo>
                        <a:cubicBezTo>
                          <a:pt x="335585" y="115222"/>
                          <a:pt x="204300" y="199649"/>
                          <a:pt x="135057" y="202209"/>
                        </a:cubicBezTo>
                        <a:cubicBezTo>
                          <a:pt x="65791" y="204774"/>
                          <a:pt x="0" y="86299"/>
                          <a:pt x="0" y="8629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0" name="图形 1">
                    <a:extLst>
                      <a:ext uri="{FF2B5EF4-FFF2-40B4-BE49-F238E27FC236}">
                        <a16:creationId xmlns:a16="http://schemas.microsoft.com/office/drawing/2014/main" id="{44BD5A23-76EC-1F25-CF0C-199D090AFD93}"/>
                      </a:ext>
                    </a:extLst>
                  </p:cNvPr>
                  <p:cNvGrpSpPr/>
                  <p:nvPr/>
                </p:nvGrpSpPr>
                <p:grpSpPr>
                  <a:xfrm>
                    <a:off x="9035576" y="1772876"/>
                    <a:ext cx="537931" cy="540054"/>
                    <a:chOff x="9035576" y="1772876"/>
                    <a:chExt cx="537931" cy="540054"/>
                  </a:xfrm>
                </p:grpSpPr>
                <p:grpSp>
                  <p:nvGrpSpPr>
                    <p:cNvPr id="131" name="图形 1">
                      <a:extLst>
                        <a:ext uri="{FF2B5EF4-FFF2-40B4-BE49-F238E27FC236}">
                          <a16:creationId xmlns:a16="http://schemas.microsoft.com/office/drawing/2014/main" id="{05488EAD-6DAF-D75F-9742-879AECCE51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35576" y="1946848"/>
                      <a:ext cx="82570" cy="127413"/>
                      <a:chOff x="9035576" y="1946848"/>
                      <a:chExt cx="82570" cy="127413"/>
                    </a:xfrm>
                  </p:grpSpPr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F87DE02F-FDD0-E217-542C-A9BC2489489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5576" y="1946848"/>
                        <a:ext cx="82570" cy="127413"/>
                      </a:xfrm>
                      <a:custGeom>
                        <a:avLst/>
                        <a:gdLst>
                          <a:gd name="connsiteX0" fmla="*/ 78988 w 82570"/>
                          <a:gd name="connsiteY0" fmla="*/ 13372 h 127413"/>
                          <a:gd name="connsiteX1" fmla="*/ 14980 w 82570"/>
                          <a:gd name="connsiteY1" fmla="*/ 5901 h 127413"/>
                          <a:gd name="connsiteX2" fmla="*/ 52790 w 82570"/>
                          <a:gd name="connsiteY2" fmla="*/ 127414 h 127413"/>
                          <a:gd name="connsiteX3" fmla="*/ 82531 w 82570"/>
                          <a:gd name="connsiteY3" fmla="*/ 93540 h 127413"/>
                          <a:gd name="connsiteX4" fmla="*/ 78988 w 82570"/>
                          <a:gd name="connsiteY4" fmla="*/ 13372 h 1274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570" h="127413">
                            <a:moveTo>
                              <a:pt x="78988" y="13372"/>
                            </a:moveTo>
                            <a:cubicBezTo>
                              <a:pt x="78988" y="13372"/>
                              <a:pt x="52195" y="-10846"/>
                              <a:pt x="14980" y="5901"/>
                            </a:cubicBezTo>
                            <a:cubicBezTo>
                              <a:pt x="-25666" y="24192"/>
                              <a:pt x="26432" y="127421"/>
                              <a:pt x="52790" y="127414"/>
                            </a:cubicBezTo>
                            <a:cubicBezTo>
                              <a:pt x="78233" y="127409"/>
                              <a:pt x="83079" y="113330"/>
                              <a:pt x="82531" y="93540"/>
                            </a:cubicBezTo>
                            <a:cubicBezTo>
                              <a:pt x="81616" y="59634"/>
                              <a:pt x="78988" y="13372"/>
                              <a:pt x="78988" y="13372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DF8F1CF1-691B-A87B-9D40-6CAC3A4169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63974" y="1972179"/>
                        <a:ext cx="34870" cy="61559"/>
                      </a:xfrm>
                      <a:custGeom>
                        <a:avLst/>
                        <a:gdLst>
                          <a:gd name="connsiteX0" fmla="*/ 8024 w 34870"/>
                          <a:gd name="connsiteY0" fmla="*/ 0 h 61559"/>
                          <a:gd name="connsiteX1" fmla="*/ 31227 w 34870"/>
                          <a:gd name="connsiteY1" fmla="*/ 61560 h 61559"/>
                          <a:gd name="connsiteX2" fmla="*/ 21443 w 34870"/>
                          <a:gd name="connsiteY2" fmla="*/ 36983 h 61559"/>
                          <a:gd name="connsiteX3" fmla="*/ 0 w 34870"/>
                          <a:gd name="connsiteY3" fmla="*/ 28749 h 61559"/>
                          <a:gd name="connsiteX4" fmla="*/ 20734 w 34870"/>
                          <a:gd name="connsiteY4" fmla="*/ 25953 h 61559"/>
                          <a:gd name="connsiteX5" fmla="*/ 8024 w 34870"/>
                          <a:gd name="connsiteY5" fmla="*/ 0 h 61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4870" h="61559">
                            <a:moveTo>
                              <a:pt x="8024" y="0"/>
                            </a:moveTo>
                            <a:cubicBezTo>
                              <a:pt x="20368" y="8250"/>
                              <a:pt x="43914" y="37477"/>
                              <a:pt x="31227" y="61560"/>
                            </a:cubicBezTo>
                            <a:cubicBezTo>
                              <a:pt x="31227" y="61560"/>
                              <a:pt x="30335" y="45953"/>
                              <a:pt x="21443" y="36983"/>
                            </a:cubicBezTo>
                            <a:lnTo>
                              <a:pt x="0" y="28749"/>
                            </a:lnTo>
                            <a:lnTo>
                              <a:pt x="20734" y="25953"/>
                            </a:lnTo>
                            <a:lnTo>
                              <a:pt x="8024" y="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34" name="图形 1">
                      <a:extLst>
                        <a:ext uri="{FF2B5EF4-FFF2-40B4-BE49-F238E27FC236}">
                          <a16:creationId xmlns:a16="http://schemas.microsoft.com/office/drawing/2014/main" id="{EB0BE60D-1520-2C70-BA4F-A5EDDD8B9DC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90936" y="1946848"/>
                      <a:ext cx="82571" cy="127413"/>
                      <a:chOff x="9490936" y="1946848"/>
                      <a:chExt cx="82571" cy="127413"/>
                    </a:xfrm>
                  </p:grpSpPr>
                  <p:sp>
                    <p:nvSpPr>
                      <p:cNvPr id="135" name="任意多边形: 形状 134">
                        <a:extLst>
                          <a:ext uri="{FF2B5EF4-FFF2-40B4-BE49-F238E27FC236}">
                            <a16:creationId xmlns:a16="http://schemas.microsoft.com/office/drawing/2014/main" id="{5C8BFC2E-8FBE-242E-2FCB-E4E37ABF7C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90936" y="1946848"/>
                        <a:ext cx="82571" cy="127413"/>
                      </a:xfrm>
                      <a:custGeom>
                        <a:avLst/>
                        <a:gdLst>
                          <a:gd name="connsiteX0" fmla="*/ 3583 w 82571"/>
                          <a:gd name="connsiteY0" fmla="*/ 13372 h 127413"/>
                          <a:gd name="connsiteX1" fmla="*/ 67591 w 82571"/>
                          <a:gd name="connsiteY1" fmla="*/ 5901 h 127413"/>
                          <a:gd name="connsiteX2" fmla="*/ 29781 w 82571"/>
                          <a:gd name="connsiteY2" fmla="*/ 127414 h 127413"/>
                          <a:gd name="connsiteX3" fmla="*/ 40 w 82571"/>
                          <a:gd name="connsiteY3" fmla="*/ 93540 h 127413"/>
                          <a:gd name="connsiteX4" fmla="*/ 3583 w 82571"/>
                          <a:gd name="connsiteY4" fmla="*/ 13372 h 1274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571" h="127413">
                            <a:moveTo>
                              <a:pt x="3583" y="13372"/>
                            </a:moveTo>
                            <a:cubicBezTo>
                              <a:pt x="3583" y="13372"/>
                              <a:pt x="30375" y="-10846"/>
                              <a:pt x="67591" y="5901"/>
                            </a:cubicBezTo>
                            <a:cubicBezTo>
                              <a:pt x="108237" y="24192"/>
                              <a:pt x="56139" y="127421"/>
                              <a:pt x="29781" y="127414"/>
                            </a:cubicBezTo>
                            <a:cubicBezTo>
                              <a:pt x="4338" y="127409"/>
                              <a:pt x="-509" y="113330"/>
                              <a:pt x="40" y="93540"/>
                            </a:cubicBezTo>
                            <a:cubicBezTo>
                              <a:pt x="954" y="59634"/>
                              <a:pt x="3583" y="13372"/>
                              <a:pt x="3583" y="13372"/>
                            </a:cubicBezTo>
                            <a:close/>
                          </a:path>
                        </a:pathLst>
                      </a:custGeom>
                      <a:solidFill>
                        <a:srgbClr val="D7A28E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7" name="任意多边形: 形状 136">
                        <a:extLst>
                          <a:ext uri="{FF2B5EF4-FFF2-40B4-BE49-F238E27FC236}">
                            <a16:creationId xmlns:a16="http://schemas.microsoft.com/office/drawing/2014/main" id="{FBFC9359-BC24-0E44-BB0C-8DEE1B59F2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10238" y="1972179"/>
                        <a:ext cx="34870" cy="61559"/>
                      </a:xfrm>
                      <a:custGeom>
                        <a:avLst/>
                        <a:gdLst>
                          <a:gd name="connsiteX0" fmla="*/ 26847 w 34870"/>
                          <a:gd name="connsiteY0" fmla="*/ 0 h 61559"/>
                          <a:gd name="connsiteX1" fmla="*/ 3644 w 34870"/>
                          <a:gd name="connsiteY1" fmla="*/ 61560 h 61559"/>
                          <a:gd name="connsiteX2" fmla="*/ 13428 w 34870"/>
                          <a:gd name="connsiteY2" fmla="*/ 36983 h 61559"/>
                          <a:gd name="connsiteX3" fmla="*/ 34871 w 34870"/>
                          <a:gd name="connsiteY3" fmla="*/ 28749 h 61559"/>
                          <a:gd name="connsiteX4" fmla="*/ 14137 w 34870"/>
                          <a:gd name="connsiteY4" fmla="*/ 25953 h 61559"/>
                          <a:gd name="connsiteX5" fmla="*/ 26847 w 34870"/>
                          <a:gd name="connsiteY5" fmla="*/ 0 h 61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4870" h="61559">
                            <a:moveTo>
                              <a:pt x="26847" y="0"/>
                            </a:moveTo>
                            <a:cubicBezTo>
                              <a:pt x="14503" y="8250"/>
                              <a:pt x="-9043" y="37477"/>
                              <a:pt x="3644" y="61560"/>
                            </a:cubicBezTo>
                            <a:cubicBezTo>
                              <a:pt x="3644" y="61560"/>
                              <a:pt x="4536" y="45953"/>
                              <a:pt x="13428" y="36983"/>
                            </a:cubicBezTo>
                            <a:lnTo>
                              <a:pt x="34871" y="28749"/>
                            </a:lnTo>
                            <a:lnTo>
                              <a:pt x="14137" y="25953"/>
                            </a:lnTo>
                            <a:lnTo>
                              <a:pt x="26847" y="0"/>
                            </a:ln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38" name="任意多边形: 形状 137">
                      <a:extLst>
                        <a:ext uri="{FF2B5EF4-FFF2-40B4-BE49-F238E27FC236}">
                          <a16:creationId xmlns:a16="http://schemas.microsoft.com/office/drawing/2014/main" id="{E43367CD-81D0-3D6D-8499-A3ED7EF4DE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06111" y="1835878"/>
                      <a:ext cx="410223" cy="477053"/>
                    </a:xfrm>
                    <a:custGeom>
                      <a:avLst/>
                      <a:gdLst>
                        <a:gd name="connsiteX0" fmla="*/ 406810 w 410223"/>
                        <a:gd name="connsiteY0" fmla="*/ 0 h 477053"/>
                        <a:gd name="connsiteX1" fmla="*/ 7103 w 410223"/>
                        <a:gd name="connsiteY1" fmla="*/ 0 h 477053"/>
                        <a:gd name="connsiteX2" fmla="*/ 206259 w 410223"/>
                        <a:gd name="connsiteY2" fmla="*/ 476761 h 477053"/>
                        <a:gd name="connsiteX3" fmla="*/ 406810 w 410223"/>
                        <a:gd name="connsiteY3" fmla="*/ 0 h 47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0223" h="477053">
                          <a:moveTo>
                            <a:pt x="406810" y="0"/>
                          </a:moveTo>
                          <a:lnTo>
                            <a:pt x="7103" y="0"/>
                          </a:lnTo>
                          <a:cubicBezTo>
                            <a:pt x="-8807" y="69561"/>
                            <a:pt x="-17540" y="463555"/>
                            <a:pt x="206259" y="476761"/>
                          </a:cubicBezTo>
                          <a:cubicBezTo>
                            <a:pt x="432436" y="490111"/>
                            <a:pt x="413394" y="40970"/>
                            <a:pt x="406810" y="0"/>
                          </a:cubicBezTo>
                          <a:close/>
                        </a:path>
                      </a:pathLst>
                    </a:custGeom>
                    <a:solidFill>
                      <a:srgbClr val="D7A28E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9" name="图形 1">
                      <a:extLst>
                        <a:ext uri="{FF2B5EF4-FFF2-40B4-BE49-F238E27FC236}">
                          <a16:creationId xmlns:a16="http://schemas.microsoft.com/office/drawing/2014/main" id="{6EF75803-A718-7EB5-E0AF-C2A7C8E9B2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80959" y="1937116"/>
                      <a:ext cx="272026" cy="319851"/>
                      <a:chOff x="9180959" y="1937116"/>
                      <a:chExt cx="272026" cy="319851"/>
                    </a:xfrm>
                  </p:grpSpPr>
                  <p:sp>
                    <p:nvSpPr>
                      <p:cNvPr id="140" name="任意多边形: 形状 139">
                        <a:extLst>
                          <a:ext uri="{FF2B5EF4-FFF2-40B4-BE49-F238E27FC236}">
                            <a16:creationId xmlns:a16="http://schemas.microsoft.com/office/drawing/2014/main" id="{E53BA924-8A13-AC13-9FDD-9B4BFA0F16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09633" y="2033000"/>
                        <a:ext cx="28059" cy="86486"/>
                      </a:xfrm>
                      <a:custGeom>
                        <a:avLst/>
                        <a:gdLst>
                          <a:gd name="connsiteX0" fmla="*/ 6213 w 28059"/>
                          <a:gd name="connsiteY0" fmla="*/ 0 h 86486"/>
                          <a:gd name="connsiteX1" fmla="*/ 750 w 28059"/>
                          <a:gd name="connsiteY1" fmla="*/ 81110 h 86486"/>
                          <a:gd name="connsiteX2" fmla="*/ 1047 w 28059"/>
                          <a:gd name="connsiteY2" fmla="*/ 84308 h 86486"/>
                          <a:gd name="connsiteX3" fmla="*/ 5436 w 28059"/>
                          <a:gd name="connsiteY3" fmla="*/ 86484 h 86486"/>
                          <a:gd name="connsiteX4" fmla="*/ 6213 w 28059"/>
                          <a:gd name="connsiteY4" fmla="*/ 0 h 864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8059" h="86486">
                            <a:moveTo>
                              <a:pt x="6213" y="0"/>
                            </a:moveTo>
                            <a:cubicBezTo>
                              <a:pt x="5939" y="30"/>
                              <a:pt x="34582" y="72608"/>
                              <a:pt x="750" y="81110"/>
                            </a:cubicBezTo>
                            <a:cubicBezTo>
                              <a:pt x="-348" y="81427"/>
                              <a:pt x="-233" y="82826"/>
                              <a:pt x="1047" y="84308"/>
                            </a:cubicBezTo>
                            <a:cubicBezTo>
                              <a:pt x="2350" y="85791"/>
                              <a:pt x="4293" y="86532"/>
                              <a:pt x="5436" y="86484"/>
                            </a:cubicBezTo>
                            <a:cubicBezTo>
                              <a:pt x="55225" y="84440"/>
                              <a:pt x="7493" y="-132"/>
                              <a:pt x="6213" y="0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2" name="任意多边形: 形状 141">
                        <a:extLst>
                          <a:ext uri="{FF2B5EF4-FFF2-40B4-BE49-F238E27FC236}">
                            <a16:creationId xmlns:a16="http://schemas.microsoft.com/office/drawing/2014/main" id="{9ACE1862-021B-BF50-BFCF-17396EC602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80959" y="1941413"/>
                        <a:ext cx="99753" cy="22650"/>
                      </a:xfrm>
                      <a:custGeom>
                        <a:avLst/>
                        <a:gdLst>
                          <a:gd name="connsiteX0" fmla="*/ 5225 w 99753"/>
                          <a:gd name="connsiteY0" fmla="*/ 18538 h 22650"/>
                          <a:gd name="connsiteX1" fmla="*/ 356 w 99753"/>
                          <a:gd name="connsiteY1" fmla="*/ 16796 h 22650"/>
                          <a:gd name="connsiteX2" fmla="*/ 2093 w 99753"/>
                          <a:gd name="connsiteY2" fmla="*/ 11922 h 22650"/>
                          <a:gd name="connsiteX3" fmla="*/ 99728 w 99753"/>
                          <a:gd name="connsiteY3" fmla="*/ 22390 h 22650"/>
                          <a:gd name="connsiteX4" fmla="*/ 5225 w 99753"/>
                          <a:gd name="connsiteY4" fmla="*/ 18538 h 226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753" h="22650">
                            <a:moveTo>
                              <a:pt x="5225" y="18538"/>
                            </a:moveTo>
                            <a:cubicBezTo>
                              <a:pt x="3213" y="18584"/>
                              <a:pt x="1224" y="18634"/>
                              <a:pt x="356" y="16796"/>
                            </a:cubicBezTo>
                            <a:cubicBezTo>
                              <a:pt x="-513" y="14970"/>
                              <a:pt x="264" y="12784"/>
                              <a:pt x="2093" y="11922"/>
                            </a:cubicBezTo>
                            <a:cubicBezTo>
                              <a:pt x="69096" y="-19883"/>
                              <a:pt x="99431" y="21965"/>
                              <a:pt x="99728" y="22390"/>
                            </a:cubicBezTo>
                            <a:cubicBezTo>
                              <a:pt x="100871" y="24041"/>
                              <a:pt x="63289" y="17265"/>
                              <a:pt x="5225" y="18538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" name="任意多边形: 形状 142">
                        <a:extLst>
                          <a:ext uri="{FF2B5EF4-FFF2-40B4-BE49-F238E27FC236}">
                            <a16:creationId xmlns:a16="http://schemas.microsoft.com/office/drawing/2014/main" id="{E726098E-4AAC-9F50-5F80-8F6AAC37E6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3242" y="1937116"/>
                        <a:ext cx="99743" cy="22649"/>
                      </a:xfrm>
                      <a:custGeom>
                        <a:avLst/>
                        <a:gdLst>
                          <a:gd name="connsiteX0" fmla="*/ 94529 w 99743"/>
                          <a:gd name="connsiteY0" fmla="*/ 18539 h 22649"/>
                          <a:gd name="connsiteX1" fmla="*/ 99398 w 99743"/>
                          <a:gd name="connsiteY1" fmla="*/ 16797 h 22649"/>
                          <a:gd name="connsiteX2" fmla="*/ 97661 w 99743"/>
                          <a:gd name="connsiteY2" fmla="*/ 11924 h 22649"/>
                          <a:gd name="connsiteX3" fmla="*/ 25 w 99743"/>
                          <a:gd name="connsiteY3" fmla="*/ 22389 h 22649"/>
                          <a:gd name="connsiteX4" fmla="*/ 94529 w 99743"/>
                          <a:gd name="connsiteY4" fmla="*/ 18539 h 2264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743" h="22649">
                            <a:moveTo>
                              <a:pt x="94529" y="18539"/>
                            </a:moveTo>
                            <a:cubicBezTo>
                              <a:pt x="96540" y="18585"/>
                              <a:pt x="98529" y="18633"/>
                              <a:pt x="99398" y="16797"/>
                            </a:cubicBezTo>
                            <a:cubicBezTo>
                              <a:pt x="100244" y="14971"/>
                              <a:pt x="99489" y="12785"/>
                              <a:pt x="97661" y="11924"/>
                            </a:cubicBezTo>
                            <a:cubicBezTo>
                              <a:pt x="30658" y="-19884"/>
                              <a:pt x="323" y="21966"/>
                              <a:pt x="25" y="22389"/>
                            </a:cubicBezTo>
                            <a:cubicBezTo>
                              <a:pt x="-1118" y="24039"/>
                              <a:pt x="36464" y="17264"/>
                              <a:pt x="94529" y="18539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4" name="任意多边形: 形状 143">
                        <a:extLst>
                          <a:ext uri="{FF2B5EF4-FFF2-40B4-BE49-F238E27FC236}">
                            <a16:creationId xmlns:a16="http://schemas.microsoft.com/office/drawing/2014/main" id="{5D81B2F1-241E-E11B-FED4-0139C6DA72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54286" y="2166994"/>
                        <a:ext cx="137020" cy="61505"/>
                      </a:xfrm>
                      <a:custGeom>
                        <a:avLst/>
                        <a:gdLst>
                          <a:gd name="connsiteX0" fmla="*/ 137021 w 137020"/>
                          <a:gd name="connsiteY0" fmla="*/ 0 h 61505"/>
                          <a:gd name="connsiteX1" fmla="*/ 1141 w 137020"/>
                          <a:gd name="connsiteY1" fmla="*/ 12397 h 61505"/>
                          <a:gd name="connsiteX2" fmla="*/ 137021 w 137020"/>
                          <a:gd name="connsiteY2" fmla="*/ 0 h 615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37020" h="61505">
                            <a:moveTo>
                              <a:pt x="137021" y="0"/>
                            </a:moveTo>
                            <a:cubicBezTo>
                              <a:pt x="137021" y="0"/>
                              <a:pt x="76762" y="36816"/>
                              <a:pt x="1141" y="12397"/>
                            </a:cubicBezTo>
                            <a:cubicBezTo>
                              <a:pt x="-11432" y="44108"/>
                              <a:pt x="82888" y="110985"/>
                              <a:pt x="1370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CFAF7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6" name="任意多边形: 形状 145">
                        <a:extLst>
                          <a:ext uri="{FF2B5EF4-FFF2-40B4-BE49-F238E27FC236}">
                            <a16:creationId xmlns:a16="http://schemas.microsoft.com/office/drawing/2014/main" id="{DD447C1C-F07A-C00F-89EA-CBC6ACAAE5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80228" y="1986397"/>
                        <a:ext cx="43905" cy="63314"/>
                      </a:xfrm>
                      <a:custGeom>
                        <a:avLst/>
                        <a:gdLst>
                          <a:gd name="connsiteX0" fmla="*/ 43906 w 43905"/>
                          <a:gd name="connsiteY0" fmla="*/ 35406 h 63314"/>
                          <a:gd name="connsiteX1" fmla="*/ 25823 w 43905"/>
                          <a:gd name="connsiteY1" fmla="*/ 63183 h 63314"/>
                          <a:gd name="connsiteX2" fmla="*/ 357 w 43905"/>
                          <a:gd name="connsiteY2" fmla="*/ 34393 h 63314"/>
                          <a:gd name="connsiteX3" fmla="*/ 18005 w 43905"/>
                          <a:gd name="connsiteY3" fmla="*/ 105 h 63314"/>
                          <a:gd name="connsiteX4" fmla="*/ 34784 w 43905"/>
                          <a:gd name="connsiteY4" fmla="*/ 7770 h 63314"/>
                          <a:gd name="connsiteX5" fmla="*/ 26989 w 43905"/>
                          <a:gd name="connsiteY5" fmla="*/ 22963 h 63314"/>
                          <a:gd name="connsiteX6" fmla="*/ 41460 w 43905"/>
                          <a:gd name="connsiteY6" fmla="*/ 35987 h 63314"/>
                          <a:gd name="connsiteX7" fmla="*/ 43906 w 43905"/>
                          <a:gd name="connsiteY7" fmla="*/ 35406 h 6331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3905" h="63314">
                            <a:moveTo>
                              <a:pt x="43906" y="35406"/>
                            </a:moveTo>
                            <a:cubicBezTo>
                              <a:pt x="43608" y="50018"/>
                              <a:pt x="36385" y="61880"/>
                              <a:pt x="25823" y="63183"/>
                            </a:cubicBezTo>
                            <a:cubicBezTo>
                              <a:pt x="13959" y="64774"/>
                              <a:pt x="2529" y="51753"/>
                              <a:pt x="357" y="34393"/>
                            </a:cubicBezTo>
                            <a:cubicBezTo>
                              <a:pt x="-1814" y="16887"/>
                              <a:pt x="6141" y="1553"/>
                              <a:pt x="18005" y="105"/>
                            </a:cubicBezTo>
                            <a:cubicBezTo>
                              <a:pt x="24086" y="-617"/>
                              <a:pt x="30167" y="2419"/>
                              <a:pt x="34784" y="7770"/>
                            </a:cubicBezTo>
                            <a:cubicBezTo>
                              <a:pt x="29595" y="10088"/>
                              <a:pt x="26258" y="16309"/>
                              <a:pt x="26989" y="22963"/>
                            </a:cubicBezTo>
                            <a:cubicBezTo>
                              <a:pt x="27995" y="31065"/>
                              <a:pt x="34510" y="36851"/>
                              <a:pt x="41460" y="35987"/>
                            </a:cubicBezTo>
                            <a:cubicBezTo>
                              <a:pt x="42328" y="35836"/>
                              <a:pt x="43197" y="35694"/>
                              <a:pt x="43906" y="35406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7" name="任意多边形: 形状 146">
                        <a:extLst>
                          <a:ext uri="{FF2B5EF4-FFF2-40B4-BE49-F238E27FC236}">
                            <a16:creationId xmlns:a16="http://schemas.microsoft.com/office/drawing/2014/main" id="{4B9984D1-16A7-3C33-2C4C-253C277CFD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05024" y="1990440"/>
                        <a:ext cx="43788" cy="63445"/>
                      </a:xfrm>
                      <a:custGeom>
                        <a:avLst/>
                        <a:gdLst>
                          <a:gd name="connsiteX0" fmla="*/ 25828 w 43788"/>
                          <a:gd name="connsiteY0" fmla="*/ 63335 h 63445"/>
                          <a:gd name="connsiteX1" fmla="*/ 362 w 43788"/>
                          <a:gd name="connsiteY1" fmla="*/ 34399 h 63445"/>
                          <a:gd name="connsiteX2" fmla="*/ 18010 w 43788"/>
                          <a:gd name="connsiteY2" fmla="*/ 109 h 63445"/>
                          <a:gd name="connsiteX3" fmla="*/ 31611 w 43788"/>
                          <a:gd name="connsiteY3" fmla="*/ 4885 h 63445"/>
                          <a:gd name="connsiteX4" fmla="*/ 26102 w 43788"/>
                          <a:gd name="connsiteY4" fmla="*/ 18918 h 63445"/>
                          <a:gd name="connsiteX5" fmla="*/ 40436 w 43788"/>
                          <a:gd name="connsiteY5" fmla="*/ 31942 h 63445"/>
                          <a:gd name="connsiteX6" fmla="*/ 43613 w 43788"/>
                          <a:gd name="connsiteY6" fmla="*/ 31073 h 63445"/>
                          <a:gd name="connsiteX7" fmla="*/ 25828 w 43788"/>
                          <a:gd name="connsiteY7" fmla="*/ 63335 h 634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3788" h="63445">
                            <a:moveTo>
                              <a:pt x="25828" y="63335"/>
                            </a:moveTo>
                            <a:cubicBezTo>
                              <a:pt x="13827" y="64782"/>
                              <a:pt x="2397" y="51761"/>
                              <a:pt x="362" y="34399"/>
                            </a:cubicBezTo>
                            <a:cubicBezTo>
                              <a:pt x="-1810" y="16895"/>
                              <a:pt x="6008" y="1703"/>
                              <a:pt x="18010" y="109"/>
                            </a:cubicBezTo>
                            <a:cubicBezTo>
                              <a:pt x="22787" y="-469"/>
                              <a:pt x="27565" y="1268"/>
                              <a:pt x="31611" y="4885"/>
                            </a:cubicBezTo>
                            <a:cubicBezTo>
                              <a:pt x="27702" y="7779"/>
                              <a:pt x="25394" y="13133"/>
                              <a:pt x="26102" y="18918"/>
                            </a:cubicBezTo>
                            <a:cubicBezTo>
                              <a:pt x="26971" y="27020"/>
                              <a:pt x="33486" y="32806"/>
                              <a:pt x="40436" y="31942"/>
                            </a:cubicBezTo>
                            <a:cubicBezTo>
                              <a:pt x="41601" y="31793"/>
                              <a:pt x="42607" y="31508"/>
                              <a:pt x="43613" y="31073"/>
                            </a:cubicBezTo>
                            <a:cubicBezTo>
                              <a:pt x="45076" y="47711"/>
                              <a:pt x="37258" y="61742"/>
                              <a:pt x="25828" y="63335"/>
                            </a:cubicBezTo>
                            <a:close/>
                          </a:path>
                        </a:pathLst>
                      </a:custGeom>
                      <a:solidFill>
                        <a:srgbClr val="11405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8" name="任意多边形: 形状 147">
                        <a:extLst>
                          <a:ext uri="{FF2B5EF4-FFF2-40B4-BE49-F238E27FC236}">
                            <a16:creationId xmlns:a16="http://schemas.microsoft.com/office/drawing/2014/main" id="{1E32B272-8948-4027-0EDB-1E9F92B868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73219" y="2240556"/>
                        <a:ext cx="56970" cy="16411"/>
                      </a:xfrm>
                      <a:custGeom>
                        <a:avLst/>
                        <a:gdLst>
                          <a:gd name="connsiteX0" fmla="*/ 45073 w 56970"/>
                          <a:gd name="connsiteY0" fmla="*/ 15946 h 16411"/>
                          <a:gd name="connsiteX1" fmla="*/ 55132 w 56970"/>
                          <a:gd name="connsiteY1" fmla="*/ 13715 h 16411"/>
                          <a:gd name="connsiteX2" fmla="*/ 56801 w 56970"/>
                          <a:gd name="connsiteY2" fmla="*/ 10099 h 16411"/>
                          <a:gd name="connsiteX3" fmla="*/ 53166 w 56970"/>
                          <a:gd name="connsiteY3" fmla="*/ 8434 h 16411"/>
                          <a:gd name="connsiteX4" fmla="*/ 4382 w 56970"/>
                          <a:gd name="connsiteY4" fmla="*/ 458 h 16411"/>
                          <a:gd name="connsiteX5" fmla="*/ 473 w 56970"/>
                          <a:gd name="connsiteY5" fmla="*/ 1231 h 16411"/>
                          <a:gd name="connsiteX6" fmla="*/ 1251 w 56970"/>
                          <a:gd name="connsiteY6" fmla="*/ 5152 h 16411"/>
                          <a:gd name="connsiteX7" fmla="*/ 45073 w 56970"/>
                          <a:gd name="connsiteY7" fmla="*/ 15946 h 164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6970" h="16411">
                            <a:moveTo>
                              <a:pt x="45073" y="15946"/>
                            </a:moveTo>
                            <a:cubicBezTo>
                              <a:pt x="50994" y="15212"/>
                              <a:pt x="54743" y="13863"/>
                              <a:pt x="55132" y="13715"/>
                            </a:cubicBezTo>
                            <a:cubicBezTo>
                              <a:pt x="56595" y="13166"/>
                              <a:pt x="57326" y="11557"/>
                              <a:pt x="56801" y="10099"/>
                            </a:cubicBezTo>
                            <a:cubicBezTo>
                              <a:pt x="56252" y="8640"/>
                              <a:pt x="54606" y="7897"/>
                              <a:pt x="53166" y="8434"/>
                            </a:cubicBezTo>
                            <a:cubicBezTo>
                              <a:pt x="52937" y="8530"/>
                              <a:pt x="29048" y="17005"/>
                              <a:pt x="4382" y="458"/>
                            </a:cubicBezTo>
                            <a:cubicBezTo>
                              <a:pt x="3080" y="-378"/>
                              <a:pt x="1342" y="-40"/>
                              <a:pt x="473" y="1231"/>
                            </a:cubicBezTo>
                            <a:cubicBezTo>
                              <a:pt x="-395" y="2527"/>
                              <a:pt x="-29" y="4281"/>
                              <a:pt x="1251" y="5152"/>
                            </a:cubicBezTo>
                            <a:cubicBezTo>
                              <a:pt x="18396" y="16639"/>
                              <a:pt x="34946" y="17196"/>
                              <a:pt x="45073" y="15946"/>
                            </a:cubicBezTo>
                            <a:close/>
                          </a:path>
                        </a:pathLst>
                      </a:custGeom>
                      <a:solidFill>
                        <a:srgbClr val="C18C7C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49" name="任意多边形: 形状 148">
                      <a:extLst>
                        <a:ext uri="{FF2B5EF4-FFF2-40B4-BE49-F238E27FC236}">
                          <a16:creationId xmlns:a16="http://schemas.microsoft.com/office/drawing/2014/main" id="{276B5958-0891-A6DD-1DDF-716D62F616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56498" y="1772876"/>
                      <a:ext cx="375722" cy="206187"/>
                    </a:xfrm>
                    <a:custGeom>
                      <a:avLst/>
                      <a:gdLst>
                        <a:gd name="connsiteX0" fmla="*/ 141174 w 375722"/>
                        <a:gd name="connsiteY0" fmla="*/ 2720 h 206187"/>
                        <a:gd name="connsiteX1" fmla="*/ 2231 w 375722"/>
                        <a:gd name="connsiteY1" fmla="*/ 20416 h 206187"/>
                        <a:gd name="connsiteX2" fmla="*/ 306909 w 375722"/>
                        <a:gd name="connsiteY2" fmla="*/ 66099 h 206187"/>
                        <a:gd name="connsiteX3" fmla="*/ 358755 w 375722"/>
                        <a:gd name="connsiteY3" fmla="*/ 206188 h 206187"/>
                        <a:gd name="connsiteX4" fmla="*/ 347028 w 375722"/>
                        <a:gd name="connsiteY4" fmla="*/ 22585 h 206187"/>
                        <a:gd name="connsiteX5" fmla="*/ 141174 w 375722"/>
                        <a:gd name="connsiteY5" fmla="*/ 2720 h 206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75722" h="206187">
                          <a:moveTo>
                            <a:pt x="141174" y="2720"/>
                          </a:moveTo>
                          <a:cubicBezTo>
                            <a:pt x="73897" y="15775"/>
                            <a:pt x="69257" y="6240"/>
                            <a:pt x="2231" y="20416"/>
                          </a:cubicBezTo>
                          <a:cubicBezTo>
                            <a:pt x="-30459" y="233617"/>
                            <a:pt x="306909" y="66099"/>
                            <a:pt x="306909" y="66099"/>
                          </a:cubicBezTo>
                          <a:cubicBezTo>
                            <a:pt x="287935" y="178504"/>
                            <a:pt x="358755" y="206188"/>
                            <a:pt x="358755" y="206188"/>
                          </a:cubicBezTo>
                          <a:cubicBezTo>
                            <a:pt x="387719" y="162662"/>
                            <a:pt x="376815" y="106100"/>
                            <a:pt x="347028" y="22585"/>
                          </a:cubicBezTo>
                          <a:cubicBezTo>
                            <a:pt x="336124" y="21410"/>
                            <a:pt x="202119" y="-9110"/>
                            <a:pt x="141174" y="2720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" name="任意多边形: 形状 150">
                      <a:extLst>
                        <a:ext uri="{FF2B5EF4-FFF2-40B4-BE49-F238E27FC236}">
                          <a16:creationId xmlns:a16="http://schemas.microsoft.com/office/drawing/2014/main" id="{BCC2E71B-6541-F813-8138-DE1179A901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9027" y="1793380"/>
                      <a:ext cx="45254" cy="188621"/>
                    </a:xfrm>
                    <a:custGeom>
                      <a:avLst/>
                      <a:gdLst>
                        <a:gd name="connsiteX0" fmla="*/ 45255 w 45254"/>
                        <a:gd name="connsiteY0" fmla="*/ 989 h 188621"/>
                        <a:gd name="connsiteX1" fmla="*/ 8039 w 45254"/>
                        <a:gd name="connsiteY1" fmla="*/ 188622 h 188621"/>
                        <a:gd name="connsiteX2" fmla="*/ 5913 w 45254"/>
                        <a:gd name="connsiteY2" fmla="*/ 71469 h 188621"/>
                        <a:gd name="connsiteX3" fmla="*/ 45255 w 45254"/>
                        <a:gd name="connsiteY3" fmla="*/ 989 h 188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254" h="188621">
                          <a:moveTo>
                            <a:pt x="45255" y="989"/>
                          </a:moveTo>
                          <a:cubicBezTo>
                            <a:pt x="45255" y="989"/>
                            <a:pt x="41689" y="137633"/>
                            <a:pt x="8039" y="188622"/>
                          </a:cubicBezTo>
                          <a:cubicBezTo>
                            <a:pt x="8039" y="188622"/>
                            <a:pt x="-8535" y="156799"/>
                            <a:pt x="5913" y="71469"/>
                          </a:cubicBezTo>
                          <a:cubicBezTo>
                            <a:pt x="20383" y="-13856"/>
                            <a:pt x="45255" y="989"/>
                            <a:pt x="45255" y="989"/>
                          </a:cubicBezTo>
                          <a:close/>
                        </a:path>
                      </a:pathLst>
                    </a:custGeom>
                    <a:solidFill>
                      <a:srgbClr val="11405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52" name="图形 1">
                    <a:extLst>
                      <a:ext uri="{FF2B5EF4-FFF2-40B4-BE49-F238E27FC236}">
                        <a16:creationId xmlns:a16="http://schemas.microsoft.com/office/drawing/2014/main" id="{614E68E0-3C18-0D76-D047-14049BE1BB28}"/>
                      </a:ext>
                    </a:extLst>
                  </p:cNvPr>
                  <p:cNvGrpSpPr/>
                  <p:nvPr/>
                </p:nvGrpSpPr>
                <p:grpSpPr>
                  <a:xfrm>
                    <a:off x="9095483" y="1659265"/>
                    <a:ext cx="438238" cy="295023"/>
                    <a:chOff x="9095483" y="1659265"/>
                    <a:chExt cx="438238" cy="295023"/>
                  </a:xfrm>
                </p:grpSpPr>
                <p:sp>
                  <p:nvSpPr>
                    <p:cNvPr id="154" name="任意多边形: 形状 153">
                      <a:extLst>
                        <a:ext uri="{FF2B5EF4-FFF2-40B4-BE49-F238E27FC236}">
                          <a16:creationId xmlns:a16="http://schemas.microsoft.com/office/drawing/2014/main" id="{35D0DC23-CF57-A4C0-8EF0-38B377D793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5483" y="1659265"/>
                      <a:ext cx="438238" cy="293871"/>
                    </a:xfrm>
                    <a:custGeom>
                      <a:avLst/>
                      <a:gdLst>
                        <a:gd name="connsiteX0" fmla="*/ 423154 w 438238"/>
                        <a:gd name="connsiteY0" fmla="*/ 133364 h 293871"/>
                        <a:gd name="connsiteX1" fmla="*/ 214854 w 438238"/>
                        <a:gd name="connsiteY1" fmla="*/ 338 h 293871"/>
                        <a:gd name="connsiteX2" fmla="*/ 9891 w 438238"/>
                        <a:gd name="connsiteY2" fmla="*/ 141889 h 293871"/>
                        <a:gd name="connsiteX3" fmla="*/ 975 w 438238"/>
                        <a:gd name="connsiteY3" fmla="*/ 290751 h 293871"/>
                        <a:gd name="connsiteX4" fmla="*/ 437876 w 438238"/>
                        <a:gd name="connsiteY4" fmla="*/ 293871 h 293871"/>
                        <a:gd name="connsiteX5" fmla="*/ 423154 w 438238"/>
                        <a:gd name="connsiteY5" fmla="*/ 133364 h 2938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8238" h="293871">
                          <a:moveTo>
                            <a:pt x="423154" y="133364"/>
                          </a:moveTo>
                          <a:cubicBezTo>
                            <a:pt x="390898" y="60649"/>
                            <a:pt x="320741" y="-5304"/>
                            <a:pt x="214854" y="338"/>
                          </a:cubicBezTo>
                          <a:cubicBezTo>
                            <a:pt x="109332" y="5959"/>
                            <a:pt x="37117" y="73074"/>
                            <a:pt x="9891" y="141889"/>
                          </a:cubicBezTo>
                          <a:cubicBezTo>
                            <a:pt x="-4351" y="232225"/>
                            <a:pt x="975" y="290751"/>
                            <a:pt x="975" y="290751"/>
                          </a:cubicBezTo>
                          <a:cubicBezTo>
                            <a:pt x="975" y="290751"/>
                            <a:pt x="224340" y="125535"/>
                            <a:pt x="437876" y="293871"/>
                          </a:cubicBezTo>
                          <a:cubicBezTo>
                            <a:pt x="437876" y="293869"/>
                            <a:pt x="441899" y="221670"/>
                            <a:pt x="423154" y="133364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75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5" name="任意多边形: 形状 154">
                      <a:extLst>
                        <a:ext uri="{FF2B5EF4-FFF2-40B4-BE49-F238E27FC236}">
                          <a16:creationId xmlns:a16="http://schemas.microsoft.com/office/drawing/2014/main" id="{96D18F52-9A68-D71A-6B81-DF84503B0C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98263" y="1820020"/>
                      <a:ext cx="432627" cy="134268"/>
                    </a:xfrm>
                    <a:custGeom>
                      <a:avLst/>
                      <a:gdLst>
                        <a:gd name="connsiteX0" fmla="*/ 207 w 432627"/>
                        <a:gd name="connsiteY0" fmla="*/ 134268 h 134268"/>
                        <a:gd name="connsiteX1" fmla="*/ 221332 w 432627"/>
                        <a:gd name="connsiteY1" fmla="*/ 98 h 134268"/>
                        <a:gd name="connsiteX2" fmla="*/ 431918 w 432627"/>
                        <a:gd name="connsiteY2" fmla="*/ 134051 h 134268"/>
                        <a:gd name="connsiteX3" fmla="*/ 207 w 432627"/>
                        <a:gd name="connsiteY3" fmla="*/ 134268 h 1342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32627" h="134268">
                          <a:moveTo>
                            <a:pt x="207" y="134268"/>
                          </a:moveTo>
                          <a:cubicBezTo>
                            <a:pt x="207" y="134268"/>
                            <a:pt x="-15269" y="4435"/>
                            <a:pt x="221332" y="98"/>
                          </a:cubicBezTo>
                          <a:cubicBezTo>
                            <a:pt x="456150" y="-4204"/>
                            <a:pt x="431918" y="134051"/>
                            <a:pt x="431918" y="134051"/>
                          </a:cubicBezTo>
                          <a:cubicBezTo>
                            <a:pt x="431918" y="134051"/>
                            <a:pt x="242295" y="80977"/>
                            <a:pt x="207" y="134268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56" name="图形 1">
                <a:extLst>
                  <a:ext uri="{FF2B5EF4-FFF2-40B4-BE49-F238E27FC236}">
                    <a16:creationId xmlns:a16="http://schemas.microsoft.com/office/drawing/2014/main" id="{02685CBC-77E4-A291-12C5-9DD61B7639BF}"/>
                  </a:ext>
                </a:extLst>
              </p:cNvPr>
              <p:cNvGrpSpPr/>
              <p:nvPr/>
            </p:nvGrpSpPr>
            <p:grpSpPr>
              <a:xfrm>
                <a:off x="8071865" y="1874788"/>
                <a:ext cx="823020" cy="785896"/>
                <a:chOff x="8071865" y="1874788"/>
                <a:chExt cx="823020" cy="785896"/>
              </a:xfrm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2586A3C1-D6F5-92A2-D23B-6938F8C7D9A3}"/>
                    </a:ext>
                  </a:extLst>
                </p:cNvPr>
                <p:cNvSpPr/>
                <p:nvPr/>
              </p:nvSpPr>
              <p:spPr>
                <a:xfrm>
                  <a:off x="8579845" y="2452822"/>
                  <a:ext cx="144176" cy="89306"/>
                </a:xfrm>
                <a:custGeom>
                  <a:avLst/>
                  <a:gdLst>
                    <a:gd name="connsiteX0" fmla="*/ 0 w 144176"/>
                    <a:gd name="connsiteY0" fmla="*/ 34806 h 89306"/>
                    <a:gd name="connsiteX1" fmla="*/ 139812 w 144176"/>
                    <a:gd name="connsiteY1" fmla="*/ 478 h 89306"/>
                    <a:gd name="connsiteX2" fmla="*/ 132222 w 144176"/>
                    <a:gd name="connsiteY2" fmla="*/ 42705 h 89306"/>
                    <a:gd name="connsiteX3" fmla="*/ 55893 w 144176"/>
                    <a:gd name="connsiteY3" fmla="*/ 89307 h 89306"/>
                    <a:gd name="connsiteX4" fmla="*/ 0 w 144176"/>
                    <a:gd name="connsiteY4" fmla="*/ 34806 h 89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176" h="89306">
                      <a:moveTo>
                        <a:pt x="0" y="34806"/>
                      </a:moveTo>
                      <a:cubicBezTo>
                        <a:pt x="0" y="34806"/>
                        <a:pt x="130736" y="-4760"/>
                        <a:pt x="139812" y="478"/>
                      </a:cubicBezTo>
                      <a:cubicBezTo>
                        <a:pt x="139812" y="478"/>
                        <a:pt x="153574" y="19113"/>
                        <a:pt x="132222" y="42705"/>
                      </a:cubicBezTo>
                      <a:cubicBezTo>
                        <a:pt x="120678" y="55447"/>
                        <a:pt x="55893" y="89307"/>
                        <a:pt x="55893" y="89307"/>
                      </a:cubicBezTo>
                      <a:lnTo>
                        <a:pt x="0" y="34806"/>
                      </a:ln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1C897C11-8395-7A70-3A43-F7B0CC609A3E}"/>
                    </a:ext>
                  </a:extLst>
                </p:cNvPr>
                <p:cNvSpPr/>
                <p:nvPr/>
              </p:nvSpPr>
              <p:spPr>
                <a:xfrm>
                  <a:off x="8496467" y="2292139"/>
                  <a:ext cx="221667" cy="368545"/>
                </a:xfrm>
                <a:custGeom>
                  <a:avLst/>
                  <a:gdLst>
                    <a:gd name="connsiteX0" fmla="*/ 27576 w 221667"/>
                    <a:gd name="connsiteY0" fmla="*/ 363001 h 368545"/>
                    <a:gd name="connsiteX1" fmla="*/ 146974 w 221667"/>
                    <a:gd name="connsiteY1" fmla="*/ 368490 h 368545"/>
                    <a:gd name="connsiteX2" fmla="*/ 203439 w 221667"/>
                    <a:gd name="connsiteY2" fmla="*/ 318005 h 368545"/>
                    <a:gd name="connsiteX3" fmla="*/ 221521 w 221667"/>
                    <a:gd name="connsiteY3" fmla="*/ 49965 h 368545"/>
                    <a:gd name="connsiteX4" fmla="*/ 195849 w 221667"/>
                    <a:gd name="connsiteY4" fmla="*/ 0 h 368545"/>
                    <a:gd name="connsiteX5" fmla="*/ 173812 w 221667"/>
                    <a:gd name="connsiteY5" fmla="*/ 919 h 368545"/>
                    <a:gd name="connsiteX6" fmla="*/ 127132 w 221667"/>
                    <a:gd name="connsiteY6" fmla="*/ 32047 h 368545"/>
                    <a:gd name="connsiteX7" fmla="*/ 5151 w 221667"/>
                    <a:gd name="connsiteY7" fmla="*/ 292953 h 368545"/>
                    <a:gd name="connsiteX8" fmla="*/ 27576 w 221667"/>
                    <a:gd name="connsiteY8" fmla="*/ 363001 h 36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1667" h="368545">
                      <a:moveTo>
                        <a:pt x="27576" y="363001"/>
                      </a:moveTo>
                      <a:lnTo>
                        <a:pt x="146974" y="368490"/>
                      </a:lnTo>
                      <a:cubicBezTo>
                        <a:pt x="176418" y="369822"/>
                        <a:pt x="201541" y="347385"/>
                        <a:pt x="203439" y="318005"/>
                      </a:cubicBezTo>
                      <a:cubicBezTo>
                        <a:pt x="208033" y="247727"/>
                        <a:pt x="216194" y="123906"/>
                        <a:pt x="221521" y="49965"/>
                      </a:cubicBezTo>
                      <a:cubicBezTo>
                        <a:pt x="223052" y="28932"/>
                        <a:pt x="212422" y="10134"/>
                        <a:pt x="195849" y="0"/>
                      </a:cubicBezTo>
                      <a:lnTo>
                        <a:pt x="173812" y="919"/>
                      </a:lnTo>
                      <a:cubicBezTo>
                        <a:pt x="153672" y="1790"/>
                        <a:pt x="135659" y="13769"/>
                        <a:pt x="127132" y="32047"/>
                      </a:cubicBezTo>
                      <a:lnTo>
                        <a:pt x="5151" y="292953"/>
                      </a:lnTo>
                      <a:cubicBezTo>
                        <a:pt x="-7399" y="319763"/>
                        <a:pt x="4099" y="349763"/>
                        <a:pt x="27576" y="363001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E63C1DC7-6EE9-011A-B90D-12A3C8CDC745}"/>
                    </a:ext>
                  </a:extLst>
                </p:cNvPr>
                <p:cNvSpPr/>
                <p:nvPr/>
              </p:nvSpPr>
              <p:spPr>
                <a:xfrm>
                  <a:off x="8710193" y="2186960"/>
                  <a:ext cx="184691" cy="203196"/>
                </a:xfrm>
                <a:custGeom>
                  <a:avLst/>
                  <a:gdLst>
                    <a:gd name="connsiteX0" fmla="*/ 137137 w 184691"/>
                    <a:gd name="connsiteY0" fmla="*/ 34425 h 203196"/>
                    <a:gd name="connsiteX1" fmla="*/ 180640 w 184691"/>
                    <a:gd name="connsiteY1" fmla="*/ 138975 h 203196"/>
                    <a:gd name="connsiteX2" fmla="*/ 180640 w 184691"/>
                    <a:gd name="connsiteY2" fmla="*/ 138975 h 203196"/>
                    <a:gd name="connsiteX3" fmla="*/ 86525 w 184691"/>
                    <a:gd name="connsiteY3" fmla="*/ 201950 h 203196"/>
                    <a:gd name="connsiteX4" fmla="*/ 0 w 184691"/>
                    <a:gd name="connsiteY4" fmla="*/ 185758 h 203196"/>
                    <a:gd name="connsiteX5" fmla="*/ 56121 w 184691"/>
                    <a:gd name="connsiteY5" fmla="*/ 0 h 203196"/>
                    <a:gd name="connsiteX6" fmla="*/ 137137 w 184691"/>
                    <a:gd name="connsiteY6" fmla="*/ 34425 h 203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4691" h="203196">
                      <a:moveTo>
                        <a:pt x="137137" y="34425"/>
                      </a:moveTo>
                      <a:cubicBezTo>
                        <a:pt x="175428" y="50692"/>
                        <a:pt x="193350" y="96844"/>
                        <a:pt x="180640" y="138975"/>
                      </a:cubicBezTo>
                      <a:lnTo>
                        <a:pt x="180640" y="138975"/>
                      </a:lnTo>
                      <a:cubicBezTo>
                        <a:pt x="167907" y="181108"/>
                        <a:pt x="127399" y="209615"/>
                        <a:pt x="86525" y="201950"/>
                      </a:cubicBezTo>
                      <a:lnTo>
                        <a:pt x="0" y="185758"/>
                      </a:lnTo>
                      <a:lnTo>
                        <a:pt x="56121" y="0"/>
                      </a:lnTo>
                      <a:lnTo>
                        <a:pt x="137137" y="34425"/>
                      </a:ln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3EFC85EA-6E72-3A29-A160-5009449BFE83}"/>
                    </a:ext>
                  </a:extLst>
                </p:cNvPr>
                <p:cNvSpPr/>
                <p:nvPr/>
              </p:nvSpPr>
              <p:spPr>
                <a:xfrm>
                  <a:off x="8157575" y="1878475"/>
                  <a:ext cx="678053" cy="518244"/>
                </a:xfrm>
                <a:custGeom>
                  <a:avLst/>
                  <a:gdLst>
                    <a:gd name="connsiteX0" fmla="*/ 155082 w 678053"/>
                    <a:gd name="connsiteY0" fmla="*/ 0 h 518244"/>
                    <a:gd name="connsiteX1" fmla="*/ 627210 w 678053"/>
                    <a:gd name="connsiteY1" fmla="*/ 296369 h 518244"/>
                    <a:gd name="connsiteX2" fmla="*/ 662346 w 678053"/>
                    <a:gd name="connsiteY2" fmla="*/ 318419 h 518244"/>
                    <a:gd name="connsiteX3" fmla="*/ 677502 w 678053"/>
                    <a:gd name="connsiteY3" fmla="*/ 353013 h 518244"/>
                    <a:gd name="connsiteX4" fmla="*/ 659534 w 678053"/>
                    <a:gd name="connsiteY4" fmla="*/ 426225 h 518244"/>
                    <a:gd name="connsiteX5" fmla="*/ 633656 w 678053"/>
                    <a:gd name="connsiteY5" fmla="*/ 497822 h 518244"/>
                    <a:gd name="connsiteX6" fmla="*/ 602475 w 678053"/>
                    <a:gd name="connsiteY6" fmla="*/ 518243 h 518244"/>
                    <a:gd name="connsiteX7" fmla="*/ 560573 w 678053"/>
                    <a:gd name="connsiteY7" fmla="*/ 517889 h 518244"/>
                    <a:gd name="connsiteX8" fmla="*/ 0 w 678053"/>
                    <a:gd name="connsiteY8" fmla="*/ 513232 h 518244"/>
                    <a:gd name="connsiteX9" fmla="*/ 155082 w 678053"/>
                    <a:gd name="connsiteY9" fmla="*/ 0 h 518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8053" h="518244">
                      <a:moveTo>
                        <a:pt x="155082" y="0"/>
                      </a:moveTo>
                      <a:lnTo>
                        <a:pt x="627210" y="296369"/>
                      </a:lnTo>
                      <a:lnTo>
                        <a:pt x="662346" y="318419"/>
                      </a:lnTo>
                      <a:cubicBezTo>
                        <a:pt x="674027" y="325757"/>
                        <a:pt x="679971" y="339455"/>
                        <a:pt x="677502" y="353013"/>
                      </a:cubicBezTo>
                      <a:cubicBezTo>
                        <a:pt x="673364" y="375505"/>
                        <a:pt x="667352" y="400379"/>
                        <a:pt x="659534" y="426225"/>
                      </a:cubicBezTo>
                      <a:cubicBezTo>
                        <a:pt x="651624" y="452356"/>
                        <a:pt x="642777" y="476642"/>
                        <a:pt x="633656" y="497822"/>
                      </a:cubicBezTo>
                      <a:cubicBezTo>
                        <a:pt x="628284" y="510279"/>
                        <a:pt x="616031" y="518351"/>
                        <a:pt x="602475" y="518243"/>
                      </a:cubicBezTo>
                      <a:lnTo>
                        <a:pt x="560573" y="517889"/>
                      </a:lnTo>
                      <a:lnTo>
                        <a:pt x="0" y="513232"/>
                      </a:lnTo>
                      <a:lnTo>
                        <a:pt x="15508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4FD0A219-7162-647E-8A02-CED8FB36C9D7}"/>
                    </a:ext>
                  </a:extLst>
                </p:cNvPr>
                <p:cNvSpPr/>
                <p:nvPr/>
              </p:nvSpPr>
              <p:spPr>
                <a:xfrm>
                  <a:off x="8071865" y="1874788"/>
                  <a:ext cx="326515" cy="520603"/>
                </a:xfrm>
                <a:custGeom>
                  <a:avLst/>
                  <a:gdLst>
                    <a:gd name="connsiteX0" fmla="*/ 19622 w 326515"/>
                    <a:gd name="connsiteY0" fmla="*/ 216909 h 520603"/>
                    <a:gd name="connsiteX1" fmla="*/ 85711 w 326515"/>
                    <a:gd name="connsiteY1" fmla="*/ 516915 h 520603"/>
                    <a:gd name="connsiteX2" fmla="*/ 287519 w 326515"/>
                    <a:gd name="connsiteY2" fmla="*/ 356399 h 520603"/>
                    <a:gd name="connsiteX3" fmla="*/ 306904 w 326515"/>
                    <a:gd name="connsiteY3" fmla="*/ 303723 h 520603"/>
                    <a:gd name="connsiteX4" fmla="*/ 322609 w 326515"/>
                    <a:gd name="connsiteY4" fmla="*/ 232173 h 520603"/>
                    <a:gd name="connsiteX5" fmla="*/ 240793 w 326515"/>
                    <a:gd name="connsiteY5" fmla="*/ 3685 h 520603"/>
                    <a:gd name="connsiteX6" fmla="*/ 19622 w 326515"/>
                    <a:gd name="connsiteY6" fmla="*/ 216909 h 52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6515" h="520603">
                      <a:moveTo>
                        <a:pt x="19622" y="216909"/>
                      </a:moveTo>
                      <a:cubicBezTo>
                        <a:pt x="-23194" y="358625"/>
                        <a:pt x="6386" y="492948"/>
                        <a:pt x="85711" y="516915"/>
                      </a:cubicBezTo>
                      <a:cubicBezTo>
                        <a:pt x="154748" y="537782"/>
                        <a:pt x="238690" y="468216"/>
                        <a:pt x="287519" y="356399"/>
                      </a:cubicBezTo>
                      <a:cubicBezTo>
                        <a:pt x="294834" y="339727"/>
                        <a:pt x="301326" y="322109"/>
                        <a:pt x="306904" y="303723"/>
                      </a:cubicBezTo>
                      <a:cubicBezTo>
                        <a:pt x="314196" y="279480"/>
                        <a:pt x="319408" y="255477"/>
                        <a:pt x="322609" y="232173"/>
                      </a:cubicBezTo>
                      <a:cubicBezTo>
                        <a:pt x="338154" y="119277"/>
                        <a:pt x="306584" y="23566"/>
                        <a:pt x="240793" y="3685"/>
                      </a:cubicBezTo>
                      <a:cubicBezTo>
                        <a:pt x="161492" y="-20281"/>
                        <a:pt x="62462" y="75168"/>
                        <a:pt x="19622" y="216909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DE2AABD7-B6D0-9BFE-4732-369B967499B5}"/>
                    </a:ext>
                  </a:extLst>
                </p:cNvPr>
                <p:cNvSpPr/>
                <p:nvPr/>
              </p:nvSpPr>
              <p:spPr>
                <a:xfrm>
                  <a:off x="8232888" y="2080508"/>
                  <a:ext cx="161585" cy="150678"/>
                </a:xfrm>
                <a:custGeom>
                  <a:avLst/>
                  <a:gdLst>
                    <a:gd name="connsiteX0" fmla="*/ 2776 w 161585"/>
                    <a:gd name="connsiteY0" fmla="*/ 45868 h 150678"/>
                    <a:gd name="connsiteX1" fmla="*/ 45868 w 161585"/>
                    <a:gd name="connsiteY1" fmla="*/ 126308 h 150678"/>
                    <a:gd name="connsiteX2" fmla="*/ 126495 w 161585"/>
                    <a:gd name="connsiteY2" fmla="*/ 150678 h 150678"/>
                    <a:gd name="connsiteX3" fmla="*/ 145880 w 161585"/>
                    <a:gd name="connsiteY3" fmla="*/ 98002 h 150678"/>
                    <a:gd name="connsiteX4" fmla="*/ 161585 w 161585"/>
                    <a:gd name="connsiteY4" fmla="*/ 26453 h 150678"/>
                    <a:gd name="connsiteX5" fmla="*/ 83198 w 161585"/>
                    <a:gd name="connsiteY5" fmla="*/ 2767 h 150678"/>
                    <a:gd name="connsiteX6" fmla="*/ 34072 w 161585"/>
                    <a:gd name="connsiteY6" fmla="*/ 7666 h 150678"/>
                    <a:gd name="connsiteX7" fmla="*/ 2776 w 161585"/>
                    <a:gd name="connsiteY7" fmla="*/ 45868 h 150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1585" h="150678">
                      <a:moveTo>
                        <a:pt x="2776" y="45868"/>
                      </a:moveTo>
                      <a:cubicBezTo>
                        <a:pt x="-7533" y="79991"/>
                        <a:pt x="11761" y="115993"/>
                        <a:pt x="45868" y="126308"/>
                      </a:cubicBezTo>
                      <a:lnTo>
                        <a:pt x="126495" y="150678"/>
                      </a:lnTo>
                      <a:cubicBezTo>
                        <a:pt x="133810" y="134007"/>
                        <a:pt x="140302" y="116388"/>
                        <a:pt x="145880" y="98002"/>
                      </a:cubicBezTo>
                      <a:cubicBezTo>
                        <a:pt x="153173" y="73759"/>
                        <a:pt x="158385" y="49756"/>
                        <a:pt x="161585" y="26453"/>
                      </a:cubicBezTo>
                      <a:lnTo>
                        <a:pt x="83198" y="2767"/>
                      </a:lnTo>
                      <a:cubicBezTo>
                        <a:pt x="66167" y="-2374"/>
                        <a:pt x="48588" y="-131"/>
                        <a:pt x="34072" y="7666"/>
                      </a:cubicBezTo>
                      <a:cubicBezTo>
                        <a:pt x="19510" y="15471"/>
                        <a:pt x="7943" y="28826"/>
                        <a:pt x="2776" y="45868"/>
                      </a:cubicBezTo>
                      <a:close/>
                    </a:path>
                  </a:pathLst>
                </a:custGeom>
                <a:solidFill>
                  <a:srgbClr val="2F62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" name="图形 1">
                <a:extLst>
                  <a:ext uri="{FF2B5EF4-FFF2-40B4-BE49-F238E27FC236}">
                    <a16:creationId xmlns:a16="http://schemas.microsoft.com/office/drawing/2014/main" id="{0E1E75FA-D5DC-C939-A11E-1CF5361AEBF4}"/>
                  </a:ext>
                </a:extLst>
              </p:cNvPr>
              <p:cNvGrpSpPr/>
              <p:nvPr/>
            </p:nvGrpSpPr>
            <p:grpSpPr>
              <a:xfrm>
                <a:off x="8463340" y="2405675"/>
                <a:ext cx="207030" cy="194020"/>
                <a:chOff x="8463340" y="2405675"/>
                <a:chExt cx="207030" cy="194020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2E70DD25-EEB0-F023-15C5-1EBF563D5150}"/>
                    </a:ext>
                  </a:extLst>
                </p:cNvPr>
                <p:cNvSpPr/>
                <p:nvPr/>
              </p:nvSpPr>
              <p:spPr>
                <a:xfrm>
                  <a:off x="8463340" y="2405675"/>
                  <a:ext cx="207030" cy="194020"/>
                </a:xfrm>
                <a:custGeom>
                  <a:avLst/>
                  <a:gdLst>
                    <a:gd name="connsiteX0" fmla="*/ 62624 w 207030"/>
                    <a:gd name="connsiteY0" fmla="*/ 215 h 194020"/>
                    <a:gd name="connsiteX1" fmla="*/ 204745 w 207030"/>
                    <a:gd name="connsiteY1" fmla="*/ 25574 h 194020"/>
                    <a:gd name="connsiteX2" fmla="*/ 204173 w 207030"/>
                    <a:gd name="connsiteY2" fmla="*/ 51216 h 194020"/>
                    <a:gd name="connsiteX3" fmla="*/ 169495 w 207030"/>
                    <a:gd name="connsiteY3" fmla="*/ 63967 h 194020"/>
                    <a:gd name="connsiteX4" fmla="*/ 207031 w 207030"/>
                    <a:gd name="connsiteY4" fmla="*/ 76554 h 194020"/>
                    <a:gd name="connsiteX5" fmla="*/ 197773 w 207030"/>
                    <a:gd name="connsiteY5" fmla="*/ 104452 h 194020"/>
                    <a:gd name="connsiteX6" fmla="*/ 160054 w 207030"/>
                    <a:gd name="connsiteY6" fmla="*/ 111370 h 194020"/>
                    <a:gd name="connsiteX7" fmla="*/ 190732 w 207030"/>
                    <a:gd name="connsiteY7" fmla="*/ 122068 h 194020"/>
                    <a:gd name="connsiteX8" fmla="*/ 183805 w 207030"/>
                    <a:gd name="connsiteY8" fmla="*/ 147790 h 194020"/>
                    <a:gd name="connsiteX9" fmla="*/ 127935 w 207030"/>
                    <a:gd name="connsiteY9" fmla="*/ 151432 h 194020"/>
                    <a:gd name="connsiteX10" fmla="*/ 161037 w 207030"/>
                    <a:gd name="connsiteY10" fmla="*/ 162464 h 194020"/>
                    <a:gd name="connsiteX11" fmla="*/ 153447 w 207030"/>
                    <a:gd name="connsiteY11" fmla="*/ 187405 h 194020"/>
                    <a:gd name="connsiteX12" fmla="*/ 35101 w 207030"/>
                    <a:gd name="connsiteY12" fmla="*/ 189105 h 194020"/>
                    <a:gd name="connsiteX13" fmla="*/ 3463 w 207030"/>
                    <a:gd name="connsiteY13" fmla="*/ 92362 h 194020"/>
                    <a:gd name="connsiteX14" fmla="*/ 62624 w 207030"/>
                    <a:gd name="connsiteY14" fmla="*/ 215 h 19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7030" h="194020">
                      <a:moveTo>
                        <a:pt x="62624" y="215"/>
                      </a:moveTo>
                      <a:cubicBezTo>
                        <a:pt x="98606" y="-2734"/>
                        <a:pt x="204745" y="25574"/>
                        <a:pt x="204745" y="25574"/>
                      </a:cubicBezTo>
                      <a:cubicBezTo>
                        <a:pt x="204745" y="25574"/>
                        <a:pt x="208265" y="45057"/>
                        <a:pt x="204173" y="51216"/>
                      </a:cubicBezTo>
                      <a:cubicBezTo>
                        <a:pt x="197521" y="61224"/>
                        <a:pt x="193726" y="65977"/>
                        <a:pt x="169495" y="63967"/>
                      </a:cubicBezTo>
                      <a:cubicBezTo>
                        <a:pt x="185862" y="68434"/>
                        <a:pt x="207031" y="76554"/>
                        <a:pt x="207031" y="76554"/>
                      </a:cubicBezTo>
                      <a:cubicBezTo>
                        <a:pt x="207031" y="76554"/>
                        <a:pt x="203556" y="99789"/>
                        <a:pt x="197773" y="104452"/>
                      </a:cubicBezTo>
                      <a:cubicBezTo>
                        <a:pt x="190046" y="110695"/>
                        <a:pt x="175278" y="113144"/>
                        <a:pt x="160054" y="111370"/>
                      </a:cubicBezTo>
                      <a:cubicBezTo>
                        <a:pt x="171301" y="115757"/>
                        <a:pt x="190732" y="122068"/>
                        <a:pt x="190732" y="122068"/>
                      </a:cubicBezTo>
                      <a:cubicBezTo>
                        <a:pt x="190732" y="122068"/>
                        <a:pt x="190229" y="144037"/>
                        <a:pt x="183805" y="147790"/>
                      </a:cubicBezTo>
                      <a:cubicBezTo>
                        <a:pt x="171575" y="154930"/>
                        <a:pt x="148761" y="154363"/>
                        <a:pt x="127935" y="151432"/>
                      </a:cubicBezTo>
                      <a:cubicBezTo>
                        <a:pt x="142680" y="155661"/>
                        <a:pt x="161037" y="162464"/>
                        <a:pt x="161037" y="162464"/>
                      </a:cubicBezTo>
                      <a:cubicBezTo>
                        <a:pt x="161037" y="162464"/>
                        <a:pt x="159185" y="183847"/>
                        <a:pt x="153447" y="187405"/>
                      </a:cubicBezTo>
                      <a:cubicBezTo>
                        <a:pt x="131090" y="201223"/>
                        <a:pt x="35101" y="189105"/>
                        <a:pt x="35101" y="189105"/>
                      </a:cubicBezTo>
                      <a:cubicBezTo>
                        <a:pt x="14161" y="170010"/>
                        <a:pt x="-8882" y="117032"/>
                        <a:pt x="3463" y="92362"/>
                      </a:cubicBezTo>
                      <a:cubicBezTo>
                        <a:pt x="28014" y="43233"/>
                        <a:pt x="48405" y="1400"/>
                        <a:pt x="62624" y="215"/>
                      </a:cubicBez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D32D3E5-2AA5-A061-3517-A7471B8C36A5}"/>
                    </a:ext>
                  </a:extLst>
                </p:cNvPr>
                <p:cNvSpPr/>
                <p:nvPr/>
              </p:nvSpPr>
              <p:spPr>
                <a:xfrm>
                  <a:off x="8544069" y="2455429"/>
                  <a:ext cx="88770" cy="14456"/>
                </a:xfrm>
                <a:custGeom>
                  <a:avLst/>
                  <a:gdLst>
                    <a:gd name="connsiteX0" fmla="*/ 0 w 88770"/>
                    <a:gd name="connsiteY0" fmla="*/ 1564 h 14456"/>
                    <a:gd name="connsiteX1" fmla="*/ 13259 w 88770"/>
                    <a:gd name="connsiteY1" fmla="*/ 1 h 14456"/>
                    <a:gd name="connsiteX2" fmla="*/ 45126 w 88770"/>
                    <a:gd name="connsiteY2" fmla="*/ 2817 h 14456"/>
                    <a:gd name="connsiteX3" fmla="*/ 88766 w 88770"/>
                    <a:gd name="connsiteY3" fmla="*/ 14215 h 14456"/>
                    <a:gd name="connsiteX4" fmla="*/ 44371 w 88770"/>
                    <a:gd name="connsiteY4" fmla="*/ 7510 h 14456"/>
                    <a:gd name="connsiteX5" fmla="*/ 13076 w 88770"/>
                    <a:gd name="connsiteY5" fmla="*/ 3359 h 14456"/>
                    <a:gd name="connsiteX6" fmla="*/ 0 w 88770"/>
                    <a:gd name="connsiteY6" fmla="*/ 1564 h 14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8770" h="14456">
                      <a:moveTo>
                        <a:pt x="0" y="1564"/>
                      </a:moveTo>
                      <a:cubicBezTo>
                        <a:pt x="-23" y="984"/>
                        <a:pt x="5029" y="44"/>
                        <a:pt x="13259" y="1"/>
                      </a:cubicBezTo>
                      <a:cubicBezTo>
                        <a:pt x="21466" y="-29"/>
                        <a:pt x="32804" y="821"/>
                        <a:pt x="45126" y="2817"/>
                      </a:cubicBezTo>
                      <a:cubicBezTo>
                        <a:pt x="69792" y="6760"/>
                        <a:pt x="89108" y="12965"/>
                        <a:pt x="88766" y="14215"/>
                      </a:cubicBezTo>
                      <a:cubicBezTo>
                        <a:pt x="88423" y="15502"/>
                        <a:pt x="68763" y="11405"/>
                        <a:pt x="44371" y="7510"/>
                      </a:cubicBezTo>
                      <a:cubicBezTo>
                        <a:pt x="32187" y="5537"/>
                        <a:pt x="21123" y="4182"/>
                        <a:pt x="13076" y="3359"/>
                      </a:cubicBezTo>
                      <a:cubicBezTo>
                        <a:pt x="5052" y="2547"/>
                        <a:pt x="46" y="2294"/>
                        <a:pt x="0" y="1564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61A8C686-FF9F-59E8-94CA-462672B7E7B5}"/>
                    </a:ext>
                  </a:extLst>
                </p:cNvPr>
                <p:cNvSpPr/>
                <p:nvPr/>
              </p:nvSpPr>
              <p:spPr>
                <a:xfrm>
                  <a:off x="8539086" y="2502414"/>
                  <a:ext cx="84311" cy="14915"/>
                </a:xfrm>
                <a:custGeom>
                  <a:avLst/>
                  <a:gdLst>
                    <a:gd name="connsiteX0" fmla="*/ 0 w 84311"/>
                    <a:gd name="connsiteY0" fmla="*/ 796 h 14915"/>
                    <a:gd name="connsiteX1" fmla="*/ 12664 w 84311"/>
                    <a:gd name="connsiteY1" fmla="*/ 162 h 14915"/>
                    <a:gd name="connsiteX2" fmla="*/ 42794 w 84311"/>
                    <a:gd name="connsiteY2" fmla="*/ 3911 h 14915"/>
                    <a:gd name="connsiteX3" fmla="*/ 84308 w 84311"/>
                    <a:gd name="connsiteY3" fmla="*/ 14628 h 14915"/>
                    <a:gd name="connsiteX4" fmla="*/ 41971 w 84311"/>
                    <a:gd name="connsiteY4" fmla="*/ 8591 h 14915"/>
                    <a:gd name="connsiteX5" fmla="*/ 12299 w 84311"/>
                    <a:gd name="connsiteY5" fmla="*/ 3502 h 14915"/>
                    <a:gd name="connsiteX6" fmla="*/ 0 w 84311"/>
                    <a:gd name="connsiteY6" fmla="*/ 796 h 14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311" h="14915">
                      <a:moveTo>
                        <a:pt x="0" y="796"/>
                      </a:moveTo>
                      <a:cubicBezTo>
                        <a:pt x="23" y="174"/>
                        <a:pt x="4869" y="-247"/>
                        <a:pt x="12664" y="162"/>
                      </a:cubicBezTo>
                      <a:cubicBezTo>
                        <a:pt x="20460" y="572"/>
                        <a:pt x="31135" y="1859"/>
                        <a:pt x="42794" y="3911"/>
                      </a:cubicBezTo>
                      <a:cubicBezTo>
                        <a:pt x="66134" y="8010"/>
                        <a:pt x="84605" y="13366"/>
                        <a:pt x="84308" y="14628"/>
                      </a:cubicBezTo>
                      <a:cubicBezTo>
                        <a:pt x="84011" y="15922"/>
                        <a:pt x="65151" y="12662"/>
                        <a:pt x="41971" y="8591"/>
                      </a:cubicBezTo>
                      <a:cubicBezTo>
                        <a:pt x="30678" y="6652"/>
                        <a:pt x="20437" y="4899"/>
                        <a:pt x="12299" y="3502"/>
                      </a:cubicBezTo>
                      <a:cubicBezTo>
                        <a:pt x="4709" y="2250"/>
                        <a:pt x="-23" y="1486"/>
                        <a:pt x="0" y="796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92688C4F-A8C8-E50B-8C4B-E7A26D6FE3AE}"/>
                    </a:ext>
                  </a:extLst>
                </p:cNvPr>
                <p:cNvSpPr/>
                <p:nvPr/>
              </p:nvSpPr>
              <p:spPr>
                <a:xfrm>
                  <a:off x="8539083" y="2548167"/>
                  <a:ext cx="57132" cy="10591"/>
                </a:xfrm>
                <a:custGeom>
                  <a:avLst/>
                  <a:gdLst>
                    <a:gd name="connsiteX0" fmla="*/ 2 w 57132"/>
                    <a:gd name="connsiteY0" fmla="*/ 548 h 10591"/>
                    <a:gd name="connsiteX1" fmla="*/ 28966 w 57132"/>
                    <a:gd name="connsiteY1" fmla="*/ 2953 h 10591"/>
                    <a:gd name="connsiteX2" fmla="*/ 57130 w 57132"/>
                    <a:gd name="connsiteY2" fmla="*/ 10044 h 10591"/>
                    <a:gd name="connsiteX3" fmla="*/ 28189 w 57132"/>
                    <a:gd name="connsiteY3" fmla="*/ 7639 h 10591"/>
                    <a:gd name="connsiteX4" fmla="*/ 2 w 57132"/>
                    <a:gd name="connsiteY4" fmla="*/ 548 h 10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32" h="10591">
                      <a:moveTo>
                        <a:pt x="2" y="548"/>
                      </a:moveTo>
                      <a:cubicBezTo>
                        <a:pt x="231" y="-746"/>
                        <a:pt x="13192" y="331"/>
                        <a:pt x="28966" y="2953"/>
                      </a:cubicBezTo>
                      <a:cubicBezTo>
                        <a:pt x="44739" y="5575"/>
                        <a:pt x="57335" y="8750"/>
                        <a:pt x="57130" y="10044"/>
                      </a:cubicBezTo>
                      <a:cubicBezTo>
                        <a:pt x="56901" y="11338"/>
                        <a:pt x="43962" y="10261"/>
                        <a:pt x="28189" y="7639"/>
                      </a:cubicBezTo>
                      <a:cubicBezTo>
                        <a:pt x="12415" y="5019"/>
                        <a:pt x="-203" y="1844"/>
                        <a:pt x="2" y="54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1">
              <a:extLst>
                <a:ext uri="{FF2B5EF4-FFF2-40B4-BE49-F238E27FC236}">
                  <a16:creationId xmlns:a16="http://schemas.microsoft.com/office/drawing/2014/main" id="{6BD9C4FD-3E14-B586-2827-8ECB46FAC639}"/>
                </a:ext>
              </a:extLst>
            </p:cNvPr>
            <p:cNvGrpSpPr/>
            <p:nvPr/>
          </p:nvGrpSpPr>
          <p:grpSpPr>
            <a:xfrm>
              <a:off x="5799859" y="3172555"/>
              <a:ext cx="4064215" cy="2944504"/>
              <a:chOff x="5799859" y="3172555"/>
              <a:chExt cx="4064215" cy="2944504"/>
            </a:xfrm>
          </p:grpSpPr>
          <p:grpSp>
            <p:nvGrpSpPr>
              <p:cNvPr id="169" name="图形 1">
                <a:extLst>
                  <a:ext uri="{FF2B5EF4-FFF2-40B4-BE49-F238E27FC236}">
                    <a16:creationId xmlns:a16="http://schemas.microsoft.com/office/drawing/2014/main" id="{BBD206FC-A1CE-111C-5637-F8ACE67443AE}"/>
                  </a:ext>
                </a:extLst>
              </p:cNvPr>
              <p:cNvGrpSpPr/>
              <p:nvPr/>
            </p:nvGrpSpPr>
            <p:grpSpPr>
              <a:xfrm>
                <a:off x="5887733" y="3739414"/>
                <a:ext cx="3888741" cy="2377645"/>
                <a:chOff x="5887733" y="3739414"/>
                <a:chExt cx="3888741" cy="2377645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A7256490-4F1B-A324-50CB-1B3ED56C781E}"/>
                    </a:ext>
                  </a:extLst>
                </p:cNvPr>
                <p:cNvSpPr/>
                <p:nvPr/>
              </p:nvSpPr>
              <p:spPr>
                <a:xfrm>
                  <a:off x="5887733" y="3739414"/>
                  <a:ext cx="3888741" cy="2377645"/>
                </a:xfrm>
                <a:custGeom>
                  <a:avLst/>
                  <a:gdLst>
                    <a:gd name="connsiteX0" fmla="*/ 268710 w 3888741"/>
                    <a:gd name="connsiteY0" fmla="*/ 0 h 2377645"/>
                    <a:gd name="connsiteX1" fmla="*/ 3619703 w 3888741"/>
                    <a:gd name="connsiteY1" fmla="*/ 0 h 2377645"/>
                    <a:gd name="connsiteX2" fmla="*/ 3888742 w 3888741"/>
                    <a:gd name="connsiteY2" fmla="*/ 268697 h 2377645"/>
                    <a:gd name="connsiteX3" fmla="*/ 3888742 w 3888741"/>
                    <a:gd name="connsiteY3" fmla="*/ 2108630 h 2377645"/>
                    <a:gd name="connsiteX4" fmla="*/ 3619703 w 3888741"/>
                    <a:gd name="connsiteY4" fmla="*/ 2377646 h 2377645"/>
                    <a:gd name="connsiteX5" fmla="*/ 268710 w 3888741"/>
                    <a:gd name="connsiteY5" fmla="*/ 2377646 h 2377645"/>
                    <a:gd name="connsiteX6" fmla="*/ 0 w 3888741"/>
                    <a:gd name="connsiteY6" fmla="*/ 2108630 h 2377645"/>
                    <a:gd name="connsiteX7" fmla="*/ 0 w 3888741"/>
                    <a:gd name="connsiteY7" fmla="*/ 268697 h 2377645"/>
                    <a:gd name="connsiteX8" fmla="*/ 268710 w 3888741"/>
                    <a:gd name="connsiteY8" fmla="*/ 0 h 2377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88741" h="2377645">
                      <a:moveTo>
                        <a:pt x="268710" y="0"/>
                      </a:moveTo>
                      <a:lnTo>
                        <a:pt x="3619703" y="0"/>
                      </a:lnTo>
                      <a:cubicBezTo>
                        <a:pt x="3768339" y="0"/>
                        <a:pt x="3888742" y="120427"/>
                        <a:pt x="3888742" y="268697"/>
                      </a:cubicBezTo>
                      <a:lnTo>
                        <a:pt x="3888742" y="2108630"/>
                      </a:lnTo>
                      <a:cubicBezTo>
                        <a:pt x="3888742" y="2257243"/>
                        <a:pt x="3768339" y="2377646"/>
                        <a:pt x="3619703" y="2377646"/>
                      </a:cubicBezTo>
                      <a:lnTo>
                        <a:pt x="268710" y="2377646"/>
                      </a:lnTo>
                      <a:cubicBezTo>
                        <a:pt x="120404" y="2377646"/>
                        <a:pt x="0" y="2257243"/>
                        <a:pt x="0" y="2108630"/>
                      </a:cubicBezTo>
                      <a:lnTo>
                        <a:pt x="0" y="268697"/>
                      </a:lnTo>
                      <a:cubicBezTo>
                        <a:pt x="0" y="120427"/>
                        <a:pt x="120401" y="0"/>
                        <a:pt x="26871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774EE55-E011-62C9-9FF3-E7260AF50070}"/>
                    </a:ext>
                  </a:extLst>
                </p:cNvPr>
                <p:cNvSpPr/>
                <p:nvPr/>
              </p:nvSpPr>
              <p:spPr>
                <a:xfrm>
                  <a:off x="6051415" y="3903069"/>
                  <a:ext cx="3560993" cy="2050198"/>
                </a:xfrm>
                <a:custGeom>
                  <a:avLst/>
                  <a:gdLst>
                    <a:gd name="connsiteX0" fmla="*/ 0 w 3560993"/>
                    <a:gd name="connsiteY0" fmla="*/ 1945043 h 2050198"/>
                    <a:gd name="connsiteX1" fmla="*/ 716 w 3560993"/>
                    <a:gd name="connsiteY1" fmla="*/ 1957388 h 2050198"/>
                    <a:gd name="connsiteX2" fmla="*/ 105145 w 3560993"/>
                    <a:gd name="connsiteY2" fmla="*/ 2050199 h 2050198"/>
                    <a:gd name="connsiteX3" fmla="*/ 3455838 w 3560993"/>
                    <a:gd name="connsiteY3" fmla="*/ 2050199 h 2050198"/>
                    <a:gd name="connsiteX4" fmla="*/ 3560308 w 3560993"/>
                    <a:gd name="connsiteY4" fmla="*/ 1957273 h 2050198"/>
                    <a:gd name="connsiteX5" fmla="*/ 3560994 w 3560993"/>
                    <a:gd name="connsiteY5" fmla="*/ 1945043 h 2050198"/>
                    <a:gd name="connsiteX6" fmla="*/ 3560994 w 3560993"/>
                    <a:gd name="connsiteY6" fmla="*/ 105133 h 2050198"/>
                    <a:gd name="connsiteX7" fmla="*/ 3557085 w 3560993"/>
                    <a:gd name="connsiteY7" fmla="*/ 77244 h 2050198"/>
                    <a:gd name="connsiteX8" fmla="*/ 3455861 w 3560993"/>
                    <a:gd name="connsiteY8" fmla="*/ 0 h 2050198"/>
                    <a:gd name="connsiteX9" fmla="*/ 105145 w 3560993"/>
                    <a:gd name="connsiteY9" fmla="*/ 0 h 2050198"/>
                    <a:gd name="connsiteX10" fmla="*/ 3943 w 3560993"/>
                    <a:gd name="connsiteY10" fmla="*/ 77038 h 2050198"/>
                    <a:gd name="connsiteX11" fmla="*/ 0 w 3560993"/>
                    <a:gd name="connsiteY11" fmla="*/ 105133 h 2050198"/>
                    <a:gd name="connsiteX12" fmla="*/ 0 w 3560993"/>
                    <a:gd name="connsiteY12" fmla="*/ 1945043 h 2050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60993" h="2050198">
                      <a:moveTo>
                        <a:pt x="0" y="1945043"/>
                      </a:moveTo>
                      <a:cubicBezTo>
                        <a:pt x="0" y="1949226"/>
                        <a:pt x="242" y="1953181"/>
                        <a:pt x="716" y="1957388"/>
                      </a:cubicBezTo>
                      <a:cubicBezTo>
                        <a:pt x="6755" y="2010240"/>
                        <a:pt x="51668" y="2050199"/>
                        <a:pt x="105145" y="2050199"/>
                      </a:cubicBezTo>
                      <a:lnTo>
                        <a:pt x="3455838" y="2050199"/>
                      </a:lnTo>
                      <a:cubicBezTo>
                        <a:pt x="3509330" y="2050199"/>
                        <a:pt x="3554227" y="2010240"/>
                        <a:pt x="3560308" y="1957273"/>
                      </a:cubicBezTo>
                      <a:cubicBezTo>
                        <a:pt x="3560765" y="1953204"/>
                        <a:pt x="3560994" y="1949226"/>
                        <a:pt x="3560994" y="1945043"/>
                      </a:cubicBezTo>
                      <a:lnTo>
                        <a:pt x="3560994" y="105133"/>
                      </a:lnTo>
                      <a:cubicBezTo>
                        <a:pt x="3560994" y="95806"/>
                        <a:pt x="3559691" y="86456"/>
                        <a:pt x="3557085" y="77244"/>
                      </a:cubicBezTo>
                      <a:cubicBezTo>
                        <a:pt x="3544649" y="31684"/>
                        <a:pt x="3503044" y="0"/>
                        <a:pt x="3455861" y="0"/>
                      </a:cubicBezTo>
                      <a:lnTo>
                        <a:pt x="105145" y="0"/>
                      </a:lnTo>
                      <a:cubicBezTo>
                        <a:pt x="57964" y="0"/>
                        <a:pt x="16347" y="31707"/>
                        <a:pt x="3943" y="77038"/>
                      </a:cubicBezTo>
                      <a:cubicBezTo>
                        <a:pt x="1305" y="86456"/>
                        <a:pt x="0" y="95806"/>
                        <a:pt x="0" y="105133"/>
                      </a:cubicBezTo>
                      <a:lnTo>
                        <a:pt x="0" y="1945043"/>
                      </a:ln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172" name="图形 1">
                  <a:extLst>
                    <a:ext uri="{FF2B5EF4-FFF2-40B4-BE49-F238E27FC236}">
                      <a16:creationId xmlns:a16="http://schemas.microsoft.com/office/drawing/2014/main" id="{47C285E2-6E50-562C-0F26-FB3AE52AEDE6}"/>
                    </a:ext>
                  </a:extLst>
                </p:cNvPr>
                <p:cNvGrpSpPr/>
                <p:nvPr/>
              </p:nvGrpSpPr>
              <p:grpSpPr>
                <a:xfrm>
                  <a:off x="6399253" y="4384664"/>
                  <a:ext cx="2865432" cy="1312206"/>
                  <a:chOff x="6399253" y="4384664"/>
                  <a:chExt cx="2865432" cy="1312206"/>
                </a:xfrm>
              </p:grpSpPr>
              <p:grpSp>
                <p:nvGrpSpPr>
                  <p:cNvPr id="173" name="图形 1">
                    <a:extLst>
                      <a:ext uri="{FF2B5EF4-FFF2-40B4-BE49-F238E27FC236}">
                        <a16:creationId xmlns:a16="http://schemas.microsoft.com/office/drawing/2014/main" id="{A8A0149A-9970-7C7C-65F7-C90DDB0571FD}"/>
                      </a:ext>
                    </a:extLst>
                  </p:cNvPr>
                  <p:cNvGrpSpPr/>
                  <p:nvPr/>
                </p:nvGrpSpPr>
                <p:grpSpPr>
                  <a:xfrm>
                    <a:off x="6399253" y="4439731"/>
                    <a:ext cx="1333126" cy="538078"/>
                    <a:chOff x="6399253" y="4439731"/>
                    <a:chExt cx="1333126" cy="538078"/>
                  </a:xfrm>
                </p:grpSpPr>
                <p:grpSp>
                  <p:nvGrpSpPr>
                    <p:cNvPr id="174" name="图形 1">
                      <a:extLst>
                        <a:ext uri="{FF2B5EF4-FFF2-40B4-BE49-F238E27FC236}">
                          <a16:creationId xmlns:a16="http://schemas.microsoft.com/office/drawing/2014/main" id="{CED49E44-48C3-9043-2145-790BF0E17FA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99253" y="4439731"/>
                      <a:ext cx="613420" cy="538078"/>
                      <a:chOff x="6399253" y="4439731"/>
                      <a:chExt cx="613420" cy="538078"/>
                    </a:xfrm>
                  </p:grpSpPr>
                  <p:sp>
                    <p:nvSpPr>
                      <p:cNvPr id="175" name="任意多边形: 形状 174">
                        <a:extLst>
                          <a:ext uri="{FF2B5EF4-FFF2-40B4-BE49-F238E27FC236}">
                            <a16:creationId xmlns:a16="http://schemas.microsoft.com/office/drawing/2014/main" id="{86D05657-212B-3AB6-24D4-B069525E80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99253" y="4439731"/>
                        <a:ext cx="613420" cy="538078"/>
                      </a:xfrm>
                      <a:custGeom>
                        <a:avLst/>
                        <a:gdLst>
                          <a:gd name="connsiteX0" fmla="*/ 527428 w 613420"/>
                          <a:gd name="connsiteY0" fmla="*/ 0 h 538078"/>
                          <a:gd name="connsiteX1" fmla="*/ 85992 w 613420"/>
                          <a:gd name="connsiteY1" fmla="*/ 0 h 538078"/>
                          <a:gd name="connsiteX2" fmla="*/ 0 w 613420"/>
                          <a:gd name="connsiteY2" fmla="*/ 85976 h 538078"/>
                          <a:gd name="connsiteX3" fmla="*/ 0 w 613420"/>
                          <a:gd name="connsiteY3" fmla="*/ 452079 h 538078"/>
                          <a:gd name="connsiteX4" fmla="*/ 85992 w 613420"/>
                          <a:gd name="connsiteY4" fmla="*/ 538079 h 538078"/>
                          <a:gd name="connsiteX5" fmla="*/ 527428 w 613420"/>
                          <a:gd name="connsiteY5" fmla="*/ 538079 h 538078"/>
                          <a:gd name="connsiteX6" fmla="*/ 613421 w 613420"/>
                          <a:gd name="connsiteY6" fmla="*/ 452079 h 538078"/>
                          <a:gd name="connsiteX7" fmla="*/ 613421 w 613420"/>
                          <a:gd name="connsiteY7" fmla="*/ 85976 h 538078"/>
                          <a:gd name="connsiteX8" fmla="*/ 527428 w 613420"/>
                          <a:gd name="connsiteY8" fmla="*/ 0 h 5380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13420" h="538078">
                            <a:moveTo>
                              <a:pt x="527428" y="0"/>
                            </a:moveTo>
                            <a:lnTo>
                              <a:pt x="85992" y="0"/>
                            </a:lnTo>
                            <a:cubicBezTo>
                              <a:pt x="38499" y="0"/>
                              <a:pt x="0" y="38496"/>
                              <a:pt x="0" y="85976"/>
                            </a:cubicBezTo>
                            <a:lnTo>
                              <a:pt x="0" y="452079"/>
                            </a:lnTo>
                            <a:cubicBezTo>
                              <a:pt x="0" y="499582"/>
                              <a:pt x="38501" y="538079"/>
                              <a:pt x="85992" y="538079"/>
                            </a:cubicBezTo>
                            <a:lnTo>
                              <a:pt x="527428" y="538079"/>
                            </a:lnTo>
                            <a:cubicBezTo>
                              <a:pt x="574922" y="538079"/>
                              <a:pt x="613421" y="499582"/>
                              <a:pt x="613421" y="452079"/>
                            </a:cubicBezTo>
                            <a:lnTo>
                              <a:pt x="613421" y="85976"/>
                            </a:lnTo>
                            <a:cubicBezTo>
                              <a:pt x="613421" y="38496"/>
                              <a:pt x="574920" y="0"/>
                              <a:pt x="5274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76" name="图形 1">
                        <a:extLst>
                          <a:ext uri="{FF2B5EF4-FFF2-40B4-BE49-F238E27FC236}">
                            <a16:creationId xmlns:a16="http://schemas.microsoft.com/office/drawing/2014/main" id="{476CBA4C-15B5-4F94-BB42-AD094F6C259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42777" y="4505499"/>
                        <a:ext cx="326371" cy="436031"/>
                        <a:chOff x="6542777" y="4505499"/>
                        <a:chExt cx="326371" cy="436031"/>
                      </a:xfrm>
                    </p:grpSpPr>
                    <p:sp>
                      <p:nvSpPr>
                        <p:cNvPr id="177" name="任意多边形: 形状 176">
                          <a:extLst>
                            <a:ext uri="{FF2B5EF4-FFF2-40B4-BE49-F238E27FC236}">
                              <a16:creationId xmlns:a16="http://schemas.microsoft.com/office/drawing/2014/main" id="{02760C02-5908-5F0A-54E8-9812A0A942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82480" y="4505499"/>
                          <a:ext cx="286668" cy="436031"/>
                        </a:xfrm>
                        <a:custGeom>
                          <a:avLst/>
                          <a:gdLst>
                            <a:gd name="connsiteX0" fmla="*/ 17527 w 286668"/>
                            <a:gd name="connsiteY0" fmla="*/ 436032 h 436031"/>
                            <a:gd name="connsiteX1" fmla="*/ 286669 w 286668"/>
                            <a:gd name="connsiteY1" fmla="*/ 388049 h 436031"/>
                            <a:gd name="connsiteX2" fmla="*/ 235325 w 286668"/>
                            <a:gd name="connsiteY2" fmla="*/ 0 h 436031"/>
                            <a:gd name="connsiteX3" fmla="*/ 0 w 286668"/>
                            <a:gd name="connsiteY3" fmla="*/ 20505 h 4360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86668" h="436031">
                              <a:moveTo>
                                <a:pt x="17527" y="436032"/>
                              </a:moveTo>
                              <a:lnTo>
                                <a:pt x="286669" y="388049"/>
                              </a:lnTo>
                              <a:lnTo>
                                <a:pt x="235325" y="0"/>
                              </a:lnTo>
                              <a:lnTo>
                                <a:pt x="0" y="2050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/>
                        </a:p>
                      </p:txBody>
                    </p:sp>
                    <p:sp>
                      <p:nvSpPr>
                        <p:cNvPr id="178" name="任意多边形: 形状 177">
                          <a:extLst>
                            <a:ext uri="{FF2B5EF4-FFF2-40B4-BE49-F238E27FC236}">
                              <a16:creationId xmlns:a16="http://schemas.microsoft.com/office/drawing/2014/main" id="{6D54AB47-5DC6-B368-BF46-9352D4078B9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2777" y="4526004"/>
                          <a:ext cx="57230" cy="415526"/>
                        </a:xfrm>
                        <a:custGeom>
                          <a:avLst/>
                          <a:gdLst>
                            <a:gd name="connsiteX0" fmla="*/ 39703 w 57230"/>
                            <a:gd name="connsiteY0" fmla="*/ 0 h 415526"/>
                            <a:gd name="connsiteX1" fmla="*/ 29019 w 57230"/>
                            <a:gd name="connsiteY1" fmla="*/ 9144 h 415526"/>
                            <a:gd name="connsiteX2" fmla="*/ 21189 w 57230"/>
                            <a:gd name="connsiteY2" fmla="*/ 1600 h 415526"/>
                            <a:gd name="connsiteX3" fmla="*/ 0 w 57230"/>
                            <a:gd name="connsiteY3" fmla="*/ 390472 h 415526"/>
                            <a:gd name="connsiteX4" fmla="*/ 20825 w 57230"/>
                            <a:gd name="connsiteY4" fmla="*/ 395227 h 415526"/>
                            <a:gd name="connsiteX5" fmla="*/ 57230 w 57230"/>
                            <a:gd name="connsiteY5" fmla="*/ 415526 h 415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57230" h="415526">
                              <a:moveTo>
                                <a:pt x="39703" y="0"/>
                              </a:moveTo>
                              <a:lnTo>
                                <a:pt x="29019" y="9144"/>
                              </a:lnTo>
                              <a:lnTo>
                                <a:pt x="21189" y="1600"/>
                              </a:lnTo>
                              <a:lnTo>
                                <a:pt x="0" y="390472"/>
                              </a:lnTo>
                              <a:lnTo>
                                <a:pt x="20825" y="395227"/>
                              </a:lnTo>
                              <a:lnTo>
                                <a:pt x="57230" y="415526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75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79" name="任意多边形: 形状 178">
                          <a:extLst>
                            <a:ext uri="{FF2B5EF4-FFF2-40B4-BE49-F238E27FC236}">
                              <a16:creationId xmlns:a16="http://schemas.microsoft.com/office/drawing/2014/main" id="{A23F7E8A-608F-A9E5-2766-04A4CE53DA4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57560" y="4556705"/>
                          <a:ext cx="14539" cy="20368"/>
                        </a:xfrm>
                        <a:custGeom>
                          <a:avLst/>
                          <a:gdLst>
                            <a:gd name="connsiteX0" fmla="*/ 0 w 14539"/>
                            <a:gd name="connsiteY0" fmla="*/ 10196 h 20368"/>
                            <a:gd name="connsiteX1" fmla="*/ 7269 w 14539"/>
                            <a:gd name="connsiteY1" fmla="*/ 20368 h 20368"/>
                            <a:gd name="connsiteX2" fmla="*/ 14539 w 14539"/>
                            <a:gd name="connsiteY2" fmla="*/ 10196 h 20368"/>
                            <a:gd name="connsiteX3" fmla="*/ 7269 w 14539"/>
                            <a:gd name="connsiteY3" fmla="*/ 0 h 20368"/>
                            <a:gd name="connsiteX4" fmla="*/ 0 w 14539"/>
                            <a:gd name="connsiteY4" fmla="*/ 10196 h 2036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39" h="20368">
                              <a:moveTo>
                                <a:pt x="0" y="10196"/>
                              </a:moveTo>
                              <a:cubicBezTo>
                                <a:pt x="0" y="15819"/>
                                <a:pt x="3253" y="20368"/>
                                <a:pt x="7269" y="20368"/>
                              </a:cubicBezTo>
                              <a:cubicBezTo>
                                <a:pt x="11284" y="20368"/>
                                <a:pt x="14539" y="15819"/>
                                <a:pt x="14539" y="10196"/>
                              </a:cubicBezTo>
                              <a:cubicBezTo>
                                <a:pt x="14539" y="4572"/>
                                <a:pt x="11284" y="0"/>
                                <a:pt x="7269" y="0"/>
                              </a:cubicBezTo>
                              <a:cubicBezTo>
                                <a:pt x="3253" y="23"/>
                                <a:pt x="0" y="4572"/>
                                <a:pt x="0" y="101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97C3A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80" name="任意多边形: 形状 179">
                          <a:extLst>
                            <a:ext uri="{FF2B5EF4-FFF2-40B4-BE49-F238E27FC236}">
                              <a16:creationId xmlns:a16="http://schemas.microsoft.com/office/drawing/2014/main" id="{412E469A-6A32-14AB-4C0C-9902E446D0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6372" y="4561437"/>
                          <a:ext cx="14095" cy="19728"/>
                        </a:xfrm>
                        <a:custGeom>
                          <a:avLst/>
                          <a:gdLst>
                            <a:gd name="connsiteX0" fmla="*/ 0 w 14095"/>
                            <a:gd name="connsiteY0" fmla="*/ 9853 h 19728"/>
                            <a:gd name="connsiteX1" fmla="*/ 7048 w 14095"/>
                            <a:gd name="connsiteY1" fmla="*/ 19728 h 19728"/>
                            <a:gd name="connsiteX2" fmla="*/ 14095 w 14095"/>
                            <a:gd name="connsiteY2" fmla="*/ 9853 h 19728"/>
                            <a:gd name="connsiteX3" fmla="*/ 7048 w 14095"/>
                            <a:gd name="connsiteY3" fmla="*/ 0 h 19728"/>
                            <a:gd name="connsiteX4" fmla="*/ 0 w 14095"/>
                            <a:gd name="connsiteY4" fmla="*/ 9853 h 19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95" h="19728">
                              <a:moveTo>
                                <a:pt x="0" y="9853"/>
                              </a:moveTo>
                              <a:cubicBezTo>
                                <a:pt x="0" y="15316"/>
                                <a:pt x="3157" y="19728"/>
                                <a:pt x="7048" y="19728"/>
                              </a:cubicBezTo>
                              <a:cubicBezTo>
                                <a:pt x="10941" y="19728"/>
                                <a:pt x="14095" y="15316"/>
                                <a:pt x="14095" y="9853"/>
                              </a:cubicBezTo>
                              <a:cubicBezTo>
                                <a:pt x="14095" y="4412"/>
                                <a:pt x="10941" y="0"/>
                                <a:pt x="7048" y="0"/>
                              </a:cubicBezTo>
                              <a:cubicBezTo>
                                <a:pt x="3157" y="0"/>
                                <a:pt x="0" y="4412"/>
                                <a:pt x="0" y="9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97C3A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81" name="任意多边形: 形状 180">
                          <a:extLst>
                            <a:ext uri="{FF2B5EF4-FFF2-40B4-BE49-F238E27FC236}">
                              <a16:creationId xmlns:a16="http://schemas.microsoft.com/office/drawing/2014/main" id="{4BBEDA67-5E48-387F-8376-8A96DEE46A3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71110" y="4564636"/>
                          <a:ext cx="111704" cy="153810"/>
                        </a:xfrm>
                        <a:custGeom>
                          <a:avLst/>
                          <a:gdLst>
                            <a:gd name="connsiteX0" fmla="*/ 97740 w 111704"/>
                            <a:gd name="connsiteY0" fmla="*/ 2013 h 153810"/>
                            <a:gd name="connsiteX1" fmla="*/ 105840 w 111704"/>
                            <a:gd name="connsiteY1" fmla="*/ 49585 h 153810"/>
                            <a:gd name="connsiteX2" fmla="*/ 111658 w 111704"/>
                            <a:gd name="connsiteY2" fmla="*/ 90824 h 153810"/>
                            <a:gd name="connsiteX3" fmla="*/ 77445 w 111704"/>
                            <a:gd name="connsiteY3" fmla="*/ 146945 h 153810"/>
                            <a:gd name="connsiteX4" fmla="*/ 40117 w 111704"/>
                            <a:gd name="connsiteY4" fmla="*/ 153803 h 153810"/>
                            <a:gd name="connsiteX5" fmla="*/ 13360 w 111704"/>
                            <a:gd name="connsiteY5" fmla="*/ 144408 h 153810"/>
                            <a:gd name="connsiteX6" fmla="*/ 20076 w 111704"/>
                            <a:gd name="connsiteY6" fmla="*/ 117776 h 153810"/>
                            <a:gd name="connsiteX7" fmla="*/ 45697 w 111704"/>
                            <a:gd name="connsiteY7" fmla="*/ 88401 h 153810"/>
                            <a:gd name="connsiteX8" fmla="*/ 32167 w 111704"/>
                            <a:gd name="connsiteY8" fmla="*/ 65975 h 153810"/>
                            <a:gd name="connsiteX9" fmla="*/ 18487 w 111704"/>
                            <a:gd name="connsiteY9" fmla="*/ 49745 h 153810"/>
                            <a:gd name="connsiteX10" fmla="*/ 128 w 111704"/>
                            <a:gd name="connsiteY10" fmla="*/ 10403 h 153810"/>
                            <a:gd name="connsiteX11" fmla="*/ 5690 w 111704"/>
                            <a:gd name="connsiteY11" fmla="*/ 10403 h 153810"/>
                            <a:gd name="connsiteX12" fmla="*/ 21763 w 111704"/>
                            <a:gd name="connsiteY12" fmla="*/ 44853 h 153810"/>
                            <a:gd name="connsiteX13" fmla="*/ 44319 w 111704"/>
                            <a:gd name="connsiteY13" fmla="*/ 71325 h 153810"/>
                            <a:gd name="connsiteX14" fmla="*/ 50130 w 111704"/>
                            <a:gd name="connsiteY14" fmla="*/ 96151 h 153810"/>
                            <a:gd name="connsiteX15" fmla="*/ 31472 w 111704"/>
                            <a:gd name="connsiteY15" fmla="*/ 114644 h 153810"/>
                            <a:gd name="connsiteX16" fmla="*/ 18867 w 111704"/>
                            <a:gd name="connsiteY16" fmla="*/ 128177 h 153810"/>
                            <a:gd name="connsiteX17" fmla="*/ 26948 w 111704"/>
                            <a:gd name="connsiteY17" fmla="*/ 146923 h 153810"/>
                            <a:gd name="connsiteX18" fmla="*/ 64539 w 111704"/>
                            <a:gd name="connsiteY18" fmla="*/ 145528 h 153810"/>
                            <a:gd name="connsiteX19" fmla="*/ 106146 w 111704"/>
                            <a:gd name="connsiteY19" fmla="*/ 92104 h 153810"/>
                            <a:gd name="connsiteX20" fmla="*/ 100232 w 111704"/>
                            <a:gd name="connsiteY20" fmla="*/ 49630 h 153810"/>
                            <a:gd name="connsiteX21" fmla="*/ 92377 w 111704"/>
                            <a:gd name="connsiteY21" fmla="*/ 3476 h 153810"/>
                            <a:gd name="connsiteX22" fmla="*/ 97740 w 111704"/>
                            <a:gd name="connsiteY22" fmla="*/ 2013 h 153810"/>
                            <a:gd name="connsiteX23" fmla="*/ 97740 w 111704"/>
                            <a:gd name="connsiteY23" fmla="*/ 2013 h 1538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11704" h="153810">
                              <a:moveTo>
                                <a:pt x="97740" y="2013"/>
                              </a:moveTo>
                              <a:cubicBezTo>
                                <a:pt x="100440" y="17878"/>
                                <a:pt x="103140" y="33720"/>
                                <a:pt x="105840" y="49585"/>
                              </a:cubicBezTo>
                              <a:cubicBezTo>
                                <a:pt x="108160" y="63209"/>
                                <a:pt x="111159" y="76971"/>
                                <a:pt x="111658" y="90824"/>
                              </a:cubicBezTo>
                              <a:cubicBezTo>
                                <a:pt x="112554" y="115719"/>
                                <a:pt x="100490" y="136750"/>
                                <a:pt x="77445" y="146945"/>
                              </a:cubicBezTo>
                              <a:cubicBezTo>
                                <a:pt x="65755" y="152112"/>
                                <a:pt x="52827" y="153941"/>
                                <a:pt x="40117" y="153803"/>
                              </a:cubicBezTo>
                              <a:cubicBezTo>
                                <a:pt x="30598" y="153689"/>
                                <a:pt x="19395" y="152866"/>
                                <a:pt x="13360" y="144408"/>
                              </a:cubicBezTo>
                              <a:cubicBezTo>
                                <a:pt x="6518" y="134830"/>
                                <a:pt x="13346" y="125183"/>
                                <a:pt x="20076" y="117776"/>
                              </a:cubicBezTo>
                              <a:cubicBezTo>
                                <a:pt x="27951" y="109089"/>
                                <a:pt x="46413" y="101843"/>
                                <a:pt x="45697" y="88401"/>
                              </a:cubicBezTo>
                              <a:cubicBezTo>
                                <a:pt x="45206" y="79211"/>
                                <a:pt x="38067" y="72262"/>
                                <a:pt x="32167" y="65975"/>
                              </a:cubicBezTo>
                              <a:cubicBezTo>
                                <a:pt x="27311" y="60809"/>
                                <a:pt x="22709" y="55437"/>
                                <a:pt x="18487" y="49745"/>
                              </a:cubicBezTo>
                              <a:cubicBezTo>
                                <a:pt x="10884" y="39481"/>
                                <a:pt x="-1387" y="24027"/>
                                <a:pt x="128" y="10403"/>
                              </a:cubicBezTo>
                              <a:cubicBezTo>
                                <a:pt x="521" y="6882"/>
                                <a:pt x="6086" y="6837"/>
                                <a:pt x="5690" y="10403"/>
                              </a:cubicBezTo>
                              <a:cubicBezTo>
                                <a:pt x="4403" y="21970"/>
                                <a:pt x="15280" y="35823"/>
                                <a:pt x="21763" y="44853"/>
                              </a:cubicBezTo>
                              <a:cubicBezTo>
                                <a:pt x="28577" y="54340"/>
                                <a:pt x="37328" y="62066"/>
                                <a:pt x="44319" y="71325"/>
                              </a:cubicBezTo>
                              <a:cubicBezTo>
                                <a:pt x="49577" y="78297"/>
                                <a:pt x="53227" y="87464"/>
                                <a:pt x="50130" y="96151"/>
                              </a:cubicBezTo>
                              <a:cubicBezTo>
                                <a:pt x="47030" y="104837"/>
                                <a:pt x="38188" y="109181"/>
                                <a:pt x="31472" y="114644"/>
                              </a:cubicBezTo>
                              <a:cubicBezTo>
                                <a:pt x="26746" y="118485"/>
                                <a:pt x="22172" y="123034"/>
                                <a:pt x="18867" y="128177"/>
                              </a:cubicBezTo>
                              <a:cubicBezTo>
                                <a:pt x="13339" y="136750"/>
                                <a:pt x="17840" y="144225"/>
                                <a:pt x="26948" y="146923"/>
                              </a:cubicBezTo>
                              <a:cubicBezTo>
                                <a:pt x="38343" y="150283"/>
                                <a:pt x="53282" y="148454"/>
                                <a:pt x="64539" y="145528"/>
                              </a:cubicBezTo>
                              <a:cubicBezTo>
                                <a:pt x="90261" y="138876"/>
                                <a:pt x="106736" y="118965"/>
                                <a:pt x="106146" y="92104"/>
                              </a:cubicBezTo>
                              <a:cubicBezTo>
                                <a:pt x="105833" y="77840"/>
                                <a:pt x="102619" y="63644"/>
                                <a:pt x="100232" y="49630"/>
                              </a:cubicBezTo>
                              <a:cubicBezTo>
                                <a:pt x="97612" y="34246"/>
                                <a:pt x="94995" y="18861"/>
                                <a:pt x="92377" y="3476"/>
                              </a:cubicBezTo>
                              <a:cubicBezTo>
                                <a:pt x="91781" y="-21"/>
                                <a:pt x="97139" y="-1507"/>
                                <a:pt x="97740" y="2013"/>
                              </a:cubicBezTo>
                              <a:lnTo>
                                <a:pt x="97740" y="201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182" name="图形 1">
                      <a:extLst>
                        <a:ext uri="{FF2B5EF4-FFF2-40B4-BE49-F238E27FC236}">
                          <a16:creationId xmlns:a16="http://schemas.microsoft.com/office/drawing/2014/main" id="{AAE9993A-1D80-580A-41F4-7AB5A49694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96588" y="4559700"/>
                      <a:ext cx="635791" cy="298117"/>
                      <a:chOff x="7096588" y="4559700"/>
                      <a:chExt cx="635791" cy="298117"/>
                    </a:xfrm>
                    <a:solidFill>
                      <a:srgbClr val="FFFFFF"/>
                    </a:solidFill>
                  </p:grpSpPr>
                  <p:sp>
                    <p:nvSpPr>
                      <p:cNvPr id="183" name="任意多边形: 形状 182">
                        <a:extLst>
                          <a:ext uri="{FF2B5EF4-FFF2-40B4-BE49-F238E27FC236}">
                            <a16:creationId xmlns:a16="http://schemas.microsoft.com/office/drawing/2014/main" id="{7FC26080-2229-A0F3-C440-B13EBC981F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559700"/>
                        <a:ext cx="495933" cy="47068"/>
                      </a:xfrm>
                      <a:custGeom>
                        <a:avLst/>
                        <a:gdLst>
                          <a:gd name="connsiteX0" fmla="*/ 23546 w 495933"/>
                          <a:gd name="connsiteY0" fmla="*/ 47069 h 47068"/>
                          <a:gd name="connsiteX1" fmla="*/ 472411 w 495933"/>
                          <a:gd name="connsiteY1" fmla="*/ 47069 h 47068"/>
                          <a:gd name="connsiteX2" fmla="*/ 495934 w 495933"/>
                          <a:gd name="connsiteY2" fmla="*/ 23523 h 47068"/>
                          <a:gd name="connsiteX3" fmla="*/ 472411 w 495933"/>
                          <a:gd name="connsiteY3" fmla="*/ 0 h 47068"/>
                          <a:gd name="connsiteX4" fmla="*/ 23546 w 495933"/>
                          <a:gd name="connsiteY4" fmla="*/ 0 h 47068"/>
                          <a:gd name="connsiteX5" fmla="*/ 0 w 495933"/>
                          <a:gd name="connsiteY5" fmla="*/ 23523 h 47068"/>
                          <a:gd name="connsiteX6" fmla="*/ 23546 w 495933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33" h="47068">
                            <a:moveTo>
                              <a:pt x="23546" y="47069"/>
                            </a:moveTo>
                            <a:lnTo>
                              <a:pt x="472411" y="47069"/>
                            </a:lnTo>
                            <a:cubicBezTo>
                              <a:pt x="485396" y="47069"/>
                              <a:pt x="495934" y="36530"/>
                              <a:pt x="495934" y="23523"/>
                            </a:cubicBezTo>
                            <a:cubicBezTo>
                              <a:pt x="495934" y="10538"/>
                              <a:pt x="485396" y="0"/>
                              <a:pt x="472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" name="任意多边形: 形状 183">
                        <a:extLst>
                          <a:ext uri="{FF2B5EF4-FFF2-40B4-BE49-F238E27FC236}">
                            <a16:creationId xmlns:a16="http://schemas.microsoft.com/office/drawing/2014/main" id="{ABBA09D6-A508-614F-6242-AEF264DDFA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21302" y="4559700"/>
                        <a:ext cx="111076" cy="47068"/>
                      </a:xfrm>
                      <a:custGeom>
                        <a:avLst/>
                        <a:gdLst>
                          <a:gd name="connsiteX0" fmla="*/ 23523 w 111076"/>
                          <a:gd name="connsiteY0" fmla="*/ 47069 h 47068"/>
                          <a:gd name="connsiteX1" fmla="*/ 87531 w 111076"/>
                          <a:gd name="connsiteY1" fmla="*/ 47069 h 47068"/>
                          <a:gd name="connsiteX2" fmla="*/ 111077 w 111076"/>
                          <a:gd name="connsiteY2" fmla="*/ 23523 h 47068"/>
                          <a:gd name="connsiteX3" fmla="*/ 87531 w 111076"/>
                          <a:gd name="connsiteY3" fmla="*/ 0 h 47068"/>
                          <a:gd name="connsiteX4" fmla="*/ 23523 w 111076"/>
                          <a:gd name="connsiteY4" fmla="*/ 0 h 47068"/>
                          <a:gd name="connsiteX5" fmla="*/ 0 w 111076"/>
                          <a:gd name="connsiteY5" fmla="*/ 23523 h 47068"/>
                          <a:gd name="connsiteX6" fmla="*/ 23523 w 111076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68">
                            <a:moveTo>
                              <a:pt x="23523" y="47069"/>
                            </a:moveTo>
                            <a:lnTo>
                              <a:pt x="87531" y="47069"/>
                            </a:lnTo>
                            <a:cubicBezTo>
                              <a:pt x="100539" y="47069"/>
                              <a:pt x="111077" y="36530"/>
                              <a:pt x="111077" y="23523"/>
                            </a:cubicBezTo>
                            <a:cubicBezTo>
                              <a:pt x="111077" y="10538"/>
                              <a:pt x="100539" y="0"/>
                              <a:pt x="87531" y="0"/>
                            </a:cubicBezTo>
                            <a:lnTo>
                              <a:pt x="23523" y="0"/>
                            </a:lnTo>
                            <a:cubicBezTo>
                              <a:pt x="10539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9" y="47069"/>
                              <a:pt x="23523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5" name="任意多边形: 形状 184">
                        <a:extLst>
                          <a:ext uri="{FF2B5EF4-FFF2-40B4-BE49-F238E27FC236}">
                            <a16:creationId xmlns:a16="http://schemas.microsoft.com/office/drawing/2014/main" id="{6AADDD50-2F1E-9CA7-6119-A20BB47C52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810748"/>
                        <a:ext cx="145117" cy="47068"/>
                      </a:xfrm>
                      <a:custGeom>
                        <a:avLst/>
                        <a:gdLst>
                          <a:gd name="connsiteX0" fmla="*/ 121586 w 145117"/>
                          <a:gd name="connsiteY0" fmla="*/ 0 h 47068"/>
                          <a:gd name="connsiteX1" fmla="*/ 23546 w 145117"/>
                          <a:gd name="connsiteY1" fmla="*/ 0 h 47068"/>
                          <a:gd name="connsiteX2" fmla="*/ 0 w 145117"/>
                          <a:gd name="connsiteY2" fmla="*/ 23523 h 47068"/>
                          <a:gd name="connsiteX3" fmla="*/ 23546 w 145117"/>
                          <a:gd name="connsiteY3" fmla="*/ 47069 h 47068"/>
                          <a:gd name="connsiteX4" fmla="*/ 121586 w 145117"/>
                          <a:gd name="connsiteY4" fmla="*/ 47069 h 47068"/>
                          <a:gd name="connsiteX5" fmla="*/ 145118 w 145117"/>
                          <a:gd name="connsiteY5" fmla="*/ 23523 h 47068"/>
                          <a:gd name="connsiteX6" fmla="*/ 121586 w 14511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7" h="47068">
                            <a:moveTo>
                              <a:pt x="121586" y="0"/>
                            </a:move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lnTo>
                              <a:pt x="121586" y="47069"/>
                            </a:lnTo>
                            <a:cubicBezTo>
                              <a:pt x="134581" y="47069"/>
                              <a:pt x="145118" y="36530"/>
                              <a:pt x="145118" y="23523"/>
                            </a:cubicBezTo>
                            <a:cubicBezTo>
                              <a:pt x="145118" y="10538"/>
                              <a:pt x="134579" y="0"/>
                              <a:pt x="12158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6" name="任意多边形: 形状 185">
                        <a:extLst>
                          <a:ext uri="{FF2B5EF4-FFF2-40B4-BE49-F238E27FC236}">
                            <a16:creationId xmlns:a16="http://schemas.microsoft.com/office/drawing/2014/main" id="{F8F938BA-5FBC-D751-13DB-AAEBFFB4EE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70479" y="4810748"/>
                        <a:ext cx="214447" cy="47068"/>
                      </a:xfrm>
                      <a:custGeom>
                        <a:avLst/>
                        <a:gdLst>
                          <a:gd name="connsiteX0" fmla="*/ 190906 w 214447"/>
                          <a:gd name="connsiteY0" fmla="*/ 0 h 47068"/>
                          <a:gd name="connsiteX1" fmla="*/ 23537 w 214447"/>
                          <a:gd name="connsiteY1" fmla="*/ 0 h 47068"/>
                          <a:gd name="connsiteX2" fmla="*/ 0 w 214447"/>
                          <a:gd name="connsiteY2" fmla="*/ 23523 h 47068"/>
                          <a:gd name="connsiteX3" fmla="*/ 23537 w 214447"/>
                          <a:gd name="connsiteY3" fmla="*/ 47069 h 47068"/>
                          <a:gd name="connsiteX4" fmla="*/ 190906 w 214447"/>
                          <a:gd name="connsiteY4" fmla="*/ 47069 h 47068"/>
                          <a:gd name="connsiteX5" fmla="*/ 214447 w 214447"/>
                          <a:gd name="connsiteY5" fmla="*/ 23523 h 47068"/>
                          <a:gd name="connsiteX6" fmla="*/ 190906 w 21444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7" h="47068">
                            <a:moveTo>
                              <a:pt x="190906" y="0"/>
                            </a:moveTo>
                            <a:lnTo>
                              <a:pt x="23537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7" y="47069"/>
                            </a:cubicBezTo>
                            <a:lnTo>
                              <a:pt x="190906" y="47069"/>
                            </a:lnTo>
                            <a:cubicBezTo>
                              <a:pt x="203904" y="47069"/>
                              <a:pt x="214447" y="36530"/>
                              <a:pt x="214447" y="23523"/>
                            </a:cubicBezTo>
                            <a:cubicBezTo>
                              <a:pt x="214447" y="10538"/>
                              <a:pt x="203907" y="0"/>
                              <a:pt x="19090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7" name="任意多边形: 形状 186">
                        <a:extLst>
                          <a:ext uri="{FF2B5EF4-FFF2-40B4-BE49-F238E27FC236}">
                            <a16:creationId xmlns:a16="http://schemas.microsoft.com/office/drawing/2014/main" id="{85FD0AB2-8ADC-F97E-A9E4-A72E91BF9C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14312" y="4685224"/>
                        <a:ext cx="318067" cy="47068"/>
                      </a:xfrm>
                      <a:custGeom>
                        <a:avLst/>
                        <a:gdLst>
                          <a:gd name="connsiteX0" fmla="*/ 294521 w 318067"/>
                          <a:gd name="connsiteY0" fmla="*/ 0 h 47068"/>
                          <a:gd name="connsiteX1" fmla="*/ 23532 w 318067"/>
                          <a:gd name="connsiteY1" fmla="*/ 0 h 47068"/>
                          <a:gd name="connsiteX2" fmla="*/ 0 w 318067"/>
                          <a:gd name="connsiteY2" fmla="*/ 23523 h 47068"/>
                          <a:gd name="connsiteX3" fmla="*/ 23532 w 318067"/>
                          <a:gd name="connsiteY3" fmla="*/ 47069 h 47068"/>
                          <a:gd name="connsiteX4" fmla="*/ 294521 w 318067"/>
                          <a:gd name="connsiteY4" fmla="*/ 47069 h 47068"/>
                          <a:gd name="connsiteX5" fmla="*/ 318067 w 318067"/>
                          <a:gd name="connsiteY5" fmla="*/ 23523 h 47068"/>
                          <a:gd name="connsiteX6" fmla="*/ 294521 w 31806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67" h="47068">
                            <a:moveTo>
                              <a:pt x="294521" y="0"/>
                            </a:moveTo>
                            <a:lnTo>
                              <a:pt x="23532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2" y="47069"/>
                            </a:cubicBezTo>
                            <a:lnTo>
                              <a:pt x="294521" y="47069"/>
                            </a:lnTo>
                            <a:cubicBezTo>
                              <a:pt x="307529" y="47069"/>
                              <a:pt x="318067" y="36530"/>
                              <a:pt x="318067" y="23523"/>
                            </a:cubicBezTo>
                            <a:cubicBezTo>
                              <a:pt x="318067" y="10538"/>
                              <a:pt x="307529" y="0"/>
                              <a:pt x="2945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8" name="任意多边形: 形状 187">
                        <a:extLst>
                          <a:ext uri="{FF2B5EF4-FFF2-40B4-BE49-F238E27FC236}">
                            <a16:creationId xmlns:a16="http://schemas.microsoft.com/office/drawing/2014/main" id="{6DA89DE9-74A9-A727-2436-BBDDD2FB8E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4685224"/>
                        <a:ext cx="288957" cy="47068"/>
                      </a:xfrm>
                      <a:custGeom>
                        <a:avLst/>
                        <a:gdLst>
                          <a:gd name="connsiteX0" fmla="*/ 23546 w 288957"/>
                          <a:gd name="connsiteY0" fmla="*/ 47069 h 47068"/>
                          <a:gd name="connsiteX1" fmla="*/ 265411 w 288957"/>
                          <a:gd name="connsiteY1" fmla="*/ 47069 h 47068"/>
                          <a:gd name="connsiteX2" fmla="*/ 288957 w 288957"/>
                          <a:gd name="connsiteY2" fmla="*/ 23523 h 47068"/>
                          <a:gd name="connsiteX3" fmla="*/ 265411 w 288957"/>
                          <a:gd name="connsiteY3" fmla="*/ 0 h 47068"/>
                          <a:gd name="connsiteX4" fmla="*/ 23546 w 288957"/>
                          <a:gd name="connsiteY4" fmla="*/ 0 h 47068"/>
                          <a:gd name="connsiteX5" fmla="*/ 0 w 288957"/>
                          <a:gd name="connsiteY5" fmla="*/ 23523 h 47068"/>
                          <a:gd name="connsiteX6" fmla="*/ 23546 w 288957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7" h="47068">
                            <a:moveTo>
                              <a:pt x="23546" y="47069"/>
                            </a:moveTo>
                            <a:lnTo>
                              <a:pt x="265411" y="47069"/>
                            </a:lnTo>
                            <a:cubicBezTo>
                              <a:pt x="278414" y="47069"/>
                              <a:pt x="288957" y="36530"/>
                              <a:pt x="288957" y="23523"/>
                            </a:cubicBezTo>
                            <a:cubicBezTo>
                              <a:pt x="288957" y="10538"/>
                              <a:pt x="278414" y="0"/>
                              <a:pt x="265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89" name="图形 1">
                    <a:extLst>
                      <a:ext uri="{FF2B5EF4-FFF2-40B4-BE49-F238E27FC236}">
                        <a16:creationId xmlns:a16="http://schemas.microsoft.com/office/drawing/2014/main" id="{79A5823A-2718-C1CA-DD66-655F8DE55B56}"/>
                      </a:ext>
                    </a:extLst>
                  </p:cNvPr>
                  <p:cNvGrpSpPr/>
                  <p:nvPr/>
                </p:nvGrpSpPr>
                <p:grpSpPr>
                  <a:xfrm>
                    <a:off x="6399253" y="5158792"/>
                    <a:ext cx="1333126" cy="538078"/>
                    <a:chOff x="6399253" y="5158792"/>
                    <a:chExt cx="1333126" cy="538078"/>
                  </a:xfrm>
                </p:grpSpPr>
                <p:grpSp>
                  <p:nvGrpSpPr>
                    <p:cNvPr id="190" name="图形 1">
                      <a:extLst>
                        <a:ext uri="{FF2B5EF4-FFF2-40B4-BE49-F238E27FC236}">
                          <a16:creationId xmlns:a16="http://schemas.microsoft.com/office/drawing/2014/main" id="{704595FF-27E4-6FC6-51BD-3320417A2F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99253" y="5158792"/>
                      <a:ext cx="613420" cy="538078"/>
                      <a:chOff x="6399253" y="5158792"/>
                      <a:chExt cx="613420" cy="538078"/>
                    </a:xfrm>
                  </p:grpSpPr>
                  <p:sp>
                    <p:nvSpPr>
                      <p:cNvPr id="191" name="任意多边形: 形状 190">
                        <a:extLst>
                          <a:ext uri="{FF2B5EF4-FFF2-40B4-BE49-F238E27FC236}">
                            <a16:creationId xmlns:a16="http://schemas.microsoft.com/office/drawing/2014/main" id="{3E745B0E-D4C7-CD83-A841-2E0505B5DB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99253" y="5158792"/>
                        <a:ext cx="613420" cy="538078"/>
                      </a:xfrm>
                      <a:custGeom>
                        <a:avLst/>
                        <a:gdLst>
                          <a:gd name="connsiteX0" fmla="*/ 527428 w 613420"/>
                          <a:gd name="connsiteY0" fmla="*/ 0 h 538078"/>
                          <a:gd name="connsiteX1" fmla="*/ 85992 w 613420"/>
                          <a:gd name="connsiteY1" fmla="*/ 0 h 538078"/>
                          <a:gd name="connsiteX2" fmla="*/ 0 w 613420"/>
                          <a:gd name="connsiteY2" fmla="*/ 85999 h 538078"/>
                          <a:gd name="connsiteX3" fmla="*/ 0 w 613420"/>
                          <a:gd name="connsiteY3" fmla="*/ 452103 h 538078"/>
                          <a:gd name="connsiteX4" fmla="*/ 85992 w 613420"/>
                          <a:gd name="connsiteY4" fmla="*/ 538079 h 538078"/>
                          <a:gd name="connsiteX5" fmla="*/ 527428 w 613420"/>
                          <a:gd name="connsiteY5" fmla="*/ 538079 h 538078"/>
                          <a:gd name="connsiteX6" fmla="*/ 613421 w 613420"/>
                          <a:gd name="connsiteY6" fmla="*/ 452103 h 538078"/>
                          <a:gd name="connsiteX7" fmla="*/ 613421 w 613420"/>
                          <a:gd name="connsiteY7" fmla="*/ 85999 h 538078"/>
                          <a:gd name="connsiteX8" fmla="*/ 527428 w 613420"/>
                          <a:gd name="connsiteY8" fmla="*/ 0 h 5380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13420" h="538078">
                            <a:moveTo>
                              <a:pt x="527428" y="0"/>
                            </a:moveTo>
                            <a:lnTo>
                              <a:pt x="85992" y="0"/>
                            </a:lnTo>
                            <a:cubicBezTo>
                              <a:pt x="38499" y="0"/>
                              <a:pt x="0" y="38496"/>
                              <a:pt x="0" y="85999"/>
                            </a:cubicBezTo>
                            <a:lnTo>
                              <a:pt x="0" y="452103"/>
                            </a:lnTo>
                            <a:cubicBezTo>
                              <a:pt x="0" y="499582"/>
                              <a:pt x="38501" y="538079"/>
                              <a:pt x="85992" y="538079"/>
                            </a:cubicBezTo>
                            <a:lnTo>
                              <a:pt x="527428" y="538079"/>
                            </a:lnTo>
                            <a:cubicBezTo>
                              <a:pt x="574922" y="538079"/>
                              <a:pt x="613421" y="499582"/>
                              <a:pt x="613421" y="452103"/>
                            </a:cubicBezTo>
                            <a:lnTo>
                              <a:pt x="613421" y="85999"/>
                            </a:lnTo>
                            <a:cubicBezTo>
                              <a:pt x="613421" y="38496"/>
                              <a:pt x="574920" y="0"/>
                              <a:pt x="5274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92" name="图形 1">
                        <a:extLst>
                          <a:ext uri="{FF2B5EF4-FFF2-40B4-BE49-F238E27FC236}">
                            <a16:creationId xmlns:a16="http://schemas.microsoft.com/office/drawing/2014/main" id="{77E80B0A-997C-FBCD-12B3-0CA91AD64A8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42777" y="5224583"/>
                        <a:ext cx="326372" cy="436009"/>
                        <a:chOff x="6542777" y="5224583"/>
                        <a:chExt cx="326372" cy="436009"/>
                      </a:xfrm>
                    </p:grpSpPr>
                    <p:sp>
                      <p:nvSpPr>
                        <p:cNvPr id="193" name="任意多边形: 形状 192">
                          <a:extLst>
                            <a:ext uri="{FF2B5EF4-FFF2-40B4-BE49-F238E27FC236}">
                              <a16:creationId xmlns:a16="http://schemas.microsoft.com/office/drawing/2014/main" id="{5EB5A839-E18B-C626-8CAD-13A9CD9C6E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82480" y="5224583"/>
                          <a:ext cx="286668" cy="436009"/>
                        </a:xfrm>
                        <a:custGeom>
                          <a:avLst/>
                          <a:gdLst>
                            <a:gd name="connsiteX0" fmla="*/ 17527 w 286668"/>
                            <a:gd name="connsiteY0" fmla="*/ 436009 h 436009"/>
                            <a:gd name="connsiteX1" fmla="*/ 286669 w 286668"/>
                            <a:gd name="connsiteY1" fmla="*/ 388026 h 436009"/>
                            <a:gd name="connsiteX2" fmla="*/ 235325 w 286668"/>
                            <a:gd name="connsiteY2" fmla="*/ 0 h 436009"/>
                            <a:gd name="connsiteX3" fmla="*/ 0 w 286668"/>
                            <a:gd name="connsiteY3" fmla="*/ 20482 h 4360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86668" h="436009">
                              <a:moveTo>
                                <a:pt x="17527" y="436009"/>
                              </a:moveTo>
                              <a:lnTo>
                                <a:pt x="286669" y="388026"/>
                              </a:lnTo>
                              <a:lnTo>
                                <a:pt x="235325" y="0"/>
                              </a:lnTo>
                              <a:lnTo>
                                <a:pt x="0" y="20482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94" name="任意多边形: 形状 193">
                          <a:extLst>
                            <a:ext uri="{FF2B5EF4-FFF2-40B4-BE49-F238E27FC236}">
                              <a16:creationId xmlns:a16="http://schemas.microsoft.com/office/drawing/2014/main" id="{60D08E45-34E6-F2ED-E513-77C2C984CFA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2777" y="5245065"/>
                          <a:ext cx="57230" cy="415526"/>
                        </a:xfrm>
                        <a:custGeom>
                          <a:avLst/>
                          <a:gdLst>
                            <a:gd name="connsiteX0" fmla="*/ 39703 w 57230"/>
                            <a:gd name="connsiteY0" fmla="*/ 0 h 415526"/>
                            <a:gd name="connsiteX1" fmla="*/ 29019 w 57230"/>
                            <a:gd name="connsiteY1" fmla="*/ 9167 h 415526"/>
                            <a:gd name="connsiteX2" fmla="*/ 21189 w 57230"/>
                            <a:gd name="connsiteY2" fmla="*/ 1623 h 415526"/>
                            <a:gd name="connsiteX3" fmla="*/ 0 w 57230"/>
                            <a:gd name="connsiteY3" fmla="*/ 390472 h 415526"/>
                            <a:gd name="connsiteX4" fmla="*/ 20825 w 57230"/>
                            <a:gd name="connsiteY4" fmla="*/ 395227 h 415526"/>
                            <a:gd name="connsiteX5" fmla="*/ 57230 w 57230"/>
                            <a:gd name="connsiteY5" fmla="*/ 415527 h 415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57230" h="415526">
                              <a:moveTo>
                                <a:pt x="39703" y="0"/>
                              </a:moveTo>
                              <a:lnTo>
                                <a:pt x="29019" y="9167"/>
                              </a:lnTo>
                              <a:lnTo>
                                <a:pt x="21189" y="1623"/>
                              </a:lnTo>
                              <a:lnTo>
                                <a:pt x="0" y="390472"/>
                              </a:lnTo>
                              <a:lnTo>
                                <a:pt x="20825" y="395227"/>
                              </a:lnTo>
                              <a:lnTo>
                                <a:pt x="57230" y="415527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95" name="任意多边形: 形状 194">
                          <a:extLst>
                            <a:ext uri="{FF2B5EF4-FFF2-40B4-BE49-F238E27FC236}">
                              <a16:creationId xmlns:a16="http://schemas.microsoft.com/office/drawing/2014/main" id="{24107076-5FA1-F1AB-B132-059C2ACF95C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57560" y="5275789"/>
                          <a:ext cx="14539" cy="20345"/>
                        </a:xfrm>
                        <a:custGeom>
                          <a:avLst/>
                          <a:gdLst>
                            <a:gd name="connsiteX0" fmla="*/ 0 w 14539"/>
                            <a:gd name="connsiteY0" fmla="*/ 10173 h 20345"/>
                            <a:gd name="connsiteX1" fmla="*/ 7269 w 14539"/>
                            <a:gd name="connsiteY1" fmla="*/ 20345 h 20345"/>
                            <a:gd name="connsiteX2" fmla="*/ 14539 w 14539"/>
                            <a:gd name="connsiteY2" fmla="*/ 10173 h 20345"/>
                            <a:gd name="connsiteX3" fmla="*/ 7269 w 14539"/>
                            <a:gd name="connsiteY3" fmla="*/ 0 h 20345"/>
                            <a:gd name="connsiteX4" fmla="*/ 0 w 14539"/>
                            <a:gd name="connsiteY4" fmla="*/ 10173 h 203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539" h="20345">
                              <a:moveTo>
                                <a:pt x="0" y="10173"/>
                              </a:moveTo>
                              <a:cubicBezTo>
                                <a:pt x="0" y="15796"/>
                                <a:pt x="3253" y="20345"/>
                                <a:pt x="7269" y="20345"/>
                              </a:cubicBezTo>
                              <a:cubicBezTo>
                                <a:pt x="11284" y="20345"/>
                                <a:pt x="14539" y="15796"/>
                                <a:pt x="14539" y="10173"/>
                              </a:cubicBezTo>
                              <a:cubicBezTo>
                                <a:pt x="14539" y="4549"/>
                                <a:pt x="11284" y="0"/>
                                <a:pt x="7269" y="0"/>
                              </a:cubicBezTo>
                              <a:cubicBezTo>
                                <a:pt x="3253" y="0"/>
                                <a:pt x="0" y="4549"/>
                                <a:pt x="0" y="101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9BE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96" name="任意多边形: 形状 195">
                          <a:extLst>
                            <a:ext uri="{FF2B5EF4-FFF2-40B4-BE49-F238E27FC236}">
                              <a16:creationId xmlns:a16="http://schemas.microsoft.com/office/drawing/2014/main" id="{A59667C4-43E6-8535-279D-C54107279C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6372" y="5280498"/>
                          <a:ext cx="14095" cy="19728"/>
                        </a:xfrm>
                        <a:custGeom>
                          <a:avLst/>
                          <a:gdLst>
                            <a:gd name="connsiteX0" fmla="*/ 0 w 14095"/>
                            <a:gd name="connsiteY0" fmla="*/ 9876 h 19728"/>
                            <a:gd name="connsiteX1" fmla="*/ 7048 w 14095"/>
                            <a:gd name="connsiteY1" fmla="*/ 19728 h 19728"/>
                            <a:gd name="connsiteX2" fmla="*/ 14095 w 14095"/>
                            <a:gd name="connsiteY2" fmla="*/ 9876 h 19728"/>
                            <a:gd name="connsiteX3" fmla="*/ 7048 w 14095"/>
                            <a:gd name="connsiteY3" fmla="*/ 0 h 19728"/>
                            <a:gd name="connsiteX4" fmla="*/ 0 w 14095"/>
                            <a:gd name="connsiteY4" fmla="*/ 9876 h 19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95" h="19728">
                              <a:moveTo>
                                <a:pt x="0" y="9876"/>
                              </a:moveTo>
                              <a:cubicBezTo>
                                <a:pt x="0" y="15316"/>
                                <a:pt x="3157" y="19728"/>
                                <a:pt x="7048" y="19728"/>
                              </a:cubicBezTo>
                              <a:cubicBezTo>
                                <a:pt x="10941" y="19728"/>
                                <a:pt x="14095" y="15316"/>
                                <a:pt x="14095" y="9876"/>
                              </a:cubicBezTo>
                              <a:cubicBezTo>
                                <a:pt x="14095" y="4435"/>
                                <a:pt x="10941" y="0"/>
                                <a:pt x="7048" y="0"/>
                              </a:cubicBezTo>
                              <a:cubicBezTo>
                                <a:pt x="3157" y="0"/>
                                <a:pt x="0" y="4435"/>
                                <a:pt x="0" y="98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9BEC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97" name="任意多边形: 形状 196">
                          <a:extLst>
                            <a:ext uri="{FF2B5EF4-FFF2-40B4-BE49-F238E27FC236}">
                              <a16:creationId xmlns:a16="http://schemas.microsoft.com/office/drawing/2014/main" id="{95FB9A9A-A510-D911-FE04-97D2127EEF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71110" y="5283705"/>
                          <a:ext cx="111704" cy="153805"/>
                        </a:xfrm>
                        <a:custGeom>
                          <a:avLst/>
                          <a:gdLst>
                            <a:gd name="connsiteX0" fmla="*/ 97740 w 111704"/>
                            <a:gd name="connsiteY0" fmla="*/ 2005 h 153805"/>
                            <a:gd name="connsiteX1" fmla="*/ 105840 w 111704"/>
                            <a:gd name="connsiteY1" fmla="*/ 49600 h 153805"/>
                            <a:gd name="connsiteX2" fmla="*/ 111658 w 111704"/>
                            <a:gd name="connsiteY2" fmla="*/ 90816 h 153805"/>
                            <a:gd name="connsiteX3" fmla="*/ 77445 w 111704"/>
                            <a:gd name="connsiteY3" fmla="*/ 146938 h 153805"/>
                            <a:gd name="connsiteX4" fmla="*/ 40117 w 111704"/>
                            <a:gd name="connsiteY4" fmla="*/ 153796 h 153805"/>
                            <a:gd name="connsiteX5" fmla="*/ 13360 w 111704"/>
                            <a:gd name="connsiteY5" fmla="*/ 144423 h 153805"/>
                            <a:gd name="connsiteX6" fmla="*/ 20076 w 111704"/>
                            <a:gd name="connsiteY6" fmla="*/ 117768 h 153805"/>
                            <a:gd name="connsiteX7" fmla="*/ 45697 w 111704"/>
                            <a:gd name="connsiteY7" fmla="*/ 88416 h 153805"/>
                            <a:gd name="connsiteX8" fmla="*/ 32167 w 111704"/>
                            <a:gd name="connsiteY8" fmla="*/ 65991 h 153805"/>
                            <a:gd name="connsiteX9" fmla="*/ 18487 w 111704"/>
                            <a:gd name="connsiteY9" fmla="*/ 49737 h 153805"/>
                            <a:gd name="connsiteX10" fmla="*/ 128 w 111704"/>
                            <a:gd name="connsiteY10" fmla="*/ 10395 h 153805"/>
                            <a:gd name="connsiteX11" fmla="*/ 5690 w 111704"/>
                            <a:gd name="connsiteY11" fmla="*/ 10395 h 153805"/>
                            <a:gd name="connsiteX12" fmla="*/ 21763 w 111704"/>
                            <a:gd name="connsiteY12" fmla="*/ 44845 h 153805"/>
                            <a:gd name="connsiteX13" fmla="*/ 44319 w 111704"/>
                            <a:gd name="connsiteY13" fmla="*/ 71339 h 153805"/>
                            <a:gd name="connsiteX14" fmla="*/ 50130 w 111704"/>
                            <a:gd name="connsiteY14" fmla="*/ 96166 h 153805"/>
                            <a:gd name="connsiteX15" fmla="*/ 31472 w 111704"/>
                            <a:gd name="connsiteY15" fmla="*/ 114636 h 153805"/>
                            <a:gd name="connsiteX16" fmla="*/ 18867 w 111704"/>
                            <a:gd name="connsiteY16" fmla="*/ 128170 h 153805"/>
                            <a:gd name="connsiteX17" fmla="*/ 26948 w 111704"/>
                            <a:gd name="connsiteY17" fmla="*/ 146915 h 153805"/>
                            <a:gd name="connsiteX18" fmla="*/ 64539 w 111704"/>
                            <a:gd name="connsiteY18" fmla="*/ 145543 h 153805"/>
                            <a:gd name="connsiteX19" fmla="*/ 106146 w 111704"/>
                            <a:gd name="connsiteY19" fmla="*/ 92119 h 153805"/>
                            <a:gd name="connsiteX20" fmla="*/ 100232 w 111704"/>
                            <a:gd name="connsiteY20" fmla="*/ 49622 h 153805"/>
                            <a:gd name="connsiteX21" fmla="*/ 92377 w 111704"/>
                            <a:gd name="connsiteY21" fmla="*/ 3491 h 153805"/>
                            <a:gd name="connsiteX22" fmla="*/ 97740 w 111704"/>
                            <a:gd name="connsiteY22" fmla="*/ 2005 h 153805"/>
                            <a:gd name="connsiteX23" fmla="*/ 97740 w 111704"/>
                            <a:gd name="connsiteY23" fmla="*/ 2005 h 1538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11704" h="153805">
                              <a:moveTo>
                                <a:pt x="97740" y="2005"/>
                              </a:moveTo>
                              <a:cubicBezTo>
                                <a:pt x="100440" y="17870"/>
                                <a:pt x="103140" y="33735"/>
                                <a:pt x="105840" y="49600"/>
                              </a:cubicBezTo>
                              <a:cubicBezTo>
                                <a:pt x="108160" y="63224"/>
                                <a:pt x="111159" y="76963"/>
                                <a:pt x="111658" y="90816"/>
                              </a:cubicBezTo>
                              <a:cubicBezTo>
                                <a:pt x="112554" y="115711"/>
                                <a:pt x="100490" y="136742"/>
                                <a:pt x="77445" y="146938"/>
                              </a:cubicBezTo>
                              <a:cubicBezTo>
                                <a:pt x="65755" y="152127"/>
                                <a:pt x="52827" y="153956"/>
                                <a:pt x="40117" y="153796"/>
                              </a:cubicBezTo>
                              <a:cubicBezTo>
                                <a:pt x="30598" y="153704"/>
                                <a:pt x="19395" y="152881"/>
                                <a:pt x="13360" y="144423"/>
                              </a:cubicBezTo>
                              <a:cubicBezTo>
                                <a:pt x="6518" y="134845"/>
                                <a:pt x="13346" y="125198"/>
                                <a:pt x="20076" y="117768"/>
                              </a:cubicBezTo>
                              <a:cubicBezTo>
                                <a:pt x="27951" y="109104"/>
                                <a:pt x="46413" y="101835"/>
                                <a:pt x="45697" y="88416"/>
                              </a:cubicBezTo>
                              <a:cubicBezTo>
                                <a:pt x="45206" y="79203"/>
                                <a:pt x="38067" y="72277"/>
                                <a:pt x="32167" y="65991"/>
                              </a:cubicBezTo>
                              <a:cubicBezTo>
                                <a:pt x="27311" y="60824"/>
                                <a:pt x="22709" y="55452"/>
                                <a:pt x="18487" y="49737"/>
                              </a:cubicBezTo>
                              <a:cubicBezTo>
                                <a:pt x="10884" y="39473"/>
                                <a:pt x="-1387" y="24019"/>
                                <a:pt x="128" y="10395"/>
                              </a:cubicBezTo>
                              <a:cubicBezTo>
                                <a:pt x="521" y="6874"/>
                                <a:pt x="6086" y="6851"/>
                                <a:pt x="5690" y="10395"/>
                              </a:cubicBezTo>
                              <a:cubicBezTo>
                                <a:pt x="4403" y="21962"/>
                                <a:pt x="15280" y="35815"/>
                                <a:pt x="21763" y="44845"/>
                              </a:cubicBezTo>
                              <a:cubicBezTo>
                                <a:pt x="28577" y="54332"/>
                                <a:pt x="37328" y="62058"/>
                                <a:pt x="44319" y="71339"/>
                              </a:cubicBezTo>
                              <a:cubicBezTo>
                                <a:pt x="49577" y="78312"/>
                                <a:pt x="53227" y="87479"/>
                                <a:pt x="50130" y="96166"/>
                              </a:cubicBezTo>
                              <a:cubicBezTo>
                                <a:pt x="47030" y="104853"/>
                                <a:pt x="38188" y="109173"/>
                                <a:pt x="31472" y="114636"/>
                              </a:cubicBezTo>
                              <a:cubicBezTo>
                                <a:pt x="26746" y="118477"/>
                                <a:pt x="22172" y="123049"/>
                                <a:pt x="18867" y="128170"/>
                              </a:cubicBezTo>
                              <a:cubicBezTo>
                                <a:pt x="13339" y="136765"/>
                                <a:pt x="17840" y="144217"/>
                                <a:pt x="26948" y="146915"/>
                              </a:cubicBezTo>
                              <a:cubicBezTo>
                                <a:pt x="38343" y="150298"/>
                                <a:pt x="53282" y="148446"/>
                                <a:pt x="64539" y="145543"/>
                              </a:cubicBezTo>
                              <a:cubicBezTo>
                                <a:pt x="90261" y="138868"/>
                                <a:pt x="106736" y="118957"/>
                                <a:pt x="106146" y="92119"/>
                              </a:cubicBezTo>
                              <a:cubicBezTo>
                                <a:pt x="105833" y="77855"/>
                                <a:pt x="102619" y="63636"/>
                                <a:pt x="100232" y="49622"/>
                              </a:cubicBezTo>
                              <a:cubicBezTo>
                                <a:pt x="97612" y="34238"/>
                                <a:pt x="94995" y="18876"/>
                                <a:pt x="92377" y="3491"/>
                              </a:cubicBezTo>
                              <a:cubicBezTo>
                                <a:pt x="91781" y="-7"/>
                                <a:pt x="97139" y="-1515"/>
                                <a:pt x="97740" y="2005"/>
                              </a:cubicBezTo>
                              <a:lnTo>
                                <a:pt x="97740" y="200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198" name="图形 1">
                      <a:extLst>
                        <a:ext uri="{FF2B5EF4-FFF2-40B4-BE49-F238E27FC236}">
                          <a16:creationId xmlns:a16="http://schemas.microsoft.com/office/drawing/2014/main" id="{E6E90278-7B71-1D5B-FF85-BD3DD328BC1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96588" y="5278761"/>
                      <a:ext cx="635791" cy="298140"/>
                      <a:chOff x="7096588" y="5278761"/>
                      <a:chExt cx="635791" cy="298140"/>
                    </a:xfrm>
                    <a:solidFill>
                      <a:srgbClr val="FFFFFF"/>
                    </a:solidFill>
                  </p:grpSpPr>
                  <p:sp>
                    <p:nvSpPr>
                      <p:cNvPr id="199" name="任意多边形: 形状 198">
                        <a:extLst>
                          <a:ext uri="{FF2B5EF4-FFF2-40B4-BE49-F238E27FC236}">
                            <a16:creationId xmlns:a16="http://schemas.microsoft.com/office/drawing/2014/main" id="{3E54B985-E83B-AD45-4482-B618F3A807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278761"/>
                        <a:ext cx="495933" cy="47091"/>
                      </a:xfrm>
                      <a:custGeom>
                        <a:avLst/>
                        <a:gdLst>
                          <a:gd name="connsiteX0" fmla="*/ 23546 w 495933"/>
                          <a:gd name="connsiteY0" fmla="*/ 47092 h 47091"/>
                          <a:gd name="connsiteX1" fmla="*/ 472411 w 495933"/>
                          <a:gd name="connsiteY1" fmla="*/ 47092 h 47091"/>
                          <a:gd name="connsiteX2" fmla="*/ 495934 w 495933"/>
                          <a:gd name="connsiteY2" fmla="*/ 23546 h 47091"/>
                          <a:gd name="connsiteX3" fmla="*/ 472411 w 495933"/>
                          <a:gd name="connsiteY3" fmla="*/ 0 h 47091"/>
                          <a:gd name="connsiteX4" fmla="*/ 23546 w 495933"/>
                          <a:gd name="connsiteY4" fmla="*/ 0 h 47091"/>
                          <a:gd name="connsiteX5" fmla="*/ 0 w 495933"/>
                          <a:gd name="connsiteY5" fmla="*/ 23546 h 47091"/>
                          <a:gd name="connsiteX6" fmla="*/ 23546 w 495933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33" h="47091">
                            <a:moveTo>
                              <a:pt x="23546" y="47092"/>
                            </a:moveTo>
                            <a:lnTo>
                              <a:pt x="472411" y="47092"/>
                            </a:lnTo>
                            <a:cubicBezTo>
                              <a:pt x="485396" y="47092"/>
                              <a:pt x="495934" y="36553"/>
                              <a:pt x="495934" y="23546"/>
                            </a:cubicBezTo>
                            <a:cubicBezTo>
                              <a:pt x="495934" y="10539"/>
                              <a:pt x="485396" y="0"/>
                              <a:pt x="472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4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0" name="任意多边形: 形状 199">
                        <a:extLst>
                          <a:ext uri="{FF2B5EF4-FFF2-40B4-BE49-F238E27FC236}">
                            <a16:creationId xmlns:a16="http://schemas.microsoft.com/office/drawing/2014/main" id="{AB30AA22-B20D-4C96-3B51-DCBF852B57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21302" y="5278761"/>
                        <a:ext cx="111076" cy="47091"/>
                      </a:xfrm>
                      <a:custGeom>
                        <a:avLst/>
                        <a:gdLst>
                          <a:gd name="connsiteX0" fmla="*/ 23523 w 111076"/>
                          <a:gd name="connsiteY0" fmla="*/ 47092 h 47091"/>
                          <a:gd name="connsiteX1" fmla="*/ 87531 w 111076"/>
                          <a:gd name="connsiteY1" fmla="*/ 47092 h 47091"/>
                          <a:gd name="connsiteX2" fmla="*/ 111077 w 111076"/>
                          <a:gd name="connsiteY2" fmla="*/ 23546 h 47091"/>
                          <a:gd name="connsiteX3" fmla="*/ 87531 w 111076"/>
                          <a:gd name="connsiteY3" fmla="*/ 0 h 47091"/>
                          <a:gd name="connsiteX4" fmla="*/ 23523 w 111076"/>
                          <a:gd name="connsiteY4" fmla="*/ 0 h 47091"/>
                          <a:gd name="connsiteX5" fmla="*/ 0 w 111076"/>
                          <a:gd name="connsiteY5" fmla="*/ 23546 h 47091"/>
                          <a:gd name="connsiteX6" fmla="*/ 23523 w 111076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91">
                            <a:moveTo>
                              <a:pt x="23523" y="47092"/>
                            </a:moveTo>
                            <a:lnTo>
                              <a:pt x="87531" y="47092"/>
                            </a:lnTo>
                            <a:cubicBezTo>
                              <a:pt x="100539" y="47092"/>
                              <a:pt x="111077" y="36553"/>
                              <a:pt x="111077" y="23546"/>
                            </a:cubicBezTo>
                            <a:cubicBezTo>
                              <a:pt x="111077" y="10539"/>
                              <a:pt x="100539" y="0"/>
                              <a:pt x="87531" y="0"/>
                            </a:cubicBezTo>
                            <a:lnTo>
                              <a:pt x="23523" y="0"/>
                            </a:lnTo>
                            <a:cubicBezTo>
                              <a:pt x="10539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9" y="47092"/>
                              <a:pt x="23523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1" name="任意多边形: 形状 200">
                        <a:extLst>
                          <a:ext uri="{FF2B5EF4-FFF2-40B4-BE49-F238E27FC236}">
                            <a16:creationId xmlns:a16="http://schemas.microsoft.com/office/drawing/2014/main" id="{736F1E6E-E754-F898-16C2-4204F0E9C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529832"/>
                        <a:ext cx="145117" cy="47068"/>
                      </a:xfrm>
                      <a:custGeom>
                        <a:avLst/>
                        <a:gdLst>
                          <a:gd name="connsiteX0" fmla="*/ 121586 w 145117"/>
                          <a:gd name="connsiteY0" fmla="*/ 0 h 47068"/>
                          <a:gd name="connsiteX1" fmla="*/ 23546 w 145117"/>
                          <a:gd name="connsiteY1" fmla="*/ 0 h 47068"/>
                          <a:gd name="connsiteX2" fmla="*/ 0 w 145117"/>
                          <a:gd name="connsiteY2" fmla="*/ 23523 h 47068"/>
                          <a:gd name="connsiteX3" fmla="*/ 23546 w 145117"/>
                          <a:gd name="connsiteY3" fmla="*/ 47069 h 47068"/>
                          <a:gd name="connsiteX4" fmla="*/ 121586 w 145117"/>
                          <a:gd name="connsiteY4" fmla="*/ 47069 h 47068"/>
                          <a:gd name="connsiteX5" fmla="*/ 145118 w 145117"/>
                          <a:gd name="connsiteY5" fmla="*/ 23523 h 47068"/>
                          <a:gd name="connsiteX6" fmla="*/ 121586 w 14511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7" h="47068">
                            <a:moveTo>
                              <a:pt x="121586" y="0"/>
                            </a:moveTo>
                            <a:lnTo>
                              <a:pt x="23546" y="0"/>
                            </a:lnTo>
                            <a:cubicBezTo>
                              <a:pt x="1054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48" y="47069"/>
                              <a:pt x="23546" y="47069"/>
                            </a:cubicBezTo>
                            <a:lnTo>
                              <a:pt x="121586" y="47069"/>
                            </a:lnTo>
                            <a:cubicBezTo>
                              <a:pt x="134581" y="47069"/>
                              <a:pt x="145118" y="36530"/>
                              <a:pt x="145118" y="23523"/>
                            </a:cubicBezTo>
                            <a:cubicBezTo>
                              <a:pt x="145118" y="10516"/>
                              <a:pt x="134579" y="0"/>
                              <a:pt x="12158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2" name="任意多边形: 形状 201">
                        <a:extLst>
                          <a:ext uri="{FF2B5EF4-FFF2-40B4-BE49-F238E27FC236}">
                            <a16:creationId xmlns:a16="http://schemas.microsoft.com/office/drawing/2014/main" id="{F284F66C-20A5-B0AF-D529-752A699FAE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70479" y="5529832"/>
                        <a:ext cx="214447" cy="47068"/>
                      </a:xfrm>
                      <a:custGeom>
                        <a:avLst/>
                        <a:gdLst>
                          <a:gd name="connsiteX0" fmla="*/ 190906 w 214447"/>
                          <a:gd name="connsiteY0" fmla="*/ 0 h 47068"/>
                          <a:gd name="connsiteX1" fmla="*/ 23537 w 214447"/>
                          <a:gd name="connsiteY1" fmla="*/ 0 h 47068"/>
                          <a:gd name="connsiteX2" fmla="*/ 0 w 214447"/>
                          <a:gd name="connsiteY2" fmla="*/ 23523 h 47068"/>
                          <a:gd name="connsiteX3" fmla="*/ 23537 w 214447"/>
                          <a:gd name="connsiteY3" fmla="*/ 47069 h 47068"/>
                          <a:gd name="connsiteX4" fmla="*/ 190906 w 214447"/>
                          <a:gd name="connsiteY4" fmla="*/ 47069 h 47068"/>
                          <a:gd name="connsiteX5" fmla="*/ 214447 w 214447"/>
                          <a:gd name="connsiteY5" fmla="*/ 23523 h 47068"/>
                          <a:gd name="connsiteX6" fmla="*/ 190906 w 21444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7" h="47068">
                            <a:moveTo>
                              <a:pt x="190906" y="0"/>
                            </a:moveTo>
                            <a:lnTo>
                              <a:pt x="23537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37" y="47069"/>
                            </a:cubicBezTo>
                            <a:lnTo>
                              <a:pt x="190906" y="47069"/>
                            </a:lnTo>
                            <a:cubicBezTo>
                              <a:pt x="203904" y="47069"/>
                              <a:pt x="214447" y="36530"/>
                              <a:pt x="214447" y="23523"/>
                            </a:cubicBezTo>
                            <a:cubicBezTo>
                              <a:pt x="214447" y="10516"/>
                              <a:pt x="203907" y="0"/>
                              <a:pt x="190906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3" name="任意多边形: 形状 202">
                        <a:extLst>
                          <a:ext uri="{FF2B5EF4-FFF2-40B4-BE49-F238E27FC236}">
                            <a16:creationId xmlns:a16="http://schemas.microsoft.com/office/drawing/2014/main" id="{805D5046-177C-3CA7-B2D5-D8922C0013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14312" y="5404285"/>
                        <a:ext cx="318067" cy="47068"/>
                      </a:xfrm>
                      <a:custGeom>
                        <a:avLst/>
                        <a:gdLst>
                          <a:gd name="connsiteX0" fmla="*/ 294521 w 318067"/>
                          <a:gd name="connsiteY0" fmla="*/ 0 h 47068"/>
                          <a:gd name="connsiteX1" fmla="*/ 23532 w 318067"/>
                          <a:gd name="connsiteY1" fmla="*/ 0 h 47068"/>
                          <a:gd name="connsiteX2" fmla="*/ 0 w 318067"/>
                          <a:gd name="connsiteY2" fmla="*/ 23546 h 47068"/>
                          <a:gd name="connsiteX3" fmla="*/ 23532 w 318067"/>
                          <a:gd name="connsiteY3" fmla="*/ 47069 h 47068"/>
                          <a:gd name="connsiteX4" fmla="*/ 294521 w 318067"/>
                          <a:gd name="connsiteY4" fmla="*/ 47069 h 47068"/>
                          <a:gd name="connsiteX5" fmla="*/ 318067 w 318067"/>
                          <a:gd name="connsiteY5" fmla="*/ 23546 h 47068"/>
                          <a:gd name="connsiteX6" fmla="*/ 294521 w 318067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67" h="47068">
                            <a:moveTo>
                              <a:pt x="294521" y="0"/>
                            </a:moveTo>
                            <a:lnTo>
                              <a:pt x="23532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69"/>
                              <a:pt x="23532" y="47069"/>
                            </a:cubicBezTo>
                            <a:lnTo>
                              <a:pt x="294521" y="47069"/>
                            </a:lnTo>
                            <a:cubicBezTo>
                              <a:pt x="307529" y="47069"/>
                              <a:pt x="318067" y="36553"/>
                              <a:pt x="318067" y="23546"/>
                            </a:cubicBezTo>
                            <a:cubicBezTo>
                              <a:pt x="318067" y="10539"/>
                              <a:pt x="307529" y="0"/>
                              <a:pt x="29452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4" name="任意多边形: 形状 203">
                        <a:extLst>
                          <a:ext uri="{FF2B5EF4-FFF2-40B4-BE49-F238E27FC236}">
                            <a16:creationId xmlns:a16="http://schemas.microsoft.com/office/drawing/2014/main" id="{C35EB058-C3AD-A5F5-D6FA-ADA76379E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588" y="5404308"/>
                        <a:ext cx="288957" cy="47046"/>
                      </a:xfrm>
                      <a:custGeom>
                        <a:avLst/>
                        <a:gdLst>
                          <a:gd name="connsiteX0" fmla="*/ 23546 w 288957"/>
                          <a:gd name="connsiteY0" fmla="*/ 47046 h 47046"/>
                          <a:gd name="connsiteX1" fmla="*/ 265411 w 288957"/>
                          <a:gd name="connsiteY1" fmla="*/ 47046 h 47046"/>
                          <a:gd name="connsiteX2" fmla="*/ 288957 w 288957"/>
                          <a:gd name="connsiteY2" fmla="*/ 23523 h 47046"/>
                          <a:gd name="connsiteX3" fmla="*/ 265411 w 288957"/>
                          <a:gd name="connsiteY3" fmla="*/ 0 h 47046"/>
                          <a:gd name="connsiteX4" fmla="*/ 23546 w 288957"/>
                          <a:gd name="connsiteY4" fmla="*/ 0 h 47046"/>
                          <a:gd name="connsiteX5" fmla="*/ 0 w 288957"/>
                          <a:gd name="connsiteY5" fmla="*/ 23523 h 47046"/>
                          <a:gd name="connsiteX6" fmla="*/ 23546 w 288957"/>
                          <a:gd name="connsiteY6" fmla="*/ 47046 h 470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7" h="47046">
                            <a:moveTo>
                              <a:pt x="23546" y="47046"/>
                            </a:moveTo>
                            <a:lnTo>
                              <a:pt x="265411" y="47046"/>
                            </a:lnTo>
                            <a:cubicBezTo>
                              <a:pt x="278414" y="47046"/>
                              <a:pt x="288957" y="36530"/>
                              <a:pt x="288957" y="23523"/>
                            </a:cubicBezTo>
                            <a:cubicBezTo>
                              <a:pt x="288957" y="10516"/>
                              <a:pt x="278414" y="0"/>
                              <a:pt x="265411" y="0"/>
                            </a:cubicBezTo>
                            <a:lnTo>
                              <a:pt x="23546" y="0"/>
                            </a:lnTo>
                            <a:cubicBezTo>
                              <a:pt x="1054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48" y="47046"/>
                              <a:pt x="23546" y="4704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05" name="图形 1">
                    <a:extLst>
                      <a:ext uri="{FF2B5EF4-FFF2-40B4-BE49-F238E27FC236}">
                        <a16:creationId xmlns:a16="http://schemas.microsoft.com/office/drawing/2014/main" id="{BB74030B-72F8-DBE0-BE6C-6BB4ED36BAEA}"/>
                      </a:ext>
                    </a:extLst>
                  </p:cNvPr>
                  <p:cNvGrpSpPr/>
                  <p:nvPr/>
                </p:nvGrpSpPr>
                <p:grpSpPr>
                  <a:xfrm>
                    <a:off x="7931536" y="4384664"/>
                    <a:ext cx="1333149" cy="593168"/>
                    <a:chOff x="7931536" y="4384664"/>
                    <a:chExt cx="1333149" cy="593168"/>
                  </a:xfrm>
                </p:grpSpPr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120D032-4C42-FBD0-9267-1B467A6F84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1536" y="4439776"/>
                      <a:ext cx="613425" cy="538055"/>
                    </a:xfrm>
                    <a:custGeom>
                      <a:avLst/>
                      <a:gdLst>
                        <a:gd name="connsiteX0" fmla="*/ 613425 w 613425"/>
                        <a:gd name="connsiteY0" fmla="*/ 169278 h 538055"/>
                        <a:gd name="connsiteX1" fmla="*/ 613425 w 613425"/>
                        <a:gd name="connsiteY1" fmla="*/ 451965 h 538055"/>
                        <a:gd name="connsiteX2" fmla="*/ 527495 w 613425"/>
                        <a:gd name="connsiteY2" fmla="*/ 538056 h 538055"/>
                        <a:gd name="connsiteX3" fmla="*/ 86068 w 613425"/>
                        <a:gd name="connsiteY3" fmla="*/ 538056 h 538055"/>
                        <a:gd name="connsiteX4" fmla="*/ 0 w 613425"/>
                        <a:gd name="connsiteY4" fmla="*/ 451965 h 538055"/>
                        <a:gd name="connsiteX5" fmla="*/ 0 w 613425"/>
                        <a:gd name="connsiteY5" fmla="*/ 85931 h 538055"/>
                        <a:gd name="connsiteX6" fmla="*/ 86068 w 613425"/>
                        <a:gd name="connsiteY6" fmla="*/ 0 h 538055"/>
                        <a:gd name="connsiteX7" fmla="*/ 460492 w 613425"/>
                        <a:gd name="connsiteY7" fmla="*/ 0 h 538055"/>
                        <a:gd name="connsiteX8" fmla="*/ 445450 w 613425"/>
                        <a:gd name="connsiteY8" fmla="*/ 15179 h 538055"/>
                        <a:gd name="connsiteX9" fmla="*/ 445450 w 613425"/>
                        <a:gd name="connsiteY9" fmla="*/ 57584 h 538055"/>
                        <a:gd name="connsiteX10" fmla="*/ 456743 w 613425"/>
                        <a:gd name="connsiteY10" fmla="*/ 92308 h 538055"/>
                        <a:gd name="connsiteX11" fmla="*/ 452102 w 613425"/>
                        <a:gd name="connsiteY11" fmla="*/ 105750 h 538055"/>
                        <a:gd name="connsiteX12" fmla="*/ 481614 w 613425"/>
                        <a:gd name="connsiteY12" fmla="*/ 126598 h 538055"/>
                        <a:gd name="connsiteX13" fmla="*/ 511150 w 613425"/>
                        <a:gd name="connsiteY13" fmla="*/ 147996 h 538055"/>
                        <a:gd name="connsiteX14" fmla="*/ 551498 w 613425"/>
                        <a:gd name="connsiteY14" fmla="*/ 161163 h 538055"/>
                        <a:gd name="connsiteX15" fmla="*/ 569740 w 613425"/>
                        <a:gd name="connsiteY15" fmla="*/ 151470 h 538055"/>
                        <a:gd name="connsiteX16" fmla="*/ 587959 w 613425"/>
                        <a:gd name="connsiteY16" fmla="*/ 161163 h 538055"/>
                        <a:gd name="connsiteX17" fmla="*/ 613425 w 613425"/>
                        <a:gd name="connsiteY17" fmla="*/ 169278 h 538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613425" h="538055">
                          <a:moveTo>
                            <a:pt x="613425" y="169278"/>
                          </a:moveTo>
                          <a:lnTo>
                            <a:pt x="613425" y="451965"/>
                          </a:lnTo>
                          <a:cubicBezTo>
                            <a:pt x="613425" y="499559"/>
                            <a:pt x="574929" y="538056"/>
                            <a:pt x="527495" y="538056"/>
                          </a:cubicBezTo>
                          <a:lnTo>
                            <a:pt x="86068" y="538056"/>
                          </a:lnTo>
                          <a:cubicBezTo>
                            <a:pt x="38473" y="538056"/>
                            <a:pt x="0" y="499559"/>
                            <a:pt x="0" y="451965"/>
                          </a:cubicBezTo>
                          <a:lnTo>
                            <a:pt x="0" y="85931"/>
                          </a:lnTo>
                          <a:cubicBezTo>
                            <a:pt x="0" y="38473"/>
                            <a:pt x="38473" y="0"/>
                            <a:pt x="86068" y="0"/>
                          </a:cubicBezTo>
                          <a:lnTo>
                            <a:pt x="460492" y="0"/>
                          </a:lnTo>
                          <a:cubicBezTo>
                            <a:pt x="458480" y="6949"/>
                            <a:pt x="453268" y="12870"/>
                            <a:pt x="445450" y="15179"/>
                          </a:cubicBezTo>
                          <a:cubicBezTo>
                            <a:pt x="424327" y="21420"/>
                            <a:pt x="424327" y="51366"/>
                            <a:pt x="445450" y="57584"/>
                          </a:cubicBezTo>
                          <a:cubicBezTo>
                            <a:pt x="460355" y="62065"/>
                            <a:pt x="466138" y="80010"/>
                            <a:pt x="456743" y="92308"/>
                          </a:cubicBezTo>
                          <a:cubicBezTo>
                            <a:pt x="453405" y="96492"/>
                            <a:pt x="452102" y="101133"/>
                            <a:pt x="452102" y="105750"/>
                          </a:cubicBezTo>
                          <a:cubicBezTo>
                            <a:pt x="452102" y="119649"/>
                            <a:pt x="466001" y="132245"/>
                            <a:pt x="481614" y="126598"/>
                          </a:cubicBezTo>
                          <a:cubicBezTo>
                            <a:pt x="496245" y="121387"/>
                            <a:pt x="511561" y="132519"/>
                            <a:pt x="511150" y="147996"/>
                          </a:cubicBezTo>
                          <a:cubicBezTo>
                            <a:pt x="510555" y="169987"/>
                            <a:pt x="539062" y="179245"/>
                            <a:pt x="551498" y="161163"/>
                          </a:cubicBezTo>
                          <a:cubicBezTo>
                            <a:pt x="555841" y="154671"/>
                            <a:pt x="562790" y="151470"/>
                            <a:pt x="569740" y="151470"/>
                          </a:cubicBezTo>
                          <a:cubicBezTo>
                            <a:pt x="576666" y="151470"/>
                            <a:pt x="583616" y="154671"/>
                            <a:pt x="587959" y="161163"/>
                          </a:cubicBezTo>
                          <a:cubicBezTo>
                            <a:pt x="594337" y="170421"/>
                            <a:pt x="604738" y="172456"/>
                            <a:pt x="613425" y="16927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07" name="图形 1">
                      <a:extLst>
                        <a:ext uri="{FF2B5EF4-FFF2-40B4-BE49-F238E27FC236}">
                          <a16:creationId xmlns:a16="http://schemas.microsoft.com/office/drawing/2014/main" id="{51B43E6A-9518-B680-C66B-4750CA3F562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28903" y="4559700"/>
                      <a:ext cx="635782" cy="298117"/>
                      <a:chOff x="8628903" y="4559700"/>
                      <a:chExt cx="635782" cy="298117"/>
                    </a:xfrm>
                    <a:solidFill>
                      <a:srgbClr val="FFFFFF"/>
                    </a:solidFill>
                  </p:grpSpPr>
                  <p:sp>
                    <p:nvSpPr>
                      <p:cNvPr id="208" name="任意多边形: 形状 207">
                        <a:extLst>
                          <a:ext uri="{FF2B5EF4-FFF2-40B4-BE49-F238E27FC236}">
                            <a16:creationId xmlns:a16="http://schemas.microsoft.com/office/drawing/2014/main" id="{5EF938B7-EB86-38E4-E6B5-5154D77A40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559700"/>
                        <a:ext cx="495924" cy="47068"/>
                      </a:xfrm>
                      <a:custGeom>
                        <a:avLst/>
                        <a:gdLst>
                          <a:gd name="connsiteX0" fmla="*/ 23546 w 495924"/>
                          <a:gd name="connsiteY0" fmla="*/ 47069 h 47068"/>
                          <a:gd name="connsiteX1" fmla="*/ 472402 w 495924"/>
                          <a:gd name="connsiteY1" fmla="*/ 47069 h 47068"/>
                          <a:gd name="connsiteX2" fmla="*/ 495925 w 495924"/>
                          <a:gd name="connsiteY2" fmla="*/ 23523 h 47068"/>
                          <a:gd name="connsiteX3" fmla="*/ 472402 w 495924"/>
                          <a:gd name="connsiteY3" fmla="*/ 0 h 47068"/>
                          <a:gd name="connsiteX4" fmla="*/ 23546 w 495924"/>
                          <a:gd name="connsiteY4" fmla="*/ 0 h 47068"/>
                          <a:gd name="connsiteX5" fmla="*/ 0 w 495924"/>
                          <a:gd name="connsiteY5" fmla="*/ 23523 h 47068"/>
                          <a:gd name="connsiteX6" fmla="*/ 23546 w 495924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24" h="47068">
                            <a:moveTo>
                              <a:pt x="23546" y="47069"/>
                            </a:moveTo>
                            <a:lnTo>
                              <a:pt x="472402" y="47069"/>
                            </a:lnTo>
                            <a:cubicBezTo>
                              <a:pt x="485387" y="47069"/>
                              <a:pt x="495925" y="36530"/>
                              <a:pt x="495925" y="23523"/>
                            </a:cubicBezTo>
                            <a:cubicBezTo>
                              <a:pt x="495925" y="10538"/>
                              <a:pt x="485387" y="0"/>
                              <a:pt x="472402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9" name="任意多边形: 形状 208">
                        <a:extLst>
                          <a:ext uri="{FF2B5EF4-FFF2-40B4-BE49-F238E27FC236}">
                            <a16:creationId xmlns:a16="http://schemas.microsoft.com/office/drawing/2014/main" id="{7978EDB6-8D1E-7FB7-F0E2-5360B19941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608" y="4559700"/>
                        <a:ext cx="111076" cy="47068"/>
                      </a:xfrm>
                      <a:custGeom>
                        <a:avLst/>
                        <a:gdLst>
                          <a:gd name="connsiteX0" fmla="*/ 23546 w 111076"/>
                          <a:gd name="connsiteY0" fmla="*/ 47069 h 47068"/>
                          <a:gd name="connsiteX1" fmla="*/ 87531 w 111076"/>
                          <a:gd name="connsiteY1" fmla="*/ 47069 h 47068"/>
                          <a:gd name="connsiteX2" fmla="*/ 111077 w 111076"/>
                          <a:gd name="connsiteY2" fmla="*/ 23523 h 47068"/>
                          <a:gd name="connsiteX3" fmla="*/ 87531 w 111076"/>
                          <a:gd name="connsiteY3" fmla="*/ 0 h 47068"/>
                          <a:gd name="connsiteX4" fmla="*/ 23546 w 111076"/>
                          <a:gd name="connsiteY4" fmla="*/ 0 h 47068"/>
                          <a:gd name="connsiteX5" fmla="*/ 0 w 111076"/>
                          <a:gd name="connsiteY5" fmla="*/ 23523 h 47068"/>
                          <a:gd name="connsiteX6" fmla="*/ 23546 w 111076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68">
                            <a:moveTo>
                              <a:pt x="23546" y="47069"/>
                            </a:moveTo>
                            <a:lnTo>
                              <a:pt x="87531" y="47069"/>
                            </a:lnTo>
                            <a:cubicBezTo>
                              <a:pt x="100538" y="47069"/>
                              <a:pt x="111077" y="36530"/>
                              <a:pt x="111077" y="23523"/>
                            </a:cubicBezTo>
                            <a:cubicBezTo>
                              <a:pt x="111077" y="10538"/>
                              <a:pt x="100538" y="0"/>
                              <a:pt x="87531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0" name="任意多边形: 形状 209">
                        <a:extLst>
                          <a:ext uri="{FF2B5EF4-FFF2-40B4-BE49-F238E27FC236}">
                            <a16:creationId xmlns:a16="http://schemas.microsoft.com/office/drawing/2014/main" id="{6AF7721F-A6A9-CAF4-7806-83E795AF3B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810748"/>
                        <a:ext cx="145115" cy="47068"/>
                      </a:xfrm>
                      <a:custGeom>
                        <a:avLst/>
                        <a:gdLst>
                          <a:gd name="connsiteX0" fmla="*/ 121570 w 145115"/>
                          <a:gd name="connsiteY0" fmla="*/ 0 h 47068"/>
                          <a:gd name="connsiteX1" fmla="*/ 23546 w 145115"/>
                          <a:gd name="connsiteY1" fmla="*/ 0 h 47068"/>
                          <a:gd name="connsiteX2" fmla="*/ 0 w 145115"/>
                          <a:gd name="connsiteY2" fmla="*/ 23523 h 47068"/>
                          <a:gd name="connsiteX3" fmla="*/ 23546 w 145115"/>
                          <a:gd name="connsiteY3" fmla="*/ 47069 h 47068"/>
                          <a:gd name="connsiteX4" fmla="*/ 121570 w 145115"/>
                          <a:gd name="connsiteY4" fmla="*/ 47069 h 47068"/>
                          <a:gd name="connsiteX5" fmla="*/ 145115 w 145115"/>
                          <a:gd name="connsiteY5" fmla="*/ 23523 h 47068"/>
                          <a:gd name="connsiteX6" fmla="*/ 121570 w 145115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5" h="47068">
                            <a:moveTo>
                              <a:pt x="121570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lnTo>
                              <a:pt x="121570" y="47069"/>
                            </a:lnTo>
                            <a:cubicBezTo>
                              <a:pt x="134577" y="47069"/>
                              <a:pt x="145115" y="36530"/>
                              <a:pt x="145115" y="23523"/>
                            </a:cubicBezTo>
                            <a:cubicBezTo>
                              <a:pt x="145115" y="10538"/>
                              <a:pt x="134577" y="0"/>
                              <a:pt x="12157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748C5D0-FFE1-A8BF-5C22-F9C48338DC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02776" y="4810748"/>
                        <a:ext cx="214449" cy="47068"/>
                      </a:xfrm>
                      <a:custGeom>
                        <a:avLst/>
                        <a:gdLst>
                          <a:gd name="connsiteX0" fmla="*/ 190927 w 214449"/>
                          <a:gd name="connsiteY0" fmla="*/ 0 h 47068"/>
                          <a:gd name="connsiteX1" fmla="*/ 23546 w 214449"/>
                          <a:gd name="connsiteY1" fmla="*/ 0 h 47068"/>
                          <a:gd name="connsiteX2" fmla="*/ 0 w 214449"/>
                          <a:gd name="connsiteY2" fmla="*/ 23523 h 47068"/>
                          <a:gd name="connsiteX3" fmla="*/ 23546 w 214449"/>
                          <a:gd name="connsiteY3" fmla="*/ 47069 h 47068"/>
                          <a:gd name="connsiteX4" fmla="*/ 190927 w 214449"/>
                          <a:gd name="connsiteY4" fmla="*/ 47069 h 47068"/>
                          <a:gd name="connsiteX5" fmla="*/ 214450 w 214449"/>
                          <a:gd name="connsiteY5" fmla="*/ 23523 h 47068"/>
                          <a:gd name="connsiteX6" fmla="*/ 190927 w 214449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9" h="47068">
                            <a:moveTo>
                              <a:pt x="190927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61" y="47069"/>
                              <a:pt x="23546" y="47069"/>
                            </a:cubicBezTo>
                            <a:lnTo>
                              <a:pt x="190927" y="47069"/>
                            </a:lnTo>
                            <a:cubicBezTo>
                              <a:pt x="203911" y="47069"/>
                              <a:pt x="214450" y="36530"/>
                              <a:pt x="214450" y="23523"/>
                            </a:cubicBezTo>
                            <a:cubicBezTo>
                              <a:pt x="214450" y="10538"/>
                              <a:pt x="203911" y="0"/>
                              <a:pt x="190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C7C710F7-A1CB-2DE7-441E-449F104365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6611" y="4685224"/>
                        <a:ext cx="318074" cy="47068"/>
                      </a:xfrm>
                      <a:custGeom>
                        <a:avLst/>
                        <a:gdLst>
                          <a:gd name="connsiteX0" fmla="*/ 294528 w 318074"/>
                          <a:gd name="connsiteY0" fmla="*/ 0 h 47068"/>
                          <a:gd name="connsiteX1" fmla="*/ 23546 w 318074"/>
                          <a:gd name="connsiteY1" fmla="*/ 0 h 47068"/>
                          <a:gd name="connsiteX2" fmla="*/ 0 w 318074"/>
                          <a:gd name="connsiteY2" fmla="*/ 23523 h 47068"/>
                          <a:gd name="connsiteX3" fmla="*/ 23546 w 318074"/>
                          <a:gd name="connsiteY3" fmla="*/ 47069 h 47068"/>
                          <a:gd name="connsiteX4" fmla="*/ 294528 w 318074"/>
                          <a:gd name="connsiteY4" fmla="*/ 47069 h 47068"/>
                          <a:gd name="connsiteX5" fmla="*/ 318074 w 318074"/>
                          <a:gd name="connsiteY5" fmla="*/ 23523 h 47068"/>
                          <a:gd name="connsiteX6" fmla="*/ 294528 w 318074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74" h="47068">
                            <a:moveTo>
                              <a:pt x="294528" y="0"/>
                            </a:moveTo>
                            <a:lnTo>
                              <a:pt x="23546" y="0"/>
                            </a:lnTo>
                            <a:cubicBezTo>
                              <a:pt x="10539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9" y="47069"/>
                              <a:pt x="23546" y="47069"/>
                            </a:cubicBezTo>
                            <a:lnTo>
                              <a:pt x="294528" y="47069"/>
                            </a:lnTo>
                            <a:cubicBezTo>
                              <a:pt x="307536" y="47069"/>
                              <a:pt x="318074" y="36530"/>
                              <a:pt x="318074" y="23523"/>
                            </a:cubicBezTo>
                            <a:cubicBezTo>
                              <a:pt x="318074" y="10538"/>
                              <a:pt x="307536" y="0"/>
                              <a:pt x="2945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01C006-8501-975D-3630-A371541F24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4685224"/>
                        <a:ext cx="288950" cy="47068"/>
                      </a:xfrm>
                      <a:custGeom>
                        <a:avLst/>
                        <a:gdLst>
                          <a:gd name="connsiteX0" fmla="*/ 23546 w 288950"/>
                          <a:gd name="connsiteY0" fmla="*/ 47069 h 47068"/>
                          <a:gd name="connsiteX1" fmla="*/ 265405 w 288950"/>
                          <a:gd name="connsiteY1" fmla="*/ 47069 h 47068"/>
                          <a:gd name="connsiteX2" fmla="*/ 288950 w 288950"/>
                          <a:gd name="connsiteY2" fmla="*/ 23523 h 47068"/>
                          <a:gd name="connsiteX3" fmla="*/ 265405 w 288950"/>
                          <a:gd name="connsiteY3" fmla="*/ 0 h 47068"/>
                          <a:gd name="connsiteX4" fmla="*/ 23546 w 288950"/>
                          <a:gd name="connsiteY4" fmla="*/ 0 h 47068"/>
                          <a:gd name="connsiteX5" fmla="*/ 0 w 288950"/>
                          <a:gd name="connsiteY5" fmla="*/ 23523 h 47068"/>
                          <a:gd name="connsiteX6" fmla="*/ 23546 w 288950"/>
                          <a:gd name="connsiteY6" fmla="*/ 47069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0" h="47068">
                            <a:moveTo>
                              <a:pt x="23546" y="47069"/>
                            </a:moveTo>
                            <a:lnTo>
                              <a:pt x="265405" y="47069"/>
                            </a:lnTo>
                            <a:cubicBezTo>
                              <a:pt x="278412" y="47069"/>
                              <a:pt x="288950" y="36530"/>
                              <a:pt x="288950" y="23523"/>
                            </a:cubicBezTo>
                            <a:cubicBezTo>
                              <a:pt x="288950" y="10538"/>
                              <a:pt x="278412" y="0"/>
                              <a:pt x="265405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8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14" name="图形 1">
                      <a:extLst>
                        <a:ext uri="{FF2B5EF4-FFF2-40B4-BE49-F238E27FC236}">
                          <a16:creationId xmlns:a16="http://schemas.microsoft.com/office/drawing/2014/main" id="{B0D9B293-1881-A2DB-BA51-2036D320FE1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40875" y="4571290"/>
                      <a:ext cx="394792" cy="294185"/>
                      <a:chOff x="8040875" y="4571290"/>
                      <a:chExt cx="394792" cy="294185"/>
                    </a:xfrm>
                  </p:grpSpPr>
                  <p:grpSp>
                    <p:nvGrpSpPr>
                      <p:cNvPr id="215" name="图形 1">
                        <a:extLst>
                          <a:ext uri="{FF2B5EF4-FFF2-40B4-BE49-F238E27FC236}">
                            <a16:creationId xmlns:a16="http://schemas.microsoft.com/office/drawing/2014/main" id="{DA01FDFC-AD34-9ECC-D8A7-9863AA7FD1B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40875" y="4571290"/>
                        <a:ext cx="394792" cy="294185"/>
                        <a:chOff x="8040875" y="4571290"/>
                        <a:chExt cx="394792" cy="294185"/>
                      </a:xfrm>
                    </p:grpSpPr>
                    <p:sp>
                      <p:nvSpPr>
                        <p:cNvPr id="216" name="任意多边形: 形状 215">
                          <a:extLst>
                            <a:ext uri="{FF2B5EF4-FFF2-40B4-BE49-F238E27FC236}">
                              <a16:creationId xmlns:a16="http://schemas.microsoft.com/office/drawing/2014/main" id="{09CFB84A-08EA-AF41-7331-544CA3A9A67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0875" y="4571290"/>
                          <a:ext cx="391271" cy="94983"/>
                        </a:xfrm>
                        <a:custGeom>
                          <a:avLst/>
                          <a:gdLst>
                            <a:gd name="connsiteX0" fmla="*/ 0 w 391271"/>
                            <a:gd name="connsiteY0" fmla="*/ 41582 h 94983"/>
                            <a:gd name="connsiteX1" fmla="*/ 195636 w 391271"/>
                            <a:gd name="connsiteY1" fmla="*/ 0 h 94983"/>
                            <a:gd name="connsiteX2" fmla="*/ 391272 w 391271"/>
                            <a:gd name="connsiteY2" fmla="*/ 28712 h 94983"/>
                            <a:gd name="connsiteX3" fmla="*/ 199065 w 391271"/>
                            <a:gd name="connsiteY3" fmla="*/ 94983 h 949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91271" h="94983">
                              <a:moveTo>
                                <a:pt x="0" y="41582"/>
                              </a:moveTo>
                              <a:lnTo>
                                <a:pt x="195636" y="0"/>
                              </a:lnTo>
                              <a:lnTo>
                                <a:pt x="391272" y="28712"/>
                              </a:lnTo>
                              <a:lnTo>
                                <a:pt x="199065" y="9498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6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17" name="任意多边形: 形状 216">
                          <a:extLst>
                            <a:ext uri="{FF2B5EF4-FFF2-40B4-BE49-F238E27FC236}">
                              <a16:creationId xmlns:a16="http://schemas.microsoft.com/office/drawing/2014/main" id="{176448EC-14A6-672E-4DA3-D2334F1CB1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39277" y="4600002"/>
                          <a:ext cx="196390" cy="265473"/>
                        </a:xfrm>
                        <a:custGeom>
                          <a:avLst/>
                          <a:gdLst>
                            <a:gd name="connsiteX0" fmla="*/ 5989 w 196390"/>
                            <a:gd name="connsiteY0" fmla="*/ 265473 h 265473"/>
                            <a:gd name="connsiteX1" fmla="*/ 196390 w 196390"/>
                            <a:gd name="connsiteY1" fmla="*/ 218976 h 265473"/>
                            <a:gd name="connsiteX2" fmla="*/ 192870 w 196390"/>
                            <a:gd name="connsiteY2" fmla="*/ 0 h 265473"/>
                            <a:gd name="connsiteX3" fmla="*/ 0 w 196390"/>
                            <a:gd name="connsiteY3" fmla="*/ 41034 h 2654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96390" h="265473">
                              <a:moveTo>
                                <a:pt x="5989" y="265473"/>
                              </a:moveTo>
                              <a:lnTo>
                                <a:pt x="196390" y="218976"/>
                              </a:lnTo>
                              <a:lnTo>
                                <a:pt x="192870" y="0"/>
                              </a:lnTo>
                              <a:lnTo>
                                <a:pt x="0" y="4103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75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18" name="任意多边形: 形状 217">
                          <a:extLst>
                            <a:ext uri="{FF2B5EF4-FFF2-40B4-BE49-F238E27FC236}">
                              <a16:creationId xmlns:a16="http://schemas.microsoft.com/office/drawing/2014/main" id="{EFE8A521-CCEB-DE4E-8A36-BC0F1A6411B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28406" y="4581622"/>
                          <a:ext cx="236692" cy="92765"/>
                        </a:xfrm>
                        <a:custGeom>
                          <a:avLst/>
                          <a:gdLst>
                            <a:gd name="connsiteX0" fmla="*/ 0 w 236692"/>
                            <a:gd name="connsiteY0" fmla="*/ 12642 h 92765"/>
                            <a:gd name="connsiteX1" fmla="*/ 61219 w 236692"/>
                            <a:gd name="connsiteY1" fmla="*/ 0 h 92765"/>
                            <a:gd name="connsiteX2" fmla="*/ 234589 w 236692"/>
                            <a:gd name="connsiteY2" fmla="*/ 31958 h 92765"/>
                            <a:gd name="connsiteX3" fmla="*/ 236692 w 236692"/>
                            <a:gd name="connsiteY3" fmla="*/ 75964 h 92765"/>
                            <a:gd name="connsiteX4" fmla="*/ 212598 w 236692"/>
                            <a:gd name="connsiteY4" fmla="*/ 83393 h 92765"/>
                            <a:gd name="connsiteX5" fmla="*/ 208140 w 236692"/>
                            <a:gd name="connsiteY5" fmla="*/ 76238 h 92765"/>
                            <a:gd name="connsiteX6" fmla="*/ 205786 w 236692"/>
                            <a:gd name="connsiteY6" fmla="*/ 86411 h 92765"/>
                            <a:gd name="connsiteX7" fmla="*/ 187406 w 236692"/>
                            <a:gd name="connsiteY7" fmla="*/ 92766 h 92765"/>
                            <a:gd name="connsiteX8" fmla="*/ 186789 w 236692"/>
                            <a:gd name="connsiteY8" fmla="*/ 45628 h 92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36692" h="92765">
                              <a:moveTo>
                                <a:pt x="0" y="12642"/>
                              </a:moveTo>
                              <a:lnTo>
                                <a:pt x="61219" y="0"/>
                              </a:lnTo>
                              <a:lnTo>
                                <a:pt x="234589" y="31958"/>
                              </a:lnTo>
                              <a:lnTo>
                                <a:pt x="236692" y="75964"/>
                              </a:lnTo>
                              <a:lnTo>
                                <a:pt x="212598" y="83393"/>
                              </a:lnTo>
                              <a:lnTo>
                                <a:pt x="208140" y="76238"/>
                              </a:lnTo>
                              <a:lnTo>
                                <a:pt x="205786" y="86411"/>
                              </a:lnTo>
                              <a:lnTo>
                                <a:pt x="187406" y="92766"/>
                              </a:lnTo>
                              <a:lnTo>
                                <a:pt x="186789" y="45628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19" name="任意多边形: 形状 218">
                          <a:extLst>
                            <a:ext uri="{FF2B5EF4-FFF2-40B4-BE49-F238E27FC236}">
                              <a16:creationId xmlns:a16="http://schemas.microsoft.com/office/drawing/2014/main" id="{BAD0D8F8-A132-5878-7F2A-2946840E58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36592" y="4796347"/>
                          <a:ext cx="50292" cy="46885"/>
                        </a:xfrm>
                        <a:custGeom>
                          <a:avLst/>
                          <a:gdLst>
                            <a:gd name="connsiteX0" fmla="*/ 114 w 50292"/>
                            <a:gd name="connsiteY0" fmla="*/ 46886 h 46885"/>
                            <a:gd name="connsiteX1" fmla="*/ 0 w 50292"/>
                            <a:gd name="connsiteY1" fmla="*/ 12710 h 46885"/>
                            <a:gd name="connsiteX2" fmla="*/ 11819 w 50292"/>
                            <a:gd name="connsiteY2" fmla="*/ 10424 h 46885"/>
                            <a:gd name="connsiteX3" fmla="*/ 14425 w 50292"/>
                            <a:gd name="connsiteY3" fmla="*/ 14608 h 46885"/>
                            <a:gd name="connsiteX4" fmla="*/ 15773 w 50292"/>
                            <a:gd name="connsiteY4" fmla="*/ 8755 h 46885"/>
                            <a:gd name="connsiteX5" fmla="*/ 46680 w 50292"/>
                            <a:gd name="connsiteY5" fmla="*/ 0 h 46885"/>
                            <a:gd name="connsiteX6" fmla="*/ 50292 w 50292"/>
                            <a:gd name="connsiteY6" fmla="*/ 34610 h 468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50292" h="46885">
                              <a:moveTo>
                                <a:pt x="114" y="46886"/>
                              </a:moveTo>
                              <a:lnTo>
                                <a:pt x="0" y="12710"/>
                              </a:lnTo>
                              <a:lnTo>
                                <a:pt x="11819" y="10424"/>
                              </a:lnTo>
                              <a:lnTo>
                                <a:pt x="14425" y="14608"/>
                              </a:lnTo>
                              <a:lnTo>
                                <a:pt x="15773" y="8755"/>
                              </a:lnTo>
                              <a:lnTo>
                                <a:pt x="46680" y="0"/>
                              </a:lnTo>
                              <a:lnTo>
                                <a:pt x="50292" y="3461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>
                            <a:lumMod val="20000"/>
                            <a:lumOff val="80000"/>
                            <a:alpha val="50000"/>
                          </a:schemeClr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20" name="任意多边形: 形状 219">
                          <a:extLst>
                            <a:ext uri="{FF2B5EF4-FFF2-40B4-BE49-F238E27FC236}">
                              <a16:creationId xmlns:a16="http://schemas.microsoft.com/office/drawing/2014/main" id="{98765EB9-D983-4C1D-5641-1193D8296EC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0875" y="4612872"/>
                          <a:ext cx="204391" cy="252603"/>
                        </a:xfrm>
                        <a:custGeom>
                          <a:avLst/>
                          <a:gdLst>
                            <a:gd name="connsiteX0" fmla="*/ 0 w 204391"/>
                            <a:gd name="connsiteY0" fmla="*/ 0 h 252603"/>
                            <a:gd name="connsiteX1" fmla="*/ 6287 w 204391"/>
                            <a:gd name="connsiteY1" fmla="*/ 224920 h 252603"/>
                            <a:gd name="connsiteX2" fmla="*/ 204391 w 204391"/>
                            <a:gd name="connsiteY2" fmla="*/ 252603 h 252603"/>
                            <a:gd name="connsiteX3" fmla="*/ 198402 w 204391"/>
                            <a:gd name="connsiteY3" fmla="*/ 28163 h 2526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04391" h="252603">
                              <a:moveTo>
                                <a:pt x="0" y="0"/>
                              </a:moveTo>
                              <a:lnTo>
                                <a:pt x="6287" y="224920"/>
                              </a:lnTo>
                              <a:lnTo>
                                <a:pt x="204391" y="252603"/>
                              </a:lnTo>
                              <a:lnTo>
                                <a:pt x="198402" y="28163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2286" cap="flat">
                          <a:noFill/>
                          <a:prstDash val="solid"/>
                          <a:miter/>
                        </a:ln>
                      </p:spPr>
                      <p:txBody>
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4259DBAE-7782-E6DD-BEA8-B5059E667D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40875" y="4612872"/>
                        <a:ext cx="198402" cy="31404"/>
                      </a:xfrm>
                      <a:custGeom>
                        <a:avLst/>
                        <a:gdLst>
                          <a:gd name="connsiteX0" fmla="*/ 0 w 198402"/>
                          <a:gd name="connsiteY0" fmla="*/ 0 h 31404"/>
                          <a:gd name="connsiteX1" fmla="*/ 198402 w 198402"/>
                          <a:gd name="connsiteY1" fmla="*/ 28163 h 31404"/>
                          <a:gd name="connsiteX2" fmla="*/ 95395 w 198402"/>
                          <a:gd name="connsiteY2" fmla="*/ 28163 h 31404"/>
                          <a:gd name="connsiteX3" fmla="*/ 0 w 198402"/>
                          <a:gd name="connsiteY3" fmla="*/ 0 h 314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98402" h="31404">
                            <a:moveTo>
                              <a:pt x="0" y="0"/>
                            </a:moveTo>
                            <a:lnTo>
                              <a:pt x="198402" y="28163"/>
                            </a:lnTo>
                            <a:cubicBezTo>
                              <a:pt x="198402" y="28163"/>
                              <a:pt x="136497" y="35456"/>
                              <a:pt x="95395" y="28163"/>
                            </a:cubicBezTo>
                            <a:cubicBezTo>
                              <a:pt x="54270" y="20894"/>
                              <a:pt x="0" y="0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22" name="任意多边形: 形状 221">
                      <a:extLst>
                        <a:ext uri="{FF2B5EF4-FFF2-40B4-BE49-F238E27FC236}">
                          <a16:creationId xmlns:a16="http://schemas.microsoft.com/office/drawing/2014/main" id="{93C44D78-0741-1A6A-53F1-0C05568218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05846" y="4384664"/>
                      <a:ext cx="190835" cy="183033"/>
                    </a:xfrm>
                    <a:custGeom>
                      <a:avLst/>
                      <a:gdLst>
                        <a:gd name="connsiteX0" fmla="*/ 180034 w 190835"/>
                        <a:gd name="connsiteY0" fmla="*/ 77081 h 183033"/>
                        <a:gd name="connsiteX1" fmla="*/ 180034 w 190835"/>
                        <a:gd name="connsiteY1" fmla="*/ 77081 h 183033"/>
                        <a:gd name="connsiteX2" fmla="*/ 172353 w 190835"/>
                        <a:gd name="connsiteY2" fmla="*/ 53466 h 183033"/>
                        <a:gd name="connsiteX3" fmla="*/ 155391 w 190835"/>
                        <a:gd name="connsiteY3" fmla="*/ 30104 h 183033"/>
                        <a:gd name="connsiteX4" fmla="*/ 155391 w 190835"/>
                        <a:gd name="connsiteY4" fmla="*/ 30104 h 183033"/>
                        <a:gd name="connsiteX5" fmla="*/ 135297 w 190835"/>
                        <a:gd name="connsiteY5" fmla="*/ 15496 h 183033"/>
                        <a:gd name="connsiteX6" fmla="*/ 135297 w 190835"/>
                        <a:gd name="connsiteY6" fmla="*/ 15496 h 183033"/>
                        <a:gd name="connsiteX7" fmla="*/ 107842 w 190835"/>
                        <a:gd name="connsiteY7" fmla="*/ 6580 h 183033"/>
                        <a:gd name="connsiteX8" fmla="*/ 82993 w 190835"/>
                        <a:gd name="connsiteY8" fmla="*/ 6580 h 183033"/>
                        <a:gd name="connsiteX9" fmla="*/ 82993 w 190835"/>
                        <a:gd name="connsiteY9" fmla="*/ 6580 h 183033"/>
                        <a:gd name="connsiteX10" fmla="*/ 55539 w 190835"/>
                        <a:gd name="connsiteY10" fmla="*/ 15496 h 183033"/>
                        <a:gd name="connsiteX11" fmla="*/ 55539 w 190835"/>
                        <a:gd name="connsiteY11" fmla="*/ 15496 h 183033"/>
                        <a:gd name="connsiteX12" fmla="*/ 35445 w 190835"/>
                        <a:gd name="connsiteY12" fmla="*/ 30104 h 183033"/>
                        <a:gd name="connsiteX13" fmla="*/ 35445 w 190835"/>
                        <a:gd name="connsiteY13" fmla="*/ 30104 h 183033"/>
                        <a:gd name="connsiteX14" fmla="*/ 18459 w 190835"/>
                        <a:gd name="connsiteY14" fmla="*/ 53466 h 183033"/>
                        <a:gd name="connsiteX15" fmla="*/ 18459 w 190835"/>
                        <a:gd name="connsiteY15" fmla="*/ 53466 h 183033"/>
                        <a:gd name="connsiteX16" fmla="*/ 10801 w 190835"/>
                        <a:gd name="connsiteY16" fmla="*/ 77081 h 183033"/>
                        <a:gd name="connsiteX17" fmla="*/ 10801 w 190835"/>
                        <a:gd name="connsiteY17" fmla="*/ 105953 h 183033"/>
                        <a:gd name="connsiteX18" fmla="*/ 18459 w 190835"/>
                        <a:gd name="connsiteY18" fmla="*/ 129567 h 183033"/>
                        <a:gd name="connsiteX19" fmla="*/ 18459 w 190835"/>
                        <a:gd name="connsiteY19" fmla="*/ 129567 h 183033"/>
                        <a:gd name="connsiteX20" fmla="*/ 35445 w 190835"/>
                        <a:gd name="connsiteY20" fmla="*/ 152930 h 183033"/>
                        <a:gd name="connsiteX21" fmla="*/ 55539 w 190835"/>
                        <a:gd name="connsiteY21" fmla="*/ 167538 h 183033"/>
                        <a:gd name="connsiteX22" fmla="*/ 82993 w 190835"/>
                        <a:gd name="connsiteY22" fmla="*/ 176453 h 183033"/>
                        <a:gd name="connsiteX23" fmla="*/ 82993 w 190835"/>
                        <a:gd name="connsiteY23" fmla="*/ 176453 h 183033"/>
                        <a:gd name="connsiteX24" fmla="*/ 107842 w 190835"/>
                        <a:gd name="connsiteY24" fmla="*/ 176453 h 183033"/>
                        <a:gd name="connsiteX25" fmla="*/ 135297 w 190835"/>
                        <a:gd name="connsiteY25" fmla="*/ 167538 h 183033"/>
                        <a:gd name="connsiteX26" fmla="*/ 155391 w 190835"/>
                        <a:gd name="connsiteY26" fmla="*/ 152930 h 183033"/>
                        <a:gd name="connsiteX27" fmla="*/ 172353 w 190835"/>
                        <a:gd name="connsiteY27" fmla="*/ 129567 h 183033"/>
                        <a:gd name="connsiteX28" fmla="*/ 180034 w 190835"/>
                        <a:gd name="connsiteY28" fmla="*/ 105953 h 183033"/>
                        <a:gd name="connsiteX29" fmla="*/ 180034 w 190835"/>
                        <a:gd name="connsiteY29" fmla="*/ 105953 h 183033"/>
                        <a:gd name="connsiteX30" fmla="*/ 180034 w 190835"/>
                        <a:gd name="connsiteY30" fmla="*/ 77081 h 183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90835" h="183033">
                          <a:moveTo>
                            <a:pt x="180034" y="77081"/>
                          </a:moveTo>
                          <a:lnTo>
                            <a:pt x="180034" y="77081"/>
                          </a:lnTo>
                          <a:cubicBezTo>
                            <a:pt x="169884" y="74086"/>
                            <a:pt x="165906" y="61833"/>
                            <a:pt x="172353" y="53466"/>
                          </a:cubicBezTo>
                          <a:cubicBezTo>
                            <a:pt x="181520" y="41556"/>
                            <a:pt x="169519" y="25074"/>
                            <a:pt x="155391" y="30104"/>
                          </a:cubicBezTo>
                          <a:lnTo>
                            <a:pt x="155391" y="30104"/>
                          </a:lnTo>
                          <a:cubicBezTo>
                            <a:pt x="145424" y="33647"/>
                            <a:pt x="135000" y="26080"/>
                            <a:pt x="135297" y="15496"/>
                          </a:cubicBezTo>
                          <a:lnTo>
                            <a:pt x="135297" y="15496"/>
                          </a:lnTo>
                          <a:cubicBezTo>
                            <a:pt x="135709" y="500"/>
                            <a:pt x="116323" y="-5809"/>
                            <a:pt x="107842" y="6580"/>
                          </a:cubicBezTo>
                          <a:cubicBezTo>
                            <a:pt x="101853" y="15313"/>
                            <a:pt x="88983" y="15313"/>
                            <a:pt x="82993" y="6580"/>
                          </a:cubicBezTo>
                          <a:lnTo>
                            <a:pt x="82993" y="6580"/>
                          </a:lnTo>
                          <a:cubicBezTo>
                            <a:pt x="74512" y="-5809"/>
                            <a:pt x="55127" y="500"/>
                            <a:pt x="55539" y="15496"/>
                          </a:cubicBezTo>
                          <a:lnTo>
                            <a:pt x="55539" y="15496"/>
                          </a:lnTo>
                          <a:cubicBezTo>
                            <a:pt x="55836" y="26080"/>
                            <a:pt x="45412" y="33647"/>
                            <a:pt x="35445" y="30104"/>
                          </a:cubicBezTo>
                          <a:lnTo>
                            <a:pt x="35445" y="30104"/>
                          </a:lnTo>
                          <a:cubicBezTo>
                            <a:pt x="21294" y="25074"/>
                            <a:pt x="9315" y="41556"/>
                            <a:pt x="18459" y="53466"/>
                          </a:cubicBezTo>
                          <a:lnTo>
                            <a:pt x="18459" y="53466"/>
                          </a:lnTo>
                          <a:cubicBezTo>
                            <a:pt x="24929" y="61833"/>
                            <a:pt x="20951" y="74086"/>
                            <a:pt x="10801" y="77081"/>
                          </a:cubicBezTo>
                          <a:cubicBezTo>
                            <a:pt x="-3600" y="81333"/>
                            <a:pt x="-3600" y="101724"/>
                            <a:pt x="10801" y="105953"/>
                          </a:cubicBezTo>
                          <a:cubicBezTo>
                            <a:pt x="20951" y="108948"/>
                            <a:pt x="24929" y="121201"/>
                            <a:pt x="18459" y="129567"/>
                          </a:cubicBezTo>
                          <a:lnTo>
                            <a:pt x="18459" y="129567"/>
                          </a:lnTo>
                          <a:cubicBezTo>
                            <a:pt x="9315" y="141477"/>
                            <a:pt x="21294" y="157960"/>
                            <a:pt x="35445" y="152930"/>
                          </a:cubicBezTo>
                          <a:cubicBezTo>
                            <a:pt x="45412" y="149387"/>
                            <a:pt x="55836" y="156954"/>
                            <a:pt x="55539" y="167538"/>
                          </a:cubicBezTo>
                          <a:cubicBezTo>
                            <a:pt x="55127" y="182534"/>
                            <a:pt x="74512" y="188844"/>
                            <a:pt x="82993" y="176453"/>
                          </a:cubicBezTo>
                          <a:lnTo>
                            <a:pt x="82993" y="176453"/>
                          </a:lnTo>
                          <a:cubicBezTo>
                            <a:pt x="88983" y="167721"/>
                            <a:pt x="101853" y="167721"/>
                            <a:pt x="107842" y="176453"/>
                          </a:cubicBezTo>
                          <a:cubicBezTo>
                            <a:pt x="116323" y="188844"/>
                            <a:pt x="135709" y="182534"/>
                            <a:pt x="135297" y="167538"/>
                          </a:cubicBezTo>
                          <a:cubicBezTo>
                            <a:pt x="135000" y="156954"/>
                            <a:pt x="145424" y="149387"/>
                            <a:pt x="155391" y="152930"/>
                          </a:cubicBezTo>
                          <a:cubicBezTo>
                            <a:pt x="169519" y="157960"/>
                            <a:pt x="181520" y="141477"/>
                            <a:pt x="172353" y="129567"/>
                          </a:cubicBezTo>
                          <a:cubicBezTo>
                            <a:pt x="165906" y="121201"/>
                            <a:pt x="169884" y="108948"/>
                            <a:pt x="180034" y="105953"/>
                          </a:cubicBezTo>
                          <a:lnTo>
                            <a:pt x="180034" y="105953"/>
                          </a:lnTo>
                          <a:cubicBezTo>
                            <a:pt x="194436" y="101701"/>
                            <a:pt x="194436" y="81310"/>
                            <a:pt x="180034" y="7708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23" name="图形 1">
                    <a:extLst>
                      <a:ext uri="{FF2B5EF4-FFF2-40B4-BE49-F238E27FC236}">
                        <a16:creationId xmlns:a16="http://schemas.microsoft.com/office/drawing/2014/main" id="{9466BACB-3877-20B9-1D83-9367C791A128}"/>
                      </a:ext>
                    </a:extLst>
                  </p:cNvPr>
                  <p:cNvGrpSpPr/>
                  <p:nvPr/>
                </p:nvGrpSpPr>
                <p:grpSpPr>
                  <a:xfrm>
                    <a:off x="7931559" y="5158792"/>
                    <a:ext cx="1333126" cy="538078"/>
                    <a:chOff x="7931559" y="5158792"/>
                    <a:chExt cx="1333126" cy="538078"/>
                  </a:xfrm>
                </p:grpSpPr>
                <p:sp>
                  <p:nvSpPr>
                    <p:cNvPr id="224" name="任意多边形: 形状 223">
                      <a:extLst>
                        <a:ext uri="{FF2B5EF4-FFF2-40B4-BE49-F238E27FC236}">
                          <a16:creationId xmlns:a16="http://schemas.microsoft.com/office/drawing/2014/main" id="{EA60764D-E6DB-0C79-682F-1A734C3CB2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31559" y="5158792"/>
                      <a:ext cx="613425" cy="538078"/>
                    </a:xfrm>
                    <a:custGeom>
                      <a:avLst/>
                      <a:gdLst>
                        <a:gd name="connsiteX0" fmla="*/ 527426 w 613425"/>
                        <a:gd name="connsiteY0" fmla="*/ 0 h 538078"/>
                        <a:gd name="connsiteX1" fmla="*/ 85999 w 613425"/>
                        <a:gd name="connsiteY1" fmla="*/ 0 h 538078"/>
                        <a:gd name="connsiteX2" fmla="*/ 0 w 613425"/>
                        <a:gd name="connsiteY2" fmla="*/ 85999 h 538078"/>
                        <a:gd name="connsiteX3" fmla="*/ 0 w 613425"/>
                        <a:gd name="connsiteY3" fmla="*/ 452103 h 538078"/>
                        <a:gd name="connsiteX4" fmla="*/ 85999 w 613425"/>
                        <a:gd name="connsiteY4" fmla="*/ 538079 h 538078"/>
                        <a:gd name="connsiteX5" fmla="*/ 527426 w 613425"/>
                        <a:gd name="connsiteY5" fmla="*/ 538079 h 538078"/>
                        <a:gd name="connsiteX6" fmla="*/ 613425 w 613425"/>
                        <a:gd name="connsiteY6" fmla="*/ 452103 h 538078"/>
                        <a:gd name="connsiteX7" fmla="*/ 613425 w 613425"/>
                        <a:gd name="connsiteY7" fmla="*/ 85999 h 538078"/>
                        <a:gd name="connsiteX8" fmla="*/ 527426 w 613425"/>
                        <a:gd name="connsiteY8" fmla="*/ 0 h 5380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13425" h="538078">
                          <a:moveTo>
                            <a:pt x="527426" y="0"/>
                          </a:moveTo>
                          <a:lnTo>
                            <a:pt x="85999" y="0"/>
                          </a:lnTo>
                          <a:cubicBezTo>
                            <a:pt x="38496" y="0"/>
                            <a:pt x="0" y="38496"/>
                            <a:pt x="0" y="85999"/>
                          </a:cubicBezTo>
                          <a:lnTo>
                            <a:pt x="0" y="452103"/>
                          </a:lnTo>
                          <a:cubicBezTo>
                            <a:pt x="0" y="499582"/>
                            <a:pt x="38496" y="538079"/>
                            <a:pt x="85999" y="538079"/>
                          </a:cubicBezTo>
                          <a:lnTo>
                            <a:pt x="527426" y="538079"/>
                          </a:lnTo>
                          <a:cubicBezTo>
                            <a:pt x="574929" y="538079"/>
                            <a:pt x="613425" y="499582"/>
                            <a:pt x="613425" y="452103"/>
                          </a:cubicBezTo>
                          <a:lnTo>
                            <a:pt x="613425" y="85999"/>
                          </a:lnTo>
                          <a:cubicBezTo>
                            <a:pt x="613425" y="38496"/>
                            <a:pt x="574929" y="0"/>
                            <a:pt x="527426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25" name="图形 1">
                      <a:extLst>
                        <a:ext uri="{FF2B5EF4-FFF2-40B4-BE49-F238E27FC236}">
                          <a16:creationId xmlns:a16="http://schemas.microsoft.com/office/drawing/2014/main" id="{E49A2C5C-C736-24F1-DF69-05F0EDE75F3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28903" y="5278761"/>
                      <a:ext cx="635782" cy="298140"/>
                      <a:chOff x="8628903" y="5278761"/>
                      <a:chExt cx="635782" cy="298140"/>
                    </a:xfrm>
                    <a:solidFill>
                      <a:srgbClr val="FFFFFF"/>
                    </a:solidFill>
                  </p:grpSpPr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DFA80D7D-A60A-23D2-1631-9BF5365AD6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278761"/>
                        <a:ext cx="495924" cy="47091"/>
                      </a:xfrm>
                      <a:custGeom>
                        <a:avLst/>
                        <a:gdLst>
                          <a:gd name="connsiteX0" fmla="*/ 23546 w 495924"/>
                          <a:gd name="connsiteY0" fmla="*/ 47092 h 47091"/>
                          <a:gd name="connsiteX1" fmla="*/ 472402 w 495924"/>
                          <a:gd name="connsiteY1" fmla="*/ 47092 h 47091"/>
                          <a:gd name="connsiteX2" fmla="*/ 495925 w 495924"/>
                          <a:gd name="connsiteY2" fmla="*/ 23546 h 47091"/>
                          <a:gd name="connsiteX3" fmla="*/ 472402 w 495924"/>
                          <a:gd name="connsiteY3" fmla="*/ 0 h 47091"/>
                          <a:gd name="connsiteX4" fmla="*/ 23546 w 495924"/>
                          <a:gd name="connsiteY4" fmla="*/ 0 h 47091"/>
                          <a:gd name="connsiteX5" fmla="*/ 0 w 495924"/>
                          <a:gd name="connsiteY5" fmla="*/ 23546 h 47091"/>
                          <a:gd name="connsiteX6" fmla="*/ 23546 w 495924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95924" h="47091">
                            <a:moveTo>
                              <a:pt x="23546" y="47092"/>
                            </a:moveTo>
                            <a:lnTo>
                              <a:pt x="472402" y="47092"/>
                            </a:lnTo>
                            <a:cubicBezTo>
                              <a:pt x="485387" y="47092"/>
                              <a:pt x="495925" y="36553"/>
                              <a:pt x="495925" y="23546"/>
                            </a:cubicBezTo>
                            <a:cubicBezTo>
                              <a:pt x="495925" y="10539"/>
                              <a:pt x="485387" y="0"/>
                              <a:pt x="472402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39A5203E-F16C-D8EB-F1AC-289B5846BF6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53608" y="5278761"/>
                        <a:ext cx="111076" cy="47091"/>
                      </a:xfrm>
                      <a:custGeom>
                        <a:avLst/>
                        <a:gdLst>
                          <a:gd name="connsiteX0" fmla="*/ 23546 w 111076"/>
                          <a:gd name="connsiteY0" fmla="*/ 47092 h 47091"/>
                          <a:gd name="connsiteX1" fmla="*/ 87531 w 111076"/>
                          <a:gd name="connsiteY1" fmla="*/ 47092 h 47091"/>
                          <a:gd name="connsiteX2" fmla="*/ 111077 w 111076"/>
                          <a:gd name="connsiteY2" fmla="*/ 23546 h 47091"/>
                          <a:gd name="connsiteX3" fmla="*/ 87531 w 111076"/>
                          <a:gd name="connsiteY3" fmla="*/ 0 h 47091"/>
                          <a:gd name="connsiteX4" fmla="*/ 23546 w 111076"/>
                          <a:gd name="connsiteY4" fmla="*/ 0 h 47091"/>
                          <a:gd name="connsiteX5" fmla="*/ 0 w 111076"/>
                          <a:gd name="connsiteY5" fmla="*/ 23546 h 47091"/>
                          <a:gd name="connsiteX6" fmla="*/ 23546 w 111076"/>
                          <a:gd name="connsiteY6" fmla="*/ 47092 h 470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11076" h="47091">
                            <a:moveTo>
                              <a:pt x="23546" y="47092"/>
                            </a:moveTo>
                            <a:lnTo>
                              <a:pt x="87531" y="47092"/>
                            </a:lnTo>
                            <a:cubicBezTo>
                              <a:pt x="100538" y="47092"/>
                              <a:pt x="111077" y="36553"/>
                              <a:pt x="111077" y="23546"/>
                            </a:cubicBezTo>
                            <a:cubicBezTo>
                              <a:pt x="111077" y="10539"/>
                              <a:pt x="100538" y="0"/>
                              <a:pt x="87531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8" y="47092"/>
                              <a:pt x="23546" y="4709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1F808E54-CFCA-EE30-E33E-7BBD8F7BA2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529832"/>
                        <a:ext cx="145115" cy="47068"/>
                      </a:xfrm>
                      <a:custGeom>
                        <a:avLst/>
                        <a:gdLst>
                          <a:gd name="connsiteX0" fmla="*/ 121570 w 145115"/>
                          <a:gd name="connsiteY0" fmla="*/ 0 h 47068"/>
                          <a:gd name="connsiteX1" fmla="*/ 23546 w 145115"/>
                          <a:gd name="connsiteY1" fmla="*/ 0 h 47068"/>
                          <a:gd name="connsiteX2" fmla="*/ 0 w 145115"/>
                          <a:gd name="connsiteY2" fmla="*/ 23523 h 47068"/>
                          <a:gd name="connsiteX3" fmla="*/ 23546 w 145115"/>
                          <a:gd name="connsiteY3" fmla="*/ 47069 h 47068"/>
                          <a:gd name="connsiteX4" fmla="*/ 121570 w 145115"/>
                          <a:gd name="connsiteY4" fmla="*/ 47069 h 47068"/>
                          <a:gd name="connsiteX5" fmla="*/ 145115 w 145115"/>
                          <a:gd name="connsiteY5" fmla="*/ 23523 h 47068"/>
                          <a:gd name="connsiteX6" fmla="*/ 121570 w 145115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5115" h="47068">
                            <a:moveTo>
                              <a:pt x="121570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69"/>
                              <a:pt x="23546" y="47069"/>
                            </a:cubicBezTo>
                            <a:lnTo>
                              <a:pt x="121570" y="47069"/>
                            </a:lnTo>
                            <a:cubicBezTo>
                              <a:pt x="134577" y="47069"/>
                              <a:pt x="145115" y="36530"/>
                              <a:pt x="145115" y="23523"/>
                            </a:cubicBezTo>
                            <a:cubicBezTo>
                              <a:pt x="145115" y="10516"/>
                              <a:pt x="134577" y="0"/>
                              <a:pt x="12157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5729A177-DB3D-3C32-63B2-C2B12B530C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02776" y="5529832"/>
                        <a:ext cx="214449" cy="47068"/>
                      </a:xfrm>
                      <a:custGeom>
                        <a:avLst/>
                        <a:gdLst>
                          <a:gd name="connsiteX0" fmla="*/ 190927 w 214449"/>
                          <a:gd name="connsiteY0" fmla="*/ 0 h 47068"/>
                          <a:gd name="connsiteX1" fmla="*/ 23546 w 214449"/>
                          <a:gd name="connsiteY1" fmla="*/ 0 h 47068"/>
                          <a:gd name="connsiteX2" fmla="*/ 0 w 214449"/>
                          <a:gd name="connsiteY2" fmla="*/ 23523 h 47068"/>
                          <a:gd name="connsiteX3" fmla="*/ 23546 w 214449"/>
                          <a:gd name="connsiteY3" fmla="*/ 47069 h 47068"/>
                          <a:gd name="connsiteX4" fmla="*/ 190927 w 214449"/>
                          <a:gd name="connsiteY4" fmla="*/ 47069 h 47068"/>
                          <a:gd name="connsiteX5" fmla="*/ 214450 w 214449"/>
                          <a:gd name="connsiteY5" fmla="*/ 23523 h 47068"/>
                          <a:gd name="connsiteX6" fmla="*/ 190927 w 214449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4449" h="47068">
                            <a:moveTo>
                              <a:pt x="190927" y="0"/>
                            </a:move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61" y="47069"/>
                              <a:pt x="23546" y="47069"/>
                            </a:cubicBezTo>
                            <a:lnTo>
                              <a:pt x="190927" y="47069"/>
                            </a:lnTo>
                            <a:cubicBezTo>
                              <a:pt x="203911" y="47069"/>
                              <a:pt x="214450" y="36530"/>
                              <a:pt x="214450" y="23523"/>
                            </a:cubicBezTo>
                            <a:cubicBezTo>
                              <a:pt x="214450" y="10516"/>
                              <a:pt x="203911" y="0"/>
                              <a:pt x="190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0CAFD827-E666-7C59-AD0A-AEF5860543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6611" y="5404285"/>
                        <a:ext cx="318074" cy="47068"/>
                      </a:xfrm>
                      <a:custGeom>
                        <a:avLst/>
                        <a:gdLst>
                          <a:gd name="connsiteX0" fmla="*/ 294528 w 318074"/>
                          <a:gd name="connsiteY0" fmla="*/ 0 h 47068"/>
                          <a:gd name="connsiteX1" fmla="*/ 23546 w 318074"/>
                          <a:gd name="connsiteY1" fmla="*/ 0 h 47068"/>
                          <a:gd name="connsiteX2" fmla="*/ 0 w 318074"/>
                          <a:gd name="connsiteY2" fmla="*/ 23546 h 47068"/>
                          <a:gd name="connsiteX3" fmla="*/ 23546 w 318074"/>
                          <a:gd name="connsiteY3" fmla="*/ 47069 h 47068"/>
                          <a:gd name="connsiteX4" fmla="*/ 294528 w 318074"/>
                          <a:gd name="connsiteY4" fmla="*/ 47069 h 47068"/>
                          <a:gd name="connsiteX5" fmla="*/ 318074 w 318074"/>
                          <a:gd name="connsiteY5" fmla="*/ 23546 h 47068"/>
                          <a:gd name="connsiteX6" fmla="*/ 294528 w 318074"/>
                          <a:gd name="connsiteY6" fmla="*/ 0 h 470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18074" h="47068">
                            <a:moveTo>
                              <a:pt x="294528" y="0"/>
                            </a:moveTo>
                            <a:lnTo>
                              <a:pt x="23546" y="0"/>
                            </a:lnTo>
                            <a:cubicBezTo>
                              <a:pt x="10539" y="0"/>
                              <a:pt x="0" y="10539"/>
                              <a:pt x="0" y="23546"/>
                            </a:cubicBezTo>
                            <a:cubicBezTo>
                              <a:pt x="0" y="36553"/>
                              <a:pt x="10539" y="47069"/>
                              <a:pt x="23546" y="47069"/>
                            </a:cubicBezTo>
                            <a:lnTo>
                              <a:pt x="294528" y="47069"/>
                            </a:lnTo>
                            <a:cubicBezTo>
                              <a:pt x="307536" y="47069"/>
                              <a:pt x="318074" y="36553"/>
                              <a:pt x="318074" y="23546"/>
                            </a:cubicBezTo>
                            <a:cubicBezTo>
                              <a:pt x="318074" y="10539"/>
                              <a:pt x="307536" y="0"/>
                              <a:pt x="29452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1ECBDADD-FEF4-6BED-4BA4-47910902523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28903" y="5404308"/>
                        <a:ext cx="288950" cy="47046"/>
                      </a:xfrm>
                      <a:custGeom>
                        <a:avLst/>
                        <a:gdLst>
                          <a:gd name="connsiteX0" fmla="*/ 23546 w 288950"/>
                          <a:gd name="connsiteY0" fmla="*/ 47046 h 47046"/>
                          <a:gd name="connsiteX1" fmla="*/ 265405 w 288950"/>
                          <a:gd name="connsiteY1" fmla="*/ 47046 h 47046"/>
                          <a:gd name="connsiteX2" fmla="*/ 288950 w 288950"/>
                          <a:gd name="connsiteY2" fmla="*/ 23523 h 47046"/>
                          <a:gd name="connsiteX3" fmla="*/ 265405 w 288950"/>
                          <a:gd name="connsiteY3" fmla="*/ 0 h 47046"/>
                          <a:gd name="connsiteX4" fmla="*/ 23546 w 288950"/>
                          <a:gd name="connsiteY4" fmla="*/ 0 h 47046"/>
                          <a:gd name="connsiteX5" fmla="*/ 0 w 288950"/>
                          <a:gd name="connsiteY5" fmla="*/ 23523 h 47046"/>
                          <a:gd name="connsiteX6" fmla="*/ 23546 w 288950"/>
                          <a:gd name="connsiteY6" fmla="*/ 47046 h 470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8950" h="47046">
                            <a:moveTo>
                              <a:pt x="23546" y="47046"/>
                            </a:moveTo>
                            <a:lnTo>
                              <a:pt x="265405" y="47046"/>
                            </a:lnTo>
                            <a:cubicBezTo>
                              <a:pt x="278412" y="47046"/>
                              <a:pt x="288950" y="36530"/>
                              <a:pt x="288950" y="23523"/>
                            </a:cubicBezTo>
                            <a:cubicBezTo>
                              <a:pt x="288950" y="10516"/>
                              <a:pt x="278412" y="0"/>
                              <a:pt x="265405" y="0"/>
                            </a:cubicBezTo>
                            <a:lnTo>
                              <a:pt x="23546" y="0"/>
                            </a:lnTo>
                            <a:cubicBezTo>
                              <a:pt x="10538" y="0"/>
                              <a:pt x="0" y="10516"/>
                              <a:pt x="0" y="23523"/>
                            </a:cubicBezTo>
                            <a:cubicBezTo>
                              <a:pt x="0" y="36530"/>
                              <a:pt x="10538" y="47046"/>
                              <a:pt x="23546" y="4704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32" name="图形 1">
                      <a:extLst>
                        <a:ext uri="{FF2B5EF4-FFF2-40B4-BE49-F238E27FC236}">
                          <a16:creationId xmlns:a16="http://schemas.microsoft.com/office/drawing/2014/main" id="{666982D7-AC32-06E2-5A82-ABF8E6D2581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58797" y="5272817"/>
                      <a:ext cx="360959" cy="329412"/>
                      <a:chOff x="8058797" y="5272817"/>
                      <a:chExt cx="360959" cy="329412"/>
                    </a:xfrm>
                  </p:grpSpPr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1A52C26B-8D61-10E8-8331-EAAE76BC2B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58797" y="5285893"/>
                        <a:ext cx="316302" cy="316302"/>
                      </a:xfrm>
                      <a:custGeom>
                        <a:avLst/>
                        <a:gdLst>
                          <a:gd name="connsiteX0" fmla="*/ 0 w 316302"/>
                          <a:gd name="connsiteY0" fmla="*/ 0 h 316302"/>
                          <a:gd name="connsiteX1" fmla="*/ 316302 w 316302"/>
                          <a:gd name="connsiteY1" fmla="*/ 0 h 316302"/>
                          <a:gd name="connsiteX2" fmla="*/ 316302 w 316302"/>
                          <a:gd name="connsiteY2" fmla="*/ 316302 h 316302"/>
                          <a:gd name="connsiteX3" fmla="*/ 0 w 316302"/>
                          <a:gd name="connsiteY3" fmla="*/ 316302 h 3163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6302" h="316302">
                            <a:moveTo>
                              <a:pt x="0" y="0"/>
                            </a:moveTo>
                            <a:lnTo>
                              <a:pt x="316302" y="0"/>
                            </a:lnTo>
                            <a:lnTo>
                              <a:pt x="316302" y="316302"/>
                            </a:lnTo>
                            <a:lnTo>
                              <a:pt x="0" y="31630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95ACA475-A3D4-4D3F-380B-D0DA780E02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8185" y="5510561"/>
                        <a:ext cx="80581" cy="91646"/>
                      </a:xfrm>
                      <a:custGeom>
                        <a:avLst/>
                        <a:gdLst>
                          <a:gd name="connsiteX0" fmla="*/ 80582 w 80581"/>
                          <a:gd name="connsiteY0" fmla="*/ 91280 h 91646"/>
                          <a:gd name="connsiteX1" fmla="*/ 80582 w 80581"/>
                          <a:gd name="connsiteY1" fmla="*/ 7110 h 91646"/>
                          <a:gd name="connsiteX2" fmla="*/ 71254 w 80581"/>
                          <a:gd name="connsiteY2" fmla="*/ 14242 h 91646"/>
                          <a:gd name="connsiteX3" fmla="*/ 65791 w 80581"/>
                          <a:gd name="connsiteY3" fmla="*/ 7110 h 91646"/>
                          <a:gd name="connsiteX4" fmla="*/ 56464 w 80581"/>
                          <a:gd name="connsiteY4" fmla="*/ 3840 h 91646"/>
                          <a:gd name="connsiteX5" fmla="*/ 46749 w 80581"/>
                          <a:gd name="connsiteY5" fmla="*/ 15339 h 91646"/>
                          <a:gd name="connsiteX6" fmla="*/ 41125 w 80581"/>
                          <a:gd name="connsiteY6" fmla="*/ 0 h 91646"/>
                          <a:gd name="connsiteX7" fmla="*/ 27203 w 80581"/>
                          <a:gd name="connsiteY7" fmla="*/ 26495 h 91646"/>
                          <a:gd name="connsiteX8" fmla="*/ 18128 w 80581"/>
                          <a:gd name="connsiteY8" fmla="*/ 4389 h 91646"/>
                          <a:gd name="connsiteX9" fmla="*/ 12116 w 80581"/>
                          <a:gd name="connsiteY9" fmla="*/ 13693 h 91646"/>
                          <a:gd name="connsiteX10" fmla="*/ 4435 w 80581"/>
                          <a:gd name="connsiteY10" fmla="*/ 0 h 91646"/>
                          <a:gd name="connsiteX11" fmla="*/ 0 w 80581"/>
                          <a:gd name="connsiteY11" fmla="*/ 91280 h 91646"/>
                          <a:gd name="connsiteX12" fmla="*/ 80582 w 80581"/>
                          <a:gd name="connsiteY12" fmla="*/ 91280 h 916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80581" h="91646">
                            <a:moveTo>
                              <a:pt x="80582" y="91280"/>
                            </a:moveTo>
                            <a:lnTo>
                              <a:pt x="80582" y="7110"/>
                            </a:lnTo>
                            <a:lnTo>
                              <a:pt x="71254" y="14242"/>
                            </a:lnTo>
                            <a:lnTo>
                              <a:pt x="65791" y="7110"/>
                            </a:lnTo>
                            <a:lnTo>
                              <a:pt x="56464" y="3840"/>
                            </a:lnTo>
                            <a:lnTo>
                              <a:pt x="46749" y="15339"/>
                            </a:lnTo>
                            <a:lnTo>
                              <a:pt x="41125" y="0"/>
                            </a:lnTo>
                            <a:lnTo>
                              <a:pt x="27203" y="26495"/>
                            </a:lnTo>
                            <a:lnTo>
                              <a:pt x="18128" y="4389"/>
                            </a:lnTo>
                            <a:lnTo>
                              <a:pt x="12116" y="13693"/>
                            </a:lnTo>
                            <a:lnTo>
                              <a:pt x="4435" y="0"/>
                            </a:lnTo>
                            <a:cubicBezTo>
                              <a:pt x="4435" y="0"/>
                              <a:pt x="1829" y="64991"/>
                              <a:pt x="0" y="91280"/>
                            </a:cubicBezTo>
                            <a:cubicBezTo>
                              <a:pt x="26861" y="92606"/>
                              <a:pt x="53721" y="89794"/>
                              <a:pt x="80582" y="9128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412A189C-600A-0AAB-39D3-871F4870DE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58797" y="5272840"/>
                        <a:ext cx="360936" cy="13052"/>
                      </a:xfrm>
                      <a:custGeom>
                        <a:avLst/>
                        <a:gdLst>
                          <a:gd name="connsiteX0" fmla="*/ 0 w 360936"/>
                          <a:gd name="connsiteY0" fmla="*/ 13053 h 13052"/>
                          <a:gd name="connsiteX1" fmla="*/ 78318 w 360936"/>
                          <a:gd name="connsiteY1" fmla="*/ 0 h 13052"/>
                          <a:gd name="connsiteX2" fmla="*/ 360937 w 360936"/>
                          <a:gd name="connsiteY2" fmla="*/ 0 h 13052"/>
                          <a:gd name="connsiteX3" fmla="*/ 316291 w 360936"/>
                          <a:gd name="connsiteY3" fmla="*/ 13053 h 130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60936" h="13052">
                            <a:moveTo>
                              <a:pt x="0" y="13053"/>
                            </a:moveTo>
                            <a:lnTo>
                              <a:pt x="78318" y="0"/>
                            </a:lnTo>
                            <a:lnTo>
                              <a:pt x="360937" y="0"/>
                            </a:lnTo>
                            <a:lnTo>
                              <a:pt x="316291" y="13053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B6DF2B94-55E0-FBA2-6E0A-462995C69F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75088" y="5272817"/>
                        <a:ext cx="44668" cy="329412"/>
                      </a:xfrm>
                      <a:custGeom>
                        <a:avLst/>
                        <a:gdLst>
                          <a:gd name="connsiteX0" fmla="*/ 44668 w 44668"/>
                          <a:gd name="connsiteY0" fmla="*/ 0 h 329412"/>
                          <a:gd name="connsiteX1" fmla="*/ 44668 w 44668"/>
                          <a:gd name="connsiteY1" fmla="*/ 307284 h 329412"/>
                          <a:gd name="connsiteX2" fmla="*/ 35959 w 44668"/>
                          <a:gd name="connsiteY2" fmla="*/ 311582 h 329412"/>
                          <a:gd name="connsiteX3" fmla="*/ 19179 w 44668"/>
                          <a:gd name="connsiteY3" fmla="*/ 319926 h 329412"/>
                          <a:gd name="connsiteX4" fmla="*/ 0 w 44668"/>
                          <a:gd name="connsiteY4" fmla="*/ 329413 h 329412"/>
                          <a:gd name="connsiteX5" fmla="*/ 0 w 44668"/>
                          <a:gd name="connsiteY5" fmla="*/ 13122 h 3294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44668" h="329412">
                            <a:moveTo>
                              <a:pt x="44668" y="0"/>
                            </a:moveTo>
                            <a:lnTo>
                              <a:pt x="44668" y="307284"/>
                            </a:lnTo>
                            <a:lnTo>
                              <a:pt x="35959" y="311582"/>
                            </a:lnTo>
                            <a:lnTo>
                              <a:pt x="19179" y="319926"/>
                            </a:lnTo>
                            <a:lnTo>
                              <a:pt x="0" y="329413"/>
                            </a:lnTo>
                            <a:lnTo>
                              <a:pt x="0" y="13122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75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E795AA9A-DBC8-DB5B-68C2-A0C3A08F9B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3133" y="5274395"/>
                        <a:ext cx="102961" cy="113385"/>
                      </a:xfrm>
                      <a:custGeom>
                        <a:avLst/>
                        <a:gdLst>
                          <a:gd name="connsiteX0" fmla="*/ 0 w 102961"/>
                          <a:gd name="connsiteY0" fmla="*/ 11498 h 113385"/>
                          <a:gd name="connsiteX1" fmla="*/ 0 w 102961"/>
                          <a:gd name="connsiteY1" fmla="*/ 106276 h 113385"/>
                          <a:gd name="connsiteX2" fmla="*/ 9304 w 102961"/>
                          <a:gd name="connsiteY2" fmla="*/ 99144 h 113385"/>
                          <a:gd name="connsiteX3" fmla="*/ 14791 w 102961"/>
                          <a:gd name="connsiteY3" fmla="*/ 106276 h 113385"/>
                          <a:gd name="connsiteX4" fmla="*/ 24095 w 102961"/>
                          <a:gd name="connsiteY4" fmla="*/ 109545 h 113385"/>
                          <a:gd name="connsiteX5" fmla="*/ 33810 w 102961"/>
                          <a:gd name="connsiteY5" fmla="*/ 98047 h 113385"/>
                          <a:gd name="connsiteX6" fmla="*/ 39434 w 102961"/>
                          <a:gd name="connsiteY6" fmla="*/ 113386 h 113385"/>
                          <a:gd name="connsiteX7" fmla="*/ 55870 w 102961"/>
                          <a:gd name="connsiteY7" fmla="*/ 62453 h 113385"/>
                          <a:gd name="connsiteX8" fmla="*/ 62431 w 102961"/>
                          <a:gd name="connsiteY8" fmla="*/ 108997 h 113385"/>
                          <a:gd name="connsiteX9" fmla="*/ 68466 w 102961"/>
                          <a:gd name="connsiteY9" fmla="*/ 99692 h 113385"/>
                          <a:gd name="connsiteX10" fmla="*/ 76124 w 102961"/>
                          <a:gd name="connsiteY10" fmla="*/ 113386 h 113385"/>
                          <a:gd name="connsiteX11" fmla="*/ 81610 w 102961"/>
                          <a:gd name="connsiteY11" fmla="*/ 11498 h 113385"/>
                          <a:gd name="connsiteX12" fmla="*/ 102962 w 102961"/>
                          <a:gd name="connsiteY12" fmla="*/ 0 h 113385"/>
                          <a:gd name="connsiteX13" fmla="*/ 81062 w 102961"/>
                          <a:gd name="connsiteY13" fmla="*/ 2743 h 113385"/>
                          <a:gd name="connsiteX14" fmla="*/ 80513 w 102961"/>
                          <a:gd name="connsiteY14" fmla="*/ 0 h 113385"/>
                          <a:gd name="connsiteX15" fmla="*/ 33810 w 102961"/>
                          <a:gd name="connsiteY15" fmla="*/ 0 h 113385"/>
                          <a:gd name="connsiteX16" fmla="*/ 0 w 102961"/>
                          <a:gd name="connsiteY16" fmla="*/ 11498 h 1133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102961" h="113385">
                            <a:moveTo>
                              <a:pt x="0" y="11498"/>
                            </a:moveTo>
                            <a:lnTo>
                              <a:pt x="0" y="106276"/>
                            </a:lnTo>
                            <a:lnTo>
                              <a:pt x="9304" y="99144"/>
                            </a:lnTo>
                            <a:lnTo>
                              <a:pt x="14791" y="106276"/>
                            </a:lnTo>
                            <a:lnTo>
                              <a:pt x="24095" y="109545"/>
                            </a:lnTo>
                            <a:lnTo>
                              <a:pt x="33810" y="98047"/>
                            </a:lnTo>
                            <a:lnTo>
                              <a:pt x="39434" y="113386"/>
                            </a:lnTo>
                            <a:lnTo>
                              <a:pt x="55870" y="62453"/>
                            </a:lnTo>
                            <a:lnTo>
                              <a:pt x="62431" y="108997"/>
                            </a:lnTo>
                            <a:lnTo>
                              <a:pt x="68466" y="99692"/>
                            </a:lnTo>
                            <a:lnTo>
                              <a:pt x="76124" y="113386"/>
                            </a:lnTo>
                            <a:cubicBezTo>
                              <a:pt x="76124" y="113386"/>
                              <a:pt x="79964" y="17533"/>
                              <a:pt x="81610" y="11498"/>
                            </a:cubicBezTo>
                            <a:lnTo>
                              <a:pt x="102962" y="0"/>
                            </a:lnTo>
                            <a:lnTo>
                              <a:pt x="81062" y="2743"/>
                            </a:lnTo>
                            <a:lnTo>
                              <a:pt x="80513" y="0"/>
                            </a:lnTo>
                            <a:lnTo>
                              <a:pt x="33810" y="0"/>
                            </a:lnTo>
                            <a:lnTo>
                              <a:pt x="0" y="11498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D7785FC3-EA42-D5DB-E6C7-C0884AE1AF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67453" y="5274349"/>
                        <a:ext cx="39707" cy="54109"/>
                      </a:xfrm>
                      <a:custGeom>
                        <a:avLst/>
                        <a:gdLst>
                          <a:gd name="connsiteX0" fmla="*/ 0 w 39707"/>
                          <a:gd name="connsiteY0" fmla="*/ 7384 h 54109"/>
                          <a:gd name="connsiteX1" fmla="*/ 22380 w 39707"/>
                          <a:gd name="connsiteY1" fmla="*/ 7087 h 54109"/>
                          <a:gd name="connsiteX2" fmla="*/ 23523 w 39707"/>
                          <a:gd name="connsiteY2" fmla="*/ 54110 h 54109"/>
                          <a:gd name="connsiteX3" fmla="*/ 27249 w 39707"/>
                          <a:gd name="connsiteY3" fmla="*/ 48098 h 54109"/>
                          <a:gd name="connsiteX4" fmla="*/ 28667 w 39707"/>
                          <a:gd name="connsiteY4" fmla="*/ 50018 h 54109"/>
                          <a:gd name="connsiteX5" fmla="*/ 32050 w 39707"/>
                          <a:gd name="connsiteY5" fmla="*/ 45971 h 54109"/>
                          <a:gd name="connsiteX6" fmla="*/ 35227 w 39707"/>
                          <a:gd name="connsiteY6" fmla="*/ 48372 h 54109"/>
                          <a:gd name="connsiteX7" fmla="*/ 39708 w 39707"/>
                          <a:gd name="connsiteY7" fmla="*/ 44120 h 54109"/>
                          <a:gd name="connsiteX8" fmla="*/ 39708 w 39707"/>
                          <a:gd name="connsiteY8" fmla="*/ 2172 h 54109"/>
                          <a:gd name="connsiteX9" fmla="*/ 17259 w 39707"/>
                          <a:gd name="connsiteY9" fmla="*/ 0 h 54109"/>
                          <a:gd name="connsiteX10" fmla="*/ 19134 w 39707"/>
                          <a:gd name="connsiteY10" fmla="*/ 1349 h 54109"/>
                          <a:gd name="connsiteX11" fmla="*/ 15614 w 39707"/>
                          <a:gd name="connsiteY11" fmla="*/ 2172 h 54109"/>
                          <a:gd name="connsiteX12" fmla="*/ 12962 w 39707"/>
                          <a:gd name="connsiteY12" fmla="*/ 5258 h 541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39707" h="54109">
                            <a:moveTo>
                              <a:pt x="0" y="7384"/>
                            </a:moveTo>
                            <a:lnTo>
                              <a:pt x="22380" y="7087"/>
                            </a:lnTo>
                            <a:lnTo>
                              <a:pt x="23523" y="54110"/>
                            </a:lnTo>
                            <a:lnTo>
                              <a:pt x="27249" y="48098"/>
                            </a:lnTo>
                            <a:lnTo>
                              <a:pt x="28667" y="50018"/>
                            </a:lnTo>
                            <a:lnTo>
                              <a:pt x="32050" y="45971"/>
                            </a:lnTo>
                            <a:lnTo>
                              <a:pt x="35227" y="48372"/>
                            </a:lnTo>
                            <a:lnTo>
                              <a:pt x="39708" y="44120"/>
                            </a:lnTo>
                            <a:lnTo>
                              <a:pt x="39708" y="2172"/>
                            </a:lnTo>
                            <a:lnTo>
                              <a:pt x="17259" y="0"/>
                            </a:lnTo>
                            <a:lnTo>
                              <a:pt x="19134" y="1349"/>
                            </a:lnTo>
                            <a:lnTo>
                              <a:pt x="15614" y="2172"/>
                            </a:lnTo>
                            <a:lnTo>
                              <a:pt x="12962" y="5258"/>
                            </a:lnTo>
                            <a:close/>
                          </a:path>
                        </a:pathLst>
                      </a:custGeom>
                      <a:solidFill>
                        <a:schemeClr val="accent2">
                          <a:lumMod val="20000"/>
                          <a:lumOff val="80000"/>
                          <a:alpha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352B8453-A640-DE31-1847-33118C24CB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94268" y="5544691"/>
                        <a:ext cx="16779" cy="48051"/>
                      </a:xfrm>
                      <a:custGeom>
                        <a:avLst/>
                        <a:gdLst>
                          <a:gd name="connsiteX0" fmla="*/ 16779 w 16779"/>
                          <a:gd name="connsiteY0" fmla="*/ 39708 h 48051"/>
                          <a:gd name="connsiteX1" fmla="*/ 0 w 16779"/>
                          <a:gd name="connsiteY1" fmla="*/ 48052 h 48051"/>
                          <a:gd name="connsiteX2" fmla="*/ 846 w 16779"/>
                          <a:gd name="connsiteY2" fmla="*/ 18882 h 48051"/>
                          <a:gd name="connsiteX3" fmla="*/ 4572 w 16779"/>
                          <a:gd name="connsiteY3" fmla="*/ 24918 h 48051"/>
                          <a:gd name="connsiteX4" fmla="*/ 6607 w 16779"/>
                          <a:gd name="connsiteY4" fmla="*/ 13968 h 48051"/>
                          <a:gd name="connsiteX5" fmla="*/ 10287 w 16779"/>
                          <a:gd name="connsiteY5" fmla="*/ 17054 h 48051"/>
                          <a:gd name="connsiteX6" fmla="*/ 11019 w 16779"/>
                          <a:gd name="connsiteY6" fmla="*/ 9030 h 48051"/>
                          <a:gd name="connsiteX7" fmla="*/ 15636 w 16779"/>
                          <a:gd name="connsiteY7" fmla="*/ 0 h 480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6779" h="48051">
                            <a:moveTo>
                              <a:pt x="16779" y="39708"/>
                            </a:moveTo>
                            <a:lnTo>
                              <a:pt x="0" y="48052"/>
                            </a:lnTo>
                            <a:lnTo>
                              <a:pt x="846" y="18882"/>
                            </a:lnTo>
                            <a:lnTo>
                              <a:pt x="4572" y="24918"/>
                            </a:lnTo>
                            <a:lnTo>
                              <a:pt x="6607" y="13968"/>
                            </a:lnTo>
                            <a:lnTo>
                              <a:pt x="10287" y="17054"/>
                            </a:lnTo>
                            <a:lnTo>
                              <a:pt x="11019" y="9030"/>
                            </a:lnTo>
                            <a:lnTo>
                              <a:pt x="15636" y="0"/>
                            </a:lnTo>
                            <a:close/>
                          </a:path>
                        </a:pathLst>
                      </a:custGeom>
                      <a:solidFill>
                        <a:srgbClr val="CDEEFF">
                          <a:alpha val="50000"/>
                        </a:srgb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EDDB7CDF-1DD4-7968-4B0F-2643718DA6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91807" y="5275332"/>
                        <a:ext cx="56029" cy="8366"/>
                      </a:xfrm>
                      <a:custGeom>
                        <a:avLst/>
                        <a:gdLst>
                          <a:gd name="connsiteX0" fmla="*/ 30404 w 56029"/>
                          <a:gd name="connsiteY0" fmla="*/ 0 h 8366"/>
                          <a:gd name="connsiteX1" fmla="*/ 56030 w 56029"/>
                          <a:gd name="connsiteY1" fmla="*/ 274 h 8366"/>
                          <a:gd name="connsiteX2" fmla="*/ 49858 w 56029"/>
                          <a:gd name="connsiteY2" fmla="*/ 2515 h 8366"/>
                          <a:gd name="connsiteX3" fmla="*/ 51915 w 56029"/>
                          <a:gd name="connsiteY3" fmla="*/ 3658 h 8366"/>
                          <a:gd name="connsiteX4" fmla="*/ 45354 w 56029"/>
                          <a:gd name="connsiteY4" fmla="*/ 5715 h 8366"/>
                          <a:gd name="connsiteX5" fmla="*/ 49652 w 56029"/>
                          <a:gd name="connsiteY5" fmla="*/ 6904 h 8366"/>
                          <a:gd name="connsiteX6" fmla="*/ 39479 w 56029"/>
                          <a:gd name="connsiteY6" fmla="*/ 7178 h 8366"/>
                          <a:gd name="connsiteX7" fmla="*/ 39479 w 56029"/>
                          <a:gd name="connsiteY7" fmla="*/ 8367 h 8366"/>
                          <a:gd name="connsiteX8" fmla="*/ 0 w 56029"/>
                          <a:gd name="connsiteY8" fmla="*/ 5075 h 8366"/>
                          <a:gd name="connsiteX9" fmla="*/ 30404 w 56029"/>
                          <a:gd name="connsiteY9" fmla="*/ 0 h 83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56029" h="8366">
                            <a:moveTo>
                              <a:pt x="30404" y="0"/>
                            </a:moveTo>
                            <a:lnTo>
                              <a:pt x="56030" y="274"/>
                            </a:lnTo>
                            <a:lnTo>
                              <a:pt x="49858" y="2515"/>
                            </a:lnTo>
                            <a:lnTo>
                              <a:pt x="51915" y="3658"/>
                            </a:lnTo>
                            <a:cubicBezTo>
                              <a:pt x="51915" y="3658"/>
                              <a:pt x="44737" y="5715"/>
                              <a:pt x="45354" y="5715"/>
                            </a:cubicBezTo>
                            <a:cubicBezTo>
                              <a:pt x="45949" y="5715"/>
                              <a:pt x="50269" y="7064"/>
                              <a:pt x="49652" y="6904"/>
                            </a:cubicBezTo>
                            <a:cubicBezTo>
                              <a:pt x="49035" y="6744"/>
                              <a:pt x="39479" y="7178"/>
                              <a:pt x="39479" y="7178"/>
                            </a:cubicBezTo>
                            <a:lnTo>
                              <a:pt x="39479" y="8367"/>
                            </a:lnTo>
                            <a:lnTo>
                              <a:pt x="0" y="5075"/>
                            </a:lnTo>
                            <a:lnTo>
                              <a:pt x="30404" y="0"/>
                            </a:lnTo>
                            <a:close/>
                          </a:path>
                        </a:pathLst>
                      </a:custGeom>
                      <a:solidFill>
                        <a:srgbClr val="CDEEFF">
                          <a:alpha val="50000"/>
                        </a:srgb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241" name="图形 1">
                <a:extLst>
                  <a:ext uri="{FF2B5EF4-FFF2-40B4-BE49-F238E27FC236}">
                    <a16:creationId xmlns:a16="http://schemas.microsoft.com/office/drawing/2014/main" id="{5A56C780-7259-ECF0-C7CA-CF86C647E779}"/>
                  </a:ext>
                </a:extLst>
              </p:cNvPr>
              <p:cNvGrpSpPr/>
              <p:nvPr/>
            </p:nvGrpSpPr>
            <p:grpSpPr>
              <a:xfrm>
                <a:off x="5799859" y="3172555"/>
                <a:ext cx="4064215" cy="1250967"/>
                <a:chOff x="5799859" y="3172555"/>
                <a:chExt cx="4064215" cy="1250967"/>
              </a:xfrm>
            </p:grpSpPr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8A8C1381-8A5E-A11D-EFD6-A85174C648A5}"/>
                    </a:ext>
                  </a:extLst>
                </p:cNvPr>
                <p:cNvSpPr/>
                <p:nvPr/>
              </p:nvSpPr>
              <p:spPr>
                <a:xfrm>
                  <a:off x="6253282" y="3172555"/>
                  <a:ext cx="3175971" cy="616077"/>
                </a:xfrm>
                <a:custGeom>
                  <a:avLst/>
                  <a:gdLst>
                    <a:gd name="connsiteX0" fmla="*/ 3175972 w 3175971"/>
                    <a:gd name="connsiteY0" fmla="*/ 75850 h 616077"/>
                    <a:gd name="connsiteX1" fmla="*/ 3175972 w 3175971"/>
                    <a:gd name="connsiteY1" fmla="*/ 616077 h 616077"/>
                    <a:gd name="connsiteX2" fmla="*/ 0 w 3175971"/>
                    <a:gd name="connsiteY2" fmla="*/ 616077 h 616077"/>
                    <a:gd name="connsiteX3" fmla="*/ 0 w 3175971"/>
                    <a:gd name="connsiteY3" fmla="*/ 75850 h 616077"/>
                    <a:gd name="connsiteX4" fmla="*/ 75936 w 3175971"/>
                    <a:gd name="connsiteY4" fmla="*/ 0 h 616077"/>
                    <a:gd name="connsiteX5" fmla="*/ 3100123 w 3175971"/>
                    <a:gd name="connsiteY5" fmla="*/ 0 h 616077"/>
                    <a:gd name="connsiteX6" fmla="*/ 3175972 w 3175971"/>
                    <a:gd name="connsiteY6" fmla="*/ 75850 h 616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75971" h="616077">
                      <a:moveTo>
                        <a:pt x="3175972" y="75850"/>
                      </a:moveTo>
                      <a:lnTo>
                        <a:pt x="3175972" y="616077"/>
                      </a:lnTo>
                      <a:lnTo>
                        <a:pt x="0" y="616077"/>
                      </a:lnTo>
                      <a:lnTo>
                        <a:pt x="0" y="75850"/>
                      </a:lnTo>
                      <a:cubicBezTo>
                        <a:pt x="0" y="34039"/>
                        <a:pt x="34075" y="0"/>
                        <a:pt x="75936" y="0"/>
                      </a:cubicBezTo>
                      <a:lnTo>
                        <a:pt x="3100123" y="0"/>
                      </a:lnTo>
                      <a:cubicBezTo>
                        <a:pt x="3142071" y="0"/>
                        <a:pt x="3175972" y="34039"/>
                        <a:pt x="3175972" y="7585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2E438B01-D08C-8EF7-AA62-CE2E9935DC20}"/>
                    </a:ext>
                  </a:extLst>
                </p:cNvPr>
                <p:cNvSpPr/>
                <p:nvPr/>
              </p:nvSpPr>
              <p:spPr>
                <a:xfrm>
                  <a:off x="7952133" y="3467860"/>
                  <a:ext cx="750265" cy="352981"/>
                </a:xfrm>
                <a:custGeom>
                  <a:avLst/>
                  <a:gdLst>
                    <a:gd name="connsiteX0" fmla="*/ 750265 w 750265"/>
                    <a:gd name="connsiteY0" fmla="*/ 352981 h 352981"/>
                    <a:gd name="connsiteX1" fmla="*/ 170810 w 750265"/>
                    <a:gd name="connsiteY1" fmla="*/ 352981 h 352981"/>
                    <a:gd name="connsiteX2" fmla="*/ 0 w 750265"/>
                    <a:gd name="connsiteY2" fmla="*/ 0 h 352981"/>
                    <a:gd name="connsiteX3" fmla="*/ 455554 w 750265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0265" h="352981">
                      <a:moveTo>
                        <a:pt x="750265" y="352981"/>
                      </a:moveTo>
                      <a:lnTo>
                        <a:pt x="170810" y="352981"/>
                      </a:lnTo>
                      <a:lnTo>
                        <a:pt x="0" y="0"/>
                      </a:lnTo>
                      <a:lnTo>
                        <a:pt x="45555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BB698EB1-E318-41A9-B450-5649B631D98A}"/>
                    </a:ext>
                  </a:extLst>
                </p:cNvPr>
                <p:cNvSpPr/>
                <p:nvPr/>
              </p:nvSpPr>
              <p:spPr>
                <a:xfrm>
                  <a:off x="5800636" y="3467860"/>
                  <a:ext cx="1019885" cy="352981"/>
                </a:xfrm>
                <a:custGeom>
                  <a:avLst/>
                  <a:gdLst>
                    <a:gd name="connsiteX0" fmla="*/ 1019885 w 1019885"/>
                    <a:gd name="connsiteY0" fmla="*/ 0 h 352981"/>
                    <a:gd name="connsiteX1" fmla="*/ 579698 w 1019885"/>
                    <a:gd name="connsiteY1" fmla="*/ 352981 h 352981"/>
                    <a:gd name="connsiteX2" fmla="*/ 0 w 1019885"/>
                    <a:gd name="connsiteY2" fmla="*/ 352981 h 352981"/>
                    <a:gd name="connsiteX3" fmla="*/ 487247 w 1019885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9885" h="352981">
                      <a:moveTo>
                        <a:pt x="1019885" y="0"/>
                      </a:moveTo>
                      <a:lnTo>
                        <a:pt x="579698" y="352981"/>
                      </a:lnTo>
                      <a:lnTo>
                        <a:pt x="0" y="352981"/>
                      </a:lnTo>
                      <a:lnTo>
                        <a:pt x="48724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CD971F2C-A502-F306-D6A0-34A111ACE52F}"/>
                    </a:ext>
                  </a:extLst>
                </p:cNvPr>
                <p:cNvSpPr/>
                <p:nvPr/>
              </p:nvSpPr>
              <p:spPr>
                <a:xfrm>
                  <a:off x="6961046" y="3467860"/>
                  <a:ext cx="768658" cy="352981"/>
                </a:xfrm>
                <a:custGeom>
                  <a:avLst/>
                  <a:gdLst>
                    <a:gd name="connsiteX0" fmla="*/ 768658 w 768658"/>
                    <a:gd name="connsiteY0" fmla="*/ 0 h 352981"/>
                    <a:gd name="connsiteX1" fmla="*/ 580703 w 768658"/>
                    <a:gd name="connsiteY1" fmla="*/ 352981 h 352981"/>
                    <a:gd name="connsiteX2" fmla="*/ 0 w 768658"/>
                    <a:gd name="connsiteY2" fmla="*/ 352981 h 352981"/>
                    <a:gd name="connsiteX3" fmla="*/ 311470 w 768658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658" h="352981">
                      <a:moveTo>
                        <a:pt x="768658" y="0"/>
                      </a:moveTo>
                      <a:lnTo>
                        <a:pt x="580703" y="352981"/>
                      </a:lnTo>
                      <a:lnTo>
                        <a:pt x="0" y="352981"/>
                      </a:lnTo>
                      <a:lnTo>
                        <a:pt x="3114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D799305C-FB42-AE43-F635-717D8F96A8E0}"/>
                    </a:ext>
                  </a:extLst>
                </p:cNvPr>
                <p:cNvSpPr/>
                <p:nvPr/>
              </p:nvSpPr>
              <p:spPr>
                <a:xfrm>
                  <a:off x="6380215" y="3467860"/>
                  <a:ext cx="895046" cy="352981"/>
                </a:xfrm>
                <a:custGeom>
                  <a:avLst/>
                  <a:gdLst>
                    <a:gd name="connsiteX0" fmla="*/ 895047 w 895046"/>
                    <a:gd name="connsiteY0" fmla="*/ 0 h 352981"/>
                    <a:gd name="connsiteX1" fmla="*/ 580832 w 895046"/>
                    <a:gd name="connsiteY1" fmla="*/ 352981 h 352981"/>
                    <a:gd name="connsiteX2" fmla="*/ 0 w 895046"/>
                    <a:gd name="connsiteY2" fmla="*/ 352981 h 352981"/>
                    <a:gd name="connsiteX3" fmla="*/ 438395 w 895046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5046" h="352981">
                      <a:moveTo>
                        <a:pt x="895047" y="0"/>
                      </a:moveTo>
                      <a:lnTo>
                        <a:pt x="580832" y="352981"/>
                      </a:lnTo>
                      <a:lnTo>
                        <a:pt x="0" y="352981"/>
                      </a:lnTo>
                      <a:lnTo>
                        <a:pt x="438395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09FD36E7-E9B9-9E28-F103-98AF01B73453}"/>
                    </a:ext>
                  </a:extLst>
                </p:cNvPr>
                <p:cNvSpPr/>
                <p:nvPr/>
              </p:nvSpPr>
              <p:spPr>
                <a:xfrm>
                  <a:off x="8406498" y="3467860"/>
                  <a:ext cx="877389" cy="352981"/>
                </a:xfrm>
                <a:custGeom>
                  <a:avLst/>
                  <a:gdLst>
                    <a:gd name="connsiteX0" fmla="*/ 877390 w 877389"/>
                    <a:gd name="connsiteY0" fmla="*/ 352981 h 352981"/>
                    <a:gd name="connsiteX1" fmla="*/ 295443 w 877389"/>
                    <a:gd name="connsiteY1" fmla="*/ 352981 h 352981"/>
                    <a:gd name="connsiteX2" fmla="*/ 0 w 877389"/>
                    <a:gd name="connsiteY2" fmla="*/ 0 h 352981"/>
                    <a:gd name="connsiteX3" fmla="*/ 454982 w 877389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7389" h="352981">
                      <a:moveTo>
                        <a:pt x="877390" y="352981"/>
                      </a:moveTo>
                      <a:lnTo>
                        <a:pt x="295443" y="352981"/>
                      </a:lnTo>
                      <a:lnTo>
                        <a:pt x="0" y="0"/>
                      </a:lnTo>
                      <a:lnTo>
                        <a:pt x="454982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BE780AC4-74AB-0DA3-9BEA-E9E43A50369B}"/>
                    </a:ext>
                  </a:extLst>
                </p:cNvPr>
                <p:cNvSpPr/>
                <p:nvPr/>
              </p:nvSpPr>
              <p:spPr>
                <a:xfrm>
                  <a:off x="8859103" y="3467860"/>
                  <a:ext cx="1004193" cy="352981"/>
                </a:xfrm>
                <a:custGeom>
                  <a:avLst/>
                  <a:gdLst>
                    <a:gd name="connsiteX0" fmla="*/ 1004194 w 1004193"/>
                    <a:gd name="connsiteY0" fmla="*/ 352981 h 352981"/>
                    <a:gd name="connsiteX1" fmla="*/ 423961 w 1004193"/>
                    <a:gd name="connsiteY1" fmla="*/ 352981 h 352981"/>
                    <a:gd name="connsiteX2" fmla="*/ 0 w 1004193"/>
                    <a:gd name="connsiteY2" fmla="*/ 0 h 352981"/>
                    <a:gd name="connsiteX3" fmla="*/ 529781 w 1004193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4193" h="352981">
                      <a:moveTo>
                        <a:pt x="1004194" y="352981"/>
                      </a:moveTo>
                      <a:lnTo>
                        <a:pt x="423961" y="352981"/>
                      </a:lnTo>
                      <a:lnTo>
                        <a:pt x="0" y="0"/>
                      </a:lnTo>
                      <a:lnTo>
                        <a:pt x="52978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E298E2D7-1665-0008-07B7-F21AF7CA73E3}"/>
                    </a:ext>
                  </a:extLst>
                </p:cNvPr>
                <p:cNvSpPr/>
                <p:nvPr/>
              </p:nvSpPr>
              <p:spPr>
                <a:xfrm>
                  <a:off x="7541750" y="3467860"/>
                  <a:ext cx="581787" cy="352981"/>
                </a:xfrm>
                <a:custGeom>
                  <a:avLst/>
                  <a:gdLst>
                    <a:gd name="connsiteX0" fmla="*/ 411320 w 581787"/>
                    <a:gd name="connsiteY0" fmla="*/ 0 h 352981"/>
                    <a:gd name="connsiteX1" fmla="*/ 581787 w 581787"/>
                    <a:gd name="connsiteY1" fmla="*/ 352981 h 352981"/>
                    <a:gd name="connsiteX2" fmla="*/ 0 w 581787"/>
                    <a:gd name="connsiteY2" fmla="*/ 352981 h 352981"/>
                    <a:gd name="connsiteX3" fmla="*/ 187955 w 581787"/>
                    <a:gd name="connsiteY3" fmla="*/ 0 h 35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787" h="352981">
                      <a:moveTo>
                        <a:pt x="411320" y="0"/>
                      </a:moveTo>
                      <a:lnTo>
                        <a:pt x="581787" y="352981"/>
                      </a:lnTo>
                      <a:lnTo>
                        <a:pt x="0" y="352981"/>
                      </a:lnTo>
                      <a:lnTo>
                        <a:pt x="187955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79BE39ED-A197-E242-D22E-A4ED909B7740}"/>
                    </a:ext>
                  </a:extLst>
                </p:cNvPr>
                <p:cNvSpPr/>
                <p:nvPr/>
              </p:nvSpPr>
              <p:spPr>
                <a:xfrm>
                  <a:off x="5799859" y="3820842"/>
                  <a:ext cx="580596" cy="602680"/>
                </a:xfrm>
                <a:custGeom>
                  <a:avLst/>
                  <a:gdLst>
                    <a:gd name="connsiteX0" fmla="*/ 580596 w 580596"/>
                    <a:gd name="connsiteY0" fmla="*/ 0 h 602680"/>
                    <a:gd name="connsiteX1" fmla="*/ 580596 w 580596"/>
                    <a:gd name="connsiteY1" fmla="*/ 222953 h 602680"/>
                    <a:gd name="connsiteX2" fmla="*/ 580356 w 580596"/>
                    <a:gd name="connsiteY2" fmla="*/ 233812 h 602680"/>
                    <a:gd name="connsiteX3" fmla="*/ 290359 w 580596"/>
                    <a:gd name="connsiteY3" fmla="*/ 602681 h 602680"/>
                    <a:gd name="connsiteX4" fmla="*/ 359 w 580596"/>
                    <a:gd name="connsiteY4" fmla="*/ 233812 h 602680"/>
                    <a:gd name="connsiteX5" fmla="*/ 0 w 580596"/>
                    <a:gd name="connsiteY5" fmla="*/ 222953 h 602680"/>
                    <a:gd name="connsiteX6" fmla="*/ 0 w 580596"/>
                    <a:gd name="connsiteY6" fmla="*/ 0 h 602680"/>
                    <a:gd name="connsiteX7" fmla="*/ 580596 w 580596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6" h="602680">
                      <a:moveTo>
                        <a:pt x="580596" y="0"/>
                      </a:moveTo>
                      <a:lnTo>
                        <a:pt x="580596" y="222953"/>
                      </a:lnTo>
                      <a:cubicBezTo>
                        <a:pt x="580596" y="226657"/>
                        <a:pt x="580596" y="230109"/>
                        <a:pt x="580356" y="233812"/>
                      </a:cubicBezTo>
                      <a:cubicBezTo>
                        <a:pt x="576063" y="438523"/>
                        <a:pt x="447944" y="602681"/>
                        <a:pt x="290359" y="602681"/>
                      </a:cubicBezTo>
                      <a:cubicBezTo>
                        <a:pt x="132773" y="602681"/>
                        <a:pt x="4417" y="438523"/>
                        <a:pt x="359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B1FEEA7A-680F-8721-C0F4-414C7E931B0B}"/>
                    </a:ext>
                  </a:extLst>
                </p:cNvPr>
                <p:cNvSpPr/>
                <p:nvPr/>
              </p:nvSpPr>
              <p:spPr>
                <a:xfrm>
                  <a:off x="6380455" y="3820842"/>
                  <a:ext cx="580591" cy="602680"/>
                </a:xfrm>
                <a:custGeom>
                  <a:avLst/>
                  <a:gdLst>
                    <a:gd name="connsiteX0" fmla="*/ 580591 w 580591"/>
                    <a:gd name="connsiteY0" fmla="*/ 0 h 602680"/>
                    <a:gd name="connsiteX1" fmla="*/ 580591 w 580591"/>
                    <a:gd name="connsiteY1" fmla="*/ 222953 h 602680"/>
                    <a:gd name="connsiteX2" fmla="*/ 580351 w 580591"/>
                    <a:gd name="connsiteY2" fmla="*/ 233812 h 602680"/>
                    <a:gd name="connsiteX3" fmla="*/ 290354 w 580591"/>
                    <a:gd name="connsiteY3" fmla="*/ 602681 h 602680"/>
                    <a:gd name="connsiteX4" fmla="*/ 238 w 580591"/>
                    <a:gd name="connsiteY4" fmla="*/ 233812 h 602680"/>
                    <a:gd name="connsiteX5" fmla="*/ 0 w 580591"/>
                    <a:gd name="connsiteY5" fmla="*/ 222953 h 602680"/>
                    <a:gd name="connsiteX6" fmla="*/ 0 w 580591"/>
                    <a:gd name="connsiteY6" fmla="*/ 0 h 602680"/>
                    <a:gd name="connsiteX7" fmla="*/ 580591 w 580591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1" h="602680">
                      <a:moveTo>
                        <a:pt x="580591" y="0"/>
                      </a:moveTo>
                      <a:lnTo>
                        <a:pt x="580591" y="222953"/>
                      </a:lnTo>
                      <a:cubicBezTo>
                        <a:pt x="580591" y="226657"/>
                        <a:pt x="580591" y="230109"/>
                        <a:pt x="580351" y="233812"/>
                      </a:cubicBezTo>
                      <a:cubicBezTo>
                        <a:pt x="576118" y="438523"/>
                        <a:pt x="447939" y="602681"/>
                        <a:pt x="290354" y="602681"/>
                      </a:cubicBezTo>
                      <a:cubicBezTo>
                        <a:pt x="132830" y="602681"/>
                        <a:pt x="4533" y="438523"/>
                        <a:pt x="238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18E9CC99-923D-84FF-58A2-701FA350DC7B}"/>
                    </a:ext>
                  </a:extLst>
                </p:cNvPr>
                <p:cNvSpPr/>
                <p:nvPr/>
              </p:nvSpPr>
              <p:spPr>
                <a:xfrm>
                  <a:off x="6961049" y="3820842"/>
                  <a:ext cx="580701" cy="602680"/>
                </a:xfrm>
                <a:custGeom>
                  <a:avLst/>
                  <a:gdLst>
                    <a:gd name="connsiteX0" fmla="*/ 580701 w 580701"/>
                    <a:gd name="connsiteY0" fmla="*/ 0 h 602680"/>
                    <a:gd name="connsiteX1" fmla="*/ 580701 w 580701"/>
                    <a:gd name="connsiteY1" fmla="*/ 222953 h 602680"/>
                    <a:gd name="connsiteX2" fmla="*/ 580358 w 580701"/>
                    <a:gd name="connsiteY2" fmla="*/ 233812 h 602680"/>
                    <a:gd name="connsiteX3" fmla="*/ 290416 w 580701"/>
                    <a:gd name="connsiteY3" fmla="*/ 602681 h 602680"/>
                    <a:gd name="connsiteX4" fmla="*/ 238 w 580701"/>
                    <a:gd name="connsiteY4" fmla="*/ 233812 h 602680"/>
                    <a:gd name="connsiteX5" fmla="*/ 0 w 580701"/>
                    <a:gd name="connsiteY5" fmla="*/ 222953 h 602680"/>
                    <a:gd name="connsiteX6" fmla="*/ 0 w 580701"/>
                    <a:gd name="connsiteY6" fmla="*/ 0 h 602680"/>
                    <a:gd name="connsiteX7" fmla="*/ 580701 w 580701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701" h="602680">
                      <a:moveTo>
                        <a:pt x="580701" y="0"/>
                      </a:moveTo>
                      <a:lnTo>
                        <a:pt x="580701" y="222953"/>
                      </a:lnTo>
                      <a:cubicBezTo>
                        <a:pt x="580701" y="226657"/>
                        <a:pt x="580701" y="230109"/>
                        <a:pt x="580358" y="233812"/>
                      </a:cubicBezTo>
                      <a:cubicBezTo>
                        <a:pt x="576061" y="438523"/>
                        <a:pt x="447882" y="602681"/>
                        <a:pt x="290416" y="602681"/>
                      </a:cubicBezTo>
                      <a:cubicBezTo>
                        <a:pt x="132769" y="602681"/>
                        <a:pt x="4471" y="438523"/>
                        <a:pt x="238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70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BB29B656-6BDC-7F44-FA3E-C1FB43968811}"/>
                    </a:ext>
                  </a:extLst>
                </p:cNvPr>
                <p:cNvSpPr/>
                <p:nvPr/>
              </p:nvSpPr>
              <p:spPr>
                <a:xfrm>
                  <a:off x="7541750" y="3820842"/>
                  <a:ext cx="580598" cy="602680"/>
                </a:xfrm>
                <a:custGeom>
                  <a:avLst/>
                  <a:gdLst>
                    <a:gd name="connsiteX0" fmla="*/ 580598 w 580598"/>
                    <a:gd name="connsiteY0" fmla="*/ 0 h 602680"/>
                    <a:gd name="connsiteX1" fmla="*/ 580598 w 580598"/>
                    <a:gd name="connsiteY1" fmla="*/ 222953 h 602680"/>
                    <a:gd name="connsiteX2" fmla="*/ 580370 w 580598"/>
                    <a:gd name="connsiteY2" fmla="*/ 233812 h 602680"/>
                    <a:gd name="connsiteX3" fmla="*/ 290253 w 580598"/>
                    <a:gd name="connsiteY3" fmla="*/ 602681 h 602680"/>
                    <a:gd name="connsiteX4" fmla="*/ 137 w 580598"/>
                    <a:gd name="connsiteY4" fmla="*/ 233812 h 602680"/>
                    <a:gd name="connsiteX5" fmla="*/ 0 w 580598"/>
                    <a:gd name="connsiteY5" fmla="*/ 222953 h 602680"/>
                    <a:gd name="connsiteX6" fmla="*/ 0 w 580598"/>
                    <a:gd name="connsiteY6" fmla="*/ 0 h 602680"/>
                    <a:gd name="connsiteX7" fmla="*/ 580598 w 580598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8" h="602680">
                      <a:moveTo>
                        <a:pt x="580598" y="0"/>
                      </a:moveTo>
                      <a:lnTo>
                        <a:pt x="580598" y="222953"/>
                      </a:lnTo>
                      <a:cubicBezTo>
                        <a:pt x="580598" y="226657"/>
                        <a:pt x="580598" y="230109"/>
                        <a:pt x="580370" y="233812"/>
                      </a:cubicBezTo>
                      <a:cubicBezTo>
                        <a:pt x="576072" y="438523"/>
                        <a:pt x="447942" y="602681"/>
                        <a:pt x="290253" y="602681"/>
                      </a:cubicBezTo>
                      <a:cubicBezTo>
                        <a:pt x="132794" y="602681"/>
                        <a:pt x="4435" y="438523"/>
                        <a:pt x="137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33E979E2-30BF-188B-3B41-C904D6E42222}"/>
                    </a:ext>
                  </a:extLst>
                </p:cNvPr>
                <p:cNvSpPr/>
                <p:nvPr/>
              </p:nvSpPr>
              <p:spPr>
                <a:xfrm>
                  <a:off x="8122348" y="3820842"/>
                  <a:ext cx="580484" cy="602680"/>
                </a:xfrm>
                <a:custGeom>
                  <a:avLst/>
                  <a:gdLst>
                    <a:gd name="connsiteX0" fmla="*/ 580484 w 580484"/>
                    <a:gd name="connsiteY0" fmla="*/ 0 h 602680"/>
                    <a:gd name="connsiteX1" fmla="*/ 580484 w 580484"/>
                    <a:gd name="connsiteY1" fmla="*/ 222953 h 602680"/>
                    <a:gd name="connsiteX2" fmla="*/ 580370 w 580484"/>
                    <a:gd name="connsiteY2" fmla="*/ 233812 h 602680"/>
                    <a:gd name="connsiteX3" fmla="*/ 290368 w 580484"/>
                    <a:gd name="connsiteY3" fmla="*/ 602681 h 602680"/>
                    <a:gd name="connsiteX4" fmla="*/ 251 w 580484"/>
                    <a:gd name="connsiteY4" fmla="*/ 233812 h 602680"/>
                    <a:gd name="connsiteX5" fmla="*/ 0 w 580484"/>
                    <a:gd name="connsiteY5" fmla="*/ 222953 h 602680"/>
                    <a:gd name="connsiteX6" fmla="*/ 0 w 580484"/>
                    <a:gd name="connsiteY6" fmla="*/ 0 h 602680"/>
                    <a:gd name="connsiteX7" fmla="*/ 580484 w 580484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484" h="602680">
                      <a:moveTo>
                        <a:pt x="580484" y="0"/>
                      </a:moveTo>
                      <a:lnTo>
                        <a:pt x="580484" y="222953"/>
                      </a:lnTo>
                      <a:cubicBezTo>
                        <a:pt x="580484" y="226657"/>
                        <a:pt x="580484" y="230109"/>
                        <a:pt x="580370" y="233812"/>
                      </a:cubicBezTo>
                      <a:cubicBezTo>
                        <a:pt x="576072" y="438523"/>
                        <a:pt x="447942" y="602681"/>
                        <a:pt x="290368" y="602681"/>
                      </a:cubicBezTo>
                      <a:cubicBezTo>
                        <a:pt x="132771" y="602681"/>
                        <a:pt x="4412" y="438523"/>
                        <a:pt x="251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48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48E48ED0-A4A1-9E77-E612-5C2C343A7F45}"/>
                    </a:ext>
                  </a:extLst>
                </p:cNvPr>
                <p:cNvSpPr/>
                <p:nvPr/>
              </p:nvSpPr>
              <p:spPr>
                <a:xfrm>
                  <a:off x="9283476" y="3820842"/>
                  <a:ext cx="580598" cy="602680"/>
                </a:xfrm>
                <a:custGeom>
                  <a:avLst/>
                  <a:gdLst>
                    <a:gd name="connsiteX0" fmla="*/ 580598 w 580598"/>
                    <a:gd name="connsiteY0" fmla="*/ 0 h 602680"/>
                    <a:gd name="connsiteX1" fmla="*/ 580598 w 580598"/>
                    <a:gd name="connsiteY1" fmla="*/ 222953 h 602680"/>
                    <a:gd name="connsiteX2" fmla="*/ 580415 w 580598"/>
                    <a:gd name="connsiteY2" fmla="*/ 233812 h 602680"/>
                    <a:gd name="connsiteX3" fmla="*/ 290413 w 580598"/>
                    <a:gd name="connsiteY3" fmla="*/ 602681 h 602680"/>
                    <a:gd name="connsiteX4" fmla="*/ 251 w 580598"/>
                    <a:gd name="connsiteY4" fmla="*/ 233812 h 602680"/>
                    <a:gd name="connsiteX5" fmla="*/ 0 w 580598"/>
                    <a:gd name="connsiteY5" fmla="*/ 222953 h 602680"/>
                    <a:gd name="connsiteX6" fmla="*/ 0 w 580598"/>
                    <a:gd name="connsiteY6" fmla="*/ 0 h 602680"/>
                    <a:gd name="connsiteX7" fmla="*/ 580598 w 580598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598" h="602680">
                      <a:moveTo>
                        <a:pt x="580598" y="0"/>
                      </a:moveTo>
                      <a:lnTo>
                        <a:pt x="580598" y="222953"/>
                      </a:lnTo>
                      <a:cubicBezTo>
                        <a:pt x="580598" y="226657"/>
                        <a:pt x="580598" y="230109"/>
                        <a:pt x="580415" y="233812"/>
                      </a:cubicBezTo>
                      <a:cubicBezTo>
                        <a:pt x="576118" y="438523"/>
                        <a:pt x="447873" y="602681"/>
                        <a:pt x="290413" y="602681"/>
                      </a:cubicBezTo>
                      <a:cubicBezTo>
                        <a:pt x="132839" y="602681"/>
                        <a:pt x="4595" y="438523"/>
                        <a:pt x="251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59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DABDE402-CD15-4C05-4EFC-BBF024BAEE9F}"/>
                    </a:ext>
                  </a:extLst>
                </p:cNvPr>
                <p:cNvSpPr/>
                <p:nvPr/>
              </p:nvSpPr>
              <p:spPr>
                <a:xfrm>
                  <a:off x="8702832" y="3820842"/>
                  <a:ext cx="580644" cy="602680"/>
                </a:xfrm>
                <a:custGeom>
                  <a:avLst/>
                  <a:gdLst>
                    <a:gd name="connsiteX0" fmla="*/ 580644 w 580644"/>
                    <a:gd name="connsiteY0" fmla="*/ 0 h 602680"/>
                    <a:gd name="connsiteX1" fmla="*/ 580644 w 580644"/>
                    <a:gd name="connsiteY1" fmla="*/ 222953 h 602680"/>
                    <a:gd name="connsiteX2" fmla="*/ 580461 w 580644"/>
                    <a:gd name="connsiteY2" fmla="*/ 233812 h 602680"/>
                    <a:gd name="connsiteX3" fmla="*/ 290459 w 580644"/>
                    <a:gd name="connsiteY3" fmla="*/ 602681 h 602680"/>
                    <a:gd name="connsiteX4" fmla="*/ 343 w 580644"/>
                    <a:gd name="connsiteY4" fmla="*/ 233812 h 602680"/>
                    <a:gd name="connsiteX5" fmla="*/ 0 w 580644"/>
                    <a:gd name="connsiteY5" fmla="*/ 222953 h 602680"/>
                    <a:gd name="connsiteX6" fmla="*/ 0 w 580644"/>
                    <a:gd name="connsiteY6" fmla="*/ 0 h 602680"/>
                    <a:gd name="connsiteX7" fmla="*/ 580644 w 580644"/>
                    <a:gd name="connsiteY7" fmla="*/ 0 h 60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0644" h="602680">
                      <a:moveTo>
                        <a:pt x="580644" y="0"/>
                      </a:moveTo>
                      <a:lnTo>
                        <a:pt x="580644" y="222953"/>
                      </a:lnTo>
                      <a:cubicBezTo>
                        <a:pt x="580644" y="226657"/>
                        <a:pt x="580644" y="230109"/>
                        <a:pt x="580461" y="233812"/>
                      </a:cubicBezTo>
                      <a:cubicBezTo>
                        <a:pt x="576163" y="438523"/>
                        <a:pt x="447987" y="602681"/>
                        <a:pt x="290459" y="602681"/>
                      </a:cubicBezTo>
                      <a:cubicBezTo>
                        <a:pt x="132885" y="602681"/>
                        <a:pt x="4595" y="438523"/>
                        <a:pt x="343" y="233812"/>
                      </a:cubicBezTo>
                      <a:cubicBezTo>
                        <a:pt x="0" y="230131"/>
                        <a:pt x="0" y="226657"/>
                        <a:pt x="0" y="222953"/>
                      </a:cubicBezTo>
                      <a:lnTo>
                        <a:pt x="0" y="0"/>
                      </a:lnTo>
                      <a:lnTo>
                        <a:pt x="58064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2EFC5DCF-6482-0693-1C48-5ADD4584B8A2}"/>
                    </a:ext>
                  </a:extLst>
                </p:cNvPr>
                <p:cNvSpPr/>
                <p:nvPr/>
              </p:nvSpPr>
              <p:spPr>
                <a:xfrm>
                  <a:off x="5799859" y="4043795"/>
                  <a:ext cx="358" cy="10858"/>
                </a:xfrm>
                <a:custGeom>
                  <a:avLst/>
                  <a:gdLst>
                    <a:gd name="connsiteX0" fmla="*/ 359 w 358"/>
                    <a:gd name="connsiteY0" fmla="*/ 10859 h 10858"/>
                    <a:gd name="connsiteX1" fmla="*/ 0 w 358"/>
                    <a:gd name="connsiteY1" fmla="*/ 10859 h 10858"/>
                    <a:gd name="connsiteX2" fmla="*/ 0 w 358"/>
                    <a:gd name="connsiteY2" fmla="*/ 0 h 10858"/>
                    <a:gd name="connsiteX3" fmla="*/ 359 w 358"/>
                    <a:gd name="connsiteY3" fmla="*/ 10859 h 1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8" h="10858">
                      <a:moveTo>
                        <a:pt x="359" y="10859"/>
                      </a:moveTo>
                      <a:lnTo>
                        <a:pt x="0" y="10859"/>
                      </a:lnTo>
                      <a:lnTo>
                        <a:pt x="0" y="0"/>
                      </a:lnTo>
                      <a:cubicBezTo>
                        <a:pt x="0" y="3703"/>
                        <a:pt x="0" y="7155"/>
                        <a:pt x="359" y="10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3793E75-453F-08D4-DB88-ED640FEDC281}"/>
                    </a:ext>
                  </a:extLst>
                </p:cNvPr>
                <p:cNvSpPr/>
                <p:nvPr/>
              </p:nvSpPr>
              <p:spPr>
                <a:xfrm>
                  <a:off x="6380215" y="4043795"/>
                  <a:ext cx="240" cy="10858"/>
                </a:xfrm>
                <a:custGeom>
                  <a:avLst/>
                  <a:gdLst>
                    <a:gd name="connsiteX0" fmla="*/ 240 w 240"/>
                    <a:gd name="connsiteY0" fmla="*/ 0 h 10858"/>
                    <a:gd name="connsiteX1" fmla="*/ 240 w 240"/>
                    <a:gd name="connsiteY1" fmla="*/ 10859 h 10858"/>
                    <a:gd name="connsiteX2" fmla="*/ 0 w 240"/>
                    <a:gd name="connsiteY2" fmla="*/ 10859 h 10858"/>
                    <a:gd name="connsiteX3" fmla="*/ 240 w 240"/>
                    <a:gd name="connsiteY3" fmla="*/ 0 h 1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" h="10858">
                      <a:moveTo>
                        <a:pt x="240" y="0"/>
                      </a:moveTo>
                      <a:lnTo>
                        <a:pt x="240" y="10859"/>
                      </a:lnTo>
                      <a:lnTo>
                        <a:pt x="0" y="10859"/>
                      </a:lnTo>
                      <a:cubicBezTo>
                        <a:pt x="240" y="7155"/>
                        <a:pt x="240" y="3703"/>
                        <a:pt x="24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9" name="图形 1">
              <a:extLst>
                <a:ext uri="{FF2B5EF4-FFF2-40B4-BE49-F238E27FC236}">
                  <a16:creationId xmlns:a16="http://schemas.microsoft.com/office/drawing/2014/main" id="{38DB0E33-8F6C-5E0D-C967-D461DFC0B8A8}"/>
                </a:ext>
              </a:extLst>
            </p:cNvPr>
            <p:cNvGrpSpPr/>
            <p:nvPr/>
          </p:nvGrpSpPr>
          <p:grpSpPr>
            <a:xfrm>
              <a:off x="8275449" y="2471327"/>
              <a:ext cx="1946202" cy="1941580"/>
              <a:chOff x="8275449" y="2471327"/>
              <a:chExt cx="1946202" cy="1941580"/>
            </a:xfrm>
          </p:grpSpPr>
          <p:grpSp>
            <p:nvGrpSpPr>
              <p:cNvPr id="260" name="图形 1">
                <a:extLst>
                  <a:ext uri="{FF2B5EF4-FFF2-40B4-BE49-F238E27FC236}">
                    <a16:creationId xmlns:a16="http://schemas.microsoft.com/office/drawing/2014/main" id="{EF734110-B4EF-E09C-2CEC-0018B605022A}"/>
                  </a:ext>
                </a:extLst>
              </p:cNvPr>
              <p:cNvGrpSpPr/>
              <p:nvPr/>
            </p:nvGrpSpPr>
            <p:grpSpPr>
              <a:xfrm>
                <a:off x="8275449" y="2919252"/>
                <a:ext cx="1946202" cy="1493654"/>
                <a:chOff x="8275449" y="2919252"/>
                <a:chExt cx="1946202" cy="1493654"/>
              </a:xfrm>
            </p:grpSpPr>
            <p:grpSp>
              <p:nvGrpSpPr>
                <p:cNvPr id="261" name="图形 1">
                  <a:extLst>
                    <a:ext uri="{FF2B5EF4-FFF2-40B4-BE49-F238E27FC236}">
                      <a16:creationId xmlns:a16="http://schemas.microsoft.com/office/drawing/2014/main" id="{ADE18719-EBDF-3B48-FBD2-2AA484CCF7D3}"/>
                    </a:ext>
                  </a:extLst>
                </p:cNvPr>
                <p:cNvGrpSpPr/>
                <p:nvPr/>
              </p:nvGrpSpPr>
              <p:grpSpPr>
                <a:xfrm>
                  <a:off x="8275449" y="3480602"/>
                  <a:ext cx="1670547" cy="932304"/>
                  <a:chOff x="8275449" y="3480602"/>
                  <a:chExt cx="1670547" cy="932304"/>
                </a:xfrm>
              </p:grpSpPr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D76CA926-F022-7E68-F845-5F4F28171450}"/>
                      </a:ext>
                    </a:extLst>
                  </p:cNvPr>
                  <p:cNvSpPr/>
                  <p:nvPr/>
                </p:nvSpPr>
                <p:spPr>
                  <a:xfrm>
                    <a:off x="8275449" y="3480602"/>
                    <a:ext cx="1670547" cy="932304"/>
                  </a:xfrm>
                  <a:custGeom>
                    <a:avLst/>
                    <a:gdLst>
                      <a:gd name="connsiteX0" fmla="*/ 1506192 w 1670547"/>
                      <a:gd name="connsiteY0" fmla="*/ 931353 h 932304"/>
                      <a:gd name="connsiteX1" fmla="*/ 26921 w 1670547"/>
                      <a:gd name="connsiteY1" fmla="*/ 580589 h 932304"/>
                      <a:gd name="connsiteX2" fmla="*/ 953 w 1670547"/>
                      <a:gd name="connsiteY2" fmla="*/ 538459 h 932304"/>
                      <a:gd name="connsiteX3" fmla="*/ 122225 w 1670547"/>
                      <a:gd name="connsiteY3" fmla="*/ 26920 h 932304"/>
                      <a:gd name="connsiteX4" fmla="*/ 164356 w 1670547"/>
                      <a:gd name="connsiteY4" fmla="*/ 951 h 932304"/>
                      <a:gd name="connsiteX5" fmla="*/ 1643626 w 1670547"/>
                      <a:gd name="connsiteY5" fmla="*/ 351692 h 932304"/>
                      <a:gd name="connsiteX6" fmla="*/ 1669596 w 1670547"/>
                      <a:gd name="connsiteY6" fmla="*/ 393823 h 932304"/>
                      <a:gd name="connsiteX7" fmla="*/ 1548323 w 1670547"/>
                      <a:gd name="connsiteY7" fmla="*/ 905362 h 932304"/>
                      <a:gd name="connsiteX8" fmla="*/ 1506192 w 1670547"/>
                      <a:gd name="connsiteY8" fmla="*/ 931353 h 932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70547" h="932304">
                        <a:moveTo>
                          <a:pt x="1506192" y="931353"/>
                        </a:moveTo>
                        <a:lnTo>
                          <a:pt x="26921" y="580589"/>
                        </a:lnTo>
                        <a:cubicBezTo>
                          <a:pt x="8108" y="576132"/>
                          <a:pt x="-3505" y="557272"/>
                          <a:pt x="953" y="538459"/>
                        </a:cubicBezTo>
                        <a:lnTo>
                          <a:pt x="122225" y="26920"/>
                        </a:lnTo>
                        <a:cubicBezTo>
                          <a:pt x="126683" y="8129"/>
                          <a:pt x="145542" y="-3507"/>
                          <a:pt x="164356" y="951"/>
                        </a:cubicBezTo>
                        <a:lnTo>
                          <a:pt x="1643626" y="351692"/>
                        </a:lnTo>
                        <a:cubicBezTo>
                          <a:pt x="1662440" y="356150"/>
                          <a:pt x="1674053" y="375010"/>
                          <a:pt x="1669596" y="393823"/>
                        </a:cubicBezTo>
                        <a:lnTo>
                          <a:pt x="1548323" y="905362"/>
                        </a:lnTo>
                        <a:cubicBezTo>
                          <a:pt x="1543842" y="924175"/>
                          <a:pt x="1524983" y="935811"/>
                          <a:pt x="1506192" y="93135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3" name="图形 1">
                    <a:extLst>
                      <a:ext uri="{FF2B5EF4-FFF2-40B4-BE49-F238E27FC236}">
                        <a16:creationId xmlns:a16="http://schemas.microsoft.com/office/drawing/2014/main" id="{554086EE-DEBE-1B06-AB07-D988495139B6}"/>
                      </a:ext>
                    </a:extLst>
                  </p:cNvPr>
                  <p:cNvGrpSpPr/>
                  <p:nvPr/>
                </p:nvGrpSpPr>
                <p:grpSpPr>
                  <a:xfrm>
                    <a:off x="8466940" y="3673737"/>
                    <a:ext cx="1231902" cy="576346"/>
                    <a:chOff x="8466940" y="3673737"/>
                    <a:chExt cx="1231902" cy="576346"/>
                  </a:xfrm>
                  <a:solidFill>
                    <a:srgbClr val="2F627C"/>
                  </a:solidFill>
                </p:grpSpPr>
                <p:sp>
                  <p:nvSpPr>
                    <p:cNvPr id="264" name="任意多边形: 形状 263">
                      <a:extLst>
                        <a:ext uri="{FF2B5EF4-FFF2-40B4-BE49-F238E27FC236}">
                          <a16:creationId xmlns:a16="http://schemas.microsoft.com/office/drawing/2014/main" id="{F1998A2F-2606-8980-9139-9E2089A01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9896" y="3673737"/>
                      <a:ext cx="191155" cy="148590"/>
                    </a:xfrm>
                    <a:custGeom>
                      <a:avLst/>
                      <a:gdLst>
                        <a:gd name="connsiteX0" fmla="*/ 19271 w 191155"/>
                        <a:gd name="connsiteY0" fmla="*/ 0 h 148590"/>
                        <a:gd name="connsiteX1" fmla="*/ 50635 w 191155"/>
                        <a:gd name="connsiteY1" fmla="*/ 7430 h 148590"/>
                        <a:gd name="connsiteX2" fmla="*/ 31753 w 191155"/>
                        <a:gd name="connsiteY2" fmla="*/ 95463 h 148590"/>
                        <a:gd name="connsiteX3" fmla="*/ 89360 w 191155"/>
                        <a:gd name="connsiteY3" fmla="*/ 16619 h 148590"/>
                        <a:gd name="connsiteX4" fmla="*/ 121752 w 191155"/>
                        <a:gd name="connsiteY4" fmla="*/ 24300 h 148590"/>
                        <a:gd name="connsiteX5" fmla="*/ 106253 w 191155"/>
                        <a:gd name="connsiteY5" fmla="*/ 112586 h 148590"/>
                        <a:gd name="connsiteX6" fmla="*/ 159631 w 191155"/>
                        <a:gd name="connsiteY6" fmla="*/ 33284 h 148590"/>
                        <a:gd name="connsiteX7" fmla="*/ 191155 w 191155"/>
                        <a:gd name="connsiteY7" fmla="*/ 40760 h 148590"/>
                        <a:gd name="connsiteX8" fmla="*/ 110025 w 191155"/>
                        <a:gd name="connsiteY8" fmla="*/ 148590 h 148590"/>
                        <a:gd name="connsiteX9" fmla="*/ 74569 w 191155"/>
                        <a:gd name="connsiteY9" fmla="*/ 140178 h 148590"/>
                        <a:gd name="connsiteX10" fmla="*/ 87965 w 191155"/>
                        <a:gd name="connsiteY10" fmla="*/ 59916 h 148590"/>
                        <a:gd name="connsiteX11" fmla="*/ 35479 w 191155"/>
                        <a:gd name="connsiteY11" fmla="*/ 130896 h 148590"/>
                        <a:gd name="connsiteX12" fmla="*/ 0 w 191155"/>
                        <a:gd name="connsiteY12" fmla="*/ 122507 h 148590"/>
                        <a:gd name="connsiteX13" fmla="*/ 19271 w 191155"/>
                        <a:gd name="connsiteY13" fmla="*/ 0 h 1485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91155" h="148590">
                          <a:moveTo>
                            <a:pt x="19271" y="0"/>
                          </a:moveTo>
                          <a:lnTo>
                            <a:pt x="50635" y="7430"/>
                          </a:lnTo>
                          <a:lnTo>
                            <a:pt x="31753" y="95463"/>
                          </a:lnTo>
                          <a:lnTo>
                            <a:pt x="89360" y="16619"/>
                          </a:lnTo>
                          <a:lnTo>
                            <a:pt x="121752" y="24300"/>
                          </a:lnTo>
                          <a:lnTo>
                            <a:pt x="106253" y="112586"/>
                          </a:lnTo>
                          <a:lnTo>
                            <a:pt x="159631" y="33284"/>
                          </a:lnTo>
                          <a:lnTo>
                            <a:pt x="191155" y="40760"/>
                          </a:lnTo>
                          <a:lnTo>
                            <a:pt x="110025" y="148590"/>
                          </a:lnTo>
                          <a:lnTo>
                            <a:pt x="74569" y="140178"/>
                          </a:lnTo>
                          <a:lnTo>
                            <a:pt x="87965" y="59916"/>
                          </a:lnTo>
                          <a:lnTo>
                            <a:pt x="35479" y="130896"/>
                          </a:lnTo>
                          <a:lnTo>
                            <a:pt x="0" y="122507"/>
                          </a:lnTo>
                          <a:lnTo>
                            <a:pt x="19271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5" name="任意多边形: 形状 264">
                      <a:extLst>
                        <a:ext uri="{FF2B5EF4-FFF2-40B4-BE49-F238E27FC236}">
                          <a16:creationId xmlns:a16="http://schemas.microsoft.com/office/drawing/2014/main" id="{15C38C82-5DC9-4912-9823-E8CB10A4DD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56007" y="3717994"/>
                      <a:ext cx="123466" cy="132725"/>
                    </a:xfrm>
                    <a:custGeom>
                      <a:avLst/>
                      <a:gdLst>
                        <a:gd name="connsiteX0" fmla="*/ 113866 w 123466"/>
                        <a:gd name="connsiteY0" fmla="*/ 39617 h 132725"/>
                        <a:gd name="connsiteX1" fmla="*/ 69471 w 123466"/>
                        <a:gd name="connsiteY1" fmla="*/ 29101 h 132725"/>
                        <a:gd name="connsiteX2" fmla="*/ 59253 w 123466"/>
                        <a:gd name="connsiteY2" fmla="*/ 53104 h 132725"/>
                        <a:gd name="connsiteX3" fmla="*/ 98504 w 123466"/>
                        <a:gd name="connsiteY3" fmla="*/ 62408 h 132725"/>
                        <a:gd name="connsiteX4" fmla="*/ 89314 w 123466"/>
                        <a:gd name="connsiteY4" fmla="*/ 83576 h 132725"/>
                        <a:gd name="connsiteX5" fmla="*/ 50086 w 123466"/>
                        <a:gd name="connsiteY5" fmla="*/ 74272 h 132725"/>
                        <a:gd name="connsiteX6" fmla="*/ 38907 w 123466"/>
                        <a:gd name="connsiteY6" fmla="*/ 100035 h 132725"/>
                        <a:gd name="connsiteX7" fmla="*/ 83279 w 123466"/>
                        <a:gd name="connsiteY7" fmla="*/ 110574 h 132725"/>
                        <a:gd name="connsiteX8" fmla="*/ 73701 w 123466"/>
                        <a:gd name="connsiteY8" fmla="*/ 132725 h 132725"/>
                        <a:gd name="connsiteX9" fmla="*/ 0 w 123466"/>
                        <a:gd name="connsiteY9" fmla="*/ 115260 h 132725"/>
                        <a:gd name="connsiteX10" fmla="*/ 49766 w 123466"/>
                        <a:gd name="connsiteY10" fmla="*/ 0 h 132725"/>
                        <a:gd name="connsiteX11" fmla="*/ 123467 w 123466"/>
                        <a:gd name="connsiteY11" fmla="*/ 17465 h 132725"/>
                        <a:gd name="connsiteX12" fmla="*/ 113866 w 123466"/>
                        <a:gd name="connsiteY12" fmla="*/ 39617 h 132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3466" h="132725">
                          <a:moveTo>
                            <a:pt x="113866" y="39617"/>
                          </a:moveTo>
                          <a:lnTo>
                            <a:pt x="69471" y="29101"/>
                          </a:lnTo>
                          <a:lnTo>
                            <a:pt x="59253" y="53104"/>
                          </a:lnTo>
                          <a:lnTo>
                            <a:pt x="98504" y="62408"/>
                          </a:lnTo>
                          <a:lnTo>
                            <a:pt x="89314" y="83576"/>
                          </a:lnTo>
                          <a:lnTo>
                            <a:pt x="50086" y="74272"/>
                          </a:lnTo>
                          <a:lnTo>
                            <a:pt x="38907" y="100035"/>
                          </a:lnTo>
                          <a:lnTo>
                            <a:pt x="83279" y="110574"/>
                          </a:lnTo>
                          <a:lnTo>
                            <a:pt x="73701" y="132725"/>
                          </a:lnTo>
                          <a:lnTo>
                            <a:pt x="0" y="115260"/>
                          </a:lnTo>
                          <a:lnTo>
                            <a:pt x="49766" y="0"/>
                          </a:lnTo>
                          <a:lnTo>
                            <a:pt x="123467" y="17465"/>
                          </a:lnTo>
                          <a:lnTo>
                            <a:pt x="113866" y="39617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6" name="任意多边形: 形状 265">
                      <a:extLst>
                        <a:ext uri="{FF2B5EF4-FFF2-40B4-BE49-F238E27FC236}">
                          <a16:creationId xmlns:a16="http://schemas.microsoft.com/office/drawing/2014/main" id="{A56BE3D4-5074-D75D-72D2-C1530E598E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80411" y="3757817"/>
                      <a:ext cx="127238" cy="133616"/>
                    </a:xfrm>
                    <a:custGeom>
                      <a:avLst/>
                      <a:gdLst>
                        <a:gd name="connsiteX0" fmla="*/ 91577 w 127238"/>
                        <a:gd name="connsiteY0" fmla="*/ 104196 h 133616"/>
                        <a:gd name="connsiteX1" fmla="*/ 46680 w 127238"/>
                        <a:gd name="connsiteY1" fmla="*/ 93566 h 133616"/>
                        <a:gd name="connsiteX2" fmla="*/ 30678 w 127238"/>
                        <a:gd name="connsiteY2" fmla="*/ 112197 h 133616"/>
                        <a:gd name="connsiteX3" fmla="*/ 0 w 127238"/>
                        <a:gd name="connsiteY3" fmla="*/ 104927 h 133616"/>
                        <a:gd name="connsiteX4" fmla="*/ 93292 w 127238"/>
                        <a:gd name="connsiteY4" fmla="*/ 0 h 133616"/>
                        <a:gd name="connsiteX5" fmla="*/ 127239 w 127238"/>
                        <a:gd name="connsiteY5" fmla="*/ 8047 h 133616"/>
                        <a:gd name="connsiteX6" fmla="*/ 120975 w 127238"/>
                        <a:gd name="connsiteY6" fmla="*/ 133617 h 133616"/>
                        <a:gd name="connsiteX7" fmla="*/ 89977 w 127238"/>
                        <a:gd name="connsiteY7" fmla="*/ 126256 h 133616"/>
                        <a:gd name="connsiteX8" fmla="*/ 91577 w 127238"/>
                        <a:gd name="connsiteY8" fmla="*/ 104196 h 133616"/>
                        <a:gd name="connsiteX9" fmla="*/ 96972 w 127238"/>
                        <a:gd name="connsiteY9" fmla="*/ 34884 h 133616"/>
                        <a:gd name="connsiteX10" fmla="*/ 63437 w 127238"/>
                        <a:gd name="connsiteY10" fmla="*/ 73998 h 133616"/>
                        <a:gd name="connsiteX11" fmla="*/ 93429 w 127238"/>
                        <a:gd name="connsiteY11" fmla="*/ 81107 h 133616"/>
                        <a:gd name="connsiteX12" fmla="*/ 96972 w 127238"/>
                        <a:gd name="connsiteY12" fmla="*/ 34884 h 133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7238" h="133616">
                          <a:moveTo>
                            <a:pt x="91577" y="104196"/>
                          </a:moveTo>
                          <a:lnTo>
                            <a:pt x="46680" y="93566"/>
                          </a:lnTo>
                          <a:lnTo>
                            <a:pt x="30678" y="112197"/>
                          </a:lnTo>
                          <a:lnTo>
                            <a:pt x="0" y="104927"/>
                          </a:lnTo>
                          <a:lnTo>
                            <a:pt x="93292" y="0"/>
                          </a:lnTo>
                          <a:lnTo>
                            <a:pt x="127239" y="8047"/>
                          </a:lnTo>
                          <a:lnTo>
                            <a:pt x="120975" y="133617"/>
                          </a:lnTo>
                          <a:lnTo>
                            <a:pt x="89977" y="126256"/>
                          </a:lnTo>
                          <a:lnTo>
                            <a:pt x="91577" y="104196"/>
                          </a:lnTo>
                          <a:close/>
                          <a:moveTo>
                            <a:pt x="96972" y="34884"/>
                          </a:moveTo>
                          <a:lnTo>
                            <a:pt x="63437" y="73998"/>
                          </a:lnTo>
                          <a:lnTo>
                            <a:pt x="93429" y="81107"/>
                          </a:lnTo>
                          <a:lnTo>
                            <a:pt x="96972" y="34884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" name="任意多边形: 形状 266">
                      <a:extLst>
                        <a:ext uri="{FF2B5EF4-FFF2-40B4-BE49-F238E27FC236}">
                          <a16:creationId xmlns:a16="http://schemas.microsoft.com/office/drawing/2014/main" id="{B6E92B4A-F07E-E106-E67D-92F5BB0B2F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4576" y="3779305"/>
                      <a:ext cx="130880" cy="137639"/>
                    </a:xfrm>
                    <a:custGeom>
                      <a:avLst/>
                      <a:gdLst>
                        <a:gd name="connsiteX0" fmla="*/ 98961 w 130880"/>
                        <a:gd name="connsiteY0" fmla="*/ 11659 h 137639"/>
                        <a:gd name="connsiteX1" fmla="*/ 127513 w 130880"/>
                        <a:gd name="connsiteY1" fmla="*/ 58430 h 137639"/>
                        <a:gd name="connsiteX2" fmla="*/ 86365 w 130880"/>
                        <a:gd name="connsiteY2" fmla="*/ 85405 h 137639"/>
                        <a:gd name="connsiteX3" fmla="*/ 94435 w 130880"/>
                        <a:gd name="connsiteY3" fmla="*/ 137640 h 137639"/>
                        <a:gd name="connsiteX4" fmla="*/ 61356 w 130880"/>
                        <a:gd name="connsiteY4" fmla="*/ 129799 h 137639"/>
                        <a:gd name="connsiteX5" fmla="*/ 55161 w 130880"/>
                        <a:gd name="connsiteY5" fmla="*/ 80376 h 137639"/>
                        <a:gd name="connsiteX6" fmla="*/ 48120 w 130880"/>
                        <a:gd name="connsiteY6" fmla="*/ 78707 h 137639"/>
                        <a:gd name="connsiteX7" fmla="*/ 29306 w 130880"/>
                        <a:gd name="connsiteY7" fmla="*/ 122209 h 137639"/>
                        <a:gd name="connsiteX8" fmla="*/ 0 w 130880"/>
                        <a:gd name="connsiteY8" fmla="*/ 115260 h 137639"/>
                        <a:gd name="connsiteX9" fmla="*/ 49789 w 130880"/>
                        <a:gd name="connsiteY9" fmla="*/ 0 h 137639"/>
                        <a:gd name="connsiteX10" fmla="*/ 98961 w 130880"/>
                        <a:gd name="connsiteY10" fmla="*/ 11659 h 137639"/>
                        <a:gd name="connsiteX11" fmla="*/ 87279 w 130880"/>
                        <a:gd name="connsiteY11" fmla="*/ 34221 h 137639"/>
                        <a:gd name="connsiteX12" fmla="*/ 69106 w 130880"/>
                        <a:gd name="connsiteY12" fmla="*/ 29924 h 137639"/>
                        <a:gd name="connsiteX13" fmla="*/ 56647 w 130880"/>
                        <a:gd name="connsiteY13" fmla="*/ 58819 h 137639"/>
                        <a:gd name="connsiteX14" fmla="*/ 74821 w 130880"/>
                        <a:gd name="connsiteY14" fmla="*/ 63116 h 137639"/>
                        <a:gd name="connsiteX15" fmla="*/ 97246 w 130880"/>
                        <a:gd name="connsiteY15" fmla="*/ 52509 h 137639"/>
                        <a:gd name="connsiteX16" fmla="*/ 87279 w 130880"/>
                        <a:gd name="connsiteY16" fmla="*/ 34221 h 1376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30880" h="137639">
                          <a:moveTo>
                            <a:pt x="98961" y="11659"/>
                          </a:moveTo>
                          <a:cubicBezTo>
                            <a:pt x="128427" y="18654"/>
                            <a:pt x="136246" y="38405"/>
                            <a:pt x="127513" y="58430"/>
                          </a:cubicBezTo>
                          <a:cubicBezTo>
                            <a:pt x="121364" y="72901"/>
                            <a:pt x="107191" y="84559"/>
                            <a:pt x="86365" y="85405"/>
                          </a:cubicBezTo>
                          <a:lnTo>
                            <a:pt x="94435" y="137640"/>
                          </a:lnTo>
                          <a:lnTo>
                            <a:pt x="61356" y="129799"/>
                          </a:lnTo>
                          <a:lnTo>
                            <a:pt x="55161" y="80376"/>
                          </a:lnTo>
                          <a:lnTo>
                            <a:pt x="48120" y="78707"/>
                          </a:lnTo>
                          <a:lnTo>
                            <a:pt x="29306" y="122209"/>
                          </a:lnTo>
                          <a:lnTo>
                            <a:pt x="0" y="115260"/>
                          </a:lnTo>
                          <a:lnTo>
                            <a:pt x="49789" y="0"/>
                          </a:lnTo>
                          <a:lnTo>
                            <a:pt x="98961" y="11659"/>
                          </a:lnTo>
                          <a:close/>
                          <a:moveTo>
                            <a:pt x="87279" y="34221"/>
                          </a:moveTo>
                          <a:lnTo>
                            <a:pt x="69106" y="29924"/>
                          </a:lnTo>
                          <a:lnTo>
                            <a:pt x="56647" y="58819"/>
                          </a:lnTo>
                          <a:lnTo>
                            <a:pt x="74821" y="63116"/>
                          </a:lnTo>
                          <a:cubicBezTo>
                            <a:pt x="85771" y="65723"/>
                            <a:pt x="93292" y="61539"/>
                            <a:pt x="97246" y="52509"/>
                          </a:cubicBezTo>
                          <a:cubicBezTo>
                            <a:pt x="101110" y="43845"/>
                            <a:pt x="98252" y="36827"/>
                            <a:pt x="87279" y="34221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9F80C571-0C72-B269-DE2A-6D124C2C97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26316" y="3805800"/>
                      <a:ext cx="123444" cy="132725"/>
                    </a:xfrm>
                    <a:custGeom>
                      <a:avLst/>
                      <a:gdLst>
                        <a:gd name="connsiteX0" fmla="*/ 113843 w 123444"/>
                        <a:gd name="connsiteY0" fmla="*/ 39617 h 132725"/>
                        <a:gd name="connsiteX1" fmla="*/ 69472 w 123444"/>
                        <a:gd name="connsiteY1" fmla="*/ 29101 h 132725"/>
                        <a:gd name="connsiteX2" fmla="*/ 59253 w 123444"/>
                        <a:gd name="connsiteY2" fmla="*/ 53104 h 132725"/>
                        <a:gd name="connsiteX3" fmla="*/ 98504 w 123444"/>
                        <a:gd name="connsiteY3" fmla="*/ 62408 h 132725"/>
                        <a:gd name="connsiteX4" fmla="*/ 89314 w 123444"/>
                        <a:gd name="connsiteY4" fmla="*/ 83576 h 132725"/>
                        <a:gd name="connsiteX5" fmla="*/ 50063 w 123444"/>
                        <a:gd name="connsiteY5" fmla="*/ 74272 h 132725"/>
                        <a:gd name="connsiteX6" fmla="*/ 38885 w 123444"/>
                        <a:gd name="connsiteY6" fmla="*/ 100035 h 132725"/>
                        <a:gd name="connsiteX7" fmla="*/ 83279 w 123444"/>
                        <a:gd name="connsiteY7" fmla="*/ 110574 h 132725"/>
                        <a:gd name="connsiteX8" fmla="*/ 73678 w 123444"/>
                        <a:gd name="connsiteY8" fmla="*/ 132725 h 132725"/>
                        <a:gd name="connsiteX9" fmla="*/ 0 w 123444"/>
                        <a:gd name="connsiteY9" fmla="*/ 115260 h 132725"/>
                        <a:gd name="connsiteX10" fmla="*/ 49766 w 123444"/>
                        <a:gd name="connsiteY10" fmla="*/ 0 h 132725"/>
                        <a:gd name="connsiteX11" fmla="*/ 123444 w 123444"/>
                        <a:gd name="connsiteY11" fmla="*/ 17465 h 132725"/>
                        <a:gd name="connsiteX12" fmla="*/ 113843 w 123444"/>
                        <a:gd name="connsiteY12" fmla="*/ 39617 h 132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3444" h="132725">
                          <a:moveTo>
                            <a:pt x="113843" y="39617"/>
                          </a:moveTo>
                          <a:lnTo>
                            <a:pt x="69472" y="29101"/>
                          </a:lnTo>
                          <a:lnTo>
                            <a:pt x="59253" y="53104"/>
                          </a:lnTo>
                          <a:lnTo>
                            <a:pt x="98504" y="62408"/>
                          </a:lnTo>
                          <a:lnTo>
                            <a:pt x="89314" y="83576"/>
                          </a:lnTo>
                          <a:lnTo>
                            <a:pt x="50063" y="74272"/>
                          </a:lnTo>
                          <a:lnTo>
                            <a:pt x="38885" y="100035"/>
                          </a:lnTo>
                          <a:lnTo>
                            <a:pt x="83279" y="110574"/>
                          </a:lnTo>
                          <a:lnTo>
                            <a:pt x="73678" y="132725"/>
                          </a:lnTo>
                          <a:lnTo>
                            <a:pt x="0" y="115260"/>
                          </a:lnTo>
                          <a:lnTo>
                            <a:pt x="49766" y="0"/>
                          </a:lnTo>
                          <a:lnTo>
                            <a:pt x="123444" y="17465"/>
                          </a:lnTo>
                          <a:lnTo>
                            <a:pt x="113843" y="39617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50000"/>
                      </a:schemeClr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9" name="图形 1">
                      <a:extLst>
                        <a:ext uri="{FF2B5EF4-FFF2-40B4-BE49-F238E27FC236}">
                          <a16:creationId xmlns:a16="http://schemas.microsoft.com/office/drawing/2014/main" id="{CAA2C9C8-B908-6D23-CD93-49C723AE6FE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66940" y="3796816"/>
                      <a:ext cx="1231902" cy="453267"/>
                      <a:chOff x="8466940" y="3796816"/>
                      <a:chExt cx="1231902" cy="453267"/>
                    </a:xfrm>
                    <a:solidFill>
                      <a:srgbClr val="2F627C"/>
                    </a:solidFill>
                  </p:grpSpPr>
                  <p:sp>
                    <p:nvSpPr>
                      <p:cNvPr id="270" name="任意多边形: 形状 269">
                        <a:extLst>
                          <a:ext uri="{FF2B5EF4-FFF2-40B4-BE49-F238E27FC236}">
                            <a16:creationId xmlns:a16="http://schemas.microsoft.com/office/drawing/2014/main" id="{755F418F-60B8-D079-759E-C4D1D42F51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66940" y="3796816"/>
                        <a:ext cx="202763" cy="213237"/>
                      </a:xfrm>
                      <a:custGeom>
                        <a:avLst/>
                        <a:gdLst>
                          <a:gd name="connsiteX0" fmla="*/ 153391 w 202763"/>
                          <a:gd name="connsiteY0" fmla="*/ 18128 h 213237"/>
                          <a:gd name="connsiteX1" fmla="*/ 197533 w 202763"/>
                          <a:gd name="connsiteY1" fmla="*/ 90617 h 213237"/>
                          <a:gd name="connsiteX2" fmla="*/ 133777 w 202763"/>
                          <a:gd name="connsiteY2" fmla="*/ 132336 h 213237"/>
                          <a:gd name="connsiteX3" fmla="*/ 146190 w 202763"/>
                          <a:gd name="connsiteY3" fmla="*/ 213238 h 213237"/>
                          <a:gd name="connsiteX4" fmla="*/ 94983 w 202763"/>
                          <a:gd name="connsiteY4" fmla="*/ 201054 h 213237"/>
                          <a:gd name="connsiteX5" fmla="*/ 85451 w 202763"/>
                          <a:gd name="connsiteY5" fmla="*/ 124495 h 213237"/>
                          <a:gd name="connsiteX6" fmla="*/ 74569 w 202763"/>
                          <a:gd name="connsiteY6" fmla="*/ 121889 h 213237"/>
                          <a:gd name="connsiteX7" fmla="*/ 45354 w 202763"/>
                          <a:gd name="connsiteY7" fmla="*/ 189235 h 213237"/>
                          <a:gd name="connsiteX8" fmla="*/ 0 w 202763"/>
                          <a:gd name="connsiteY8" fmla="*/ 178445 h 213237"/>
                          <a:gd name="connsiteX9" fmla="*/ 77221 w 202763"/>
                          <a:gd name="connsiteY9" fmla="*/ 0 h 213237"/>
                          <a:gd name="connsiteX10" fmla="*/ 153391 w 202763"/>
                          <a:gd name="connsiteY10" fmla="*/ 18128 h 213237"/>
                          <a:gd name="connsiteX11" fmla="*/ 135263 w 202763"/>
                          <a:gd name="connsiteY11" fmla="*/ 53081 h 213237"/>
                          <a:gd name="connsiteX12" fmla="*/ 107122 w 202763"/>
                          <a:gd name="connsiteY12" fmla="*/ 46383 h 213237"/>
                          <a:gd name="connsiteX13" fmla="*/ 87782 w 202763"/>
                          <a:gd name="connsiteY13" fmla="*/ 91120 h 213237"/>
                          <a:gd name="connsiteX14" fmla="*/ 115900 w 202763"/>
                          <a:gd name="connsiteY14" fmla="*/ 97818 h 213237"/>
                          <a:gd name="connsiteX15" fmla="*/ 150647 w 202763"/>
                          <a:gd name="connsiteY15" fmla="*/ 81404 h 213237"/>
                          <a:gd name="connsiteX16" fmla="*/ 135263 w 202763"/>
                          <a:gd name="connsiteY16" fmla="*/ 53081 h 2132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202763" h="213237">
                            <a:moveTo>
                              <a:pt x="153391" y="18128"/>
                            </a:moveTo>
                            <a:cubicBezTo>
                              <a:pt x="199019" y="28986"/>
                              <a:pt x="211066" y="59619"/>
                              <a:pt x="197533" y="90617"/>
                            </a:cubicBezTo>
                            <a:cubicBezTo>
                              <a:pt x="188001" y="112997"/>
                              <a:pt x="166032" y="131056"/>
                              <a:pt x="133777" y="132336"/>
                            </a:cubicBezTo>
                            <a:lnTo>
                              <a:pt x="146190" y="213238"/>
                            </a:lnTo>
                            <a:lnTo>
                              <a:pt x="94983" y="201054"/>
                            </a:lnTo>
                            <a:lnTo>
                              <a:pt x="85451" y="124495"/>
                            </a:lnTo>
                            <a:lnTo>
                              <a:pt x="74569" y="121889"/>
                            </a:lnTo>
                            <a:lnTo>
                              <a:pt x="45354" y="189235"/>
                            </a:lnTo>
                            <a:lnTo>
                              <a:pt x="0" y="178445"/>
                            </a:lnTo>
                            <a:lnTo>
                              <a:pt x="77221" y="0"/>
                            </a:lnTo>
                            <a:lnTo>
                              <a:pt x="153391" y="18128"/>
                            </a:lnTo>
                            <a:close/>
                            <a:moveTo>
                              <a:pt x="135263" y="53081"/>
                            </a:moveTo>
                            <a:lnTo>
                              <a:pt x="107122" y="46383"/>
                            </a:lnTo>
                            <a:lnTo>
                              <a:pt x="87782" y="91120"/>
                            </a:lnTo>
                            <a:lnTo>
                              <a:pt x="115900" y="97818"/>
                            </a:lnTo>
                            <a:cubicBezTo>
                              <a:pt x="132885" y="101841"/>
                              <a:pt x="144521" y="95372"/>
                              <a:pt x="150647" y="81404"/>
                            </a:cubicBezTo>
                            <a:cubicBezTo>
                              <a:pt x="156660" y="67986"/>
                              <a:pt x="152225" y="57104"/>
                              <a:pt x="135263" y="5308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1" name="任意多边形: 形状 270">
                        <a:extLst>
                          <a:ext uri="{FF2B5EF4-FFF2-40B4-BE49-F238E27FC236}">
                            <a16:creationId xmlns:a16="http://schemas.microsoft.com/office/drawing/2014/main" id="{DD0F37C6-5F26-B089-245A-89D47CB990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39921" y="3837987"/>
                        <a:ext cx="191338" cy="205602"/>
                      </a:xfrm>
                      <a:custGeom>
                        <a:avLst/>
                        <a:gdLst>
                          <a:gd name="connsiteX0" fmla="*/ 176433 w 191338"/>
                          <a:gd name="connsiteY0" fmla="*/ 61470 h 205602"/>
                          <a:gd name="connsiteX1" fmla="*/ 107716 w 191338"/>
                          <a:gd name="connsiteY1" fmla="*/ 45126 h 205602"/>
                          <a:gd name="connsiteX2" fmla="*/ 91851 w 191338"/>
                          <a:gd name="connsiteY2" fmla="*/ 82273 h 205602"/>
                          <a:gd name="connsiteX3" fmla="*/ 152613 w 191338"/>
                          <a:gd name="connsiteY3" fmla="*/ 96743 h 205602"/>
                          <a:gd name="connsiteX4" fmla="*/ 138371 w 191338"/>
                          <a:gd name="connsiteY4" fmla="*/ 129525 h 205602"/>
                          <a:gd name="connsiteX5" fmla="*/ 77610 w 191338"/>
                          <a:gd name="connsiteY5" fmla="*/ 115054 h 205602"/>
                          <a:gd name="connsiteX6" fmla="*/ 60259 w 191338"/>
                          <a:gd name="connsiteY6" fmla="*/ 154945 h 205602"/>
                          <a:gd name="connsiteX7" fmla="*/ 128976 w 191338"/>
                          <a:gd name="connsiteY7" fmla="*/ 171290 h 205602"/>
                          <a:gd name="connsiteX8" fmla="*/ 114094 w 191338"/>
                          <a:gd name="connsiteY8" fmla="*/ 205603 h 205602"/>
                          <a:gd name="connsiteX9" fmla="*/ 0 w 191338"/>
                          <a:gd name="connsiteY9" fmla="*/ 178445 h 205602"/>
                          <a:gd name="connsiteX10" fmla="*/ 77244 w 191338"/>
                          <a:gd name="connsiteY10" fmla="*/ 0 h 205602"/>
                          <a:gd name="connsiteX11" fmla="*/ 191338 w 191338"/>
                          <a:gd name="connsiteY11" fmla="*/ 27157 h 205602"/>
                          <a:gd name="connsiteX12" fmla="*/ 176433 w 191338"/>
                          <a:gd name="connsiteY12" fmla="*/ 61470 h 2056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91338" h="205602">
                            <a:moveTo>
                              <a:pt x="176433" y="61470"/>
                            </a:moveTo>
                            <a:lnTo>
                              <a:pt x="107716" y="45126"/>
                            </a:lnTo>
                            <a:lnTo>
                              <a:pt x="91851" y="82273"/>
                            </a:lnTo>
                            <a:lnTo>
                              <a:pt x="152613" y="96743"/>
                            </a:lnTo>
                            <a:lnTo>
                              <a:pt x="138371" y="129525"/>
                            </a:lnTo>
                            <a:lnTo>
                              <a:pt x="77610" y="115054"/>
                            </a:lnTo>
                            <a:lnTo>
                              <a:pt x="60259" y="154945"/>
                            </a:lnTo>
                            <a:lnTo>
                              <a:pt x="128976" y="171290"/>
                            </a:lnTo>
                            <a:lnTo>
                              <a:pt x="114094" y="205603"/>
                            </a:lnTo>
                            <a:lnTo>
                              <a:pt x="0" y="178445"/>
                            </a:lnTo>
                            <a:lnTo>
                              <a:pt x="77244" y="0"/>
                            </a:lnTo>
                            <a:lnTo>
                              <a:pt x="191338" y="27157"/>
                            </a:lnTo>
                            <a:lnTo>
                              <a:pt x="176433" y="6147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2" name="任意多边形: 形状 271">
                        <a:extLst>
                          <a:ext uri="{FF2B5EF4-FFF2-40B4-BE49-F238E27FC236}">
                            <a16:creationId xmlns:a16="http://schemas.microsoft.com/office/drawing/2014/main" id="{A1169863-D76F-DC31-203D-7FA8901A48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11485" y="3942731"/>
                        <a:ext cx="132610" cy="63825"/>
                      </a:xfrm>
                      <a:custGeom>
                        <a:avLst/>
                        <a:gdLst>
                          <a:gd name="connsiteX0" fmla="*/ 15865 w 132610"/>
                          <a:gd name="connsiteY0" fmla="*/ 0 h 63825"/>
                          <a:gd name="connsiteX1" fmla="*/ 132611 w 132610"/>
                          <a:gd name="connsiteY1" fmla="*/ 27798 h 63825"/>
                          <a:gd name="connsiteX2" fmla="*/ 116746 w 132610"/>
                          <a:gd name="connsiteY2" fmla="*/ 63825 h 63825"/>
                          <a:gd name="connsiteX3" fmla="*/ 0 w 132610"/>
                          <a:gd name="connsiteY3" fmla="*/ 36027 h 63825"/>
                          <a:gd name="connsiteX4" fmla="*/ 15865 w 132610"/>
                          <a:gd name="connsiteY4" fmla="*/ 0 h 63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2610" h="63825">
                            <a:moveTo>
                              <a:pt x="15865" y="0"/>
                            </a:moveTo>
                            <a:lnTo>
                              <a:pt x="132611" y="27798"/>
                            </a:lnTo>
                            <a:lnTo>
                              <a:pt x="116746" y="63825"/>
                            </a:lnTo>
                            <a:lnTo>
                              <a:pt x="0" y="36027"/>
                            </a:lnTo>
                            <a:lnTo>
                              <a:pt x="15865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3" name="任意多边形: 形状 272">
                        <a:extLst>
                          <a:ext uri="{FF2B5EF4-FFF2-40B4-BE49-F238E27FC236}">
                            <a16:creationId xmlns:a16="http://schemas.microsoft.com/office/drawing/2014/main" id="{87B1D271-3E17-23EE-6057-03E614E1E2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62400" y="3923249"/>
                        <a:ext cx="203393" cy="190488"/>
                      </a:xfrm>
                      <a:custGeom>
                        <a:avLst/>
                        <a:gdLst>
                          <a:gd name="connsiteX0" fmla="*/ 63124 w 203393"/>
                          <a:gd name="connsiteY0" fmla="*/ 186931 h 190488"/>
                          <a:gd name="connsiteX1" fmla="*/ 2682 w 203393"/>
                          <a:gd name="connsiteY1" fmla="*/ 89845 h 190488"/>
                          <a:gd name="connsiteX2" fmla="*/ 139568 w 203393"/>
                          <a:gd name="connsiteY2" fmla="*/ 3549 h 190488"/>
                          <a:gd name="connsiteX3" fmla="*/ 200741 w 203393"/>
                          <a:gd name="connsiteY3" fmla="*/ 99972 h 190488"/>
                          <a:gd name="connsiteX4" fmla="*/ 63124 w 203393"/>
                          <a:gd name="connsiteY4" fmla="*/ 186931 h 190488"/>
                          <a:gd name="connsiteX5" fmla="*/ 79995 w 203393"/>
                          <a:gd name="connsiteY5" fmla="*/ 146652 h 190488"/>
                          <a:gd name="connsiteX6" fmla="*/ 154427 w 203393"/>
                          <a:gd name="connsiteY6" fmla="*/ 94257 h 190488"/>
                          <a:gd name="connsiteX7" fmla="*/ 123817 w 203393"/>
                          <a:gd name="connsiteY7" fmla="*/ 43805 h 190488"/>
                          <a:gd name="connsiteX8" fmla="*/ 49179 w 203393"/>
                          <a:gd name="connsiteY8" fmla="*/ 95857 h 190488"/>
                          <a:gd name="connsiteX9" fmla="*/ 79995 w 203393"/>
                          <a:gd name="connsiteY9" fmla="*/ 146652 h 1904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203393" h="190488">
                            <a:moveTo>
                              <a:pt x="63124" y="186931"/>
                            </a:moveTo>
                            <a:cubicBezTo>
                              <a:pt x="15369" y="175570"/>
                              <a:pt x="-8382" y="136274"/>
                              <a:pt x="2682" y="89845"/>
                            </a:cubicBezTo>
                            <a:cubicBezTo>
                              <a:pt x="18410" y="23757"/>
                              <a:pt x="75102" y="-11814"/>
                              <a:pt x="139568" y="3549"/>
                            </a:cubicBezTo>
                            <a:cubicBezTo>
                              <a:pt x="188122" y="15093"/>
                              <a:pt x="211714" y="53795"/>
                              <a:pt x="200741" y="99972"/>
                            </a:cubicBezTo>
                            <a:cubicBezTo>
                              <a:pt x="185014" y="166037"/>
                              <a:pt x="128389" y="202453"/>
                              <a:pt x="63124" y="186931"/>
                            </a:cubicBezTo>
                            <a:close/>
                            <a:moveTo>
                              <a:pt x="79995" y="146652"/>
                            </a:moveTo>
                            <a:cubicBezTo>
                              <a:pt x="116091" y="155225"/>
                              <a:pt x="146014" y="129553"/>
                              <a:pt x="154427" y="94257"/>
                            </a:cubicBezTo>
                            <a:cubicBezTo>
                              <a:pt x="160416" y="69065"/>
                              <a:pt x="149558" y="49931"/>
                              <a:pt x="123817" y="43805"/>
                            </a:cubicBezTo>
                            <a:cubicBezTo>
                              <a:pt x="87470" y="35164"/>
                              <a:pt x="57660" y="60310"/>
                              <a:pt x="49179" y="95857"/>
                            </a:cubicBezTo>
                            <a:cubicBezTo>
                              <a:pt x="43190" y="121072"/>
                              <a:pt x="53728" y="140388"/>
                              <a:pt x="79995" y="146652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4" name="任意多边形: 形状 273">
                        <a:extLst>
                          <a:ext uri="{FF2B5EF4-FFF2-40B4-BE49-F238E27FC236}">
                            <a16:creationId xmlns:a16="http://schemas.microsoft.com/office/drawing/2014/main" id="{3C766798-7338-30DB-7434-4EB67BAA2A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45882" y="3958436"/>
                        <a:ext cx="199936" cy="189235"/>
                      </a:xfrm>
                      <a:custGeom>
                        <a:avLst/>
                        <a:gdLst>
                          <a:gd name="connsiteX0" fmla="*/ 101361 w 199936"/>
                          <a:gd name="connsiteY0" fmla="*/ 131902 h 189235"/>
                          <a:gd name="connsiteX1" fmla="*/ 73221 w 199936"/>
                          <a:gd name="connsiteY1" fmla="*/ 125204 h 189235"/>
                          <a:gd name="connsiteX2" fmla="*/ 45377 w 199936"/>
                          <a:gd name="connsiteY2" fmla="*/ 189235 h 189235"/>
                          <a:gd name="connsiteX3" fmla="*/ 0 w 199936"/>
                          <a:gd name="connsiteY3" fmla="*/ 178422 h 189235"/>
                          <a:gd name="connsiteX4" fmla="*/ 77244 w 199936"/>
                          <a:gd name="connsiteY4" fmla="*/ 0 h 189235"/>
                          <a:gd name="connsiteX5" fmla="*/ 150739 w 199936"/>
                          <a:gd name="connsiteY5" fmla="*/ 17488 h 189235"/>
                          <a:gd name="connsiteX6" fmla="*/ 194310 w 199936"/>
                          <a:gd name="connsiteY6" fmla="*/ 91211 h 189235"/>
                          <a:gd name="connsiteX7" fmla="*/ 101361 w 199936"/>
                          <a:gd name="connsiteY7" fmla="*/ 131902 h 189235"/>
                          <a:gd name="connsiteX8" fmla="*/ 112471 w 199936"/>
                          <a:gd name="connsiteY8" fmla="*/ 96972 h 189235"/>
                          <a:gd name="connsiteX9" fmla="*/ 148133 w 199936"/>
                          <a:gd name="connsiteY9" fmla="*/ 80239 h 189235"/>
                          <a:gd name="connsiteX10" fmla="*/ 132337 w 199936"/>
                          <a:gd name="connsiteY10" fmla="*/ 51229 h 189235"/>
                          <a:gd name="connsiteX11" fmla="*/ 107648 w 199936"/>
                          <a:gd name="connsiteY11" fmla="*/ 45354 h 189235"/>
                          <a:gd name="connsiteX12" fmla="*/ 88057 w 199936"/>
                          <a:gd name="connsiteY12" fmla="*/ 91166 h 189235"/>
                          <a:gd name="connsiteX13" fmla="*/ 112471 w 199936"/>
                          <a:gd name="connsiteY13" fmla="*/ 96972 h 18923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99936" h="189235">
                            <a:moveTo>
                              <a:pt x="101361" y="131902"/>
                            </a:moveTo>
                            <a:lnTo>
                              <a:pt x="73221" y="125204"/>
                            </a:lnTo>
                            <a:lnTo>
                              <a:pt x="45377" y="189235"/>
                            </a:lnTo>
                            <a:lnTo>
                              <a:pt x="0" y="178422"/>
                            </a:lnTo>
                            <a:lnTo>
                              <a:pt x="77244" y="0"/>
                            </a:lnTo>
                            <a:lnTo>
                              <a:pt x="150739" y="17488"/>
                            </a:lnTo>
                            <a:cubicBezTo>
                              <a:pt x="196367" y="28346"/>
                              <a:pt x="208552" y="58453"/>
                              <a:pt x="194310" y="91211"/>
                            </a:cubicBezTo>
                            <a:cubicBezTo>
                              <a:pt x="181668" y="120724"/>
                              <a:pt x="148841" y="143195"/>
                              <a:pt x="101361" y="131902"/>
                            </a:cubicBezTo>
                            <a:close/>
                            <a:moveTo>
                              <a:pt x="112471" y="96972"/>
                            </a:moveTo>
                            <a:cubicBezTo>
                              <a:pt x="130782" y="101338"/>
                              <a:pt x="142075" y="93932"/>
                              <a:pt x="148133" y="80239"/>
                            </a:cubicBezTo>
                            <a:cubicBezTo>
                              <a:pt x="154191" y="66523"/>
                              <a:pt x="150373" y="55527"/>
                              <a:pt x="132337" y="51229"/>
                            </a:cubicBezTo>
                            <a:lnTo>
                              <a:pt x="107648" y="45354"/>
                            </a:lnTo>
                            <a:lnTo>
                              <a:pt x="88057" y="91166"/>
                            </a:lnTo>
                            <a:lnTo>
                              <a:pt x="112471" y="96972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5" name="任意多边形: 形状 274">
                        <a:extLst>
                          <a:ext uri="{FF2B5EF4-FFF2-40B4-BE49-F238E27FC236}">
                            <a16:creationId xmlns:a16="http://schemas.microsoft.com/office/drawing/2014/main" id="{32846767-EAB4-08A5-096A-AFB0CD445A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11434" y="3997824"/>
                        <a:ext cx="191338" cy="205602"/>
                      </a:xfrm>
                      <a:custGeom>
                        <a:avLst/>
                        <a:gdLst>
                          <a:gd name="connsiteX0" fmla="*/ 176433 w 191338"/>
                          <a:gd name="connsiteY0" fmla="*/ 61471 h 205602"/>
                          <a:gd name="connsiteX1" fmla="*/ 107716 w 191338"/>
                          <a:gd name="connsiteY1" fmla="*/ 45103 h 205602"/>
                          <a:gd name="connsiteX2" fmla="*/ 91874 w 191338"/>
                          <a:gd name="connsiteY2" fmla="*/ 82273 h 205602"/>
                          <a:gd name="connsiteX3" fmla="*/ 152636 w 191338"/>
                          <a:gd name="connsiteY3" fmla="*/ 96744 h 205602"/>
                          <a:gd name="connsiteX4" fmla="*/ 138371 w 191338"/>
                          <a:gd name="connsiteY4" fmla="*/ 129525 h 205602"/>
                          <a:gd name="connsiteX5" fmla="*/ 77610 w 191338"/>
                          <a:gd name="connsiteY5" fmla="*/ 115055 h 205602"/>
                          <a:gd name="connsiteX6" fmla="*/ 60282 w 191338"/>
                          <a:gd name="connsiteY6" fmla="*/ 154945 h 205602"/>
                          <a:gd name="connsiteX7" fmla="*/ 128999 w 191338"/>
                          <a:gd name="connsiteY7" fmla="*/ 171290 h 205602"/>
                          <a:gd name="connsiteX8" fmla="*/ 114094 w 191338"/>
                          <a:gd name="connsiteY8" fmla="*/ 205603 h 205602"/>
                          <a:gd name="connsiteX9" fmla="*/ 0 w 191338"/>
                          <a:gd name="connsiteY9" fmla="*/ 178445 h 205602"/>
                          <a:gd name="connsiteX10" fmla="*/ 77244 w 191338"/>
                          <a:gd name="connsiteY10" fmla="*/ 0 h 205602"/>
                          <a:gd name="connsiteX11" fmla="*/ 191338 w 191338"/>
                          <a:gd name="connsiteY11" fmla="*/ 27158 h 205602"/>
                          <a:gd name="connsiteX12" fmla="*/ 176433 w 191338"/>
                          <a:gd name="connsiteY12" fmla="*/ 61471 h 2056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91338" h="205602">
                            <a:moveTo>
                              <a:pt x="176433" y="61471"/>
                            </a:moveTo>
                            <a:lnTo>
                              <a:pt x="107716" y="45103"/>
                            </a:lnTo>
                            <a:lnTo>
                              <a:pt x="91874" y="82273"/>
                            </a:lnTo>
                            <a:lnTo>
                              <a:pt x="152636" y="96744"/>
                            </a:lnTo>
                            <a:lnTo>
                              <a:pt x="138371" y="129525"/>
                            </a:lnTo>
                            <a:lnTo>
                              <a:pt x="77610" y="115055"/>
                            </a:lnTo>
                            <a:lnTo>
                              <a:pt x="60282" y="154945"/>
                            </a:lnTo>
                            <a:lnTo>
                              <a:pt x="128999" y="171290"/>
                            </a:lnTo>
                            <a:lnTo>
                              <a:pt x="114094" y="205603"/>
                            </a:lnTo>
                            <a:lnTo>
                              <a:pt x="0" y="178445"/>
                            </a:lnTo>
                            <a:lnTo>
                              <a:pt x="77244" y="0"/>
                            </a:lnTo>
                            <a:lnTo>
                              <a:pt x="191338" y="27158"/>
                            </a:lnTo>
                            <a:lnTo>
                              <a:pt x="176433" y="61471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6" name="任意多边形: 形状 275">
                        <a:extLst>
                          <a:ext uri="{FF2B5EF4-FFF2-40B4-BE49-F238E27FC236}">
                            <a16:creationId xmlns:a16="http://schemas.microsoft.com/office/drawing/2014/main" id="{F7E9FE23-80BE-894F-AB9A-F67004F222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54972" y="4032000"/>
                        <a:ext cx="243870" cy="218084"/>
                      </a:xfrm>
                      <a:custGeom>
                        <a:avLst/>
                        <a:gdLst>
                          <a:gd name="connsiteX0" fmla="*/ 243871 w 243870"/>
                          <a:gd name="connsiteY0" fmla="*/ 39662 h 218084"/>
                          <a:gd name="connsiteX1" fmla="*/ 166627 w 243870"/>
                          <a:gd name="connsiteY1" fmla="*/ 218084 h 218084"/>
                          <a:gd name="connsiteX2" fmla="*/ 121272 w 243870"/>
                          <a:gd name="connsiteY2" fmla="*/ 207294 h 218084"/>
                          <a:gd name="connsiteX3" fmla="*/ 93155 w 243870"/>
                          <a:gd name="connsiteY3" fmla="*/ 79210 h 218084"/>
                          <a:gd name="connsiteX4" fmla="*/ 45377 w 243870"/>
                          <a:gd name="connsiteY4" fmla="*/ 189235 h 218084"/>
                          <a:gd name="connsiteX5" fmla="*/ 0 w 243870"/>
                          <a:gd name="connsiteY5" fmla="*/ 178422 h 218084"/>
                          <a:gd name="connsiteX6" fmla="*/ 77244 w 243870"/>
                          <a:gd name="connsiteY6" fmla="*/ 0 h 218084"/>
                          <a:gd name="connsiteX7" fmla="*/ 122621 w 243870"/>
                          <a:gd name="connsiteY7" fmla="*/ 10790 h 218084"/>
                          <a:gd name="connsiteX8" fmla="*/ 150602 w 243870"/>
                          <a:gd name="connsiteY8" fmla="*/ 139423 h 218084"/>
                          <a:gd name="connsiteX9" fmla="*/ 198494 w 243870"/>
                          <a:gd name="connsiteY9" fmla="*/ 28872 h 218084"/>
                          <a:gd name="connsiteX10" fmla="*/ 243871 w 243870"/>
                          <a:gd name="connsiteY10" fmla="*/ 39662 h 2180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243870" h="218084">
                            <a:moveTo>
                              <a:pt x="243871" y="39662"/>
                            </a:moveTo>
                            <a:lnTo>
                              <a:pt x="166627" y="218084"/>
                            </a:lnTo>
                            <a:lnTo>
                              <a:pt x="121272" y="207294"/>
                            </a:lnTo>
                            <a:lnTo>
                              <a:pt x="93155" y="79210"/>
                            </a:lnTo>
                            <a:lnTo>
                              <a:pt x="45377" y="189235"/>
                            </a:lnTo>
                            <a:lnTo>
                              <a:pt x="0" y="178422"/>
                            </a:lnTo>
                            <a:lnTo>
                              <a:pt x="77244" y="0"/>
                            </a:lnTo>
                            <a:lnTo>
                              <a:pt x="122621" y="10790"/>
                            </a:lnTo>
                            <a:lnTo>
                              <a:pt x="150602" y="139423"/>
                            </a:lnTo>
                            <a:lnTo>
                              <a:pt x="198494" y="28872"/>
                            </a:lnTo>
                            <a:lnTo>
                              <a:pt x="243871" y="39662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50000"/>
                        </a:schemeClr>
                      </a:solidFill>
                      <a:ln w="228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77" name="图形 1">
                  <a:extLst>
                    <a:ext uri="{FF2B5EF4-FFF2-40B4-BE49-F238E27FC236}">
                      <a16:creationId xmlns:a16="http://schemas.microsoft.com/office/drawing/2014/main" id="{66C65074-530F-86A1-430C-44F1BACA66E1}"/>
                    </a:ext>
                  </a:extLst>
                </p:cNvPr>
                <p:cNvGrpSpPr/>
                <p:nvPr/>
              </p:nvGrpSpPr>
              <p:grpSpPr>
                <a:xfrm>
                  <a:off x="9235446" y="4068347"/>
                  <a:ext cx="347587" cy="330362"/>
                  <a:chOff x="9235446" y="4068347"/>
                  <a:chExt cx="347587" cy="330362"/>
                </a:xfrm>
              </p:grpSpPr>
              <p:sp>
                <p:nvSpPr>
                  <p:cNvPr id="278" name="任意多边形: 形状 277">
                    <a:extLst>
                      <a:ext uri="{FF2B5EF4-FFF2-40B4-BE49-F238E27FC236}">
                        <a16:creationId xmlns:a16="http://schemas.microsoft.com/office/drawing/2014/main" id="{5FA1B3F5-15D0-3ECC-7719-86F518331302}"/>
                      </a:ext>
                    </a:extLst>
                  </p:cNvPr>
                  <p:cNvSpPr/>
                  <p:nvPr/>
                </p:nvSpPr>
                <p:spPr>
                  <a:xfrm>
                    <a:off x="9235446" y="4068347"/>
                    <a:ext cx="347587" cy="330362"/>
                  </a:xfrm>
                  <a:custGeom>
                    <a:avLst/>
                    <a:gdLst>
                      <a:gd name="connsiteX0" fmla="*/ 207753 w 347587"/>
                      <a:gd name="connsiteY0" fmla="*/ 321434 h 330362"/>
                      <a:gd name="connsiteX1" fmla="*/ 208805 w 347587"/>
                      <a:gd name="connsiteY1" fmla="*/ 320200 h 330362"/>
                      <a:gd name="connsiteX2" fmla="*/ 209056 w 347587"/>
                      <a:gd name="connsiteY2" fmla="*/ 319903 h 330362"/>
                      <a:gd name="connsiteX3" fmla="*/ 255873 w 347587"/>
                      <a:gd name="connsiteY3" fmla="*/ 237927 h 330362"/>
                      <a:gd name="connsiteX4" fmla="*/ 347588 w 347587"/>
                      <a:gd name="connsiteY4" fmla="*/ 78753 h 330362"/>
                      <a:gd name="connsiteX5" fmla="*/ 202952 w 347587"/>
                      <a:gd name="connsiteY5" fmla="*/ 0 h 330362"/>
                      <a:gd name="connsiteX6" fmla="*/ 162376 w 347587"/>
                      <a:gd name="connsiteY6" fmla="*/ 73426 h 330362"/>
                      <a:gd name="connsiteX7" fmla="*/ 24 w 347587"/>
                      <a:gd name="connsiteY7" fmla="*/ 143172 h 330362"/>
                      <a:gd name="connsiteX8" fmla="*/ 24210 w 347587"/>
                      <a:gd name="connsiteY8" fmla="*/ 168890 h 330362"/>
                      <a:gd name="connsiteX9" fmla="*/ 101568 w 347587"/>
                      <a:gd name="connsiteY9" fmla="*/ 171747 h 330362"/>
                      <a:gd name="connsiteX10" fmla="*/ 43527 w 347587"/>
                      <a:gd name="connsiteY10" fmla="*/ 297500 h 330362"/>
                      <a:gd name="connsiteX11" fmla="*/ 77817 w 347587"/>
                      <a:gd name="connsiteY11" fmla="*/ 309182 h 330362"/>
                      <a:gd name="connsiteX12" fmla="*/ 100220 w 347587"/>
                      <a:gd name="connsiteY12" fmla="*/ 271737 h 330362"/>
                      <a:gd name="connsiteX13" fmla="*/ 83006 w 347587"/>
                      <a:gd name="connsiteY13" fmla="*/ 309365 h 330362"/>
                      <a:gd name="connsiteX14" fmla="*/ 121114 w 347587"/>
                      <a:gd name="connsiteY14" fmla="*/ 321618 h 330362"/>
                      <a:gd name="connsiteX15" fmla="*/ 142282 w 347587"/>
                      <a:gd name="connsiteY15" fmla="*/ 290596 h 330362"/>
                      <a:gd name="connsiteX16" fmla="*/ 127949 w 347587"/>
                      <a:gd name="connsiteY16" fmla="*/ 320795 h 330362"/>
                      <a:gd name="connsiteX17" fmla="*/ 169577 w 347587"/>
                      <a:gd name="connsiteY17" fmla="*/ 326738 h 330362"/>
                      <a:gd name="connsiteX18" fmla="*/ 184527 w 347587"/>
                      <a:gd name="connsiteY18" fmla="*/ 304564 h 330362"/>
                      <a:gd name="connsiteX19" fmla="*/ 172983 w 347587"/>
                      <a:gd name="connsiteY19" fmla="*/ 326190 h 330362"/>
                      <a:gd name="connsiteX20" fmla="*/ 207753 w 347587"/>
                      <a:gd name="connsiteY20" fmla="*/ 321434 h 3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47587" h="330362">
                        <a:moveTo>
                          <a:pt x="207753" y="321434"/>
                        </a:moveTo>
                        <a:cubicBezTo>
                          <a:pt x="207982" y="320840"/>
                          <a:pt x="208256" y="320543"/>
                          <a:pt x="208805" y="320200"/>
                        </a:cubicBezTo>
                        <a:cubicBezTo>
                          <a:pt x="208782" y="319926"/>
                          <a:pt x="209056" y="319903"/>
                          <a:pt x="209056" y="319903"/>
                        </a:cubicBezTo>
                        <a:cubicBezTo>
                          <a:pt x="228830" y="289568"/>
                          <a:pt x="249793" y="255964"/>
                          <a:pt x="255873" y="237927"/>
                        </a:cubicBezTo>
                        <a:cubicBezTo>
                          <a:pt x="270595" y="194470"/>
                          <a:pt x="347588" y="78753"/>
                          <a:pt x="347588" y="78753"/>
                        </a:cubicBezTo>
                        <a:cubicBezTo>
                          <a:pt x="347588" y="78753"/>
                          <a:pt x="213559" y="6950"/>
                          <a:pt x="202952" y="0"/>
                        </a:cubicBezTo>
                        <a:cubicBezTo>
                          <a:pt x="194151" y="16231"/>
                          <a:pt x="162376" y="73426"/>
                          <a:pt x="162376" y="73426"/>
                        </a:cubicBezTo>
                        <a:cubicBezTo>
                          <a:pt x="114896" y="103053"/>
                          <a:pt x="69107" y="106368"/>
                          <a:pt x="24" y="143172"/>
                        </a:cubicBezTo>
                        <a:cubicBezTo>
                          <a:pt x="-890" y="167998"/>
                          <a:pt x="24210" y="168890"/>
                          <a:pt x="24210" y="168890"/>
                        </a:cubicBezTo>
                        <a:lnTo>
                          <a:pt x="101568" y="171747"/>
                        </a:lnTo>
                        <a:lnTo>
                          <a:pt x="43527" y="297500"/>
                        </a:lnTo>
                        <a:cubicBezTo>
                          <a:pt x="50842" y="302666"/>
                          <a:pt x="66867" y="312633"/>
                          <a:pt x="77817" y="309182"/>
                        </a:cubicBezTo>
                        <a:cubicBezTo>
                          <a:pt x="88264" y="291968"/>
                          <a:pt x="97934" y="275669"/>
                          <a:pt x="100220" y="271737"/>
                        </a:cubicBezTo>
                        <a:lnTo>
                          <a:pt x="83006" y="309365"/>
                        </a:lnTo>
                        <a:cubicBezTo>
                          <a:pt x="89407" y="313754"/>
                          <a:pt x="108175" y="325526"/>
                          <a:pt x="121114" y="321618"/>
                        </a:cubicBezTo>
                        <a:cubicBezTo>
                          <a:pt x="131424" y="306416"/>
                          <a:pt x="139699" y="294254"/>
                          <a:pt x="142282" y="290596"/>
                        </a:cubicBezTo>
                        <a:lnTo>
                          <a:pt x="127949" y="320795"/>
                        </a:lnTo>
                        <a:cubicBezTo>
                          <a:pt x="134533" y="324018"/>
                          <a:pt x="156890" y="333779"/>
                          <a:pt x="169577" y="326738"/>
                        </a:cubicBezTo>
                        <a:cubicBezTo>
                          <a:pt x="177075" y="315788"/>
                          <a:pt x="182744" y="307284"/>
                          <a:pt x="184527" y="304564"/>
                        </a:cubicBezTo>
                        <a:lnTo>
                          <a:pt x="172983" y="326190"/>
                        </a:lnTo>
                        <a:cubicBezTo>
                          <a:pt x="178081" y="328658"/>
                          <a:pt x="197969" y="336316"/>
                          <a:pt x="207753" y="321434"/>
                        </a:cubicBezTo>
                        <a:close/>
                      </a:path>
                    </a:pathLst>
                  </a:custGeom>
                  <a:solidFill>
                    <a:srgbClr val="D7A28E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任意多边形: 形状 278">
                    <a:extLst>
                      <a:ext uri="{FF2B5EF4-FFF2-40B4-BE49-F238E27FC236}">
                        <a16:creationId xmlns:a16="http://schemas.microsoft.com/office/drawing/2014/main" id="{3D77B583-832F-933E-B212-5775DBC785C7}"/>
                      </a:ext>
                    </a:extLst>
                  </p:cNvPr>
                  <p:cNvSpPr/>
                  <p:nvPr/>
                </p:nvSpPr>
                <p:spPr>
                  <a:xfrm>
                    <a:off x="9317808" y="4322262"/>
                    <a:ext cx="26149" cy="51828"/>
                  </a:xfrm>
                  <a:custGeom>
                    <a:avLst/>
                    <a:gdLst>
                      <a:gd name="connsiteX0" fmla="*/ 25653 w 26149"/>
                      <a:gd name="connsiteY0" fmla="*/ 59 h 51828"/>
                      <a:gd name="connsiteX1" fmla="*/ 16623 w 26149"/>
                      <a:gd name="connsiteY1" fmla="*/ 27651 h 51828"/>
                      <a:gd name="connsiteX2" fmla="*/ 507 w 26149"/>
                      <a:gd name="connsiteY2" fmla="*/ 51769 h 51828"/>
                      <a:gd name="connsiteX3" fmla="*/ 9513 w 26149"/>
                      <a:gd name="connsiteY3" fmla="*/ 24199 h 51828"/>
                      <a:gd name="connsiteX4" fmla="*/ 25653 w 26149"/>
                      <a:gd name="connsiteY4" fmla="*/ 59 h 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9" h="51828">
                        <a:moveTo>
                          <a:pt x="25653" y="59"/>
                        </a:moveTo>
                        <a:cubicBezTo>
                          <a:pt x="27618" y="1019"/>
                          <a:pt x="23572" y="13387"/>
                          <a:pt x="16623" y="27651"/>
                        </a:cubicBezTo>
                        <a:cubicBezTo>
                          <a:pt x="9673" y="41939"/>
                          <a:pt x="2472" y="52729"/>
                          <a:pt x="507" y="51769"/>
                        </a:cubicBezTo>
                        <a:cubicBezTo>
                          <a:pt x="-1482" y="50831"/>
                          <a:pt x="2564" y="38464"/>
                          <a:pt x="9513" y="24199"/>
                        </a:cubicBezTo>
                        <a:cubicBezTo>
                          <a:pt x="16463" y="9912"/>
                          <a:pt x="23687" y="-901"/>
                          <a:pt x="25653" y="59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CAC76DF3-6BC7-3852-7A58-806C75555448}"/>
                      </a:ext>
                    </a:extLst>
                  </p:cNvPr>
                  <p:cNvSpPr/>
                  <p:nvPr/>
                </p:nvSpPr>
                <p:spPr>
                  <a:xfrm>
                    <a:off x="9361330" y="4338889"/>
                    <a:ext cx="26715" cy="47586"/>
                  </a:xfrm>
                  <a:custGeom>
                    <a:avLst/>
                    <a:gdLst>
                      <a:gd name="connsiteX0" fmla="*/ 26251 w 26715"/>
                      <a:gd name="connsiteY0" fmla="*/ 74 h 47586"/>
                      <a:gd name="connsiteX1" fmla="*/ 16832 w 26715"/>
                      <a:gd name="connsiteY1" fmla="*/ 25701 h 47586"/>
                      <a:gd name="connsiteX2" fmla="*/ 465 w 26715"/>
                      <a:gd name="connsiteY2" fmla="*/ 47509 h 47586"/>
                      <a:gd name="connsiteX3" fmla="*/ 9883 w 26715"/>
                      <a:gd name="connsiteY3" fmla="*/ 21906 h 47586"/>
                      <a:gd name="connsiteX4" fmla="*/ 26251 w 26715"/>
                      <a:gd name="connsiteY4" fmla="*/ 74 h 47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15" h="47586">
                        <a:moveTo>
                          <a:pt x="26251" y="74"/>
                        </a:moveTo>
                        <a:cubicBezTo>
                          <a:pt x="28171" y="1126"/>
                          <a:pt x="23965" y="12602"/>
                          <a:pt x="16832" y="25701"/>
                        </a:cubicBezTo>
                        <a:cubicBezTo>
                          <a:pt x="9723" y="38799"/>
                          <a:pt x="2385" y="48561"/>
                          <a:pt x="465" y="47509"/>
                        </a:cubicBezTo>
                        <a:cubicBezTo>
                          <a:pt x="-1456" y="46480"/>
                          <a:pt x="2751" y="35027"/>
                          <a:pt x="9883" y="21906"/>
                        </a:cubicBezTo>
                        <a:cubicBezTo>
                          <a:pt x="17015" y="8807"/>
                          <a:pt x="24331" y="-954"/>
                          <a:pt x="26251" y="7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FED5A701-18FC-8A24-F2C2-353166F7D911}"/>
                      </a:ext>
                    </a:extLst>
                  </p:cNvPr>
                  <p:cNvSpPr/>
                  <p:nvPr/>
                </p:nvSpPr>
                <p:spPr>
                  <a:xfrm>
                    <a:off x="9409239" y="4351018"/>
                    <a:ext cx="21490" cy="40191"/>
                  </a:xfrm>
                  <a:custGeom>
                    <a:avLst/>
                    <a:gdLst>
                      <a:gd name="connsiteX0" fmla="*/ 20883 w 21490"/>
                      <a:gd name="connsiteY0" fmla="*/ 84 h 40191"/>
                      <a:gd name="connsiteX1" fmla="*/ 14277 w 21490"/>
                      <a:gd name="connsiteY1" fmla="*/ 21892 h 40191"/>
                      <a:gd name="connsiteX2" fmla="*/ 607 w 21490"/>
                      <a:gd name="connsiteY2" fmla="*/ 40112 h 40191"/>
                      <a:gd name="connsiteX3" fmla="*/ 7213 w 21490"/>
                      <a:gd name="connsiteY3" fmla="*/ 18303 h 40191"/>
                      <a:gd name="connsiteX4" fmla="*/ 20883 w 21490"/>
                      <a:gd name="connsiteY4" fmla="*/ 84 h 40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490" h="40191">
                        <a:moveTo>
                          <a:pt x="20883" y="84"/>
                        </a:moveTo>
                        <a:cubicBezTo>
                          <a:pt x="22849" y="1044"/>
                          <a:pt x="19878" y="10828"/>
                          <a:pt x="14277" y="21892"/>
                        </a:cubicBezTo>
                        <a:cubicBezTo>
                          <a:pt x="8676" y="32934"/>
                          <a:pt x="2550" y="41095"/>
                          <a:pt x="607" y="40112"/>
                        </a:cubicBezTo>
                        <a:cubicBezTo>
                          <a:pt x="-1359" y="39129"/>
                          <a:pt x="1613" y="29344"/>
                          <a:pt x="7213" y="18303"/>
                        </a:cubicBezTo>
                        <a:cubicBezTo>
                          <a:pt x="12814" y="7239"/>
                          <a:pt x="18940" y="-922"/>
                          <a:pt x="20883" y="84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6FB861D8-7C69-221E-59B6-91DDA048807A}"/>
                      </a:ext>
                    </a:extLst>
                  </p:cNvPr>
                  <p:cNvSpPr/>
                  <p:nvPr/>
                </p:nvSpPr>
                <p:spPr>
                  <a:xfrm>
                    <a:off x="9412667" y="4344309"/>
                    <a:ext cx="27797" cy="13705"/>
                  </a:xfrm>
                  <a:custGeom>
                    <a:avLst/>
                    <a:gdLst>
                      <a:gd name="connsiteX0" fmla="*/ 380 w 27797"/>
                      <a:gd name="connsiteY0" fmla="*/ 346 h 13705"/>
                      <a:gd name="connsiteX1" fmla="*/ 14142 w 27797"/>
                      <a:gd name="connsiteY1" fmla="*/ 4987 h 13705"/>
                      <a:gd name="connsiteX2" fmla="*/ 27720 w 27797"/>
                      <a:gd name="connsiteY2" fmla="*/ 9582 h 13705"/>
                      <a:gd name="connsiteX3" fmla="*/ 11513 w 27797"/>
                      <a:gd name="connsiteY3" fmla="*/ 12462 h 13705"/>
                      <a:gd name="connsiteX4" fmla="*/ 380 w 27797"/>
                      <a:gd name="connsiteY4" fmla="*/ 346 h 137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97" h="13705">
                        <a:moveTo>
                          <a:pt x="380" y="346"/>
                        </a:moveTo>
                        <a:cubicBezTo>
                          <a:pt x="2140" y="-1185"/>
                          <a:pt x="7421" y="2724"/>
                          <a:pt x="14142" y="4987"/>
                        </a:cubicBezTo>
                        <a:cubicBezTo>
                          <a:pt x="20840" y="7479"/>
                          <a:pt x="27058" y="7547"/>
                          <a:pt x="27720" y="9582"/>
                        </a:cubicBezTo>
                        <a:cubicBezTo>
                          <a:pt x="28658" y="11639"/>
                          <a:pt x="20885" y="15777"/>
                          <a:pt x="11513" y="12462"/>
                        </a:cubicBezTo>
                        <a:cubicBezTo>
                          <a:pt x="2186" y="9079"/>
                          <a:pt x="-1220" y="1489"/>
                          <a:pt x="380" y="34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437138FE-EAA9-05BA-99E7-1CD605D8F99B}"/>
                      </a:ext>
                    </a:extLst>
                  </p:cNvPr>
                  <p:cNvSpPr/>
                  <p:nvPr/>
                </p:nvSpPr>
                <p:spPr>
                  <a:xfrm>
                    <a:off x="9372767" y="4332573"/>
                    <a:ext cx="27802" cy="13714"/>
                  </a:xfrm>
                  <a:custGeom>
                    <a:avLst/>
                    <a:gdLst>
                      <a:gd name="connsiteX0" fmla="*/ 389 w 27802"/>
                      <a:gd name="connsiteY0" fmla="*/ 356 h 13714"/>
                      <a:gd name="connsiteX1" fmla="*/ 14151 w 27802"/>
                      <a:gd name="connsiteY1" fmla="*/ 4996 h 13714"/>
                      <a:gd name="connsiteX2" fmla="*/ 27730 w 27802"/>
                      <a:gd name="connsiteY2" fmla="*/ 9591 h 13714"/>
                      <a:gd name="connsiteX3" fmla="*/ 11522 w 27802"/>
                      <a:gd name="connsiteY3" fmla="*/ 12471 h 13714"/>
                      <a:gd name="connsiteX4" fmla="*/ 389 w 27802"/>
                      <a:gd name="connsiteY4" fmla="*/ 356 h 1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02" h="13714">
                        <a:moveTo>
                          <a:pt x="389" y="356"/>
                        </a:moveTo>
                        <a:cubicBezTo>
                          <a:pt x="2149" y="-1199"/>
                          <a:pt x="7430" y="2710"/>
                          <a:pt x="14151" y="4996"/>
                        </a:cubicBezTo>
                        <a:cubicBezTo>
                          <a:pt x="20826" y="7465"/>
                          <a:pt x="27044" y="7534"/>
                          <a:pt x="27730" y="9591"/>
                        </a:cubicBezTo>
                        <a:cubicBezTo>
                          <a:pt x="28644" y="11649"/>
                          <a:pt x="20872" y="15786"/>
                          <a:pt x="11522" y="12471"/>
                        </a:cubicBezTo>
                        <a:cubicBezTo>
                          <a:pt x="2172" y="9088"/>
                          <a:pt x="-1234" y="1499"/>
                          <a:pt x="389" y="356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88D1CBF4-3FA6-C821-F5C2-C5EFBA52878E}"/>
                      </a:ext>
                    </a:extLst>
                  </p:cNvPr>
                  <p:cNvSpPr/>
                  <p:nvPr/>
                </p:nvSpPr>
                <p:spPr>
                  <a:xfrm>
                    <a:off x="9330965" y="4317203"/>
                    <a:ext cx="27797" cy="13712"/>
                  </a:xfrm>
                  <a:custGeom>
                    <a:avLst/>
                    <a:gdLst>
                      <a:gd name="connsiteX0" fmla="*/ 380 w 27797"/>
                      <a:gd name="connsiteY0" fmla="*/ 363 h 13712"/>
                      <a:gd name="connsiteX1" fmla="*/ 14142 w 27797"/>
                      <a:gd name="connsiteY1" fmla="*/ 5004 h 13712"/>
                      <a:gd name="connsiteX2" fmla="*/ 27720 w 27797"/>
                      <a:gd name="connsiteY2" fmla="*/ 9576 h 13712"/>
                      <a:gd name="connsiteX3" fmla="*/ 11513 w 27797"/>
                      <a:gd name="connsiteY3" fmla="*/ 12456 h 13712"/>
                      <a:gd name="connsiteX4" fmla="*/ 380 w 27797"/>
                      <a:gd name="connsiteY4" fmla="*/ 363 h 13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97" h="13712">
                        <a:moveTo>
                          <a:pt x="380" y="363"/>
                        </a:moveTo>
                        <a:cubicBezTo>
                          <a:pt x="2140" y="-1214"/>
                          <a:pt x="7421" y="2718"/>
                          <a:pt x="14142" y="5004"/>
                        </a:cubicBezTo>
                        <a:cubicBezTo>
                          <a:pt x="20840" y="7473"/>
                          <a:pt x="27081" y="7541"/>
                          <a:pt x="27720" y="9576"/>
                        </a:cubicBezTo>
                        <a:cubicBezTo>
                          <a:pt x="28658" y="11656"/>
                          <a:pt x="20885" y="15794"/>
                          <a:pt x="11513" y="12456"/>
                        </a:cubicBezTo>
                        <a:cubicBezTo>
                          <a:pt x="2186" y="9073"/>
                          <a:pt x="-1220" y="1483"/>
                          <a:pt x="380" y="363"/>
                        </a:cubicBezTo>
                        <a:close/>
                      </a:path>
                    </a:pathLst>
                  </a:custGeom>
                  <a:solidFill>
                    <a:srgbClr val="C18C7C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516CF327-3790-8788-EA93-CB940A9FAF4A}"/>
                    </a:ext>
                  </a:extLst>
                </p:cNvPr>
                <p:cNvSpPr/>
                <p:nvPr/>
              </p:nvSpPr>
              <p:spPr>
                <a:xfrm>
                  <a:off x="9398187" y="2919252"/>
                  <a:ext cx="823464" cy="1270161"/>
                </a:xfrm>
                <a:custGeom>
                  <a:avLst/>
                  <a:gdLst>
                    <a:gd name="connsiteX0" fmla="*/ 291854 w 823464"/>
                    <a:gd name="connsiteY0" fmla="*/ 204862 h 1270161"/>
                    <a:gd name="connsiteX1" fmla="*/ 577124 w 823464"/>
                    <a:gd name="connsiteY1" fmla="*/ 0 h 1270161"/>
                    <a:gd name="connsiteX2" fmla="*/ 823189 w 823464"/>
                    <a:gd name="connsiteY2" fmla="*/ 405527 h 1270161"/>
                    <a:gd name="connsiteX3" fmla="*/ 157094 w 823464"/>
                    <a:gd name="connsiteY3" fmla="*/ 1270161 h 1270161"/>
                    <a:gd name="connsiteX4" fmla="*/ 0 w 823464"/>
                    <a:gd name="connsiteY4" fmla="*/ 1222521 h 1270161"/>
                    <a:gd name="connsiteX5" fmla="*/ 432123 w 823464"/>
                    <a:gd name="connsiteY5" fmla="*/ 413254 h 1270161"/>
                    <a:gd name="connsiteX6" fmla="*/ 291854 w 823464"/>
                    <a:gd name="connsiteY6" fmla="*/ 204862 h 1270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3464" h="1270161">
                      <a:moveTo>
                        <a:pt x="291854" y="204862"/>
                      </a:moveTo>
                      <a:lnTo>
                        <a:pt x="577124" y="0"/>
                      </a:lnTo>
                      <a:cubicBezTo>
                        <a:pt x="577124" y="0"/>
                        <a:pt x="807232" y="344194"/>
                        <a:pt x="823189" y="405527"/>
                      </a:cubicBezTo>
                      <a:cubicBezTo>
                        <a:pt x="839145" y="466861"/>
                        <a:pt x="157094" y="1270161"/>
                        <a:pt x="157094" y="1270161"/>
                      </a:cubicBezTo>
                      <a:lnTo>
                        <a:pt x="0" y="1222521"/>
                      </a:lnTo>
                      <a:lnTo>
                        <a:pt x="432123" y="413254"/>
                      </a:lnTo>
                      <a:lnTo>
                        <a:pt x="291854" y="204862"/>
                      </a:lnTo>
                      <a:close/>
                    </a:path>
                  </a:pathLst>
                </a:custGeom>
                <a:solidFill>
                  <a:srgbClr val="D7A28E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6E40ACB1-EE83-9B0D-364C-1AE60A074EE0}"/>
                    </a:ext>
                  </a:extLst>
                </p:cNvPr>
                <p:cNvSpPr/>
                <p:nvPr/>
              </p:nvSpPr>
              <p:spPr>
                <a:xfrm>
                  <a:off x="9830538" y="3317246"/>
                  <a:ext cx="136906" cy="38813"/>
                </a:xfrm>
                <a:custGeom>
                  <a:avLst/>
                  <a:gdLst>
                    <a:gd name="connsiteX0" fmla="*/ 389 w 136906"/>
                    <a:gd name="connsiteY0" fmla="*/ 17478 h 38813"/>
                    <a:gd name="connsiteX1" fmla="*/ 68237 w 136906"/>
                    <a:gd name="connsiteY1" fmla="*/ 9477 h 38813"/>
                    <a:gd name="connsiteX2" fmla="*/ 135217 w 136906"/>
                    <a:gd name="connsiteY2" fmla="*/ 1613 h 38813"/>
                    <a:gd name="connsiteX3" fmla="*/ 73678 w 136906"/>
                    <a:gd name="connsiteY3" fmla="*/ 38075 h 38813"/>
                    <a:gd name="connsiteX4" fmla="*/ 389 w 136906"/>
                    <a:gd name="connsiteY4" fmla="*/ 17478 h 38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906" h="38813">
                      <a:moveTo>
                        <a:pt x="389" y="17478"/>
                      </a:moveTo>
                      <a:cubicBezTo>
                        <a:pt x="4298" y="9500"/>
                        <a:pt x="35067" y="13363"/>
                        <a:pt x="68237" y="9477"/>
                      </a:cubicBezTo>
                      <a:cubicBezTo>
                        <a:pt x="101704" y="6299"/>
                        <a:pt x="127925" y="-3919"/>
                        <a:pt x="135217" y="1613"/>
                      </a:cubicBezTo>
                      <a:cubicBezTo>
                        <a:pt x="143630" y="6756"/>
                        <a:pt x="120244" y="33160"/>
                        <a:pt x="73678" y="38075"/>
                      </a:cubicBezTo>
                      <a:cubicBezTo>
                        <a:pt x="27158" y="42761"/>
                        <a:pt x="-3863" y="23878"/>
                        <a:pt x="389" y="17478"/>
                      </a:cubicBezTo>
                      <a:close/>
                    </a:path>
                  </a:pathLst>
                </a:custGeom>
                <a:solidFill>
                  <a:srgbClr val="C18C7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E9B585FC-D174-8628-835D-DC0855A33EC4}"/>
                  </a:ext>
                </a:extLst>
              </p:cNvPr>
              <p:cNvSpPr/>
              <p:nvPr/>
            </p:nvSpPr>
            <p:spPr>
              <a:xfrm>
                <a:off x="9526912" y="2471327"/>
                <a:ext cx="530195" cy="794781"/>
              </a:xfrm>
              <a:custGeom>
                <a:avLst/>
                <a:gdLst>
                  <a:gd name="connsiteX0" fmla="*/ 0 w 530195"/>
                  <a:gd name="connsiteY0" fmla="*/ 0 h 794781"/>
                  <a:gd name="connsiteX1" fmla="*/ 223457 w 530195"/>
                  <a:gd name="connsiteY1" fmla="*/ 101702 h 794781"/>
                  <a:gd name="connsiteX2" fmla="*/ 529392 w 530195"/>
                  <a:gd name="connsiteY2" fmla="*/ 482892 h 794781"/>
                  <a:gd name="connsiteX3" fmla="*/ 189944 w 530195"/>
                  <a:gd name="connsiteY3" fmla="*/ 792600 h 794781"/>
                  <a:gd name="connsiteX4" fmla="*/ 68283 w 530195"/>
                  <a:gd name="connsiteY4" fmla="*/ 430593 h 794781"/>
                  <a:gd name="connsiteX5" fmla="*/ 0 w 530195"/>
                  <a:gd name="connsiteY5" fmla="*/ 0 h 79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195" h="794781">
                    <a:moveTo>
                      <a:pt x="0" y="0"/>
                    </a:moveTo>
                    <a:cubicBezTo>
                      <a:pt x="0" y="0"/>
                      <a:pt x="195087" y="66749"/>
                      <a:pt x="223457" y="101702"/>
                    </a:cubicBezTo>
                    <a:cubicBezTo>
                      <a:pt x="251826" y="136655"/>
                      <a:pt x="453794" y="405525"/>
                      <a:pt x="529392" y="482892"/>
                    </a:cubicBezTo>
                    <a:cubicBezTo>
                      <a:pt x="548343" y="555610"/>
                      <a:pt x="226359" y="821472"/>
                      <a:pt x="189944" y="792600"/>
                    </a:cubicBezTo>
                    <a:cubicBezTo>
                      <a:pt x="176342" y="781810"/>
                      <a:pt x="68283" y="430593"/>
                      <a:pt x="68283" y="43059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28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8" name="图形 1">
              <a:extLst>
                <a:ext uri="{FF2B5EF4-FFF2-40B4-BE49-F238E27FC236}">
                  <a16:creationId xmlns:a16="http://schemas.microsoft.com/office/drawing/2014/main" id="{A98EBC55-40DC-B802-97E4-3A57D98AEEFF}"/>
                </a:ext>
              </a:extLst>
            </p:cNvPr>
            <p:cNvGrpSpPr/>
            <p:nvPr/>
          </p:nvGrpSpPr>
          <p:grpSpPr>
            <a:xfrm>
              <a:off x="6518950" y="1527945"/>
              <a:ext cx="3541194" cy="3970020"/>
              <a:chOff x="6518950" y="1527945"/>
              <a:chExt cx="3541194" cy="3970020"/>
            </a:xfrm>
          </p:grpSpPr>
          <p:grpSp>
            <p:nvGrpSpPr>
              <p:cNvPr id="289" name="图形 1">
                <a:extLst>
                  <a:ext uri="{FF2B5EF4-FFF2-40B4-BE49-F238E27FC236}">
                    <a16:creationId xmlns:a16="http://schemas.microsoft.com/office/drawing/2014/main" id="{FDF0595B-6DAB-96F0-CC02-35838A1E5F05}"/>
                  </a:ext>
                </a:extLst>
              </p:cNvPr>
              <p:cNvGrpSpPr/>
              <p:nvPr/>
            </p:nvGrpSpPr>
            <p:grpSpPr>
              <a:xfrm>
                <a:off x="9711447" y="2103578"/>
                <a:ext cx="249841" cy="249841"/>
                <a:chOff x="9711447" y="2103578"/>
                <a:chExt cx="249841" cy="249841"/>
              </a:xfrm>
            </p:grpSpPr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04DC9739-85CD-8999-F25D-81BE4886B533}"/>
                    </a:ext>
                  </a:extLst>
                </p:cNvPr>
                <p:cNvSpPr/>
                <p:nvPr/>
              </p:nvSpPr>
              <p:spPr>
                <a:xfrm>
                  <a:off x="9711447" y="2103578"/>
                  <a:ext cx="249841" cy="249841"/>
                </a:xfrm>
                <a:custGeom>
                  <a:avLst/>
                  <a:gdLst>
                    <a:gd name="connsiteX0" fmla="*/ 249842 w 249841"/>
                    <a:gd name="connsiteY0" fmla="*/ 124921 h 249841"/>
                    <a:gd name="connsiteX1" fmla="*/ 124921 w 249841"/>
                    <a:gd name="connsiteY1" fmla="*/ 249842 h 249841"/>
                    <a:gd name="connsiteX2" fmla="*/ 0 w 249841"/>
                    <a:gd name="connsiteY2" fmla="*/ 124921 h 249841"/>
                    <a:gd name="connsiteX3" fmla="*/ 124921 w 249841"/>
                    <a:gd name="connsiteY3" fmla="*/ 0 h 249841"/>
                    <a:gd name="connsiteX4" fmla="*/ 249842 w 249841"/>
                    <a:gd name="connsiteY4" fmla="*/ 124921 h 249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841" h="249841">
                      <a:moveTo>
                        <a:pt x="249842" y="124921"/>
                      </a:moveTo>
                      <a:cubicBezTo>
                        <a:pt x="249842" y="193913"/>
                        <a:pt x="193913" y="249842"/>
                        <a:pt x="124921" y="249842"/>
                      </a:cubicBezTo>
                      <a:cubicBezTo>
                        <a:pt x="55929" y="249842"/>
                        <a:pt x="0" y="193913"/>
                        <a:pt x="0" y="124921"/>
                      </a:cubicBezTo>
                      <a:cubicBezTo>
                        <a:pt x="0" y="55929"/>
                        <a:pt x="55929" y="0"/>
                        <a:pt x="124921" y="0"/>
                      </a:cubicBezTo>
                      <a:cubicBezTo>
                        <a:pt x="193913" y="0"/>
                        <a:pt x="249842" y="55929"/>
                        <a:pt x="249842" y="124921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7D36F5D3-8D35-5736-3158-66855897CCF1}"/>
                    </a:ext>
                  </a:extLst>
                </p:cNvPr>
                <p:cNvSpPr/>
                <p:nvPr/>
              </p:nvSpPr>
              <p:spPr>
                <a:xfrm>
                  <a:off x="9806444" y="2164989"/>
                  <a:ext cx="59824" cy="125531"/>
                </a:xfrm>
                <a:custGeom>
                  <a:avLst/>
                  <a:gdLst>
                    <a:gd name="connsiteX0" fmla="*/ 25375 w 59824"/>
                    <a:gd name="connsiteY0" fmla="*/ 110869 h 125531"/>
                    <a:gd name="connsiteX1" fmla="*/ 0 w 59824"/>
                    <a:gd name="connsiteY1" fmla="*/ 99722 h 125531"/>
                    <a:gd name="connsiteX2" fmla="*/ 7635 w 59824"/>
                    <a:gd name="connsiteY2" fmla="*/ 88283 h 125531"/>
                    <a:gd name="connsiteX3" fmla="*/ 29330 w 59824"/>
                    <a:gd name="connsiteY3" fmla="*/ 97377 h 125531"/>
                    <a:gd name="connsiteX4" fmla="*/ 43548 w 59824"/>
                    <a:gd name="connsiteY4" fmla="*/ 84767 h 125531"/>
                    <a:gd name="connsiteX5" fmla="*/ 3658 w 59824"/>
                    <a:gd name="connsiteY5" fmla="*/ 40622 h 125531"/>
                    <a:gd name="connsiteX6" fmla="*/ 25375 w 59824"/>
                    <a:gd name="connsiteY6" fmla="*/ 14962 h 125531"/>
                    <a:gd name="connsiteX7" fmla="*/ 25375 w 59824"/>
                    <a:gd name="connsiteY7" fmla="*/ 0 h 125531"/>
                    <a:gd name="connsiteX8" fmla="*/ 37102 w 59824"/>
                    <a:gd name="connsiteY8" fmla="*/ 0 h 125531"/>
                    <a:gd name="connsiteX9" fmla="*/ 37102 w 59824"/>
                    <a:gd name="connsiteY9" fmla="*/ 14669 h 125531"/>
                    <a:gd name="connsiteX10" fmla="*/ 58362 w 59824"/>
                    <a:gd name="connsiteY10" fmla="*/ 26101 h 125531"/>
                    <a:gd name="connsiteX11" fmla="*/ 49698 w 59824"/>
                    <a:gd name="connsiteY11" fmla="*/ 35929 h 125531"/>
                    <a:gd name="connsiteX12" fmla="*/ 32713 w 59824"/>
                    <a:gd name="connsiteY12" fmla="*/ 28157 h 125531"/>
                    <a:gd name="connsiteX13" fmla="*/ 19934 w 59824"/>
                    <a:gd name="connsiteY13" fmla="*/ 39888 h 125531"/>
                    <a:gd name="connsiteX14" fmla="*/ 59825 w 59824"/>
                    <a:gd name="connsiteY14" fmla="*/ 83590 h 125531"/>
                    <a:gd name="connsiteX15" fmla="*/ 37102 w 59824"/>
                    <a:gd name="connsiteY15" fmla="*/ 110425 h 125531"/>
                    <a:gd name="connsiteX16" fmla="*/ 37102 w 59824"/>
                    <a:gd name="connsiteY16" fmla="*/ 125531 h 125531"/>
                    <a:gd name="connsiteX17" fmla="*/ 25375 w 59824"/>
                    <a:gd name="connsiteY17" fmla="*/ 125531 h 125531"/>
                    <a:gd name="connsiteX18" fmla="*/ 25375 w 59824"/>
                    <a:gd name="connsiteY18" fmla="*/ 110869 h 125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9824" h="125531">
                      <a:moveTo>
                        <a:pt x="25375" y="110869"/>
                      </a:moveTo>
                      <a:cubicBezTo>
                        <a:pt x="16414" y="109984"/>
                        <a:pt x="6607" y="105878"/>
                        <a:pt x="0" y="99722"/>
                      </a:cubicBezTo>
                      <a:lnTo>
                        <a:pt x="7635" y="88283"/>
                      </a:lnTo>
                      <a:cubicBezTo>
                        <a:pt x="14516" y="93710"/>
                        <a:pt x="21397" y="97377"/>
                        <a:pt x="29330" y="97377"/>
                      </a:cubicBezTo>
                      <a:cubicBezTo>
                        <a:pt x="38862" y="97377"/>
                        <a:pt x="43548" y="92683"/>
                        <a:pt x="43548" y="84767"/>
                      </a:cubicBezTo>
                      <a:cubicBezTo>
                        <a:pt x="43548" y="65407"/>
                        <a:pt x="3658" y="68194"/>
                        <a:pt x="3658" y="40622"/>
                      </a:cubicBezTo>
                      <a:cubicBezTo>
                        <a:pt x="3658" y="26986"/>
                        <a:pt x="12162" y="17310"/>
                        <a:pt x="25375" y="14962"/>
                      </a:cubicBezTo>
                      <a:lnTo>
                        <a:pt x="25375" y="0"/>
                      </a:lnTo>
                      <a:lnTo>
                        <a:pt x="37102" y="0"/>
                      </a:lnTo>
                      <a:lnTo>
                        <a:pt x="37102" y="14669"/>
                      </a:lnTo>
                      <a:cubicBezTo>
                        <a:pt x="46497" y="15840"/>
                        <a:pt x="52944" y="20389"/>
                        <a:pt x="58362" y="26101"/>
                      </a:cubicBezTo>
                      <a:lnTo>
                        <a:pt x="49698" y="35929"/>
                      </a:lnTo>
                      <a:cubicBezTo>
                        <a:pt x="44280" y="30943"/>
                        <a:pt x="39731" y="28157"/>
                        <a:pt x="32713" y="28157"/>
                      </a:cubicBezTo>
                      <a:cubicBezTo>
                        <a:pt x="24780" y="28157"/>
                        <a:pt x="19934" y="32264"/>
                        <a:pt x="19934" y="39888"/>
                      </a:cubicBezTo>
                      <a:cubicBezTo>
                        <a:pt x="19934" y="57488"/>
                        <a:pt x="59825" y="53966"/>
                        <a:pt x="59825" y="83590"/>
                      </a:cubicBezTo>
                      <a:cubicBezTo>
                        <a:pt x="59825" y="97518"/>
                        <a:pt x="51618" y="107789"/>
                        <a:pt x="37102" y="110425"/>
                      </a:cubicBezTo>
                      <a:lnTo>
                        <a:pt x="37102" y="125531"/>
                      </a:lnTo>
                      <a:lnTo>
                        <a:pt x="25375" y="125531"/>
                      </a:lnTo>
                      <a:lnTo>
                        <a:pt x="25375" y="11086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2" name="图形 1">
                <a:extLst>
                  <a:ext uri="{FF2B5EF4-FFF2-40B4-BE49-F238E27FC236}">
                    <a16:creationId xmlns:a16="http://schemas.microsoft.com/office/drawing/2014/main" id="{9E94070C-7A5C-80FC-8B5C-005A9FE63B3A}"/>
                  </a:ext>
                </a:extLst>
              </p:cNvPr>
              <p:cNvGrpSpPr/>
              <p:nvPr/>
            </p:nvGrpSpPr>
            <p:grpSpPr>
              <a:xfrm>
                <a:off x="7579345" y="2638634"/>
                <a:ext cx="313275" cy="313285"/>
                <a:chOff x="7579345" y="2638634"/>
                <a:chExt cx="313275" cy="313285"/>
              </a:xfrm>
            </p:grpSpPr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E603A748-74B3-A361-46A5-B821E2CB486E}"/>
                    </a:ext>
                  </a:extLst>
                </p:cNvPr>
                <p:cNvSpPr/>
                <p:nvPr/>
              </p:nvSpPr>
              <p:spPr>
                <a:xfrm>
                  <a:off x="7579345" y="2638634"/>
                  <a:ext cx="313275" cy="313285"/>
                </a:xfrm>
                <a:custGeom>
                  <a:avLst/>
                  <a:gdLst>
                    <a:gd name="connsiteX0" fmla="*/ 310951 w 313275"/>
                    <a:gd name="connsiteY0" fmla="*/ 129925 h 313285"/>
                    <a:gd name="connsiteX1" fmla="*/ 183347 w 313275"/>
                    <a:gd name="connsiteY1" fmla="*/ 310967 h 313285"/>
                    <a:gd name="connsiteX2" fmla="*/ 2318 w 313275"/>
                    <a:gd name="connsiteY2" fmla="*/ 183356 h 313285"/>
                    <a:gd name="connsiteX3" fmla="*/ 129923 w 313275"/>
                    <a:gd name="connsiteY3" fmla="*/ 2321 h 313285"/>
                    <a:gd name="connsiteX4" fmla="*/ 310951 w 313275"/>
                    <a:gd name="connsiteY4" fmla="*/ 129925 h 31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275" h="313285">
                      <a:moveTo>
                        <a:pt x="310951" y="129925"/>
                      </a:moveTo>
                      <a:cubicBezTo>
                        <a:pt x="325719" y="215154"/>
                        <a:pt x="268592" y="296207"/>
                        <a:pt x="183347" y="310967"/>
                      </a:cubicBezTo>
                      <a:cubicBezTo>
                        <a:pt x="98125" y="325712"/>
                        <a:pt x="17086" y="268585"/>
                        <a:pt x="2318" y="183356"/>
                      </a:cubicBezTo>
                      <a:cubicBezTo>
                        <a:pt x="-12426" y="98127"/>
                        <a:pt x="44701" y="17075"/>
                        <a:pt x="129923" y="2321"/>
                      </a:cubicBezTo>
                      <a:cubicBezTo>
                        <a:pt x="215145" y="-12433"/>
                        <a:pt x="296207" y="44696"/>
                        <a:pt x="310951" y="129925"/>
                      </a:cubicBez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803CF6D1-8507-3875-4AE0-68650640CDDC}"/>
                    </a:ext>
                  </a:extLst>
                </p:cNvPr>
                <p:cNvSpPr/>
                <p:nvPr/>
              </p:nvSpPr>
              <p:spPr>
                <a:xfrm>
                  <a:off x="7698087" y="2715282"/>
                  <a:ext cx="79754" cy="157580"/>
                </a:xfrm>
                <a:custGeom>
                  <a:avLst/>
                  <a:gdLst>
                    <a:gd name="connsiteX0" fmla="*/ 42408 w 79754"/>
                    <a:gd name="connsiteY0" fmla="*/ 139469 h 157580"/>
                    <a:gd name="connsiteX1" fmla="*/ 8689 w 79754"/>
                    <a:gd name="connsiteY1" fmla="*/ 131125 h 157580"/>
                    <a:gd name="connsiteX2" fmla="*/ 15662 w 79754"/>
                    <a:gd name="connsiteY2" fmla="*/ 115363 h 157580"/>
                    <a:gd name="connsiteX3" fmla="*/ 44419 w 79754"/>
                    <a:gd name="connsiteY3" fmla="*/ 121954 h 157580"/>
                    <a:gd name="connsiteX4" fmla="*/ 59278 w 79754"/>
                    <a:gd name="connsiteY4" fmla="*/ 103334 h 157580"/>
                    <a:gd name="connsiteX5" fmla="*/ 574 w 79754"/>
                    <a:gd name="connsiteY5" fmla="*/ 57333 h 157580"/>
                    <a:gd name="connsiteX6" fmla="*/ 21902 w 79754"/>
                    <a:gd name="connsiteY6" fmla="*/ 20992 h 157580"/>
                    <a:gd name="connsiteX7" fmla="*/ 18702 w 79754"/>
                    <a:gd name="connsiteY7" fmla="*/ 2510 h 157580"/>
                    <a:gd name="connsiteX8" fmla="*/ 33195 w 79754"/>
                    <a:gd name="connsiteY8" fmla="*/ 0 h 157580"/>
                    <a:gd name="connsiteX9" fmla="*/ 36327 w 79754"/>
                    <a:gd name="connsiteY9" fmla="*/ 18121 h 157580"/>
                    <a:gd name="connsiteX10" fmla="*/ 65039 w 79754"/>
                    <a:gd name="connsiteY10" fmla="*/ 27697 h 157580"/>
                    <a:gd name="connsiteX11" fmla="*/ 56444 w 79754"/>
                    <a:gd name="connsiteY11" fmla="*/ 41688 h 157580"/>
                    <a:gd name="connsiteX12" fmla="*/ 33789 w 79754"/>
                    <a:gd name="connsiteY12" fmla="*/ 35723 h 157580"/>
                    <a:gd name="connsiteX13" fmla="*/ 20531 w 79754"/>
                    <a:gd name="connsiteY13" fmla="*/ 52944 h 157580"/>
                    <a:gd name="connsiteX14" fmla="*/ 79144 w 79754"/>
                    <a:gd name="connsiteY14" fmla="*/ 98401 h 157580"/>
                    <a:gd name="connsiteX15" fmla="*/ 56810 w 79754"/>
                    <a:gd name="connsiteY15" fmla="*/ 136413 h 157580"/>
                    <a:gd name="connsiteX16" fmla="*/ 60033 w 79754"/>
                    <a:gd name="connsiteY16" fmla="*/ 155073 h 157580"/>
                    <a:gd name="connsiteX17" fmla="*/ 45539 w 79754"/>
                    <a:gd name="connsiteY17" fmla="*/ 157581 h 157580"/>
                    <a:gd name="connsiteX18" fmla="*/ 42408 w 79754"/>
                    <a:gd name="connsiteY18" fmla="*/ 139469 h 157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754" h="157580">
                      <a:moveTo>
                        <a:pt x="42408" y="139469"/>
                      </a:moveTo>
                      <a:cubicBezTo>
                        <a:pt x="31161" y="140290"/>
                        <a:pt x="18153" y="137318"/>
                        <a:pt x="8689" y="131125"/>
                      </a:cubicBezTo>
                      <a:lnTo>
                        <a:pt x="15662" y="115363"/>
                      </a:lnTo>
                      <a:cubicBezTo>
                        <a:pt x="25331" y="120593"/>
                        <a:pt x="34635" y="123650"/>
                        <a:pt x="44419" y="121954"/>
                      </a:cubicBezTo>
                      <a:cubicBezTo>
                        <a:pt x="56192" y="119914"/>
                        <a:pt x="60970" y="113116"/>
                        <a:pt x="59278" y="103334"/>
                      </a:cubicBezTo>
                      <a:cubicBezTo>
                        <a:pt x="55141" y="79416"/>
                        <a:pt x="6472" y="91392"/>
                        <a:pt x="574" y="57333"/>
                      </a:cubicBezTo>
                      <a:cubicBezTo>
                        <a:pt x="-2352" y="40487"/>
                        <a:pt x="6083" y="26712"/>
                        <a:pt x="21902" y="20992"/>
                      </a:cubicBezTo>
                      <a:lnTo>
                        <a:pt x="18702" y="2510"/>
                      </a:lnTo>
                      <a:lnTo>
                        <a:pt x="33195" y="0"/>
                      </a:lnTo>
                      <a:lnTo>
                        <a:pt x="36327" y="18121"/>
                      </a:lnTo>
                      <a:cubicBezTo>
                        <a:pt x="48168" y="17559"/>
                        <a:pt x="57107" y="21799"/>
                        <a:pt x="65039" y="27697"/>
                      </a:cubicBezTo>
                      <a:lnTo>
                        <a:pt x="56444" y="41688"/>
                      </a:lnTo>
                      <a:cubicBezTo>
                        <a:pt x="48694" y="36688"/>
                        <a:pt x="42476" y="34217"/>
                        <a:pt x="33789" y="35723"/>
                      </a:cubicBezTo>
                      <a:cubicBezTo>
                        <a:pt x="24006" y="37417"/>
                        <a:pt x="18908" y="43526"/>
                        <a:pt x="20531" y="52944"/>
                      </a:cubicBezTo>
                      <a:cubicBezTo>
                        <a:pt x="24303" y="74686"/>
                        <a:pt x="72812" y="61804"/>
                        <a:pt x="79144" y="98401"/>
                      </a:cubicBezTo>
                      <a:cubicBezTo>
                        <a:pt x="82115" y="115608"/>
                        <a:pt x="74183" y="130051"/>
                        <a:pt x="56810" y="136413"/>
                      </a:cubicBezTo>
                      <a:lnTo>
                        <a:pt x="60033" y="155073"/>
                      </a:lnTo>
                      <a:lnTo>
                        <a:pt x="45539" y="157581"/>
                      </a:lnTo>
                      <a:lnTo>
                        <a:pt x="42408" y="139469"/>
                      </a:ln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5" name="图形 1">
                <a:extLst>
                  <a:ext uri="{FF2B5EF4-FFF2-40B4-BE49-F238E27FC236}">
                    <a16:creationId xmlns:a16="http://schemas.microsoft.com/office/drawing/2014/main" id="{653CACBF-80AA-8A84-69DA-1368ED31DBD1}"/>
                  </a:ext>
                </a:extLst>
              </p:cNvPr>
              <p:cNvGrpSpPr/>
              <p:nvPr/>
            </p:nvGrpSpPr>
            <p:grpSpPr>
              <a:xfrm>
                <a:off x="9523872" y="4819595"/>
                <a:ext cx="536272" cy="678370"/>
                <a:chOff x="9523872" y="4819595"/>
                <a:chExt cx="536272" cy="678370"/>
              </a:xfrm>
            </p:grpSpPr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64777C42-9437-1B6D-65D7-3497EED04819}"/>
                    </a:ext>
                  </a:extLst>
                </p:cNvPr>
                <p:cNvSpPr/>
                <p:nvPr/>
              </p:nvSpPr>
              <p:spPr>
                <a:xfrm>
                  <a:off x="9523872" y="4819595"/>
                  <a:ext cx="536272" cy="678370"/>
                </a:xfrm>
                <a:custGeom>
                  <a:avLst/>
                  <a:gdLst>
                    <a:gd name="connsiteX0" fmla="*/ 536273 w 536272"/>
                    <a:gd name="connsiteY0" fmla="*/ 115763 h 678370"/>
                    <a:gd name="connsiteX1" fmla="*/ 301706 w 536272"/>
                    <a:gd name="connsiteY1" fmla="*/ 0 h 678370"/>
                    <a:gd name="connsiteX2" fmla="*/ 220988 w 536272"/>
                    <a:gd name="connsiteY2" fmla="*/ 83690 h 678370"/>
                    <a:gd name="connsiteX3" fmla="*/ 0 w 536272"/>
                    <a:gd name="connsiteY3" fmla="*/ 531244 h 678370"/>
                    <a:gd name="connsiteX4" fmla="*/ 31684 w 536272"/>
                    <a:gd name="connsiteY4" fmla="*/ 547040 h 678370"/>
                    <a:gd name="connsiteX5" fmla="*/ 266182 w 536272"/>
                    <a:gd name="connsiteY5" fmla="*/ 662735 h 678370"/>
                    <a:gd name="connsiteX6" fmla="*/ 297912 w 536272"/>
                    <a:gd name="connsiteY6" fmla="*/ 678371 h 678370"/>
                    <a:gd name="connsiteX7" fmla="*/ 518762 w 536272"/>
                    <a:gd name="connsiteY7" fmla="*/ 230795 h 678370"/>
                    <a:gd name="connsiteX8" fmla="*/ 536273 w 536272"/>
                    <a:gd name="connsiteY8" fmla="*/ 115763 h 678370"/>
                    <a:gd name="connsiteX9" fmla="*/ 382174 w 536272"/>
                    <a:gd name="connsiteY9" fmla="*/ 132245 h 678370"/>
                    <a:gd name="connsiteX10" fmla="*/ 369601 w 536272"/>
                    <a:gd name="connsiteY10" fmla="*/ 95006 h 678370"/>
                    <a:gd name="connsiteX11" fmla="*/ 407022 w 536272"/>
                    <a:gd name="connsiteY11" fmla="*/ 82250 h 678370"/>
                    <a:gd name="connsiteX12" fmla="*/ 419755 w 536272"/>
                    <a:gd name="connsiteY12" fmla="*/ 119695 h 678370"/>
                    <a:gd name="connsiteX13" fmla="*/ 382174 w 536272"/>
                    <a:gd name="connsiteY13" fmla="*/ 132245 h 678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36272" h="678370">
                      <a:moveTo>
                        <a:pt x="536273" y="115763"/>
                      </a:moveTo>
                      <a:lnTo>
                        <a:pt x="301706" y="0"/>
                      </a:lnTo>
                      <a:lnTo>
                        <a:pt x="220988" y="83690"/>
                      </a:lnTo>
                      <a:lnTo>
                        <a:pt x="0" y="531244"/>
                      </a:lnTo>
                      <a:lnTo>
                        <a:pt x="31684" y="547040"/>
                      </a:lnTo>
                      <a:lnTo>
                        <a:pt x="266182" y="662735"/>
                      </a:lnTo>
                      <a:lnTo>
                        <a:pt x="297912" y="678371"/>
                      </a:lnTo>
                      <a:lnTo>
                        <a:pt x="518762" y="230795"/>
                      </a:lnTo>
                      <a:lnTo>
                        <a:pt x="536273" y="115763"/>
                      </a:lnTo>
                      <a:close/>
                      <a:moveTo>
                        <a:pt x="382174" y="132245"/>
                      </a:moveTo>
                      <a:cubicBezTo>
                        <a:pt x="368412" y="125456"/>
                        <a:pt x="362880" y="108745"/>
                        <a:pt x="369601" y="95006"/>
                      </a:cubicBezTo>
                      <a:cubicBezTo>
                        <a:pt x="376459" y="81176"/>
                        <a:pt x="393124" y="75392"/>
                        <a:pt x="407022" y="82250"/>
                      </a:cubicBezTo>
                      <a:cubicBezTo>
                        <a:pt x="420715" y="89017"/>
                        <a:pt x="426545" y="105819"/>
                        <a:pt x="419755" y="119695"/>
                      </a:cubicBezTo>
                      <a:cubicBezTo>
                        <a:pt x="412806" y="133434"/>
                        <a:pt x="396073" y="139103"/>
                        <a:pt x="382174" y="132245"/>
                      </a:cubicBezTo>
                      <a:close/>
                    </a:path>
                  </a:pathLst>
                </a:custGeom>
                <a:solidFill>
                  <a:srgbClr val="FFC439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8A1D7A55-CC1A-C729-B266-7285E0361C93}"/>
                    </a:ext>
                  </a:extLst>
                </p:cNvPr>
                <p:cNvSpPr/>
                <p:nvPr/>
              </p:nvSpPr>
              <p:spPr>
                <a:xfrm>
                  <a:off x="9686987" y="5048492"/>
                  <a:ext cx="196523" cy="295808"/>
                </a:xfrm>
                <a:custGeom>
                  <a:avLst/>
                  <a:gdLst>
                    <a:gd name="connsiteX0" fmla="*/ 142614 w 196523"/>
                    <a:gd name="connsiteY0" fmla="*/ 18380 h 295808"/>
                    <a:gd name="connsiteX1" fmla="*/ 151667 w 196523"/>
                    <a:gd name="connsiteY1" fmla="*/ 0 h 295808"/>
                    <a:gd name="connsiteX2" fmla="*/ 183442 w 196523"/>
                    <a:gd name="connsiteY2" fmla="*/ 15751 h 295808"/>
                    <a:gd name="connsiteX3" fmla="*/ 174549 w 196523"/>
                    <a:gd name="connsiteY3" fmla="*/ 34176 h 295808"/>
                    <a:gd name="connsiteX4" fmla="*/ 186322 w 196523"/>
                    <a:gd name="connsiteY4" fmla="*/ 115420 h 295808"/>
                    <a:gd name="connsiteX5" fmla="*/ 182573 w 196523"/>
                    <a:gd name="connsiteY5" fmla="*/ 123193 h 295808"/>
                    <a:gd name="connsiteX6" fmla="*/ 145586 w 196523"/>
                    <a:gd name="connsiteY6" fmla="*/ 104996 h 295808"/>
                    <a:gd name="connsiteX7" fmla="*/ 150592 w 196523"/>
                    <a:gd name="connsiteY7" fmla="*/ 94709 h 295808"/>
                    <a:gd name="connsiteX8" fmla="*/ 143277 w 196523"/>
                    <a:gd name="connsiteY8" fmla="*/ 60648 h 295808"/>
                    <a:gd name="connsiteX9" fmla="*/ 111662 w 196523"/>
                    <a:gd name="connsiteY9" fmla="*/ 75438 h 295808"/>
                    <a:gd name="connsiteX10" fmla="*/ 126429 w 196523"/>
                    <a:gd name="connsiteY10" fmla="*/ 237630 h 295808"/>
                    <a:gd name="connsiteX11" fmla="*/ 54169 w 196523"/>
                    <a:gd name="connsiteY11" fmla="*/ 277635 h 295808"/>
                    <a:gd name="connsiteX12" fmla="*/ 45230 w 196523"/>
                    <a:gd name="connsiteY12" fmla="*/ 295808 h 295808"/>
                    <a:gd name="connsiteX13" fmla="*/ 13272 w 196523"/>
                    <a:gd name="connsiteY13" fmla="*/ 280058 h 295808"/>
                    <a:gd name="connsiteX14" fmla="*/ 22210 w 196523"/>
                    <a:gd name="connsiteY14" fmla="*/ 261861 h 295808"/>
                    <a:gd name="connsiteX15" fmla="*/ 10232 w 196523"/>
                    <a:gd name="connsiteY15" fmla="*/ 180137 h 295808"/>
                    <a:gd name="connsiteX16" fmla="*/ 18736 w 196523"/>
                    <a:gd name="connsiteY16" fmla="*/ 163175 h 295808"/>
                    <a:gd name="connsiteX17" fmla="*/ 55403 w 196523"/>
                    <a:gd name="connsiteY17" fmla="*/ 181371 h 295808"/>
                    <a:gd name="connsiteX18" fmla="*/ 45802 w 196523"/>
                    <a:gd name="connsiteY18" fmla="*/ 200780 h 295808"/>
                    <a:gd name="connsiteX19" fmla="*/ 54077 w 196523"/>
                    <a:gd name="connsiteY19" fmla="*/ 234864 h 295808"/>
                    <a:gd name="connsiteX20" fmla="*/ 86264 w 196523"/>
                    <a:gd name="connsiteY20" fmla="*/ 220782 h 295808"/>
                    <a:gd name="connsiteX21" fmla="*/ 71473 w 196523"/>
                    <a:gd name="connsiteY21" fmla="*/ 58750 h 295808"/>
                    <a:gd name="connsiteX22" fmla="*/ 142614 w 196523"/>
                    <a:gd name="connsiteY22" fmla="*/ 18380 h 29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96523" h="295808">
                      <a:moveTo>
                        <a:pt x="142614" y="18380"/>
                      </a:moveTo>
                      <a:lnTo>
                        <a:pt x="151667" y="0"/>
                      </a:lnTo>
                      <a:lnTo>
                        <a:pt x="183442" y="15751"/>
                      </a:lnTo>
                      <a:lnTo>
                        <a:pt x="174549" y="34176"/>
                      </a:lnTo>
                      <a:cubicBezTo>
                        <a:pt x="199284" y="53584"/>
                        <a:pt x="203033" y="81816"/>
                        <a:pt x="186322" y="115420"/>
                      </a:cubicBezTo>
                      <a:lnTo>
                        <a:pt x="182573" y="123193"/>
                      </a:lnTo>
                      <a:lnTo>
                        <a:pt x="145586" y="104996"/>
                      </a:lnTo>
                      <a:lnTo>
                        <a:pt x="150592" y="94709"/>
                      </a:lnTo>
                      <a:cubicBezTo>
                        <a:pt x="159439" y="76970"/>
                        <a:pt x="155667" y="66660"/>
                        <a:pt x="143277" y="60648"/>
                      </a:cubicBezTo>
                      <a:cubicBezTo>
                        <a:pt x="130909" y="54498"/>
                        <a:pt x="120485" y="57744"/>
                        <a:pt x="111662" y="75438"/>
                      </a:cubicBezTo>
                      <a:cubicBezTo>
                        <a:pt x="86516" y="126439"/>
                        <a:pt x="161611" y="166627"/>
                        <a:pt x="126429" y="237630"/>
                      </a:cubicBezTo>
                      <a:cubicBezTo>
                        <a:pt x="109810" y="271142"/>
                        <a:pt x="84550" y="285659"/>
                        <a:pt x="54169" y="277635"/>
                      </a:cubicBezTo>
                      <a:lnTo>
                        <a:pt x="45230" y="295808"/>
                      </a:lnTo>
                      <a:lnTo>
                        <a:pt x="13272" y="280058"/>
                      </a:lnTo>
                      <a:lnTo>
                        <a:pt x="22210" y="261861"/>
                      </a:lnTo>
                      <a:cubicBezTo>
                        <a:pt x="-2981" y="242339"/>
                        <a:pt x="-6410" y="213787"/>
                        <a:pt x="10232" y="180137"/>
                      </a:cubicBezTo>
                      <a:lnTo>
                        <a:pt x="18736" y="163175"/>
                      </a:lnTo>
                      <a:lnTo>
                        <a:pt x="55403" y="181371"/>
                      </a:lnTo>
                      <a:lnTo>
                        <a:pt x="45802" y="200780"/>
                      </a:lnTo>
                      <a:cubicBezTo>
                        <a:pt x="37115" y="218542"/>
                        <a:pt x="41687" y="228851"/>
                        <a:pt x="54077" y="234864"/>
                      </a:cubicBezTo>
                      <a:cubicBezTo>
                        <a:pt x="66536" y="241036"/>
                        <a:pt x="77509" y="238544"/>
                        <a:pt x="86264" y="220782"/>
                      </a:cubicBezTo>
                      <a:cubicBezTo>
                        <a:pt x="111501" y="169690"/>
                        <a:pt x="36406" y="129571"/>
                        <a:pt x="71473" y="58750"/>
                      </a:cubicBezTo>
                      <a:cubicBezTo>
                        <a:pt x="87887" y="25375"/>
                        <a:pt x="112256" y="10927"/>
                        <a:pt x="142614" y="18380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8" name="图形 1">
                <a:extLst>
                  <a:ext uri="{FF2B5EF4-FFF2-40B4-BE49-F238E27FC236}">
                    <a16:creationId xmlns:a16="http://schemas.microsoft.com/office/drawing/2014/main" id="{B22F8123-18D7-3652-A349-A3602B45EC26}"/>
                  </a:ext>
                </a:extLst>
              </p:cNvPr>
              <p:cNvGrpSpPr/>
              <p:nvPr/>
            </p:nvGrpSpPr>
            <p:grpSpPr>
              <a:xfrm>
                <a:off x="6518950" y="2881015"/>
                <a:ext cx="416028" cy="437592"/>
                <a:chOff x="6518950" y="2881015"/>
                <a:chExt cx="416028" cy="437592"/>
              </a:xfrm>
            </p:grpSpPr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A0BDE5EB-1091-6D66-AC56-6B992D8C2BED}"/>
                    </a:ext>
                  </a:extLst>
                </p:cNvPr>
                <p:cNvSpPr/>
                <p:nvPr/>
              </p:nvSpPr>
              <p:spPr>
                <a:xfrm>
                  <a:off x="6518950" y="2881015"/>
                  <a:ext cx="416028" cy="437592"/>
                </a:xfrm>
                <a:custGeom>
                  <a:avLst/>
                  <a:gdLst>
                    <a:gd name="connsiteX0" fmla="*/ 0 w 416028"/>
                    <a:gd name="connsiteY0" fmla="*/ 80177 h 437592"/>
                    <a:gd name="connsiteX1" fmla="*/ 147671 w 416028"/>
                    <a:gd name="connsiteY1" fmla="*/ 437593 h 437592"/>
                    <a:gd name="connsiteX2" fmla="*/ 415967 w 416028"/>
                    <a:gd name="connsiteY2" fmla="*/ 394730 h 437592"/>
                    <a:gd name="connsiteX3" fmla="*/ 346386 w 416028"/>
                    <a:gd name="connsiteY3" fmla="*/ 0 h 437592"/>
                    <a:gd name="connsiteX4" fmla="*/ 0 w 416028"/>
                    <a:gd name="connsiteY4" fmla="*/ 80177 h 437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6028" h="437592">
                      <a:moveTo>
                        <a:pt x="0" y="80177"/>
                      </a:moveTo>
                      <a:lnTo>
                        <a:pt x="147671" y="437593"/>
                      </a:lnTo>
                      <a:cubicBezTo>
                        <a:pt x="147671" y="437593"/>
                        <a:pt x="413524" y="406823"/>
                        <a:pt x="415967" y="394730"/>
                      </a:cubicBezTo>
                      <a:cubicBezTo>
                        <a:pt x="418411" y="382637"/>
                        <a:pt x="346386" y="0"/>
                        <a:pt x="346386" y="0"/>
                      </a:cubicBezTo>
                      <a:lnTo>
                        <a:pt x="0" y="80177"/>
                      </a:lnTo>
                      <a:close/>
                    </a:path>
                  </a:pathLst>
                </a:custGeom>
                <a:solidFill>
                  <a:srgbClr val="F2CD33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04F8E6C6-E47A-B957-85B1-84F21C4110DF}"/>
                    </a:ext>
                  </a:extLst>
                </p:cNvPr>
                <p:cNvSpPr/>
                <p:nvPr/>
              </p:nvSpPr>
              <p:spPr>
                <a:xfrm>
                  <a:off x="6681800" y="3019553"/>
                  <a:ext cx="141540" cy="154350"/>
                </a:xfrm>
                <a:custGeom>
                  <a:avLst/>
                  <a:gdLst>
                    <a:gd name="connsiteX0" fmla="*/ 31444 w 141540"/>
                    <a:gd name="connsiteY0" fmla="*/ 14059 h 154350"/>
                    <a:gd name="connsiteX1" fmla="*/ 62691 w 141540"/>
                    <a:gd name="connsiteY1" fmla="*/ 41079 h 154350"/>
                    <a:gd name="connsiteX2" fmla="*/ 31622 w 141540"/>
                    <a:gd name="connsiteY2" fmla="*/ 79027 h 154350"/>
                    <a:gd name="connsiteX3" fmla="*/ 0 w 141540"/>
                    <a:gd name="connsiteY3" fmla="*/ 52075 h 154350"/>
                    <a:gd name="connsiteX4" fmla="*/ 31444 w 141540"/>
                    <a:gd name="connsiteY4" fmla="*/ 14059 h 154350"/>
                    <a:gd name="connsiteX5" fmla="*/ 91650 w 141540"/>
                    <a:gd name="connsiteY5" fmla="*/ 5418 h 154350"/>
                    <a:gd name="connsiteX6" fmla="*/ 122619 w 141540"/>
                    <a:gd name="connsiteY6" fmla="*/ 0 h 154350"/>
                    <a:gd name="connsiteX7" fmla="*/ 50077 w 141540"/>
                    <a:gd name="connsiteY7" fmla="*/ 148933 h 154350"/>
                    <a:gd name="connsiteX8" fmla="*/ 19106 w 141540"/>
                    <a:gd name="connsiteY8" fmla="*/ 154351 h 154350"/>
                    <a:gd name="connsiteX9" fmla="*/ 91650 w 141540"/>
                    <a:gd name="connsiteY9" fmla="*/ 5418 h 154350"/>
                    <a:gd name="connsiteX10" fmla="*/ 22336 w 141540"/>
                    <a:gd name="connsiteY10" fmla="*/ 48143 h 154350"/>
                    <a:gd name="connsiteX11" fmla="*/ 31300 w 141540"/>
                    <a:gd name="connsiteY11" fmla="*/ 59550 h 154350"/>
                    <a:gd name="connsiteX12" fmla="*/ 40545 w 141540"/>
                    <a:gd name="connsiteY12" fmla="*/ 44965 h 154350"/>
                    <a:gd name="connsiteX13" fmla="*/ 31394 w 141540"/>
                    <a:gd name="connsiteY13" fmla="*/ 33604 h 154350"/>
                    <a:gd name="connsiteX14" fmla="*/ 22336 w 141540"/>
                    <a:gd name="connsiteY14" fmla="*/ 48143 h 154350"/>
                    <a:gd name="connsiteX15" fmla="*/ 110480 w 141540"/>
                    <a:gd name="connsiteY15" fmla="*/ 75255 h 154350"/>
                    <a:gd name="connsiteX16" fmla="*/ 141540 w 141540"/>
                    <a:gd name="connsiteY16" fmla="*/ 102299 h 154350"/>
                    <a:gd name="connsiteX17" fmla="*/ 110471 w 141540"/>
                    <a:gd name="connsiteY17" fmla="*/ 140269 h 154350"/>
                    <a:gd name="connsiteX18" fmla="*/ 79224 w 141540"/>
                    <a:gd name="connsiteY18" fmla="*/ 113248 h 154350"/>
                    <a:gd name="connsiteX19" fmla="*/ 110480 w 141540"/>
                    <a:gd name="connsiteY19" fmla="*/ 75255 h 154350"/>
                    <a:gd name="connsiteX20" fmla="*/ 101185 w 141540"/>
                    <a:gd name="connsiteY20" fmla="*/ 109385 h 154350"/>
                    <a:gd name="connsiteX21" fmla="*/ 110336 w 141540"/>
                    <a:gd name="connsiteY21" fmla="*/ 120746 h 154350"/>
                    <a:gd name="connsiteX22" fmla="*/ 119391 w 141540"/>
                    <a:gd name="connsiteY22" fmla="*/ 106185 h 154350"/>
                    <a:gd name="connsiteX23" fmla="*/ 110428 w 141540"/>
                    <a:gd name="connsiteY23" fmla="*/ 94800 h 154350"/>
                    <a:gd name="connsiteX24" fmla="*/ 101185 w 141540"/>
                    <a:gd name="connsiteY24" fmla="*/ 109385 h 154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41540" h="154350">
                      <a:moveTo>
                        <a:pt x="31444" y="14059"/>
                      </a:moveTo>
                      <a:cubicBezTo>
                        <a:pt x="49275" y="10927"/>
                        <a:pt x="62824" y="19774"/>
                        <a:pt x="62691" y="41079"/>
                      </a:cubicBezTo>
                      <a:cubicBezTo>
                        <a:pt x="62748" y="62339"/>
                        <a:pt x="49453" y="75895"/>
                        <a:pt x="31622" y="79027"/>
                      </a:cubicBezTo>
                      <a:cubicBezTo>
                        <a:pt x="13602" y="82182"/>
                        <a:pt x="55" y="73335"/>
                        <a:pt x="0" y="52075"/>
                      </a:cubicBezTo>
                      <a:cubicBezTo>
                        <a:pt x="130" y="30769"/>
                        <a:pt x="13613" y="17168"/>
                        <a:pt x="31444" y="14059"/>
                      </a:cubicBezTo>
                      <a:close/>
                      <a:moveTo>
                        <a:pt x="91650" y="5418"/>
                      </a:moveTo>
                      <a:lnTo>
                        <a:pt x="122619" y="0"/>
                      </a:lnTo>
                      <a:lnTo>
                        <a:pt x="50077" y="148933"/>
                      </a:lnTo>
                      <a:lnTo>
                        <a:pt x="19106" y="154351"/>
                      </a:lnTo>
                      <a:lnTo>
                        <a:pt x="91650" y="5418"/>
                      </a:lnTo>
                      <a:close/>
                      <a:moveTo>
                        <a:pt x="22336" y="48143"/>
                      </a:moveTo>
                      <a:cubicBezTo>
                        <a:pt x="22350" y="57058"/>
                        <a:pt x="25670" y="60533"/>
                        <a:pt x="31300" y="59550"/>
                      </a:cubicBezTo>
                      <a:cubicBezTo>
                        <a:pt x="36930" y="58567"/>
                        <a:pt x="40556" y="53858"/>
                        <a:pt x="40545" y="44965"/>
                      </a:cubicBezTo>
                      <a:cubicBezTo>
                        <a:pt x="40531" y="36050"/>
                        <a:pt x="37024" y="32621"/>
                        <a:pt x="31394" y="33604"/>
                      </a:cubicBezTo>
                      <a:cubicBezTo>
                        <a:pt x="25761" y="34587"/>
                        <a:pt x="22323" y="39250"/>
                        <a:pt x="22336" y="48143"/>
                      </a:cubicBezTo>
                      <a:close/>
                      <a:moveTo>
                        <a:pt x="110480" y="75255"/>
                      </a:moveTo>
                      <a:cubicBezTo>
                        <a:pt x="128311" y="72123"/>
                        <a:pt x="141670" y="80993"/>
                        <a:pt x="141540" y="102299"/>
                      </a:cubicBezTo>
                      <a:cubicBezTo>
                        <a:pt x="141597" y="123581"/>
                        <a:pt x="128302" y="137137"/>
                        <a:pt x="110471" y="140269"/>
                      </a:cubicBezTo>
                      <a:cubicBezTo>
                        <a:pt x="92640" y="143401"/>
                        <a:pt x="79093" y="134554"/>
                        <a:pt x="79224" y="113248"/>
                      </a:cubicBezTo>
                      <a:cubicBezTo>
                        <a:pt x="79166" y="91966"/>
                        <a:pt x="92647" y="78387"/>
                        <a:pt x="110480" y="75255"/>
                      </a:cubicBezTo>
                      <a:close/>
                      <a:moveTo>
                        <a:pt x="101185" y="109385"/>
                      </a:moveTo>
                      <a:cubicBezTo>
                        <a:pt x="101199" y="118278"/>
                        <a:pt x="104518" y="121775"/>
                        <a:pt x="110336" y="120746"/>
                      </a:cubicBezTo>
                      <a:cubicBezTo>
                        <a:pt x="115779" y="119786"/>
                        <a:pt x="119405" y="115100"/>
                        <a:pt x="119391" y="106185"/>
                      </a:cubicBezTo>
                      <a:cubicBezTo>
                        <a:pt x="119377" y="97292"/>
                        <a:pt x="115871" y="93840"/>
                        <a:pt x="110428" y="94800"/>
                      </a:cubicBezTo>
                      <a:cubicBezTo>
                        <a:pt x="104795" y="95783"/>
                        <a:pt x="101172" y="100492"/>
                        <a:pt x="101185" y="109385"/>
                      </a:cubicBezTo>
                      <a:close/>
                    </a:path>
                  </a:pathLst>
                </a:custGeom>
                <a:solidFill>
                  <a:srgbClr val="DBA12C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1" name="图形 1">
                <a:extLst>
                  <a:ext uri="{FF2B5EF4-FFF2-40B4-BE49-F238E27FC236}">
                    <a16:creationId xmlns:a16="http://schemas.microsoft.com/office/drawing/2014/main" id="{59A1A163-F2B8-9298-E112-7629F57FE4AD}"/>
                  </a:ext>
                </a:extLst>
              </p:cNvPr>
              <p:cNvGrpSpPr/>
              <p:nvPr/>
            </p:nvGrpSpPr>
            <p:grpSpPr>
              <a:xfrm>
                <a:off x="6654327" y="1527945"/>
                <a:ext cx="812195" cy="1183075"/>
                <a:chOff x="6654327" y="1527945"/>
                <a:chExt cx="812195" cy="1183075"/>
              </a:xfrm>
            </p:grpSpPr>
            <p:grpSp>
              <p:nvGrpSpPr>
                <p:cNvPr id="302" name="图形 1">
                  <a:extLst>
                    <a:ext uri="{FF2B5EF4-FFF2-40B4-BE49-F238E27FC236}">
                      <a16:creationId xmlns:a16="http://schemas.microsoft.com/office/drawing/2014/main" id="{D3B2D323-7181-21FF-0F52-150950BD91D0}"/>
                    </a:ext>
                  </a:extLst>
                </p:cNvPr>
                <p:cNvGrpSpPr/>
                <p:nvPr/>
              </p:nvGrpSpPr>
              <p:grpSpPr>
                <a:xfrm>
                  <a:off x="6654327" y="1527945"/>
                  <a:ext cx="812195" cy="1183075"/>
                  <a:chOff x="6654327" y="1527945"/>
                  <a:chExt cx="812195" cy="1183075"/>
                </a:xfrm>
              </p:grpSpPr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9D415AA8-CF95-CAE9-E2FC-B944AA207D3B}"/>
                      </a:ext>
                    </a:extLst>
                  </p:cNvPr>
                  <p:cNvSpPr/>
                  <p:nvPr/>
                </p:nvSpPr>
                <p:spPr>
                  <a:xfrm>
                    <a:off x="6814114" y="2467937"/>
                    <a:ext cx="499289" cy="242976"/>
                  </a:xfrm>
                  <a:custGeom>
                    <a:avLst/>
                    <a:gdLst>
                      <a:gd name="connsiteX0" fmla="*/ 249647 w 499289"/>
                      <a:gd name="connsiteY0" fmla="*/ 0 h 242976"/>
                      <a:gd name="connsiteX1" fmla="*/ 0 w 499289"/>
                      <a:gd name="connsiteY1" fmla="*/ 72864 h 242976"/>
                      <a:gd name="connsiteX2" fmla="*/ 249647 w 499289"/>
                      <a:gd name="connsiteY2" fmla="*/ 242977 h 242976"/>
                      <a:gd name="connsiteX3" fmla="*/ 499290 w 499289"/>
                      <a:gd name="connsiteY3" fmla="*/ 72864 h 242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289" h="242976">
                        <a:moveTo>
                          <a:pt x="249647" y="0"/>
                        </a:moveTo>
                        <a:lnTo>
                          <a:pt x="0" y="72864"/>
                        </a:lnTo>
                        <a:lnTo>
                          <a:pt x="249647" y="242977"/>
                        </a:lnTo>
                        <a:lnTo>
                          <a:pt x="499290" y="72864"/>
                        </a:lnTo>
                        <a:close/>
                      </a:path>
                    </a:pathLst>
                  </a:custGeom>
                  <a:gradFill>
                    <a:gsLst>
                      <a:gs pos="3720">
                        <a:srgbClr val="D4C95E"/>
                      </a:gs>
                      <a:gs pos="100000">
                        <a:srgbClr val="FF9444"/>
                      </a:gs>
                    </a:gsLst>
                    <a:lin ang="16200000" scaled="1"/>
                  </a:gra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27C8558D-582E-8AA3-713D-A473DB20A70A}"/>
                      </a:ext>
                    </a:extLst>
                  </p:cNvPr>
                  <p:cNvSpPr/>
                  <p:nvPr/>
                </p:nvSpPr>
                <p:spPr>
                  <a:xfrm>
                    <a:off x="6814114" y="2182927"/>
                    <a:ext cx="499289" cy="340227"/>
                  </a:xfrm>
                  <a:custGeom>
                    <a:avLst/>
                    <a:gdLst>
                      <a:gd name="connsiteX0" fmla="*/ 249647 w 499289"/>
                      <a:gd name="connsiteY0" fmla="*/ 0 h 340227"/>
                      <a:gd name="connsiteX1" fmla="*/ 0 w 499289"/>
                      <a:gd name="connsiteY1" fmla="*/ 170149 h 340227"/>
                      <a:gd name="connsiteX2" fmla="*/ 249647 w 499289"/>
                      <a:gd name="connsiteY2" fmla="*/ 340228 h 340227"/>
                      <a:gd name="connsiteX3" fmla="*/ 499290 w 499289"/>
                      <a:gd name="connsiteY3" fmla="*/ 170149 h 340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289" h="340227">
                        <a:moveTo>
                          <a:pt x="249647" y="0"/>
                        </a:moveTo>
                        <a:lnTo>
                          <a:pt x="0" y="170149"/>
                        </a:lnTo>
                        <a:lnTo>
                          <a:pt x="249647" y="340228"/>
                        </a:lnTo>
                        <a:lnTo>
                          <a:pt x="499290" y="170149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6C10456E-C1FC-3559-B1B5-388888EC9525}"/>
                      </a:ext>
                    </a:extLst>
                  </p:cNvPr>
                  <p:cNvSpPr/>
                  <p:nvPr/>
                </p:nvSpPr>
                <p:spPr>
                  <a:xfrm>
                    <a:off x="6814223" y="2353040"/>
                    <a:ext cx="249537" cy="357980"/>
                  </a:xfrm>
                  <a:custGeom>
                    <a:avLst/>
                    <a:gdLst>
                      <a:gd name="connsiteX0" fmla="*/ 249537 w 249537"/>
                      <a:gd name="connsiteY0" fmla="*/ 170225 h 357980"/>
                      <a:gd name="connsiteX1" fmla="*/ 249537 w 249537"/>
                      <a:gd name="connsiteY1" fmla="*/ 357981 h 357980"/>
                      <a:gd name="connsiteX2" fmla="*/ 0 w 249537"/>
                      <a:gd name="connsiteY2" fmla="*/ 193304 h 357980"/>
                      <a:gd name="connsiteX3" fmla="*/ 0 w 249537"/>
                      <a:gd name="connsiteY3" fmla="*/ 0 h 357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537" h="357980">
                        <a:moveTo>
                          <a:pt x="249537" y="170225"/>
                        </a:moveTo>
                        <a:lnTo>
                          <a:pt x="249537" y="357981"/>
                        </a:lnTo>
                        <a:lnTo>
                          <a:pt x="0" y="1933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A4368D7E-48CD-A4D1-362F-6D10F5EB07B3}"/>
                      </a:ext>
                    </a:extLst>
                  </p:cNvPr>
                  <p:cNvSpPr/>
                  <p:nvPr/>
                </p:nvSpPr>
                <p:spPr>
                  <a:xfrm>
                    <a:off x="7063761" y="2353040"/>
                    <a:ext cx="249642" cy="357980"/>
                  </a:xfrm>
                  <a:custGeom>
                    <a:avLst/>
                    <a:gdLst>
                      <a:gd name="connsiteX0" fmla="*/ 249643 w 249642"/>
                      <a:gd name="connsiteY0" fmla="*/ 0 h 357980"/>
                      <a:gd name="connsiteX1" fmla="*/ 249643 w 249642"/>
                      <a:gd name="connsiteY1" fmla="*/ 193304 h 357980"/>
                      <a:gd name="connsiteX2" fmla="*/ 0 w 249642"/>
                      <a:gd name="connsiteY2" fmla="*/ 357981 h 357980"/>
                      <a:gd name="connsiteX3" fmla="*/ 0 w 249642"/>
                      <a:gd name="connsiteY3" fmla="*/ 170225 h 357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642" h="357980">
                        <a:moveTo>
                          <a:pt x="249643" y="0"/>
                        </a:moveTo>
                        <a:lnTo>
                          <a:pt x="249643" y="193304"/>
                        </a:lnTo>
                        <a:lnTo>
                          <a:pt x="0" y="357981"/>
                        </a:lnTo>
                        <a:lnTo>
                          <a:pt x="0" y="17022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BF188E1A-3475-99B7-B50A-1C5FC835CAAC}"/>
                      </a:ext>
                    </a:extLst>
                  </p:cNvPr>
                  <p:cNvSpPr/>
                  <p:nvPr/>
                </p:nvSpPr>
                <p:spPr>
                  <a:xfrm>
                    <a:off x="6902452" y="2247098"/>
                    <a:ext cx="314574" cy="399574"/>
                  </a:xfrm>
                  <a:custGeom>
                    <a:avLst/>
                    <a:gdLst>
                      <a:gd name="connsiteX0" fmla="*/ 0 w 314574"/>
                      <a:gd name="connsiteY0" fmla="*/ 182071 h 399574"/>
                      <a:gd name="connsiteX1" fmla="*/ 257616 w 314574"/>
                      <a:gd name="connsiteY1" fmla="*/ 0 h 399574"/>
                      <a:gd name="connsiteX2" fmla="*/ 314574 w 314574"/>
                      <a:gd name="connsiteY2" fmla="*/ 38805 h 399574"/>
                      <a:gd name="connsiteX3" fmla="*/ 64131 w 314574"/>
                      <a:gd name="connsiteY3" fmla="*/ 209859 h 399574"/>
                      <a:gd name="connsiteX4" fmla="*/ 64131 w 314574"/>
                      <a:gd name="connsiteY4" fmla="*/ 399575 h 399574"/>
                      <a:gd name="connsiteX5" fmla="*/ 0 w 314574"/>
                      <a:gd name="connsiteY5" fmla="*/ 357471 h 399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574" h="399574">
                        <a:moveTo>
                          <a:pt x="0" y="182071"/>
                        </a:moveTo>
                        <a:lnTo>
                          <a:pt x="257616" y="0"/>
                        </a:lnTo>
                        <a:lnTo>
                          <a:pt x="314574" y="38805"/>
                        </a:lnTo>
                        <a:lnTo>
                          <a:pt x="64131" y="209859"/>
                        </a:lnTo>
                        <a:lnTo>
                          <a:pt x="64131" y="399575"/>
                        </a:lnTo>
                        <a:lnTo>
                          <a:pt x="0" y="35747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  <a:alpha val="2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F2217EAD-DEEF-11C3-B4C4-DF7404FD420A}"/>
                      </a:ext>
                    </a:extLst>
                  </p:cNvPr>
                  <p:cNvSpPr/>
                  <p:nvPr/>
                </p:nvSpPr>
                <p:spPr>
                  <a:xfrm>
                    <a:off x="6910496" y="2249452"/>
                    <a:ext cx="322760" cy="392291"/>
                  </a:xfrm>
                  <a:custGeom>
                    <a:avLst/>
                    <a:gdLst>
                      <a:gd name="connsiteX0" fmla="*/ 322760 w 322760"/>
                      <a:gd name="connsiteY0" fmla="*/ 174714 h 392291"/>
                      <a:gd name="connsiteX1" fmla="*/ 56883 w 322760"/>
                      <a:gd name="connsiteY1" fmla="*/ 0 h 392291"/>
                      <a:gd name="connsiteX2" fmla="*/ 0 w 322760"/>
                      <a:gd name="connsiteY2" fmla="*/ 38841 h 392291"/>
                      <a:gd name="connsiteX3" fmla="*/ 258702 w 322760"/>
                      <a:gd name="connsiteY3" fmla="*/ 202505 h 392291"/>
                      <a:gd name="connsiteX4" fmla="*/ 258702 w 322760"/>
                      <a:gd name="connsiteY4" fmla="*/ 392291 h 392291"/>
                      <a:gd name="connsiteX5" fmla="*/ 322760 w 322760"/>
                      <a:gd name="connsiteY5" fmla="*/ 350153 h 392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2760" h="392291">
                        <a:moveTo>
                          <a:pt x="322760" y="174714"/>
                        </a:moveTo>
                        <a:lnTo>
                          <a:pt x="56883" y="0"/>
                        </a:lnTo>
                        <a:lnTo>
                          <a:pt x="0" y="38841"/>
                        </a:lnTo>
                        <a:lnTo>
                          <a:pt x="258702" y="202505"/>
                        </a:lnTo>
                        <a:lnTo>
                          <a:pt x="258702" y="392291"/>
                        </a:lnTo>
                        <a:lnTo>
                          <a:pt x="322760" y="35015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  <a:alpha val="2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7F1046A1-0F30-CADC-1C00-6D218B669195}"/>
                      </a:ext>
                    </a:extLst>
                  </p:cNvPr>
                  <p:cNvSpPr/>
                  <p:nvPr/>
                </p:nvSpPr>
                <p:spPr>
                  <a:xfrm>
                    <a:off x="6665566" y="1850420"/>
                    <a:ext cx="796380" cy="502656"/>
                  </a:xfrm>
                  <a:custGeom>
                    <a:avLst/>
                    <a:gdLst>
                      <a:gd name="connsiteX0" fmla="*/ 794075 w 796380"/>
                      <a:gd name="connsiteY0" fmla="*/ 38153 h 502656"/>
                      <a:gd name="connsiteX1" fmla="*/ 418049 w 796380"/>
                      <a:gd name="connsiteY1" fmla="*/ 466426 h 502656"/>
                      <a:gd name="connsiteX2" fmla="*/ 563342 w 796380"/>
                      <a:gd name="connsiteY2" fmla="*/ 2 h 502656"/>
                      <a:gd name="connsiteX3" fmla="*/ 398195 w 796380"/>
                      <a:gd name="connsiteY3" fmla="*/ 484798 h 502656"/>
                      <a:gd name="connsiteX4" fmla="*/ 233043 w 796380"/>
                      <a:gd name="connsiteY4" fmla="*/ 2 h 502656"/>
                      <a:gd name="connsiteX5" fmla="*/ 378227 w 796380"/>
                      <a:gd name="connsiteY5" fmla="*/ 466426 h 502656"/>
                      <a:gd name="connsiteX6" fmla="*/ 2314 w 796380"/>
                      <a:gd name="connsiteY6" fmla="*/ 38153 h 502656"/>
                      <a:gd name="connsiteX7" fmla="*/ 1663 w 796380"/>
                      <a:gd name="connsiteY7" fmla="*/ 47427 h 502656"/>
                      <a:gd name="connsiteX8" fmla="*/ 389860 w 796380"/>
                      <a:gd name="connsiteY8" fmla="*/ 500339 h 502656"/>
                      <a:gd name="connsiteX9" fmla="*/ 394860 w 796380"/>
                      <a:gd name="connsiteY9" fmla="*/ 502657 h 502656"/>
                      <a:gd name="connsiteX10" fmla="*/ 398046 w 796380"/>
                      <a:gd name="connsiteY10" fmla="*/ 501788 h 502656"/>
                      <a:gd name="connsiteX11" fmla="*/ 398195 w 796380"/>
                      <a:gd name="connsiteY11" fmla="*/ 501751 h 502656"/>
                      <a:gd name="connsiteX12" fmla="*/ 398229 w 796380"/>
                      <a:gd name="connsiteY12" fmla="*/ 501788 h 502656"/>
                      <a:gd name="connsiteX13" fmla="*/ 401526 w 796380"/>
                      <a:gd name="connsiteY13" fmla="*/ 502657 h 502656"/>
                      <a:gd name="connsiteX14" fmla="*/ 406525 w 796380"/>
                      <a:gd name="connsiteY14" fmla="*/ 500339 h 502656"/>
                      <a:gd name="connsiteX15" fmla="*/ 794761 w 796380"/>
                      <a:gd name="connsiteY15" fmla="*/ 47427 h 502656"/>
                      <a:gd name="connsiteX16" fmla="*/ 794075 w 796380"/>
                      <a:gd name="connsiteY16" fmla="*/ 38153 h 5026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96380" h="502656">
                        <a:moveTo>
                          <a:pt x="794075" y="38153"/>
                        </a:moveTo>
                        <a:cubicBezTo>
                          <a:pt x="791284" y="35688"/>
                          <a:pt x="418049" y="466426"/>
                          <a:pt x="418049" y="466426"/>
                        </a:cubicBezTo>
                        <a:cubicBezTo>
                          <a:pt x="418049" y="466426"/>
                          <a:pt x="566819" y="1195"/>
                          <a:pt x="563342" y="2"/>
                        </a:cubicBezTo>
                        <a:cubicBezTo>
                          <a:pt x="559938" y="-1086"/>
                          <a:pt x="398195" y="484798"/>
                          <a:pt x="398195" y="484798"/>
                        </a:cubicBezTo>
                        <a:cubicBezTo>
                          <a:pt x="398195" y="484798"/>
                          <a:pt x="236485" y="-1086"/>
                          <a:pt x="233043" y="2"/>
                        </a:cubicBezTo>
                        <a:cubicBezTo>
                          <a:pt x="229529" y="1197"/>
                          <a:pt x="378227" y="466426"/>
                          <a:pt x="378227" y="466426"/>
                        </a:cubicBezTo>
                        <a:cubicBezTo>
                          <a:pt x="378227" y="466426"/>
                          <a:pt x="5067" y="35688"/>
                          <a:pt x="2314" y="38153"/>
                        </a:cubicBezTo>
                        <a:cubicBezTo>
                          <a:pt x="-477" y="40473"/>
                          <a:pt x="-804" y="44602"/>
                          <a:pt x="1663" y="47427"/>
                        </a:cubicBezTo>
                        <a:lnTo>
                          <a:pt x="389860" y="500339"/>
                        </a:lnTo>
                        <a:cubicBezTo>
                          <a:pt x="391092" y="501786"/>
                          <a:pt x="393010" y="502657"/>
                          <a:pt x="394860" y="502657"/>
                        </a:cubicBezTo>
                        <a:cubicBezTo>
                          <a:pt x="395945" y="502657"/>
                          <a:pt x="397109" y="502332"/>
                          <a:pt x="398046" y="501788"/>
                        </a:cubicBezTo>
                        <a:cubicBezTo>
                          <a:pt x="398195" y="501751"/>
                          <a:pt x="398195" y="501751"/>
                          <a:pt x="398195" y="501751"/>
                        </a:cubicBezTo>
                        <a:cubicBezTo>
                          <a:pt x="398195" y="501751"/>
                          <a:pt x="398229" y="501751"/>
                          <a:pt x="398229" y="501788"/>
                        </a:cubicBezTo>
                        <a:cubicBezTo>
                          <a:pt x="399281" y="502332"/>
                          <a:pt x="400403" y="502657"/>
                          <a:pt x="401526" y="502657"/>
                        </a:cubicBezTo>
                        <a:cubicBezTo>
                          <a:pt x="403411" y="502657"/>
                          <a:pt x="405220" y="501788"/>
                          <a:pt x="406525" y="500339"/>
                        </a:cubicBezTo>
                        <a:lnTo>
                          <a:pt x="794761" y="47427"/>
                        </a:lnTo>
                        <a:cubicBezTo>
                          <a:pt x="797189" y="44602"/>
                          <a:pt x="796828" y="40471"/>
                          <a:pt x="794075" y="38153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任意多边形: 形状 309">
                    <a:extLst>
                      <a:ext uri="{FF2B5EF4-FFF2-40B4-BE49-F238E27FC236}">
                        <a16:creationId xmlns:a16="http://schemas.microsoft.com/office/drawing/2014/main" id="{422469C1-AAB7-7DB3-D9C9-568A40DDB5AA}"/>
                      </a:ext>
                    </a:extLst>
                  </p:cNvPr>
                  <p:cNvSpPr/>
                  <p:nvPr/>
                </p:nvSpPr>
                <p:spPr>
                  <a:xfrm>
                    <a:off x="6654327" y="1527947"/>
                    <a:ext cx="812195" cy="372508"/>
                  </a:xfrm>
                  <a:custGeom>
                    <a:avLst/>
                    <a:gdLst>
                      <a:gd name="connsiteX0" fmla="*/ 812195 w 812195"/>
                      <a:gd name="connsiteY0" fmla="*/ 372508 h 372508"/>
                      <a:gd name="connsiteX1" fmla="*/ 643822 w 812195"/>
                      <a:gd name="connsiteY1" fmla="*/ 337507 h 372508"/>
                      <a:gd name="connsiteX2" fmla="*/ 496862 w 812195"/>
                      <a:gd name="connsiteY2" fmla="*/ 323702 h 372508"/>
                      <a:gd name="connsiteX3" fmla="*/ 406099 w 812195"/>
                      <a:gd name="connsiteY3" fmla="*/ 321382 h 372508"/>
                      <a:gd name="connsiteX4" fmla="*/ 315335 w 812195"/>
                      <a:gd name="connsiteY4" fmla="*/ 323702 h 372508"/>
                      <a:gd name="connsiteX5" fmla="*/ 168373 w 812195"/>
                      <a:gd name="connsiteY5" fmla="*/ 337507 h 372508"/>
                      <a:gd name="connsiteX6" fmla="*/ 0 w 812195"/>
                      <a:gd name="connsiteY6" fmla="*/ 372508 h 372508"/>
                      <a:gd name="connsiteX7" fmla="*/ 406099 w 812195"/>
                      <a:gd name="connsiteY7" fmla="*/ 0 h 372508"/>
                      <a:gd name="connsiteX8" fmla="*/ 812195 w 812195"/>
                      <a:gd name="connsiteY8" fmla="*/ 372508 h 372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2195" h="372508">
                        <a:moveTo>
                          <a:pt x="812195" y="372508"/>
                        </a:moveTo>
                        <a:cubicBezTo>
                          <a:pt x="761652" y="358015"/>
                          <a:pt x="704945" y="346169"/>
                          <a:pt x="643822" y="337507"/>
                        </a:cubicBezTo>
                        <a:cubicBezTo>
                          <a:pt x="597190" y="330949"/>
                          <a:pt x="547986" y="326203"/>
                          <a:pt x="496862" y="323702"/>
                        </a:cubicBezTo>
                        <a:cubicBezTo>
                          <a:pt x="467261" y="322143"/>
                          <a:pt x="436896" y="321382"/>
                          <a:pt x="406099" y="321382"/>
                        </a:cubicBezTo>
                        <a:cubicBezTo>
                          <a:pt x="375302" y="321382"/>
                          <a:pt x="345010" y="322143"/>
                          <a:pt x="315335" y="323702"/>
                        </a:cubicBezTo>
                        <a:cubicBezTo>
                          <a:pt x="264211" y="326203"/>
                          <a:pt x="215005" y="330949"/>
                          <a:pt x="168373" y="337507"/>
                        </a:cubicBezTo>
                        <a:cubicBezTo>
                          <a:pt x="107252" y="346167"/>
                          <a:pt x="50544" y="358015"/>
                          <a:pt x="0" y="372508"/>
                        </a:cubicBezTo>
                        <a:cubicBezTo>
                          <a:pt x="17755" y="163771"/>
                          <a:pt x="192831" y="0"/>
                          <a:pt x="406099" y="0"/>
                        </a:cubicBezTo>
                        <a:cubicBezTo>
                          <a:pt x="619364" y="0"/>
                          <a:pt x="794444" y="163771"/>
                          <a:pt x="812195" y="3725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任意多边形: 形状 310">
                    <a:extLst>
                      <a:ext uri="{FF2B5EF4-FFF2-40B4-BE49-F238E27FC236}">
                        <a16:creationId xmlns:a16="http://schemas.microsoft.com/office/drawing/2014/main" id="{52D0D8A4-E75C-238F-1F6D-04BB22627ACE}"/>
                      </a:ext>
                    </a:extLst>
                  </p:cNvPr>
                  <p:cNvSpPr/>
                  <p:nvPr/>
                </p:nvSpPr>
                <p:spPr>
                  <a:xfrm>
                    <a:off x="6822700" y="1527947"/>
                    <a:ext cx="237725" cy="337509"/>
                  </a:xfrm>
                  <a:custGeom>
                    <a:avLst/>
                    <a:gdLst>
                      <a:gd name="connsiteX0" fmla="*/ 237726 w 237725"/>
                      <a:gd name="connsiteY0" fmla="*/ 0 h 337509"/>
                      <a:gd name="connsiteX1" fmla="*/ 146962 w 237725"/>
                      <a:gd name="connsiteY1" fmla="*/ 323704 h 337509"/>
                      <a:gd name="connsiteX2" fmla="*/ 0 w 237725"/>
                      <a:gd name="connsiteY2" fmla="*/ 337510 h 337509"/>
                      <a:gd name="connsiteX3" fmla="*/ 237726 w 237725"/>
                      <a:gd name="connsiteY3" fmla="*/ 0 h 3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725" h="337509">
                        <a:moveTo>
                          <a:pt x="237726" y="0"/>
                        </a:moveTo>
                        <a:cubicBezTo>
                          <a:pt x="193051" y="0"/>
                          <a:pt x="155766" y="138808"/>
                          <a:pt x="146962" y="323704"/>
                        </a:cubicBezTo>
                        <a:cubicBezTo>
                          <a:pt x="95838" y="326205"/>
                          <a:pt x="46632" y="330951"/>
                          <a:pt x="0" y="337510"/>
                        </a:cubicBezTo>
                        <a:cubicBezTo>
                          <a:pt x="19676" y="145838"/>
                          <a:pt x="118591" y="0"/>
                          <a:pt x="23772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任意多边形: 形状 311">
                    <a:extLst>
                      <a:ext uri="{FF2B5EF4-FFF2-40B4-BE49-F238E27FC236}">
                        <a16:creationId xmlns:a16="http://schemas.microsoft.com/office/drawing/2014/main" id="{910EB20A-9939-3098-012C-5C791A5F45E8}"/>
                      </a:ext>
                    </a:extLst>
                  </p:cNvPr>
                  <p:cNvSpPr/>
                  <p:nvPr/>
                </p:nvSpPr>
                <p:spPr>
                  <a:xfrm>
                    <a:off x="7060426" y="1527945"/>
                    <a:ext cx="237723" cy="337509"/>
                  </a:xfrm>
                  <a:custGeom>
                    <a:avLst/>
                    <a:gdLst>
                      <a:gd name="connsiteX0" fmla="*/ 237723 w 237723"/>
                      <a:gd name="connsiteY0" fmla="*/ 337510 h 337509"/>
                      <a:gd name="connsiteX1" fmla="*/ 90763 w 237723"/>
                      <a:gd name="connsiteY1" fmla="*/ 323704 h 337509"/>
                      <a:gd name="connsiteX2" fmla="*/ 0 w 237723"/>
                      <a:gd name="connsiteY2" fmla="*/ 0 h 337509"/>
                      <a:gd name="connsiteX3" fmla="*/ 237723 w 237723"/>
                      <a:gd name="connsiteY3" fmla="*/ 337510 h 337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723" h="337509">
                        <a:moveTo>
                          <a:pt x="237723" y="337510"/>
                        </a:moveTo>
                        <a:cubicBezTo>
                          <a:pt x="191091" y="330951"/>
                          <a:pt x="141887" y="326205"/>
                          <a:pt x="90763" y="323704"/>
                        </a:cubicBezTo>
                        <a:cubicBezTo>
                          <a:pt x="81958" y="138808"/>
                          <a:pt x="44675" y="0"/>
                          <a:pt x="0" y="0"/>
                        </a:cubicBezTo>
                        <a:cubicBezTo>
                          <a:pt x="119133" y="2"/>
                          <a:pt x="218048" y="145840"/>
                          <a:pt x="237723" y="3375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3" name="图形 1">
                  <a:extLst>
                    <a:ext uri="{FF2B5EF4-FFF2-40B4-BE49-F238E27FC236}">
                      <a16:creationId xmlns:a16="http://schemas.microsoft.com/office/drawing/2014/main" id="{E950B7A4-414A-A9F7-486D-30DFB0B57C47}"/>
                    </a:ext>
                  </a:extLst>
                </p:cNvPr>
                <p:cNvGrpSpPr/>
                <p:nvPr/>
              </p:nvGrpSpPr>
              <p:grpSpPr>
                <a:xfrm>
                  <a:off x="6695637" y="2367750"/>
                  <a:ext cx="315120" cy="314210"/>
                  <a:chOff x="6695637" y="2367750"/>
                  <a:chExt cx="315120" cy="314210"/>
                </a:xfrm>
              </p:grpSpPr>
              <p:sp>
                <p:nvSpPr>
                  <p:cNvPr id="314" name="任意多边形: 形状 313">
                    <a:extLst>
                      <a:ext uri="{FF2B5EF4-FFF2-40B4-BE49-F238E27FC236}">
                        <a16:creationId xmlns:a16="http://schemas.microsoft.com/office/drawing/2014/main" id="{D7CD1338-3586-5574-50FC-DB91791EF38E}"/>
                      </a:ext>
                    </a:extLst>
                  </p:cNvPr>
                  <p:cNvSpPr/>
                  <p:nvPr/>
                </p:nvSpPr>
                <p:spPr>
                  <a:xfrm>
                    <a:off x="6695637" y="2367750"/>
                    <a:ext cx="315120" cy="314210"/>
                  </a:xfrm>
                  <a:custGeom>
                    <a:avLst/>
                    <a:gdLst>
                      <a:gd name="connsiteX0" fmla="*/ 315120 w 315120"/>
                      <a:gd name="connsiteY0" fmla="*/ 91163 h 314210"/>
                      <a:gd name="connsiteX1" fmla="*/ 224718 w 315120"/>
                      <a:gd name="connsiteY1" fmla="*/ 0 h 314210"/>
                      <a:gd name="connsiteX2" fmla="*/ 173919 w 315120"/>
                      <a:gd name="connsiteY2" fmla="*/ 26017 h 314210"/>
                      <a:gd name="connsiteX3" fmla="*/ 0 w 315120"/>
                      <a:gd name="connsiteY3" fmla="*/ 198413 h 314210"/>
                      <a:gd name="connsiteX4" fmla="*/ 12175 w 315120"/>
                      <a:gd name="connsiteY4" fmla="*/ 210806 h 314210"/>
                      <a:gd name="connsiteX5" fmla="*/ 102504 w 315120"/>
                      <a:gd name="connsiteY5" fmla="*/ 301894 h 314210"/>
                      <a:gd name="connsiteX6" fmla="*/ 114716 w 315120"/>
                      <a:gd name="connsiteY6" fmla="*/ 314211 h 314210"/>
                      <a:gd name="connsiteX7" fmla="*/ 288596 w 315120"/>
                      <a:gd name="connsiteY7" fmla="*/ 141743 h 314210"/>
                      <a:gd name="connsiteX8" fmla="*/ 315120 w 315120"/>
                      <a:gd name="connsiteY8" fmla="*/ 91163 h 314210"/>
                      <a:gd name="connsiteX9" fmla="*/ 240988 w 315120"/>
                      <a:gd name="connsiteY9" fmla="*/ 74279 h 314210"/>
                      <a:gd name="connsiteX10" fmla="*/ 241095 w 315120"/>
                      <a:gd name="connsiteY10" fmla="*/ 54967 h 314210"/>
                      <a:gd name="connsiteX11" fmla="*/ 260444 w 315120"/>
                      <a:gd name="connsiteY11" fmla="*/ 54967 h 314210"/>
                      <a:gd name="connsiteX12" fmla="*/ 260371 w 315120"/>
                      <a:gd name="connsiteY12" fmla="*/ 74350 h 314210"/>
                      <a:gd name="connsiteX13" fmla="*/ 240988 w 315120"/>
                      <a:gd name="connsiteY13" fmla="*/ 74279 h 314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15120" h="314210">
                        <a:moveTo>
                          <a:pt x="315120" y="91163"/>
                        </a:moveTo>
                        <a:lnTo>
                          <a:pt x="224718" y="0"/>
                        </a:lnTo>
                        <a:lnTo>
                          <a:pt x="173919" y="26017"/>
                        </a:lnTo>
                        <a:lnTo>
                          <a:pt x="0" y="198413"/>
                        </a:lnTo>
                        <a:lnTo>
                          <a:pt x="12175" y="210806"/>
                        </a:lnTo>
                        <a:lnTo>
                          <a:pt x="102504" y="301894"/>
                        </a:lnTo>
                        <a:lnTo>
                          <a:pt x="114716" y="314211"/>
                        </a:lnTo>
                        <a:lnTo>
                          <a:pt x="288596" y="141743"/>
                        </a:lnTo>
                        <a:lnTo>
                          <a:pt x="315120" y="91163"/>
                        </a:lnTo>
                        <a:close/>
                        <a:moveTo>
                          <a:pt x="240988" y="74279"/>
                        </a:moveTo>
                        <a:cubicBezTo>
                          <a:pt x="235661" y="68880"/>
                          <a:pt x="235769" y="60220"/>
                          <a:pt x="241095" y="54967"/>
                        </a:cubicBezTo>
                        <a:cubicBezTo>
                          <a:pt x="246456" y="49567"/>
                          <a:pt x="255044" y="49567"/>
                          <a:pt x="260444" y="54967"/>
                        </a:cubicBezTo>
                        <a:cubicBezTo>
                          <a:pt x="265770" y="60366"/>
                          <a:pt x="265770" y="69062"/>
                          <a:pt x="260371" y="74350"/>
                        </a:cubicBezTo>
                        <a:cubicBezTo>
                          <a:pt x="255008" y="79642"/>
                          <a:pt x="246348" y="79569"/>
                          <a:pt x="240988" y="74279"/>
                        </a:cubicBezTo>
                        <a:close/>
                      </a:path>
                    </a:pathLst>
                  </a:custGeom>
                  <a:solidFill>
                    <a:srgbClr val="F2CD33"/>
                  </a:solidFill>
                  <a:ln w="22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5" name="图形 1">
                    <a:extLst>
                      <a:ext uri="{FF2B5EF4-FFF2-40B4-BE49-F238E27FC236}">
                        <a16:creationId xmlns:a16="http://schemas.microsoft.com/office/drawing/2014/main" id="{295D68C6-9DEA-A33C-BA1D-687B81C59C29}"/>
                      </a:ext>
                    </a:extLst>
                  </p:cNvPr>
                  <p:cNvGrpSpPr/>
                  <p:nvPr/>
                </p:nvGrpSpPr>
                <p:grpSpPr>
                  <a:xfrm>
                    <a:off x="6777009" y="2451630"/>
                    <a:ext cx="150265" cy="153008"/>
                    <a:chOff x="6777009" y="2451630"/>
                    <a:chExt cx="150265" cy="153008"/>
                  </a:xfrm>
                  <a:solidFill>
                    <a:srgbClr val="DBA12C"/>
                  </a:solidFill>
                </p:grpSpPr>
                <p:sp>
                  <p:nvSpPr>
                    <p:cNvPr id="316" name="任意多边形: 形状 315">
                      <a:extLst>
                        <a:ext uri="{FF2B5EF4-FFF2-40B4-BE49-F238E27FC236}">
                          <a16:creationId xmlns:a16="http://schemas.microsoft.com/office/drawing/2014/main" id="{5CD2E8ED-9FBB-9CC3-8571-EE74DCF8FA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77009" y="2549423"/>
                      <a:ext cx="49102" cy="55216"/>
                    </a:xfrm>
                    <a:custGeom>
                      <a:avLst/>
                      <a:gdLst>
                        <a:gd name="connsiteX0" fmla="*/ 34610 w 49102"/>
                        <a:gd name="connsiteY0" fmla="*/ 39493 h 55216"/>
                        <a:gd name="connsiteX1" fmla="*/ 37146 w 49102"/>
                        <a:gd name="connsiteY1" fmla="*/ 36450 h 55216"/>
                        <a:gd name="connsiteX2" fmla="*/ 38124 w 49102"/>
                        <a:gd name="connsiteY2" fmla="*/ 33915 h 55216"/>
                        <a:gd name="connsiteX3" fmla="*/ 37870 w 49102"/>
                        <a:gd name="connsiteY3" fmla="*/ 31958 h 55216"/>
                        <a:gd name="connsiteX4" fmla="*/ 36711 w 49102"/>
                        <a:gd name="connsiteY4" fmla="*/ 30219 h 55216"/>
                        <a:gd name="connsiteX5" fmla="*/ 32217 w 49102"/>
                        <a:gd name="connsiteY5" fmla="*/ 28950 h 55216"/>
                        <a:gd name="connsiteX6" fmla="*/ 24209 w 49102"/>
                        <a:gd name="connsiteY6" fmla="*/ 32029 h 55216"/>
                        <a:gd name="connsiteX7" fmla="*/ 19319 w 49102"/>
                        <a:gd name="connsiteY7" fmla="*/ 34132 h 55216"/>
                        <a:gd name="connsiteX8" fmla="*/ 14320 w 49102"/>
                        <a:gd name="connsiteY8" fmla="*/ 35218 h 55216"/>
                        <a:gd name="connsiteX9" fmla="*/ 9281 w 49102"/>
                        <a:gd name="connsiteY9" fmla="*/ 34567 h 55216"/>
                        <a:gd name="connsiteX10" fmla="*/ 4282 w 49102"/>
                        <a:gd name="connsiteY10" fmla="*/ 31305 h 55216"/>
                        <a:gd name="connsiteX11" fmla="*/ 805 w 49102"/>
                        <a:gd name="connsiteY11" fmla="*/ 26012 h 55216"/>
                        <a:gd name="connsiteX12" fmla="*/ 80 w 49102"/>
                        <a:gd name="connsiteY12" fmla="*/ 20071 h 55216"/>
                        <a:gd name="connsiteX13" fmla="*/ 2037 w 49102"/>
                        <a:gd name="connsiteY13" fmla="*/ 13947 h 55216"/>
                        <a:gd name="connsiteX14" fmla="*/ 6602 w 49102"/>
                        <a:gd name="connsiteY14" fmla="*/ 7969 h 55216"/>
                        <a:gd name="connsiteX15" fmla="*/ 13524 w 49102"/>
                        <a:gd name="connsiteY15" fmla="*/ 2533 h 55216"/>
                        <a:gd name="connsiteX16" fmla="*/ 19429 w 49102"/>
                        <a:gd name="connsiteY16" fmla="*/ 0 h 55216"/>
                        <a:gd name="connsiteX17" fmla="*/ 23416 w 49102"/>
                        <a:gd name="connsiteY17" fmla="*/ 8403 h 55216"/>
                        <a:gd name="connsiteX18" fmla="*/ 18778 w 49102"/>
                        <a:gd name="connsiteY18" fmla="*/ 10360 h 55216"/>
                        <a:gd name="connsiteX19" fmla="*/ 13886 w 49102"/>
                        <a:gd name="connsiteY19" fmla="*/ 14130 h 55216"/>
                        <a:gd name="connsiteX20" fmla="*/ 10589 w 49102"/>
                        <a:gd name="connsiteY20" fmla="*/ 18946 h 55216"/>
                        <a:gd name="connsiteX21" fmla="*/ 11675 w 49102"/>
                        <a:gd name="connsiteY21" fmla="*/ 22643 h 55216"/>
                        <a:gd name="connsiteX22" fmla="*/ 13778 w 49102"/>
                        <a:gd name="connsiteY22" fmla="*/ 23765 h 55216"/>
                        <a:gd name="connsiteX23" fmla="*/ 16279 w 49102"/>
                        <a:gd name="connsiteY23" fmla="*/ 23621 h 55216"/>
                        <a:gd name="connsiteX24" fmla="*/ 19178 w 49102"/>
                        <a:gd name="connsiteY24" fmla="*/ 22679 h 55216"/>
                        <a:gd name="connsiteX25" fmla="*/ 22440 w 49102"/>
                        <a:gd name="connsiteY25" fmla="*/ 21230 h 55216"/>
                        <a:gd name="connsiteX26" fmla="*/ 29106 w 49102"/>
                        <a:gd name="connsiteY26" fmla="*/ 18478 h 55216"/>
                        <a:gd name="connsiteX27" fmla="*/ 34866 w 49102"/>
                        <a:gd name="connsiteY27" fmla="*/ 17392 h 55216"/>
                        <a:gd name="connsiteX28" fmla="*/ 39941 w 49102"/>
                        <a:gd name="connsiteY28" fmla="*/ 18512 h 55216"/>
                        <a:gd name="connsiteX29" fmla="*/ 44833 w 49102"/>
                        <a:gd name="connsiteY29" fmla="*/ 22099 h 55216"/>
                        <a:gd name="connsiteX30" fmla="*/ 49001 w 49102"/>
                        <a:gd name="connsiteY30" fmla="*/ 33186 h 55216"/>
                        <a:gd name="connsiteX31" fmla="*/ 41354 w 49102"/>
                        <a:gd name="connsiteY31" fmla="*/ 46228 h 55216"/>
                        <a:gd name="connsiteX32" fmla="*/ 36899 w 49102"/>
                        <a:gd name="connsiteY32" fmla="*/ 50141 h 55216"/>
                        <a:gd name="connsiteX33" fmla="*/ 32912 w 49102"/>
                        <a:gd name="connsiteY33" fmla="*/ 52676 h 55216"/>
                        <a:gd name="connsiteX34" fmla="*/ 29542 w 49102"/>
                        <a:gd name="connsiteY34" fmla="*/ 54345 h 55216"/>
                        <a:gd name="connsiteX35" fmla="*/ 27007 w 49102"/>
                        <a:gd name="connsiteY35" fmla="*/ 55216 h 55216"/>
                        <a:gd name="connsiteX36" fmla="*/ 22986 w 49102"/>
                        <a:gd name="connsiteY36" fmla="*/ 46772 h 55216"/>
                        <a:gd name="connsiteX37" fmla="*/ 28312 w 49102"/>
                        <a:gd name="connsiteY37" fmla="*/ 44417 h 55216"/>
                        <a:gd name="connsiteX38" fmla="*/ 34610 w 49102"/>
                        <a:gd name="connsiteY38" fmla="*/ 39493 h 552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49102" h="55216">
                          <a:moveTo>
                            <a:pt x="34610" y="39493"/>
                          </a:moveTo>
                          <a:cubicBezTo>
                            <a:pt x="35733" y="38407"/>
                            <a:pt x="36604" y="37394"/>
                            <a:pt x="37146" y="36450"/>
                          </a:cubicBezTo>
                          <a:cubicBezTo>
                            <a:pt x="37690" y="35506"/>
                            <a:pt x="37980" y="34786"/>
                            <a:pt x="38124" y="33915"/>
                          </a:cubicBezTo>
                          <a:cubicBezTo>
                            <a:pt x="38231" y="33188"/>
                            <a:pt x="38124" y="32464"/>
                            <a:pt x="37870" y="31958"/>
                          </a:cubicBezTo>
                          <a:cubicBezTo>
                            <a:pt x="37653" y="31307"/>
                            <a:pt x="37219" y="30690"/>
                            <a:pt x="36711" y="30219"/>
                          </a:cubicBezTo>
                          <a:cubicBezTo>
                            <a:pt x="35516" y="29057"/>
                            <a:pt x="34064" y="28696"/>
                            <a:pt x="32217" y="28950"/>
                          </a:cubicBezTo>
                          <a:cubicBezTo>
                            <a:pt x="30370" y="29275"/>
                            <a:pt x="27762" y="30253"/>
                            <a:pt x="24209" y="32029"/>
                          </a:cubicBezTo>
                          <a:cubicBezTo>
                            <a:pt x="22652" y="32827"/>
                            <a:pt x="21059" y="33481"/>
                            <a:pt x="19319" y="34132"/>
                          </a:cubicBezTo>
                          <a:cubicBezTo>
                            <a:pt x="17689" y="34711"/>
                            <a:pt x="16023" y="35145"/>
                            <a:pt x="14320" y="35218"/>
                          </a:cubicBezTo>
                          <a:cubicBezTo>
                            <a:pt x="12651" y="35289"/>
                            <a:pt x="10948" y="35072"/>
                            <a:pt x="9281" y="34567"/>
                          </a:cubicBezTo>
                          <a:cubicBezTo>
                            <a:pt x="7578" y="33986"/>
                            <a:pt x="5839" y="32861"/>
                            <a:pt x="4282" y="31305"/>
                          </a:cubicBezTo>
                          <a:cubicBezTo>
                            <a:pt x="2652" y="29707"/>
                            <a:pt x="1493" y="27860"/>
                            <a:pt x="805" y="26012"/>
                          </a:cubicBezTo>
                          <a:cubicBezTo>
                            <a:pt x="80" y="24131"/>
                            <a:pt x="-137" y="22174"/>
                            <a:pt x="80" y="20071"/>
                          </a:cubicBezTo>
                          <a:cubicBezTo>
                            <a:pt x="261" y="18078"/>
                            <a:pt x="915" y="16121"/>
                            <a:pt x="2037" y="13947"/>
                          </a:cubicBezTo>
                          <a:cubicBezTo>
                            <a:pt x="3086" y="11956"/>
                            <a:pt x="4646" y="9816"/>
                            <a:pt x="6602" y="7969"/>
                          </a:cubicBezTo>
                          <a:cubicBezTo>
                            <a:pt x="8993" y="5578"/>
                            <a:pt x="11241" y="3765"/>
                            <a:pt x="13524" y="2533"/>
                          </a:cubicBezTo>
                          <a:cubicBezTo>
                            <a:pt x="15733" y="1303"/>
                            <a:pt x="17653" y="505"/>
                            <a:pt x="19429" y="0"/>
                          </a:cubicBezTo>
                          <a:lnTo>
                            <a:pt x="23416" y="8403"/>
                          </a:lnTo>
                          <a:cubicBezTo>
                            <a:pt x="21930" y="8945"/>
                            <a:pt x="20371" y="9599"/>
                            <a:pt x="18778" y="10360"/>
                          </a:cubicBezTo>
                          <a:cubicBezTo>
                            <a:pt x="17148" y="11229"/>
                            <a:pt x="15589" y="12392"/>
                            <a:pt x="13886" y="14130"/>
                          </a:cubicBezTo>
                          <a:cubicBezTo>
                            <a:pt x="12002" y="16011"/>
                            <a:pt x="10840" y="17643"/>
                            <a:pt x="10589" y="18946"/>
                          </a:cubicBezTo>
                          <a:cubicBezTo>
                            <a:pt x="10265" y="20252"/>
                            <a:pt x="10697" y="21523"/>
                            <a:pt x="11675" y="22643"/>
                          </a:cubicBezTo>
                          <a:cubicBezTo>
                            <a:pt x="12363" y="23185"/>
                            <a:pt x="13088" y="23621"/>
                            <a:pt x="13778" y="23765"/>
                          </a:cubicBezTo>
                          <a:cubicBezTo>
                            <a:pt x="14612" y="23838"/>
                            <a:pt x="15371" y="23838"/>
                            <a:pt x="16279" y="23621"/>
                          </a:cubicBezTo>
                          <a:cubicBezTo>
                            <a:pt x="17148" y="23514"/>
                            <a:pt x="18199" y="23077"/>
                            <a:pt x="19178" y="22679"/>
                          </a:cubicBezTo>
                          <a:cubicBezTo>
                            <a:pt x="20193" y="22316"/>
                            <a:pt x="21244" y="21774"/>
                            <a:pt x="22440" y="21230"/>
                          </a:cubicBezTo>
                          <a:cubicBezTo>
                            <a:pt x="24941" y="20035"/>
                            <a:pt x="27151" y="19132"/>
                            <a:pt x="29106" y="18478"/>
                          </a:cubicBezTo>
                          <a:cubicBezTo>
                            <a:pt x="31243" y="17751"/>
                            <a:pt x="33092" y="17392"/>
                            <a:pt x="34866" y="17392"/>
                          </a:cubicBezTo>
                          <a:cubicBezTo>
                            <a:pt x="36606" y="17392"/>
                            <a:pt x="38346" y="17680"/>
                            <a:pt x="39941" y="18512"/>
                          </a:cubicBezTo>
                          <a:cubicBezTo>
                            <a:pt x="41498" y="19273"/>
                            <a:pt x="43238" y="20435"/>
                            <a:pt x="44833" y="22099"/>
                          </a:cubicBezTo>
                          <a:cubicBezTo>
                            <a:pt x="48130" y="25361"/>
                            <a:pt x="49506" y="29131"/>
                            <a:pt x="49001" y="33186"/>
                          </a:cubicBezTo>
                          <a:cubicBezTo>
                            <a:pt x="48530" y="37317"/>
                            <a:pt x="46029" y="41555"/>
                            <a:pt x="41354" y="46228"/>
                          </a:cubicBezTo>
                          <a:cubicBezTo>
                            <a:pt x="39761" y="47825"/>
                            <a:pt x="38311" y="49055"/>
                            <a:pt x="36899" y="50141"/>
                          </a:cubicBezTo>
                          <a:cubicBezTo>
                            <a:pt x="35522" y="51120"/>
                            <a:pt x="34181" y="52027"/>
                            <a:pt x="32912" y="52676"/>
                          </a:cubicBezTo>
                          <a:cubicBezTo>
                            <a:pt x="31680" y="53474"/>
                            <a:pt x="30521" y="53945"/>
                            <a:pt x="29542" y="54345"/>
                          </a:cubicBezTo>
                          <a:cubicBezTo>
                            <a:pt x="28564" y="54706"/>
                            <a:pt x="27695" y="55033"/>
                            <a:pt x="27007" y="55216"/>
                          </a:cubicBezTo>
                          <a:lnTo>
                            <a:pt x="22986" y="46772"/>
                          </a:lnTo>
                          <a:cubicBezTo>
                            <a:pt x="24545" y="46303"/>
                            <a:pt x="26356" y="45503"/>
                            <a:pt x="28312" y="44417"/>
                          </a:cubicBezTo>
                          <a:cubicBezTo>
                            <a:pt x="30372" y="43336"/>
                            <a:pt x="32436" y="41667"/>
                            <a:pt x="34610" y="39493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7" name="任意多边形: 形状 316">
                      <a:extLst>
                        <a:ext uri="{FF2B5EF4-FFF2-40B4-BE49-F238E27FC236}">
                          <a16:creationId xmlns:a16="http://schemas.microsoft.com/office/drawing/2014/main" id="{8A4CCE1E-ECA7-CDE1-93E1-76C2481F9F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12964" y="2522177"/>
                      <a:ext cx="56484" cy="56416"/>
                    </a:xfrm>
                    <a:custGeom>
                      <a:avLst/>
                      <a:gdLst>
                        <a:gd name="connsiteX0" fmla="*/ 48113 w 56484"/>
                        <a:gd name="connsiteY0" fmla="*/ 29423 h 56416"/>
                        <a:gd name="connsiteX1" fmla="*/ 43041 w 56484"/>
                        <a:gd name="connsiteY1" fmla="*/ 26959 h 56416"/>
                        <a:gd name="connsiteX2" fmla="*/ 37895 w 56484"/>
                        <a:gd name="connsiteY2" fmla="*/ 24458 h 56416"/>
                        <a:gd name="connsiteX3" fmla="*/ 24200 w 56484"/>
                        <a:gd name="connsiteY3" fmla="*/ 38156 h 56416"/>
                        <a:gd name="connsiteX4" fmla="*/ 26700 w 56484"/>
                        <a:gd name="connsiteY4" fmla="*/ 43265 h 56416"/>
                        <a:gd name="connsiteX5" fmla="*/ 29201 w 56484"/>
                        <a:gd name="connsiteY5" fmla="*/ 48264 h 56416"/>
                        <a:gd name="connsiteX6" fmla="*/ 21050 w 56484"/>
                        <a:gd name="connsiteY6" fmla="*/ 56416 h 56416"/>
                        <a:gd name="connsiteX7" fmla="*/ 14310 w 56484"/>
                        <a:gd name="connsiteY7" fmla="*/ 42177 h 56416"/>
                        <a:gd name="connsiteX8" fmla="*/ 8767 w 56484"/>
                        <a:gd name="connsiteY8" fmla="*/ 29711 h 56416"/>
                        <a:gd name="connsiteX9" fmla="*/ 4021 w 56484"/>
                        <a:gd name="connsiteY9" fmla="*/ 18336 h 56416"/>
                        <a:gd name="connsiteX10" fmla="*/ 0 w 56484"/>
                        <a:gd name="connsiteY10" fmla="*/ 7466 h 56416"/>
                        <a:gd name="connsiteX11" fmla="*/ 7571 w 56484"/>
                        <a:gd name="connsiteY11" fmla="*/ 0 h 56416"/>
                        <a:gd name="connsiteX12" fmla="*/ 18368 w 56484"/>
                        <a:gd name="connsiteY12" fmla="*/ 4021 h 56416"/>
                        <a:gd name="connsiteX13" fmla="*/ 29782 w 56484"/>
                        <a:gd name="connsiteY13" fmla="*/ 8769 h 56416"/>
                        <a:gd name="connsiteX14" fmla="*/ 42355 w 56484"/>
                        <a:gd name="connsiteY14" fmla="*/ 14276 h 56416"/>
                        <a:gd name="connsiteX15" fmla="*/ 56485 w 56484"/>
                        <a:gd name="connsiteY15" fmla="*/ 20979 h 56416"/>
                        <a:gd name="connsiteX16" fmla="*/ 48113 w 56484"/>
                        <a:gd name="connsiteY16" fmla="*/ 29423 h 56416"/>
                        <a:gd name="connsiteX17" fmla="*/ 11519 w 56484"/>
                        <a:gd name="connsiteY17" fmla="*/ 11848 h 56416"/>
                        <a:gd name="connsiteX18" fmla="*/ 12822 w 56484"/>
                        <a:gd name="connsiteY18" fmla="*/ 14674 h 56416"/>
                        <a:gd name="connsiteX19" fmla="*/ 14671 w 56484"/>
                        <a:gd name="connsiteY19" fmla="*/ 18841 h 56416"/>
                        <a:gd name="connsiteX20" fmla="*/ 17026 w 56484"/>
                        <a:gd name="connsiteY20" fmla="*/ 24058 h 56416"/>
                        <a:gd name="connsiteX21" fmla="*/ 19781 w 56484"/>
                        <a:gd name="connsiteY21" fmla="*/ 30001 h 56416"/>
                        <a:gd name="connsiteX22" fmla="*/ 29780 w 56484"/>
                        <a:gd name="connsiteY22" fmla="*/ 20076 h 56416"/>
                        <a:gd name="connsiteX23" fmla="*/ 23875 w 56484"/>
                        <a:gd name="connsiteY23" fmla="*/ 17284 h 56416"/>
                        <a:gd name="connsiteX24" fmla="*/ 18656 w 56484"/>
                        <a:gd name="connsiteY24" fmla="*/ 14893 h 56416"/>
                        <a:gd name="connsiteX25" fmla="*/ 14418 w 56484"/>
                        <a:gd name="connsiteY25" fmla="*/ 13122 h 56416"/>
                        <a:gd name="connsiteX26" fmla="*/ 11519 w 56484"/>
                        <a:gd name="connsiteY26" fmla="*/ 11848 h 56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56484" h="56416">
                          <a:moveTo>
                            <a:pt x="48113" y="29423"/>
                          </a:moveTo>
                          <a:cubicBezTo>
                            <a:pt x="46410" y="28589"/>
                            <a:pt x="44851" y="27754"/>
                            <a:pt x="43041" y="26959"/>
                          </a:cubicBezTo>
                          <a:cubicBezTo>
                            <a:pt x="41301" y="26090"/>
                            <a:pt x="39635" y="25295"/>
                            <a:pt x="37895" y="24458"/>
                          </a:cubicBezTo>
                          <a:lnTo>
                            <a:pt x="24200" y="38156"/>
                          </a:lnTo>
                          <a:cubicBezTo>
                            <a:pt x="25068" y="39861"/>
                            <a:pt x="25866" y="41598"/>
                            <a:pt x="26700" y="43265"/>
                          </a:cubicBezTo>
                          <a:cubicBezTo>
                            <a:pt x="27569" y="45004"/>
                            <a:pt x="28367" y="46742"/>
                            <a:pt x="29201" y="48264"/>
                          </a:cubicBezTo>
                          <a:lnTo>
                            <a:pt x="21050" y="56416"/>
                          </a:lnTo>
                          <a:cubicBezTo>
                            <a:pt x="18585" y="51382"/>
                            <a:pt x="16377" y="46632"/>
                            <a:pt x="14310" y="42177"/>
                          </a:cubicBezTo>
                          <a:cubicBezTo>
                            <a:pt x="12354" y="37902"/>
                            <a:pt x="10506" y="33698"/>
                            <a:pt x="8767" y="29711"/>
                          </a:cubicBezTo>
                          <a:cubicBezTo>
                            <a:pt x="7064" y="25800"/>
                            <a:pt x="5541" y="21957"/>
                            <a:pt x="4021" y="18336"/>
                          </a:cubicBezTo>
                          <a:cubicBezTo>
                            <a:pt x="2608" y="14674"/>
                            <a:pt x="1266" y="11016"/>
                            <a:pt x="0" y="7466"/>
                          </a:cubicBezTo>
                          <a:lnTo>
                            <a:pt x="7571" y="0"/>
                          </a:lnTo>
                          <a:cubicBezTo>
                            <a:pt x="11085" y="1232"/>
                            <a:pt x="14674" y="2684"/>
                            <a:pt x="18368" y="4021"/>
                          </a:cubicBezTo>
                          <a:cubicBezTo>
                            <a:pt x="22064" y="5434"/>
                            <a:pt x="25868" y="7029"/>
                            <a:pt x="29782" y="8769"/>
                          </a:cubicBezTo>
                          <a:cubicBezTo>
                            <a:pt x="33769" y="10433"/>
                            <a:pt x="37897" y="12283"/>
                            <a:pt x="42355" y="14276"/>
                          </a:cubicBezTo>
                          <a:cubicBezTo>
                            <a:pt x="46703" y="16379"/>
                            <a:pt x="51378" y="18587"/>
                            <a:pt x="56485" y="20979"/>
                          </a:cubicBezTo>
                          <a:lnTo>
                            <a:pt x="48113" y="29423"/>
                          </a:lnTo>
                          <a:close/>
                          <a:moveTo>
                            <a:pt x="11519" y="11848"/>
                          </a:moveTo>
                          <a:cubicBezTo>
                            <a:pt x="11810" y="12500"/>
                            <a:pt x="12280" y="13407"/>
                            <a:pt x="12822" y="14674"/>
                          </a:cubicBezTo>
                          <a:cubicBezTo>
                            <a:pt x="13330" y="15945"/>
                            <a:pt x="14018" y="17319"/>
                            <a:pt x="14671" y="18841"/>
                          </a:cubicBezTo>
                          <a:cubicBezTo>
                            <a:pt x="15431" y="20364"/>
                            <a:pt x="16155" y="22247"/>
                            <a:pt x="17026" y="24058"/>
                          </a:cubicBezTo>
                          <a:cubicBezTo>
                            <a:pt x="17895" y="26015"/>
                            <a:pt x="18766" y="27971"/>
                            <a:pt x="19781" y="30001"/>
                          </a:cubicBezTo>
                          <a:lnTo>
                            <a:pt x="29780" y="20076"/>
                          </a:lnTo>
                          <a:cubicBezTo>
                            <a:pt x="27713" y="19022"/>
                            <a:pt x="25722" y="18153"/>
                            <a:pt x="23875" y="17284"/>
                          </a:cubicBezTo>
                          <a:cubicBezTo>
                            <a:pt x="21955" y="16379"/>
                            <a:pt x="20215" y="15654"/>
                            <a:pt x="18656" y="14893"/>
                          </a:cubicBezTo>
                          <a:cubicBezTo>
                            <a:pt x="17026" y="14242"/>
                            <a:pt x="15613" y="13590"/>
                            <a:pt x="14418" y="13122"/>
                          </a:cubicBezTo>
                          <a:cubicBezTo>
                            <a:pt x="13222" y="12536"/>
                            <a:pt x="12280" y="12065"/>
                            <a:pt x="11519" y="11848"/>
                          </a:cubicBez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8" name="任意多边形: 形状 317">
                      <a:extLst>
                        <a:ext uri="{FF2B5EF4-FFF2-40B4-BE49-F238E27FC236}">
                          <a16:creationId xmlns:a16="http://schemas.microsoft.com/office/drawing/2014/main" id="{7C9DA73B-D727-D2B2-1E3E-8F6119E7D7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8940" y="2495796"/>
                      <a:ext cx="58480" cy="42828"/>
                    </a:xfrm>
                    <a:custGeom>
                      <a:avLst/>
                      <a:gdLst>
                        <a:gd name="connsiteX0" fmla="*/ 51705 w 58480"/>
                        <a:gd name="connsiteY0" fmla="*/ 12758 h 42828"/>
                        <a:gd name="connsiteX1" fmla="*/ 58481 w 58480"/>
                        <a:gd name="connsiteY1" fmla="*/ 19532 h 42828"/>
                        <a:gd name="connsiteX2" fmla="*/ 35111 w 58480"/>
                        <a:gd name="connsiteY2" fmla="*/ 42828 h 42828"/>
                        <a:gd name="connsiteX3" fmla="*/ 0 w 58480"/>
                        <a:gd name="connsiteY3" fmla="*/ 7827 h 42828"/>
                        <a:gd name="connsiteX4" fmla="*/ 7935 w 58480"/>
                        <a:gd name="connsiteY4" fmla="*/ 0 h 42828"/>
                        <a:gd name="connsiteX5" fmla="*/ 36160 w 58480"/>
                        <a:gd name="connsiteY5" fmla="*/ 28228 h 42828"/>
                        <a:gd name="connsiteX6" fmla="*/ 51705 w 58480"/>
                        <a:gd name="connsiteY6" fmla="*/ 12758 h 42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8480" h="42828">
                          <a:moveTo>
                            <a:pt x="51705" y="12758"/>
                          </a:moveTo>
                          <a:lnTo>
                            <a:pt x="58481" y="19532"/>
                          </a:lnTo>
                          <a:lnTo>
                            <a:pt x="35111" y="42828"/>
                          </a:lnTo>
                          <a:lnTo>
                            <a:pt x="0" y="7827"/>
                          </a:lnTo>
                          <a:lnTo>
                            <a:pt x="7935" y="0"/>
                          </a:lnTo>
                          <a:lnTo>
                            <a:pt x="36160" y="28228"/>
                          </a:lnTo>
                          <a:lnTo>
                            <a:pt x="51705" y="12758"/>
                          </a:ln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9" name="任意多边形: 形状 318">
                      <a:extLst>
                        <a:ext uri="{FF2B5EF4-FFF2-40B4-BE49-F238E27FC236}">
                          <a16:creationId xmlns:a16="http://schemas.microsoft.com/office/drawing/2014/main" id="{208FEE53-0A08-AE10-D580-D7FDAAE5E8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67382" y="2451630"/>
                      <a:ext cx="59893" cy="58587"/>
                    </a:xfrm>
                    <a:custGeom>
                      <a:avLst/>
                      <a:gdLst>
                        <a:gd name="connsiteX0" fmla="*/ 35038 w 59893"/>
                        <a:gd name="connsiteY0" fmla="*/ 58588 h 58587"/>
                        <a:gd name="connsiteX1" fmla="*/ 0 w 59893"/>
                        <a:gd name="connsiteY1" fmla="*/ 23662 h 58587"/>
                        <a:gd name="connsiteX2" fmla="*/ 23731 w 59893"/>
                        <a:gd name="connsiteY2" fmla="*/ 0 h 58587"/>
                        <a:gd name="connsiteX3" fmla="*/ 30326 w 59893"/>
                        <a:gd name="connsiteY3" fmla="*/ 6632 h 58587"/>
                        <a:gd name="connsiteX4" fmla="*/ 14564 w 59893"/>
                        <a:gd name="connsiteY4" fmla="*/ 22357 h 58587"/>
                        <a:gd name="connsiteX5" fmla="*/ 21413 w 59893"/>
                        <a:gd name="connsiteY5" fmla="*/ 29240 h 58587"/>
                        <a:gd name="connsiteX6" fmla="*/ 35435 w 59893"/>
                        <a:gd name="connsiteY6" fmla="*/ 15218 h 58587"/>
                        <a:gd name="connsiteX7" fmla="*/ 41850 w 59893"/>
                        <a:gd name="connsiteY7" fmla="*/ 21740 h 58587"/>
                        <a:gd name="connsiteX8" fmla="*/ 27827 w 59893"/>
                        <a:gd name="connsiteY8" fmla="*/ 35689 h 58587"/>
                        <a:gd name="connsiteX9" fmla="*/ 36233 w 59893"/>
                        <a:gd name="connsiteY9" fmla="*/ 44097 h 58587"/>
                        <a:gd name="connsiteX10" fmla="*/ 53262 w 59893"/>
                        <a:gd name="connsiteY10" fmla="*/ 27213 h 58587"/>
                        <a:gd name="connsiteX11" fmla="*/ 59893 w 59893"/>
                        <a:gd name="connsiteY11" fmla="*/ 33808 h 58587"/>
                        <a:gd name="connsiteX12" fmla="*/ 35038 w 59893"/>
                        <a:gd name="connsiteY12" fmla="*/ 58588 h 58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9893" h="58587">
                          <a:moveTo>
                            <a:pt x="35038" y="58588"/>
                          </a:moveTo>
                          <a:lnTo>
                            <a:pt x="0" y="23662"/>
                          </a:lnTo>
                          <a:lnTo>
                            <a:pt x="23731" y="0"/>
                          </a:lnTo>
                          <a:lnTo>
                            <a:pt x="30326" y="6632"/>
                          </a:lnTo>
                          <a:lnTo>
                            <a:pt x="14564" y="22357"/>
                          </a:lnTo>
                          <a:lnTo>
                            <a:pt x="21413" y="29240"/>
                          </a:lnTo>
                          <a:lnTo>
                            <a:pt x="35435" y="15218"/>
                          </a:lnTo>
                          <a:lnTo>
                            <a:pt x="41850" y="21740"/>
                          </a:lnTo>
                          <a:lnTo>
                            <a:pt x="27827" y="35689"/>
                          </a:lnTo>
                          <a:lnTo>
                            <a:pt x="36233" y="44097"/>
                          </a:lnTo>
                          <a:lnTo>
                            <a:pt x="53262" y="27213"/>
                          </a:lnTo>
                          <a:lnTo>
                            <a:pt x="59893" y="33808"/>
                          </a:lnTo>
                          <a:lnTo>
                            <a:pt x="35038" y="58588"/>
                          </a:lnTo>
                          <a:close/>
                        </a:path>
                      </a:pathLst>
                    </a:custGeom>
                    <a:solidFill>
                      <a:srgbClr val="DBA12C"/>
                    </a:solidFill>
                    <a:ln w="228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A90DDDE4-0EC5-67DB-79B9-8D7922137BF0}"/>
                    </a:ext>
                  </a:extLst>
                </p:cNvPr>
                <p:cNvSpPr/>
                <p:nvPr/>
              </p:nvSpPr>
              <p:spPr>
                <a:xfrm>
                  <a:off x="6950385" y="2343664"/>
                  <a:ext cx="116935" cy="83332"/>
                </a:xfrm>
                <a:custGeom>
                  <a:avLst/>
                  <a:gdLst>
                    <a:gd name="connsiteX0" fmla="*/ 2830 w 116935"/>
                    <a:gd name="connsiteY0" fmla="*/ 76051 h 83332"/>
                    <a:gd name="connsiteX1" fmla="*/ 107821 w 116935"/>
                    <a:gd name="connsiteY1" fmla="*/ 62 h 83332"/>
                    <a:gd name="connsiteX2" fmla="*/ 116707 w 116935"/>
                    <a:gd name="connsiteY2" fmla="*/ 9412 h 83332"/>
                    <a:gd name="connsiteX3" fmla="*/ 6512 w 116935"/>
                    <a:gd name="connsiteY3" fmla="*/ 80424 h 83332"/>
                    <a:gd name="connsiteX4" fmla="*/ 2830 w 116935"/>
                    <a:gd name="connsiteY4" fmla="*/ 76051 h 8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935" h="83332">
                      <a:moveTo>
                        <a:pt x="2830" y="76051"/>
                      </a:moveTo>
                      <a:cubicBezTo>
                        <a:pt x="4384" y="74447"/>
                        <a:pt x="57842" y="14133"/>
                        <a:pt x="107821" y="62"/>
                      </a:cubicBezTo>
                      <a:cubicBezTo>
                        <a:pt x="111154" y="-877"/>
                        <a:pt x="118302" y="9094"/>
                        <a:pt x="116707" y="9412"/>
                      </a:cubicBezTo>
                      <a:cubicBezTo>
                        <a:pt x="71423" y="18506"/>
                        <a:pt x="7980" y="77910"/>
                        <a:pt x="6512" y="80424"/>
                      </a:cubicBezTo>
                      <a:cubicBezTo>
                        <a:pt x="3291" y="85947"/>
                        <a:pt x="-4010" y="83110"/>
                        <a:pt x="2830" y="76051"/>
                      </a:cubicBezTo>
                      <a:close/>
                    </a:path>
                  </a:pathLst>
                </a:custGeom>
                <a:solidFill>
                  <a:srgbClr val="CDEE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23" name="标题 322">
            <a:extLst>
              <a:ext uri="{FF2B5EF4-FFF2-40B4-BE49-F238E27FC236}">
                <a16:creationId xmlns:a16="http://schemas.microsoft.com/office/drawing/2014/main" id="{A12262A2-7C76-C3A2-87C7-11DB220EC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营销策略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2FC7C8E-AE1F-95C3-7AF9-846C455FDCD8}"/>
              </a:ext>
            </a:extLst>
          </p:cNvPr>
          <p:cNvGrpSpPr/>
          <p:nvPr/>
        </p:nvGrpSpPr>
        <p:grpSpPr>
          <a:xfrm>
            <a:off x="830263" y="1511034"/>
            <a:ext cx="876689" cy="876689"/>
            <a:chOff x="765769" y="1490262"/>
            <a:chExt cx="1014730" cy="101473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80B73E3-AE8D-EDB1-099B-A80A1605D9A1}"/>
                </a:ext>
              </a:extLst>
            </p:cNvPr>
            <p:cNvSpPr/>
            <p:nvPr/>
          </p:nvSpPr>
          <p:spPr>
            <a:xfrm>
              <a:off x="765769" y="1490262"/>
              <a:ext cx="1014730" cy="101473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66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6号-正文宋楷" panose="02000000000000000000" charset="-122"/>
                <a:ea typeface="字魂36号-正文宋楷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C65C652-7D46-21F8-0D71-4DCF5907DF70}"/>
                </a:ext>
              </a:extLst>
            </p:cNvPr>
            <p:cNvSpPr/>
            <p:nvPr/>
          </p:nvSpPr>
          <p:spPr>
            <a:xfrm>
              <a:off x="990754" y="1715247"/>
              <a:ext cx="564759" cy="564759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36号-正文宋楷" panose="02000000000000000000" charset="-122"/>
                <a:ea typeface="字魂36号-正文宋楷" panose="02000000000000000000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516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E4BD90F-D77D-E3D0-021D-5BF936F882BB}"/>
              </a:ext>
            </a:extLst>
          </p:cNvPr>
          <p:cNvSpPr/>
          <p:nvPr/>
        </p:nvSpPr>
        <p:spPr>
          <a:xfrm>
            <a:off x="0" y="5023762"/>
            <a:ext cx="12192000" cy="1562100"/>
          </a:xfrm>
          <a:custGeom>
            <a:avLst/>
            <a:gdLst>
              <a:gd name="connsiteX0" fmla="*/ 0 w 12192000"/>
              <a:gd name="connsiteY0" fmla="*/ 0 h 1562100"/>
              <a:gd name="connsiteX1" fmla="*/ 12192000 w 12192000"/>
              <a:gd name="connsiteY1" fmla="*/ 0 h 1562100"/>
              <a:gd name="connsiteX2" fmla="*/ 12192000 w 12192000"/>
              <a:gd name="connsiteY2" fmla="*/ 1562100 h 1562100"/>
              <a:gd name="connsiteX3" fmla="*/ 0 w 12192000"/>
              <a:gd name="connsiteY3" fmla="*/ 156210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62100">
                <a:moveTo>
                  <a:pt x="0" y="0"/>
                </a:moveTo>
                <a:lnTo>
                  <a:pt x="12192000" y="0"/>
                </a:lnTo>
                <a:lnTo>
                  <a:pt x="12192000" y="1562100"/>
                </a:lnTo>
                <a:lnTo>
                  <a:pt x="0" y="15621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0F65337-79B3-D530-76B8-854548639CC6}"/>
              </a:ext>
            </a:extLst>
          </p:cNvPr>
          <p:cNvGrpSpPr/>
          <p:nvPr/>
        </p:nvGrpSpPr>
        <p:grpSpPr>
          <a:xfrm>
            <a:off x="1074056" y="2095499"/>
            <a:ext cx="3355523" cy="4000500"/>
            <a:chOff x="1074056" y="2095499"/>
            <a:chExt cx="3355523" cy="4000500"/>
          </a:xfrm>
        </p:grpSpPr>
        <p:sp>
          <p:nvSpPr>
            <p:cNvPr id="3" name="矩形: 圆角 8">
              <a:extLst>
                <a:ext uri="{FF2B5EF4-FFF2-40B4-BE49-F238E27FC236}">
                  <a16:creationId xmlns:a16="http://schemas.microsoft.com/office/drawing/2014/main" id="{A5217982-2E51-A681-371C-ED9181DA416D}"/>
                </a:ext>
              </a:extLst>
            </p:cNvPr>
            <p:cNvSpPr/>
            <p:nvPr/>
          </p:nvSpPr>
          <p:spPr>
            <a:xfrm flipH="1">
              <a:off x="1260929" y="2095499"/>
              <a:ext cx="3168650" cy="4000500"/>
            </a:xfrm>
            <a:prstGeom prst="round1Rect">
              <a:avLst/>
            </a:prstGeom>
            <a:gradFill flip="none" rotWithShape="1">
              <a:gsLst>
                <a:gs pos="28000">
                  <a:schemeClr val="accent1">
                    <a:lumMod val="75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190500" dist="101600" dir="2700000" algn="tl" rotWithShape="0">
                <a:schemeClr val="accent1"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ea typeface="苹方 特粗" panose="020B08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2E1AD48-338F-D154-0BDE-D7D690C8DDEA}"/>
                </a:ext>
              </a:extLst>
            </p:cNvPr>
            <p:cNvGrpSpPr/>
            <p:nvPr/>
          </p:nvGrpSpPr>
          <p:grpSpPr>
            <a:xfrm>
              <a:off x="1074056" y="2402896"/>
              <a:ext cx="1941196" cy="720437"/>
              <a:chOff x="783770" y="2373868"/>
              <a:chExt cx="1941196" cy="720437"/>
            </a:xfrm>
          </p:grpSpPr>
          <p:sp>
            <p:nvSpPr>
              <p:cNvPr id="9" name="矩形: 圆角 15">
                <a:extLst>
                  <a:ext uri="{FF2B5EF4-FFF2-40B4-BE49-F238E27FC236}">
                    <a16:creationId xmlns:a16="http://schemas.microsoft.com/office/drawing/2014/main" id="{E208DF77-1831-DCC0-422F-FBB47F12AC7C}"/>
                  </a:ext>
                </a:extLst>
              </p:cNvPr>
              <p:cNvSpPr/>
              <p:nvPr/>
            </p:nvSpPr>
            <p:spPr>
              <a:xfrm>
                <a:off x="783770" y="2373868"/>
                <a:ext cx="1834697" cy="720437"/>
              </a:xfrm>
              <a:prstGeom prst="round2DiagRect">
                <a:avLst/>
              </a:prstGeom>
              <a:solidFill>
                <a:schemeClr val="bg1">
                  <a:alpha val="63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254000" dist="203200" dir="5400000" algn="t" rotWithShape="0">
                  <a:schemeClr val="accent3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714D612-26FC-4918-4CC8-F3F8A9E82122}"/>
                  </a:ext>
                </a:extLst>
              </p:cNvPr>
              <p:cNvSpPr txBox="1"/>
              <p:nvPr/>
            </p:nvSpPr>
            <p:spPr>
              <a:xfrm>
                <a:off x="1032278" y="2503254"/>
                <a:ext cx="169268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177800" dist="38100" dir="2700000" algn="tl">
                        <a:schemeClr val="accent1">
                          <a:lumMod val="75000"/>
                          <a:alpha val="29000"/>
                        </a:schemeClr>
                      </a:outerShdw>
                    </a:effectLst>
                    <a:latin typeface="+mj-ea"/>
                    <a:ea typeface="+mj-ea"/>
                  </a:rPr>
                  <a:t>渠道宣传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E612604-F404-2984-0890-B2B5D5460B2E}"/>
                </a:ext>
              </a:extLst>
            </p:cNvPr>
            <p:cNvGrpSpPr/>
            <p:nvPr/>
          </p:nvGrpSpPr>
          <p:grpSpPr>
            <a:xfrm>
              <a:off x="1408567" y="3488808"/>
              <a:ext cx="2873375" cy="986841"/>
              <a:chOff x="1408567" y="3488808"/>
              <a:chExt cx="2873375" cy="986841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4758D2-F574-06E3-C564-9BDE887590EF}"/>
                  </a:ext>
                </a:extLst>
              </p:cNvPr>
              <p:cNvSpPr txBox="1"/>
              <p:nvPr/>
            </p:nvSpPr>
            <p:spPr>
              <a:xfrm>
                <a:off x="1408567" y="3488808"/>
                <a:ext cx="141605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FFFFFF"/>
                    </a:solidFill>
                    <a:latin typeface="+mn-ea"/>
                  </a:rPr>
                  <a:t>媒体平台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62E38DE-7B0B-73A6-BEE5-84FB96B05AB8}"/>
                  </a:ext>
                </a:extLst>
              </p:cNvPr>
              <p:cNvSpPr txBox="1"/>
              <p:nvPr/>
            </p:nvSpPr>
            <p:spPr>
              <a:xfrm>
                <a:off x="1408567" y="3845925"/>
                <a:ext cx="2873375" cy="6297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社交媒体平台是电商推广的重要渠道之一，如微信、微博、抖音等。</a:t>
                </a:r>
                <a:endParaRPr lang="en-US" altLang="zh-CN" sz="14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D6DFAFB-96C4-CBD7-DFF9-5D2908138A9B}"/>
                </a:ext>
              </a:extLst>
            </p:cNvPr>
            <p:cNvGrpSpPr/>
            <p:nvPr/>
          </p:nvGrpSpPr>
          <p:grpSpPr>
            <a:xfrm>
              <a:off x="1408567" y="4749283"/>
              <a:ext cx="2873375" cy="976612"/>
              <a:chOff x="1408567" y="4749283"/>
              <a:chExt cx="2873375" cy="976612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61EC1EB-CE66-47AA-0B38-541204C58554}"/>
                  </a:ext>
                </a:extLst>
              </p:cNvPr>
              <p:cNvSpPr txBox="1"/>
              <p:nvPr/>
            </p:nvSpPr>
            <p:spPr>
              <a:xfrm>
                <a:off x="1408567" y="4749283"/>
                <a:ext cx="175895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FFFFFF"/>
                    </a:solidFill>
                    <a:latin typeface="+mn-ea"/>
                  </a:rPr>
                  <a:t>品牌曝光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DB18F72-3368-AFC3-AE85-8E43D0BB3FBF}"/>
                  </a:ext>
                </a:extLst>
              </p:cNvPr>
              <p:cNvSpPr txBox="1"/>
              <p:nvPr/>
            </p:nvSpPr>
            <p:spPr>
              <a:xfrm>
                <a:off x="1408567" y="5096171"/>
                <a:ext cx="2873375" cy="6297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20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FFFFFF"/>
                    </a:solidFill>
                  </a:rPr>
                  <a:t>通过</a:t>
                </a:r>
                <a:r>
                  <a:rPr lang="zh-CN" altLang="en-US" sz="1400" b="1" dirty="0">
                    <a:solidFill>
                      <a:srgbClr val="FFFFFF"/>
                    </a:solidFill>
                  </a:rPr>
                  <a:t>媒体</a:t>
                </a:r>
                <a:r>
                  <a:rPr lang="zh-CN" altLang="en-US" sz="1400" dirty="0">
                    <a:solidFill>
                      <a:srgbClr val="FFFFFF"/>
                    </a:solidFill>
                  </a:rPr>
                  <a:t>，可以增加品牌曝光度，吸引更多潜在客户，提高转化率。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ADAE6DD-F6B4-4B4A-526D-43E05D305BF9}"/>
              </a:ext>
            </a:extLst>
          </p:cNvPr>
          <p:cNvGrpSpPr/>
          <p:nvPr/>
        </p:nvGrpSpPr>
        <p:grpSpPr>
          <a:xfrm>
            <a:off x="4880429" y="2398938"/>
            <a:ext cx="2952190" cy="3697061"/>
            <a:chOff x="4880429" y="2398938"/>
            <a:chExt cx="2952190" cy="3697061"/>
          </a:xfrm>
        </p:grpSpPr>
        <p:sp>
          <p:nvSpPr>
            <p:cNvPr id="4" name="矩形: 圆角 9">
              <a:extLst>
                <a:ext uri="{FF2B5EF4-FFF2-40B4-BE49-F238E27FC236}">
                  <a16:creationId xmlns:a16="http://schemas.microsoft.com/office/drawing/2014/main" id="{B80C2EE7-F63D-59D6-EA98-228FE34EFC06}"/>
                </a:ext>
              </a:extLst>
            </p:cNvPr>
            <p:cNvSpPr/>
            <p:nvPr/>
          </p:nvSpPr>
          <p:spPr>
            <a:xfrm flipH="1">
              <a:off x="4880429" y="2628899"/>
              <a:ext cx="2641600" cy="3467100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dist="304800" dir="5400000" algn="t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322E62D-99BB-15D9-CB41-CA3315168AE7}"/>
                </a:ext>
              </a:extLst>
            </p:cNvPr>
            <p:cNvGrpSpPr/>
            <p:nvPr/>
          </p:nvGrpSpPr>
          <p:grpSpPr>
            <a:xfrm>
              <a:off x="6319651" y="2398938"/>
              <a:ext cx="1512968" cy="616075"/>
              <a:chOff x="6029365" y="2369910"/>
              <a:chExt cx="1512968" cy="616075"/>
            </a:xfrm>
          </p:grpSpPr>
          <p:sp>
            <p:nvSpPr>
              <p:cNvPr id="15" name="矩形: 圆角 21">
                <a:extLst>
                  <a:ext uri="{FF2B5EF4-FFF2-40B4-BE49-F238E27FC236}">
                    <a16:creationId xmlns:a16="http://schemas.microsoft.com/office/drawing/2014/main" id="{31EDA152-1B25-E3F7-6183-39A194B32FD4}"/>
                  </a:ext>
                </a:extLst>
              </p:cNvPr>
              <p:cNvSpPr/>
              <p:nvPr/>
            </p:nvSpPr>
            <p:spPr>
              <a:xfrm>
                <a:off x="6029365" y="2369910"/>
                <a:ext cx="1483032" cy="616075"/>
              </a:xfrm>
              <a:prstGeom prst="round2DiagRect">
                <a:avLst/>
              </a:prstGeom>
              <a:solidFill>
                <a:schemeClr val="bg1">
                  <a:alpha val="63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254000" dist="203200" dir="5400000" algn="t" rotWithShape="0">
                  <a:schemeClr val="accent3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A7D3559-F11B-EABC-A30E-F77B4CF15E81}"/>
                  </a:ext>
                </a:extLst>
              </p:cNvPr>
              <p:cNvSpPr txBox="1"/>
              <p:nvPr/>
            </p:nvSpPr>
            <p:spPr>
              <a:xfrm>
                <a:off x="6059301" y="2485752"/>
                <a:ext cx="148303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2"/>
                    </a:solidFill>
                    <a:latin typeface="+mj-ea"/>
                    <a:ea typeface="+mj-ea"/>
                  </a:rPr>
                  <a:t>引擎优化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11D85BC-B8DA-225E-B633-1DBD01511DEF}"/>
                </a:ext>
              </a:extLst>
            </p:cNvPr>
            <p:cNvGrpSpPr/>
            <p:nvPr/>
          </p:nvGrpSpPr>
          <p:grpSpPr>
            <a:xfrm>
              <a:off x="5038726" y="3476108"/>
              <a:ext cx="2325007" cy="998096"/>
              <a:chOff x="5038726" y="3476108"/>
              <a:chExt cx="2325007" cy="998096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A6045DA-3E5E-77CC-5586-128354AF6D1B}"/>
                  </a:ext>
                </a:extLst>
              </p:cNvPr>
              <p:cNvSpPr txBox="1"/>
              <p:nvPr/>
            </p:nvSpPr>
            <p:spPr>
              <a:xfrm>
                <a:off x="5051426" y="3476108"/>
                <a:ext cx="118335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2"/>
                    </a:solidFill>
                    <a:latin typeface="+mn-ea"/>
                  </a:rPr>
                  <a:t>搜索引擎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79B420C-6BD8-8309-8393-F20527113699}"/>
                  </a:ext>
                </a:extLst>
              </p:cNvPr>
              <p:cNvSpPr txBox="1"/>
              <p:nvPr/>
            </p:nvSpPr>
            <p:spPr>
              <a:xfrm>
                <a:off x="5038726" y="3840825"/>
                <a:ext cx="2325007" cy="633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搜索引擎优化，提高电商网站在搜索引擎中排名。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E963D01-839E-676B-6FC7-07F9ED7C7A09}"/>
                </a:ext>
              </a:extLst>
            </p:cNvPr>
            <p:cNvGrpSpPr/>
            <p:nvPr/>
          </p:nvGrpSpPr>
          <p:grpSpPr>
            <a:xfrm>
              <a:off x="5000626" y="4720462"/>
              <a:ext cx="2401207" cy="998097"/>
              <a:chOff x="5000626" y="4720462"/>
              <a:chExt cx="2401207" cy="99809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5083477-0353-58C3-8D40-980B9533A58A}"/>
                  </a:ext>
                </a:extLst>
              </p:cNvPr>
              <p:cNvSpPr txBox="1"/>
              <p:nvPr/>
            </p:nvSpPr>
            <p:spPr>
              <a:xfrm>
                <a:off x="5000626" y="4720462"/>
                <a:ext cx="146991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2"/>
                    </a:solidFill>
                    <a:latin typeface="+mn-ea"/>
                  </a:rPr>
                  <a:t>关键词分析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8FB01CC-F4D1-1075-9573-2D4BA9194FDB}"/>
                  </a:ext>
                </a:extLst>
              </p:cNvPr>
              <p:cNvSpPr txBox="1"/>
              <p:nvPr/>
            </p:nvSpPr>
            <p:spPr>
              <a:xfrm>
                <a:off x="5000626" y="5085180"/>
                <a:ext cx="2401207" cy="633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网站优化，提高网站的可见性和流量，增加销售机会。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C632602-9ABB-8187-EC9C-5BA002491DEF}"/>
              </a:ext>
            </a:extLst>
          </p:cNvPr>
          <p:cNvGrpSpPr/>
          <p:nvPr/>
        </p:nvGrpSpPr>
        <p:grpSpPr>
          <a:xfrm>
            <a:off x="8034564" y="2398938"/>
            <a:ext cx="2963307" cy="3697061"/>
            <a:chOff x="8034564" y="2398938"/>
            <a:chExt cx="2963307" cy="3697061"/>
          </a:xfrm>
        </p:grpSpPr>
        <p:sp>
          <p:nvSpPr>
            <p:cNvPr id="5" name="矩形: 圆角 10">
              <a:extLst>
                <a:ext uri="{FF2B5EF4-FFF2-40B4-BE49-F238E27FC236}">
                  <a16:creationId xmlns:a16="http://schemas.microsoft.com/office/drawing/2014/main" id="{563D5C3F-7E9C-9553-238F-85F2E5C89002}"/>
                </a:ext>
              </a:extLst>
            </p:cNvPr>
            <p:cNvSpPr/>
            <p:nvPr/>
          </p:nvSpPr>
          <p:spPr>
            <a:xfrm flipH="1">
              <a:off x="8034564" y="2628899"/>
              <a:ext cx="2641600" cy="3467100"/>
            </a:xfrm>
            <a:prstGeom prst="round1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dist="304800" dir="5400000" algn="t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DDF1901-5DB1-E2F5-DAD9-C69395C1C73A}"/>
                </a:ext>
              </a:extLst>
            </p:cNvPr>
            <p:cNvGrpSpPr/>
            <p:nvPr/>
          </p:nvGrpSpPr>
          <p:grpSpPr>
            <a:xfrm>
              <a:off x="9460015" y="2398938"/>
              <a:ext cx="1537856" cy="616075"/>
              <a:chOff x="9169729" y="2369910"/>
              <a:chExt cx="1537856" cy="616075"/>
            </a:xfrm>
          </p:grpSpPr>
          <p:sp>
            <p:nvSpPr>
              <p:cNvPr id="22" name="矩形: 圆角 28">
                <a:extLst>
                  <a:ext uri="{FF2B5EF4-FFF2-40B4-BE49-F238E27FC236}">
                    <a16:creationId xmlns:a16="http://schemas.microsoft.com/office/drawing/2014/main" id="{8A7A025B-7DCE-27B4-F832-0CF3422F3961}"/>
                  </a:ext>
                </a:extLst>
              </p:cNvPr>
              <p:cNvSpPr/>
              <p:nvPr/>
            </p:nvSpPr>
            <p:spPr>
              <a:xfrm>
                <a:off x="9169729" y="2369910"/>
                <a:ext cx="1399211" cy="616075"/>
              </a:xfrm>
              <a:prstGeom prst="round2DiagRect">
                <a:avLst/>
              </a:prstGeom>
              <a:solidFill>
                <a:schemeClr val="bg1">
                  <a:alpha val="63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254000" dist="203200" dir="5400000" algn="t" rotWithShape="0">
                  <a:schemeClr val="accent3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4CF4A53-036B-2DA9-9183-802E91C773D7}"/>
                  </a:ext>
                </a:extLst>
              </p:cNvPr>
              <p:cNvSpPr txBox="1"/>
              <p:nvPr/>
            </p:nvSpPr>
            <p:spPr>
              <a:xfrm>
                <a:off x="9169729" y="2465541"/>
                <a:ext cx="153785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2"/>
                    </a:solidFill>
                    <a:latin typeface="+mj-ea"/>
                    <a:ea typeface="+mj-ea"/>
                  </a:rPr>
                  <a:t>广告投放</a:t>
                </a: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84FE0D0-5C49-72FD-B97A-4032F19AF331}"/>
                </a:ext>
              </a:extLst>
            </p:cNvPr>
            <p:cNvGrpSpPr/>
            <p:nvPr/>
          </p:nvGrpSpPr>
          <p:grpSpPr>
            <a:xfrm>
              <a:off x="8171316" y="3476108"/>
              <a:ext cx="2380112" cy="998096"/>
              <a:chOff x="8171316" y="3476108"/>
              <a:chExt cx="2380112" cy="99809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070B664-391C-D939-CBBB-9F84F55476D6}"/>
                  </a:ext>
                </a:extLst>
              </p:cNvPr>
              <p:cNvSpPr txBox="1"/>
              <p:nvPr/>
            </p:nvSpPr>
            <p:spPr>
              <a:xfrm>
                <a:off x="8171316" y="3476108"/>
                <a:ext cx="118335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2"/>
                    </a:solidFill>
                    <a:latin typeface="+mn-ea"/>
                  </a:rPr>
                  <a:t>网络广告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7393FDB-BB5A-807B-4C6D-B1294471FE7C}"/>
                  </a:ext>
                </a:extLst>
              </p:cNvPr>
              <p:cNvSpPr txBox="1"/>
              <p:nvPr/>
            </p:nvSpPr>
            <p:spPr>
              <a:xfrm>
                <a:off x="8184700" y="3840825"/>
                <a:ext cx="2366728" cy="633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电商推广的重要手段之一，如百度推广、社交媒体等。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EBC24AF3-FDEE-2D2F-2C42-390D670AD87D}"/>
                </a:ext>
              </a:extLst>
            </p:cNvPr>
            <p:cNvGrpSpPr/>
            <p:nvPr/>
          </p:nvGrpSpPr>
          <p:grpSpPr>
            <a:xfrm>
              <a:off x="8145916" y="4720462"/>
              <a:ext cx="2439876" cy="998097"/>
              <a:chOff x="8145916" y="4720462"/>
              <a:chExt cx="2439876" cy="998097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63ADD60-9858-679D-15E4-817502A8D458}"/>
                  </a:ext>
                </a:extLst>
              </p:cNvPr>
              <p:cNvSpPr txBox="1"/>
              <p:nvPr/>
            </p:nvSpPr>
            <p:spPr>
              <a:xfrm>
                <a:off x="8145916" y="4720462"/>
                <a:ext cx="146991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2"/>
                    </a:solidFill>
                    <a:latin typeface="+mn-ea"/>
                  </a:rPr>
                  <a:t>投放广告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B8C372BD-4AEC-7987-994C-FCBFCEFFD762}"/>
                  </a:ext>
                </a:extLst>
              </p:cNvPr>
              <p:cNvSpPr txBox="1"/>
              <p:nvPr/>
            </p:nvSpPr>
            <p:spPr>
              <a:xfrm>
                <a:off x="8150336" y="5085180"/>
                <a:ext cx="2435456" cy="633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可以直接吸引潜在客户，提高品牌知名度和销售额。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26" name="标题 25">
            <a:extLst>
              <a:ext uri="{FF2B5EF4-FFF2-40B4-BE49-F238E27FC236}">
                <a16:creationId xmlns:a16="http://schemas.microsoft.com/office/drawing/2014/main" id="{4D0E6060-9570-3873-1042-F7F406115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营销策略</a:t>
            </a:r>
          </a:p>
        </p:txBody>
      </p:sp>
    </p:spTree>
    <p:extLst>
      <p:ext uri="{BB962C8B-B14F-4D97-AF65-F5344CB8AC3E}">
        <p14:creationId xmlns:p14="http://schemas.microsoft.com/office/powerpoint/2010/main" val="2844123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45">
            <a:extLst>
              <a:ext uri="{FF2B5EF4-FFF2-40B4-BE49-F238E27FC236}">
                <a16:creationId xmlns:a16="http://schemas.microsoft.com/office/drawing/2014/main" id="{5A2FB5AB-9DF7-9669-E374-4C63641DDFE4}"/>
              </a:ext>
            </a:extLst>
          </p:cNvPr>
          <p:cNvSpPr/>
          <p:nvPr/>
        </p:nvSpPr>
        <p:spPr>
          <a:xfrm>
            <a:off x="2950028" y="1803400"/>
            <a:ext cx="6291944" cy="4978400"/>
          </a:xfrm>
          <a:custGeom>
            <a:avLst/>
            <a:gdLst>
              <a:gd name="connsiteX0" fmla="*/ 3145972 w 6291944"/>
              <a:gd name="connsiteY0" fmla="*/ 0 h 4978400"/>
              <a:gd name="connsiteX1" fmla="*/ 6291944 w 6291944"/>
              <a:gd name="connsiteY1" fmla="*/ 3145972 h 4978400"/>
              <a:gd name="connsiteX2" fmla="*/ 5754661 w 6291944"/>
              <a:gd name="connsiteY2" fmla="*/ 4904915 h 4978400"/>
              <a:gd name="connsiteX3" fmla="*/ 5699710 w 6291944"/>
              <a:gd name="connsiteY3" fmla="*/ 4978400 h 4978400"/>
              <a:gd name="connsiteX4" fmla="*/ 4286161 w 6291944"/>
              <a:gd name="connsiteY4" fmla="*/ 4978400 h 4978400"/>
              <a:gd name="connsiteX5" fmla="*/ 4353803 w 6291944"/>
              <a:gd name="connsiteY5" fmla="*/ 4937307 h 4978400"/>
              <a:gd name="connsiteX6" fmla="*/ 5306248 w 6291944"/>
              <a:gd name="connsiteY6" fmla="*/ 3145972 h 4978400"/>
              <a:gd name="connsiteX7" fmla="*/ 3145972 w 6291944"/>
              <a:gd name="connsiteY7" fmla="*/ 985696 h 4978400"/>
              <a:gd name="connsiteX8" fmla="*/ 985696 w 6291944"/>
              <a:gd name="connsiteY8" fmla="*/ 3145972 h 4978400"/>
              <a:gd name="connsiteX9" fmla="*/ 1938142 w 6291944"/>
              <a:gd name="connsiteY9" fmla="*/ 4937307 h 4978400"/>
              <a:gd name="connsiteX10" fmla="*/ 2005783 w 6291944"/>
              <a:gd name="connsiteY10" fmla="*/ 4978400 h 4978400"/>
              <a:gd name="connsiteX11" fmla="*/ 592234 w 6291944"/>
              <a:gd name="connsiteY11" fmla="*/ 4978400 h 4978400"/>
              <a:gd name="connsiteX12" fmla="*/ 537283 w 6291944"/>
              <a:gd name="connsiteY12" fmla="*/ 4904915 h 4978400"/>
              <a:gd name="connsiteX13" fmla="*/ 0 w 6291944"/>
              <a:gd name="connsiteY13" fmla="*/ 3145972 h 4978400"/>
              <a:gd name="connsiteX14" fmla="*/ 3145972 w 6291944"/>
              <a:gd name="connsiteY14" fmla="*/ 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291944" h="4978400">
                <a:moveTo>
                  <a:pt x="3145972" y="0"/>
                </a:moveTo>
                <a:cubicBezTo>
                  <a:pt x="4883444" y="0"/>
                  <a:pt x="6291944" y="1408500"/>
                  <a:pt x="6291944" y="3145972"/>
                </a:cubicBezTo>
                <a:cubicBezTo>
                  <a:pt x="6291944" y="3797524"/>
                  <a:pt x="6093874" y="4402815"/>
                  <a:pt x="5754661" y="4904915"/>
                </a:cubicBezTo>
                <a:lnTo>
                  <a:pt x="5699710" y="4978400"/>
                </a:lnTo>
                <a:lnTo>
                  <a:pt x="4286161" y="4978400"/>
                </a:lnTo>
                <a:lnTo>
                  <a:pt x="4353803" y="4937307"/>
                </a:lnTo>
                <a:cubicBezTo>
                  <a:pt x="4928440" y="4549090"/>
                  <a:pt x="5306248" y="3891652"/>
                  <a:pt x="5306248" y="3145972"/>
                </a:cubicBezTo>
                <a:cubicBezTo>
                  <a:pt x="5306248" y="1952885"/>
                  <a:pt x="4339059" y="985696"/>
                  <a:pt x="3145972" y="985696"/>
                </a:cubicBezTo>
                <a:cubicBezTo>
                  <a:pt x="1952885" y="985696"/>
                  <a:pt x="985696" y="1952885"/>
                  <a:pt x="985696" y="3145972"/>
                </a:cubicBezTo>
                <a:cubicBezTo>
                  <a:pt x="985696" y="3891652"/>
                  <a:pt x="1363505" y="4549090"/>
                  <a:pt x="1938142" y="4937307"/>
                </a:cubicBezTo>
                <a:lnTo>
                  <a:pt x="2005783" y="4978400"/>
                </a:lnTo>
                <a:lnTo>
                  <a:pt x="592234" y="4978400"/>
                </a:lnTo>
                <a:lnTo>
                  <a:pt x="537283" y="4904915"/>
                </a:lnTo>
                <a:cubicBezTo>
                  <a:pt x="198071" y="4402815"/>
                  <a:pt x="0" y="3797524"/>
                  <a:pt x="0" y="3145972"/>
                </a:cubicBezTo>
                <a:cubicBezTo>
                  <a:pt x="0" y="1408500"/>
                  <a:pt x="1408500" y="0"/>
                  <a:pt x="3145972" y="0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1">
                  <a:lumMod val="40000"/>
                  <a:lumOff val="60000"/>
                  <a:alpha val="0"/>
                </a:schemeClr>
              </a:gs>
              <a:gs pos="53000">
                <a:schemeClr val="accent1">
                  <a:lumMod val="40000"/>
                  <a:lumOff val="60000"/>
                  <a:alpha val="33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矩形: 单圆角 13">
            <a:extLst>
              <a:ext uri="{FF2B5EF4-FFF2-40B4-BE49-F238E27FC236}">
                <a16:creationId xmlns:a16="http://schemas.microsoft.com/office/drawing/2014/main" id="{4610FA80-85FD-E0B5-0F72-8FAF89C3E445}"/>
              </a:ext>
            </a:extLst>
          </p:cNvPr>
          <p:cNvSpPr/>
          <p:nvPr/>
        </p:nvSpPr>
        <p:spPr>
          <a:xfrm flipH="1">
            <a:off x="51369" y="2457994"/>
            <a:ext cx="7852229" cy="1697446"/>
          </a:xfrm>
          <a:prstGeom prst="round2DiagRect">
            <a:avLst/>
          </a:prstGeom>
          <a:solidFill>
            <a:schemeClr val="bg1">
              <a:alpha val="91000"/>
            </a:schemeClr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8F5753-AF9C-31E4-50B1-17EFB3F638F6}"/>
              </a:ext>
            </a:extLst>
          </p:cNvPr>
          <p:cNvSpPr txBox="1"/>
          <p:nvPr/>
        </p:nvSpPr>
        <p:spPr>
          <a:xfrm>
            <a:off x="1226343" y="2929952"/>
            <a:ext cx="6192982" cy="402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提供优质的售后服务，如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7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天无理由退货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A1D1ADE-2445-9623-86E9-7F9C4D49B815}"/>
              </a:ext>
            </a:extLst>
          </p:cNvPr>
          <p:cNvSpPr/>
          <p:nvPr/>
        </p:nvSpPr>
        <p:spPr>
          <a:xfrm>
            <a:off x="651775" y="2978061"/>
            <a:ext cx="519295" cy="312420"/>
          </a:xfrm>
          <a:prstGeom prst="roundRect">
            <a:avLst>
              <a:gd name="adj" fmla="val 31758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01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3AB804-4853-2779-999C-FD7728324422}"/>
              </a:ext>
            </a:extLst>
          </p:cNvPr>
          <p:cNvSpPr txBox="1"/>
          <p:nvPr/>
        </p:nvSpPr>
        <p:spPr>
          <a:xfrm>
            <a:off x="1211103" y="3425252"/>
            <a:ext cx="6192982" cy="40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质量问题包退包换等服务，确保消费者权益</a:t>
            </a:r>
          </a:p>
        </p:txBody>
      </p:sp>
      <p:sp>
        <p:nvSpPr>
          <p:cNvPr id="12" name="矩形: 圆角 19">
            <a:extLst>
              <a:ext uri="{FF2B5EF4-FFF2-40B4-BE49-F238E27FC236}">
                <a16:creationId xmlns:a16="http://schemas.microsoft.com/office/drawing/2014/main" id="{197AA854-958D-7EB1-CC0F-8180DDE5224C}"/>
              </a:ext>
            </a:extLst>
          </p:cNvPr>
          <p:cNvSpPr/>
          <p:nvPr/>
        </p:nvSpPr>
        <p:spPr>
          <a:xfrm>
            <a:off x="636535" y="3473361"/>
            <a:ext cx="519295" cy="312420"/>
          </a:xfrm>
          <a:prstGeom prst="roundRect">
            <a:avLst>
              <a:gd name="adj" fmla="val 31758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02</a:t>
            </a:r>
            <a:endParaRPr lang="zh-CN" altLang="en-US" sz="1400" dirty="0"/>
          </a:p>
        </p:txBody>
      </p:sp>
      <p:sp>
        <p:nvSpPr>
          <p:cNvPr id="14" name="矩形: 单圆角 23">
            <a:extLst>
              <a:ext uri="{FF2B5EF4-FFF2-40B4-BE49-F238E27FC236}">
                <a16:creationId xmlns:a16="http://schemas.microsoft.com/office/drawing/2014/main" id="{9D48CAE7-5210-C407-1E31-1CA7DD772395}"/>
              </a:ext>
            </a:extLst>
          </p:cNvPr>
          <p:cNvSpPr/>
          <p:nvPr/>
        </p:nvSpPr>
        <p:spPr>
          <a:xfrm>
            <a:off x="3979381" y="4413794"/>
            <a:ext cx="7531100" cy="1697446"/>
          </a:xfrm>
          <a:prstGeom prst="round2DiagRect">
            <a:avLst/>
          </a:prstGeom>
          <a:solidFill>
            <a:schemeClr val="bg1">
              <a:alpha val="91000"/>
            </a:schemeClr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43DCDD9-3615-B494-BB3B-2D123988BBC2}"/>
              </a:ext>
            </a:extLst>
          </p:cNvPr>
          <p:cNvSpPr txBox="1"/>
          <p:nvPr/>
        </p:nvSpPr>
        <p:spPr>
          <a:xfrm>
            <a:off x="5136739" y="4923852"/>
            <a:ext cx="6192982" cy="40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提供商品质量问题免费维修等服务，满足消费者售后需求</a:t>
            </a:r>
          </a:p>
        </p:txBody>
      </p:sp>
      <p:sp>
        <p:nvSpPr>
          <p:cNvPr id="19" name="矩形: 圆角 32">
            <a:extLst>
              <a:ext uri="{FF2B5EF4-FFF2-40B4-BE49-F238E27FC236}">
                <a16:creationId xmlns:a16="http://schemas.microsoft.com/office/drawing/2014/main" id="{75FE4889-B88F-CD3B-F22E-2B724FCC1B94}"/>
              </a:ext>
            </a:extLst>
          </p:cNvPr>
          <p:cNvSpPr/>
          <p:nvPr/>
        </p:nvSpPr>
        <p:spPr>
          <a:xfrm>
            <a:off x="4562171" y="4971961"/>
            <a:ext cx="519295" cy="312420"/>
          </a:xfrm>
          <a:prstGeom prst="roundRect">
            <a:avLst>
              <a:gd name="adj" fmla="val 31758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01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9701666-5382-FD39-4257-D8EB9466C995}"/>
              </a:ext>
            </a:extLst>
          </p:cNvPr>
          <p:cNvSpPr txBox="1"/>
          <p:nvPr/>
        </p:nvSpPr>
        <p:spPr>
          <a:xfrm>
            <a:off x="5121499" y="5419152"/>
            <a:ext cx="6192982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提供快速响应、专业技术支持等服务，确保售后服务质量</a:t>
            </a:r>
          </a:p>
        </p:txBody>
      </p:sp>
      <p:sp>
        <p:nvSpPr>
          <p:cNvPr id="22" name="矩形: 圆角 29">
            <a:extLst>
              <a:ext uri="{FF2B5EF4-FFF2-40B4-BE49-F238E27FC236}">
                <a16:creationId xmlns:a16="http://schemas.microsoft.com/office/drawing/2014/main" id="{E6A16689-A110-F6D1-3D46-B1CC2AA4769C}"/>
              </a:ext>
            </a:extLst>
          </p:cNvPr>
          <p:cNvSpPr/>
          <p:nvPr/>
        </p:nvSpPr>
        <p:spPr>
          <a:xfrm>
            <a:off x="4546931" y="5467261"/>
            <a:ext cx="519295" cy="312420"/>
          </a:xfrm>
          <a:prstGeom prst="roundRect">
            <a:avLst>
              <a:gd name="adj" fmla="val 31758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02</a:t>
            </a:r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A443045-6155-FB88-CC5F-399884459127}"/>
              </a:ext>
            </a:extLst>
          </p:cNvPr>
          <p:cNvGrpSpPr/>
          <p:nvPr/>
        </p:nvGrpSpPr>
        <p:grpSpPr>
          <a:xfrm>
            <a:off x="6111399" y="3844109"/>
            <a:ext cx="4821381" cy="827314"/>
            <a:chOff x="6111399" y="3844109"/>
            <a:chExt cx="4821381" cy="82731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55FEE81-FDB3-75A9-8DB8-0F12AB752302}"/>
                </a:ext>
              </a:extLst>
            </p:cNvPr>
            <p:cNvGrpSpPr/>
            <p:nvPr/>
          </p:nvGrpSpPr>
          <p:grpSpPr>
            <a:xfrm>
              <a:off x="6111399" y="3844109"/>
              <a:ext cx="4821381" cy="827314"/>
              <a:chOff x="6761018" y="3920309"/>
              <a:chExt cx="4821381" cy="827314"/>
            </a:xfrm>
          </p:grpSpPr>
          <p:sp>
            <p:nvSpPr>
              <p:cNvPr id="16" name="矩形: 单圆角 24">
                <a:extLst>
                  <a:ext uri="{FF2B5EF4-FFF2-40B4-BE49-F238E27FC236}">
                    <a16:creationId xmlns:a16="http://schemas.microsoft.com/office/drawing/2014/main" id="{14620776-B5CA-A27C-F83B-1B26BA14B240}"/>
                  </a:ext>
                </a:extLst>
              </p:cNvPr>
              <p:cNvSpPr/>
              <p:nvPr/>
            </p:nvSpPr>
            <p:spPr>
              <a:xfrm flipH="1" flipV="1">
                <a:off x="6761018" y="3920309"/>
                <a:ext cx="4821381" cy="827314"/>
              </a:xfrm>
              <a:prstGeom prst="round2DiagRect">
                <a:avLst/>
              </a:prstGeom>
              <a:gradFill flip="none" rotWithShape="1">
                <a:gsLst>
                  <a:gs pos="7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5A55376-097C-B926-ACD9-57190822E9F7}"/>
                  </a:ext>
                </a:extLst>
              </p:cNvPr>
              <p:cNvSpPr txBox="1"/>
              <p:nvPr/>
            </p:nvSpPr>
            <p:spPr>
              <a:xfrm flipH="1">
                <a:off x="6996544" y="4103134"/>
                <a:ext cx="224542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客服服务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F5BF11-EDAF-8811-3758-61565A238B73}"/>
                </a:ext>
              </a:extLst>
            </p:cNvPr>
            <p:cNvGrpSpPr/>
            <p:nvPr/>
          </p:nvGrpSpPr>
          <p:grpSpPr>
            <a:xfrm>
              <a:off x="10265925" y="3985981"/>
              <a:ext cx="418923" cy="485849"/>
              <a:chOff x="7222090" y="5324702"/>
              <a:chExt cx="418923" cy="485849"/>
            </a:xfrm>
            <a:solidFill>
              <a:srgbClr val="FAFAFA"/>
            </a:solidFill>
          </p:grpSpPr>
          <p:sp>
            <p:nvSpPr>
              <p:cNvPr id="25" name="任意多边形: 形状 139">
                <a:extLst>
                  <a:ext uri="{FF2B5EF4-FFF2-40B4-BE49-F238E27FC236}">
                    <a16:creationId xmlns:a16="http://schemas.microsoft.com/office/drawing/2014/main" id="{2FFF5B27-5DEB-1A18-5EA9-C2BF11D0BF2A}"/>
                  </a:ext>
                </a:extLst>
              </p:cNvPr>
              <p:cNvSpPr/>
              <p:nvPr/>
            </p:nvSpPr>
            <p:spPr>
              <a:xfrm>
                <a:off x="7505439" y="5518105"/>
                <a:ext cx="111313" cy="254952"/>
              </a:xfrm>
              <a:custGeom>
                <a:avLst/>
                <a:gdLst>
                  <a:gd name="connsiteX0" fmla="*/ 0 w 111313"/>
                  <a:gd name="connsiteY0" fmla="*/ 0 h 254952"/>
                  <a:gd name="connsiteX1" fmla="*/ 111313 w 111313"/>
                  <a:gd name="connsiteY1" fmla="*/ 0 h 254952"/>
                  <a:gd name="connsiteX2" fmla="*/ 111313 w 111313"/>
                  <a:gd name="connsiteY2" fmla="*/ 254952 h 254952"/>
                  <a:gd name="connsiteX3" fmla="*/ 0 w 111313"/>
                  <a:gd name="connsiteY3" fmla="*/ 254952 h 25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313" h="254952">
                    <a:moveTo>
                      <a:pt x="0" y="0"/>
                    </a:moveTo>
                    <a:lnTo>
                      <a:pt x="111313" y="0"/>
                    </a:lnTo>
                    <a:lnTo>
                      <a:pt x="111313" y="254952"/>
                    </a:lnTo>
                    <a:lnTo>
                      <a:pt x="0" y="2549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31000">
                        <a:schemeClr val="bg1"/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53" name="任意多边形: 形状 140">
                <a:extLst>
                  <a:ext uri="{FF2B5EF4-FFF2-40B4-BE49-F238E27FC236}">
                    <a16:creationId xmlns:a16="http://schemas.microsoft.com/office/drawing/2014/main" id="{480D87A6-6847-4018-63E9-AE08025EB9F6}"/>
                  </a:ext>
                </a:extLst>
              </p:cNvPr>
              <p:cNvSpPr/>
              <p:nvPr/>
            </p:nvSpPr>
            <p:spPr>
              <a:xfrm>
                <a:off x="7374896" y="5590958"/>
                <a:ext cx="111313" cy="182167"/>
              </a:xfrm>
              <a:custGeom>
                <a:avLst/>
                <a:gdLst>
                  <a:gd name="connsiteX0" fmla="*/ 0 w 111313"/>
                  <a:gd name="connsiteY0" fmla="*/ 0 h 182167"/>
                  <a:gd name="connsiteX1" fmla="*/ 111313 w 111313"/>
                  <a:gd name="connsiteY1" fmla="*/ 0 h 182167"/>
                  <a:gd name="connsiteX2" fmla="*/ 111313 w 111313"/>
                  <a:gd name="connsiteY2" fmla="*/ 182168 h 182167"/>
                  <a:gd name="connsiteX3" fmla="*/ 0 w 111313"/>
                  <a:gd name="connsiteY3" fmla="*/ 182168 h 182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313" h="182167">
                    <a:moveTo>
                      <a:pt x="0" y="0"/>
                    </a:moveTo>
                    <a:lnTo>
                      <a:pt x="111313" y="0"/>
                    </a:lnTo>
                    <a:lnTo>
                      <a:pt x="111313" y="182168"/>
                    </a:lnTo>
                    <a:lnTo>
                      <a:pt x="0" y="182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31000">
                        <a:schemeClr val="bg1"/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54" name="任意多边形: 形状 141">
                <a:extLst>
                  <a:ext uri="{FF2B5EF4-FFF2-40B4-BE49-F238E27FC236}">
                    <a16:creationId xmlns:a16="http://schemas.microsoft.com/office/drawing/2014/main" id="{77CB74D8-B7F4-AD27-4905-7A4AF63665BD}"/>
                  </a:ext>
                </a:extLst>
              </p:cNvPr>
              <p:cNvSpPr/>
              <p:nvPr/>
            </p:nvSpPr>
            <p:spPr>
              <a:xfrm>
                <a:off x="7244353" y="5651681"/>
                <a:ext cx="111313" cy="121445"/>
              </a:xfrm>
              <a:custGeom>
                <a:avLst/>
                <a:gdLst>
                  <a:gd name="connsiteX0" fmla="*/ 0 w 111313"/>
                  <a:gd name="connsiteY0" fmla="*/ 0 h 121445"/>
                  <a:gd name="connsiteX1" fmla="*/ 111313 w 111313"/>
                  <a:gd name="connsiteY1" fmla="*/ 0 h 121445"/>
                  <a:gd name="connsiteX2" fmla="*/ 111313 w 111313"/>
                  <a:gd name="connsiteY2" fmla="*/ 121445 h 121445"/>
                  <a:gd name="connsiteX3" fmla="*/ 0 w 111313"/>
                  <a:gd name="connsiteY3" fmla="*/ 121445 h 12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313" h="121445">
                    <a:moveTo>
                      <a:pt x="0" y="0"/>
                    </a:moveTo>
                    <a:lnTo>
                      <a:pt x="111313" y="0"/>
                    </a:lnTo>
                    <a:lnTo>
                      <a:pt x="111313" y="121445"/>
                    </a:lnTo>
                    <a:lnTo>
                      <a:pt x="0" y="1214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31000">
                        <a:schemeClr val="bg1"/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55" name="任意多边形: 形状 142">
                <a:extLst>
                  <a:ext uri="{FF2B5EF4-FFF2-40B4-BE49-F238E27FC236}">
                    <a16:creationId xmlns:a16="http://schemas.microsoft.com/office/drawing/2014/main" id="{CBF74AC7-4A17-4743-68D9-86C061012DEE}"/>
                  </a:ext>
                </a:extLst>
              </p:cNvPr>
              <p:cNvSpPr/>
              <p:nvPr/>
            </p:nvSpPr>
            <p:spPr>
              <a:xfrm>
                <a:off x="7246972" y="5324702"/>
                <a:ext cx="351378" cy="234086"/>
              </a:xfrm>
              <a:custGeom>
                <a:avLst/>
                <a:gdLst>
                  <a:gd name="connsiteX0" fmla="*/ 239876 w 351378"/>
                  <a:gd name="connsiteY0" fmla="*/ 40189 h 234086"/>
                  <a:gd name="connsiteX1" fmla="*/ 275648 w 351378"/>
                  <a:gd name="connsiteY1" fmla="*/ 57627 h 234086"/>
                  <a:gd name="connsiteX2" fmla="*/ -51 w 351378"/>
                  <a:gd name="connsiteY2" fmla="*/ 224149 h 234086"/>
                  <a:gd name="connsiteX3" fmla="*/ 316313 w 351378"/>
                  <a:gd name="connsiteY3" fmla="*/ 84300 h 234086"/>
                  <a:gd name="connsiteX4" fmla="*/ 351327 w 351378"/>
                  <a:gd name="connsiteY4" fmla="*/ 104978 h 234086"/>
                  <a:gd name="connsiteX5" fmla="*/ 333544 w 351378"/>
                  <a:gd name="connsiteY5" fmla="*/ -63 h 23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1378" h="234086">
                    <a:moveTo>
                      <a:pt x="239876" y="40189"/>
                    </a:moveTo>
                    <a:lnTo>
                      <a:pt x="275648" y="57627"/>
                    </a:lnTo>
                    <a:cubicBezTo>
                      <a:pt x="198659" y="240001"/>
                      <a:pt x="-51" y="224149"/>
                      <a:pt x="-51" y="224149"/>
                    </a:cubicBezTo>
                    <a:cubicBezTo>
                      <a:pt x="192938" y="266124"/>
                      <a:pt x="268755" y="165700"/>
                      <a:pt x="316313" y="84300"/>
                    </a:cubicBezTo>
                    <a:lnTo>
                      <a:pt x="351327" y="104978"/>
                    </a:lnTo>
                    <a:lnTo>
                      <a:pt x="333544" y="-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31000">
                        <a:schemeClr val="bg1"/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2700000" scaled="1"/>
                  </a:gradFill>
                </a:endParaRPr>
              </a:p>
            </p:txBody>
          </p:sp>
          <p:sp>
            <p:nvSpPr>
              <p:cNvPr id="56" name="任意多边形: 形状 143">
                <a:extLst>
                  <a:ext uri="{FF2B5EF4-FFF2-40B4-BE49-F238E27FC236}">
                    <a16:creationId xmlns:a16="http://schemas.microsoft.com/office/drawing/2014/main" id="{74697928-1499-405B-A743-0D2A174BEDDD}"/>
                  </a:ext>
                </a:extLst>
              </p:cNvPr>
              <p:cNvSpPr/>
              <p:nvPr/>
            </p:nvSpPr>
            <p:spPr>
              <a:xfrm>
                <a:off x="7222090" y="5790288"/>
                <a:ext cx="418923" cy="20263"/>
              </a:xfrm>
              <a:custGeom>
                <a:avLst/>
                <a:gdLst>
                  <a:gd name="connsiteX0" fmla="*/ 0 w 418923"/>
                  <a:gd name="connsiteY0" fmla="*/ 0 h 20263"/>
                  <a:gd name="connsiteX1" fmla="*/ 418924 w 418923"/>
                  <a:gd name="connsiteY1" fmla="*/ 0 h 20263"/>
                  <a:gd name="connsiteX2" fmla="*/ 418924 w 418923"/>
                  <a:gd name="connsiteY2" fmla="*/ 20264 h 20263"/>
                  <a:gd name="connsiteX3" fmla="*/ 0 w 418923"/>
                  <a:gd name="connsiteY3" fmla="*/ 20264 h 20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8923" h="20263">
                    <a:moveTo>
                      <a:pt x="0" y="0"/>
                    </a:moveTo>
                    <a:lnTo>
                      <a:pt x="418924" y="0"/>
                    </a:lnTo>
                    <a:lnTo>
                      <a:pt x="418924" y="20264"/>
                    </a:lnTo>
                    <a:lnTo>
                      <a:pt x="0" y="202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31000">
                        <a:schemeClr val="bg1"/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2700000" scaled="1"/>
                  </a:gradFill>
                </a:endParaRPr>
              </a:p>
            </p:txBody>
          </p:sp>
        </p:grp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id="{63D4BD57-227C-7C07-E664-B24E6A275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营销策略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82523E0-7BDF-035C-0CB9-B1D54192C6F7}"/>
              </a:ext>
            </a:extLst>
          </p:cNvPr>
          <p:cNvGrpSpPr/>
          <p:nvPr/>
        </p:nvGrpSpPr>
        <p:grpSpPr>
          <a:xfrm>
            <a:off x="639704" y="1888309"/>
            <a:ext cx="5435600" cy="827314"/>
            <a:chOff x="660970" y="1888309"/>
            <a:chExt cx="5435600" cy="82731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1E932FD-5F92-99B6-804E-9AE3691DDFD6}"/>
                </a:ext>
              </a:extLst>
            </p:cNvPr>
            <p:cNvGrpSpPr/>
            <p:nvPr/>
          </p:nvGrpSpPr>
          <p:grpSpPr>
            <a:xfrm>
              <a:off x="660970" y="1888309"/>
              <a:ext cx="5435600" cy="827314"/>
              <a:chOff x="1219200" y="1964509"/>
              <a:chExt cx="5435600" cy="827314"/>
            </a:xfrm>
          </p:grpSpPr>
          <p:sp>
            <p:nvSpPr>
              <p:cNvPr id="5" name="矩形: 对角圆角 4">
                <a:extLst>
                  <a:ext uri="{FF2B5EF4-FFF2-40B4-BE49-F238E27FC236}">
                    <a16:creationId xmlns:a16="http://schemas.microsoft.com/office/drawing/2014/main" id="{B24629C6-5537-D919-CF27-55289E895E1C}"/>
                  </a:ext>
                </a:extLst>
              </p:cNvPr>
              <p:cNvSpPr/>
              <p:nvPr/>
            </p:nvSpPr>
            <p:spPr>
              <a:xfrm flipV="1">
                <a:off x="1219200" y="1964509"/>
                <a:ext cx="5435600" cy="827314"/>
              </a:xfrm>
              <a:prstGeom prst="round2Diag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108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89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A4CBB3-5348-A868-E59D-554A31B3A68F}"/>
                  </a:ext>
                </a:extLst>
              </p:cNvPr>
              <p:cNvSpPr txBox="1"/>
              <p:nvPr/>
            </p:nvSpPr>
            <p:spPr>
              <a:xfrm>
                <a:off x="1357744" y="2147334"/>
                <a:ext cx="23665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售后服务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8FDDD3C-FFF3-AFEB-E097-EFDFD7E34FF0}"/>
                </a:ext>
              </a:extLst>
            </p:cNvPr>
            <p:cNvGrpSpPr/>
            <p:nvPr/>
          </p:nvGrpSpPr>
          <p:grpSpPr>
            <a:xfrm>
              <a:off x="5289844" y="2117297"/>
              <a:ext cx="465099" cy="355149"/>
              <a:chOff x="3530280" y="58654"/>
              <a:chExt cx="581744" cy="444219"/>
            </a:xfrm>
            <a:solidFill>
              <a:schemeClr val="bg1"/>
            </a:solidFill>
          </p:grpSpPr>
          <p:sp>
            <p:nvSpPr>
              <p:cNvPr id="35" name="任意多边形: 形状 81">
                <a:extLst>
                  <a:ext uri="{FF2B5EF4-FFF2-40B4-BE49-F238E27FC236}">
                    <a16:creationId xmlns:a16="http://schemas.microsoft.com/office/drawing/2014/main" id="{6FD9FDEC-E93A-F8A4-BB9F-3002999EB3AE}"/>
                  </a:ext>
                </a:extLst>
              </p:cNvPr>
              <p:cNvSpPr/>
              <p:nvPr/>
            </p:nvSpPr>
            <p:spPr>
              <a:xfrm>
                <a:off x="3565156" y="411135"/>
                <a:ext cx="512523" cy="33773"/>
              </a:xfrm>
              <a:custGeom>
                <a:avLst/>
                <a:gdLst>
                  <a:gd name="connsiteX0" fmla="*/ 39425 w 512523"/>
                  <a:gd name="connsiteY0" fmla="*/ 0 h 33773"/>
                  <a:gd name="connsiteX1" fmla="*/ 0 w 512523"/>
                  <a:gd name="connsiteY1" fmla="*/ 33773 h 33773"/>
                  <a:gd name="connsiteX2" fmla="*/ 512524 w 512523"/>
                  <a:gd name="connsiteY2" fmla="*/ 33773 h 33773"/>
                  <a:gd name="connsiteX3" fmla="*/ 474477 w 512523"/>
                  <a:gd name="connsiteY3" fmla="*/ 0 h 33773"/>
                  <a:gd name="connsiteX4" fmla="*/ 462278 w 512523"/>
                  <a:gd name="connsiteY4" fmla="*/ 0 h 33773"/>
                  <a:gd name="connsiteX5" fmla="*/ 494534 w 512523"/>
                  <a:gd name="connsiteY5" fmla="*/ 27914 h 33773"/>
                  <a:gd name="connsiteX6" fmla="*/ 17714 w 512523"/>
                  <a:gd name="connsiteY6" fmla="*/ 27914 h 33773"/>
                  <a:gd name="connsiteX7" fmla="*/ 51073 w 512523"/>
                  <a:gd name="connsiteY7" fmla="*/ 0 h 33773"/>
                  <a:gd name="connsiteX8" fmla="*/ 39425 w 512523"/>
                  <a:gd name="connsiteY8" fmla="*/ 0 h 3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2523" h="33773">
                    <a:moveTo>
                      <a:pt x="39425" y="0"/>
                    </a:moveTo>
                    <a:lnTo>
                      <a:pt x="0" y="33773"/>
                    </a:lnTo>
                    <a:lnTo>
                      <a:pt x="512524" y="33773"/>
                    </a:lnTo>
                    <a:lnTo>
                      <a:pt x="474477" y="0"/>
                    </a:lnTo>
                    <a:lnTo>
                      <a:pt x="462278" y="0"/>
                    </a:lnTo>
                    <a:lnTo>
                      <a:pt x="494534" y="27914"/>
                    </a:lnTo>
                    <a:lnTo>
                      <a:pt x="17714" y="27914"/>
                    </a:lnTo>
                    <a:lnTo>
                      <a:pt x="51073" y="0"/>
                    </a:lnTo>
                    <a:lnTo>
                      <a:pt x="394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82">
                <a:extLst>
                  <a:ext uri="{FF2B5EF4-FFF2-40B4-BE49-F238E27FC236}">
                    <a16:creationId xmlns:a16="http://schemas.microsoft.com/office/drawing/2014/main" id="{D7A3FD32-050C-F3BA-D5CC-1B6D203F5E5F}"/>
                  </a:ext>
                </a:extLst>
              </p:cNvPr>
              <p:cNvSpPr/>
              <p:nvPr/>
            </p:nvSpPr>
            <p:spPr>
              <a:xfrm>
                <a:off x="3530280" y="58654"/>
                <a:ext cx="581744" cy="444219"/>
              </a:xfrm>
              <a:custGeom>
                <a:avLst/>
                <a:gdLst>
                  <a:gd name="connsiteX0" fmla="*/ 30689 w 581744"/>
                  <a:gd name="connsiteY0" fmla="*/ 444156 h 444219"/>
                  <a:gd name="connsiteX1" fmla="*/ 551139 w 581744"/>
                  <a:gd name="connsiteY1" fmla="*/ 444156 h 444219"/>
                  <a:gd name="connsiteX2" fmla="*/ 581693 w 581744"/>
                  <a:gd name="connsiteY2" fmla="*/ 413781 h 444219"/>
                  <a:gd name="connsiteX3" fmla="*/ 563890 w 581744"/>
                  <a:gd name="connsiteY3" fmla="*/ 385984 h 444219"/>
                  <a:gd name="connsiteX4" fmla="*/ 519503 w 581744"/>
                  <a:gd name="connsiteY4" fmla="*/ 346628 h 444219"/>
                  <a:gd name="connsiteX5" fmla="*/ 551760 w 581744"/>
                  <a:gd name="connsiteY5" fmla="*/ 310925 h 444219"/>
                  <a:gd name="connsiteX6" fmla="*/ 551760 w 581744"/>
                  <a:gd name="connsiteY6" fmla="*/ 36122 h 444219"/>
                  <a:gd name="connsiteX7" fmla="*/ 515643 w 581744"/>
                  <a:gd name="connsiteY7" fmla="*/ -63 h 444219"/>
                  <a:gd name="connsiteX8" fmla="*/ 66254 w 581744"/>
                  <a:gd name="connsiteY8" fmla="*/ -63 h 444219"/>
                  <a:gd name="connsiteX9" fmla="*/ 30138 w 581744"/>
                  <a:gd name="connsiteY9" fmla="*/ 36053 h 444219"/>
                  <a:gd name="connsiteX10" fmla="*/ 30138 w 581744"/>
                  <a:gd name="connsiteY10" fmla="*/ 36122 h 444219"/>
                  <a:gd name="connsiteX11" fmla="*/ 30138 w 581744"/>
                  <a:gd name="connsiteY11" fmla="*/ 311200 h 444219"/>
                  <a:gd name="connsiteX12" fmla="*/ 63842 w 581744"/>
                  <a:gd name="connsiteY12" fmla="*/ 347110 h 444219"/>
                  <a:gd name="connsiteX13" fmla="*/ 18076 w 581744"/>
                  <a:gd name="connsiteY13" fmla="*/ 386190 h 444219"/>
                  <a:gd name="connsiteX14" fmla="*/ 5187 w 581744"/>
                  <a:gd name="connsiteY14" fmla="*/ 397218 h 444219"/>
                  <a:gd name="connsiteX15" fmla="*/ 4774 w 581744"/>
                  <a:gd name="connsiteY15" fmla="*/ 397563 h 444219"/>
                  <a:gd name="connsiteX16" fmla="*/ 4774 w 581744"/>
                  <a:gd name="connsiteY16" fmla="*/ 397563 h 444219"/>
                  <a:gd name="connsiteX17" fmla="*/ -51 w 581744"/>
                  <a:gd name="connsiteY17" fmla="*/ 413967 h 444219"/>
                  <a:gd name="connsiteX18" fmla="*/ 30689 w 581744"/>
                  <a:gd name="connsiteY18" fmla="*/ 444156 h 444219"/>
                  <a:gd name="connsiteX19" fmla="*/ 42613 w 581744"/>
                  <a:gd name="connsiteY19" fmla="*/ 423478 h 444219"/>
                  <a:gd name="connsiteX20" fmla="*/ 36479 w 581744"/>
                  <a:gd name="connsiteY20" fmla="*/ 417482 h 444219"/>
                  <a:gd name="connsiteX21" fmla="*/ 42475 w 581744"/>
                  <a:gd name="connsiteY21" fmla="*/ 411348 h 444219"/>
                  <a:gd name="connsiteX22" fmla="*/ 48610 w 581744"/>
                  <a:gd name="connsiteY22" fmla="*/ 417344 h 444219"/>
                  <a:gd name="connsiteX23" fmla="*/ 48610 w 581744"/>
                  <a:gd name="connsiteY23" fmla="*/ 417482 h 444219"/>
                  <a:gd name="connsiteX24" fmla="*/ 42827 w 581744"/>
                  <a:gd name="connsiteY24" fmla="*/ 423678 h 444219"/>
                  <a:gd name="connsiteX25" fmla="*/ 42613 w 581744"/>
                  <a:gd name="connsiteY25" fmla="*/ 423685 h 444219"/>
                  <a:gd name="connsiteX26" fmla="*/ 66530 w 581744"/>
                  <a:gd name="connsiteY26" fmla="*/ 423478 h 444219"/>
                  <a:gd name="connsiteX27" fmla="*/ 61147 w 581744"/>
                  <a:gd name="connsiteY27" fmla="*/ 416800 h 444219"/>
                  <a:gd name="connsiteX28" fmla="*/ 66530 w 581744"/>
                  <a:gd name="connsiteY28" fmla="*/ 411417 h 444219"/>
                  <a:gd name="connsiteX29" fmla="*/ 73209 w 581744"/>
                  <a:gd name="connsiteY29" fmla="*/ 416800 h 444219"/>
                  <a:gd name="connsiteX30" fmla="*/ 67819 w 581744"/>
                  <a:gd name="connsiteY30" fmla="*/ 423478 h 444219"/>
                  <a:gd name="connsiteX31" fmla="*/ 66530 w 581744"/>
                  <a:gd name="connsiteY31" fmla="*/ 423478 h 444219"/>
                  <a:gd name="connsiteX32" fmla="*/ 92101 w 581744"/>
                  <a:gd name="connsiteY32" fmla="*/ 423478 h 444219"/>
                  <a:gd name="connsiteX33" fmla="*/ 86718 w 581744"/>
                  <a:gd name="connsiteY33" fmla="*/ 416800 h 444219"/>
                  <a:gd name="connsiteX34" fmla="*/ 92101 w 581744"/>
                  <a:gd name="connsiteY34" fmla="*/ 411417 h 444219"/>
                  <a:gd name="connsiteX35" fmla="*/ 98780 w 581744"/>
                  <a:gd name="connsiteY35" fmla="*/ 416800 h 444219"/>
                  <a:gd name="connsiteX36" fmla="*/ 93390 w 581744"/>
                  <a:gd name="connsiteY36" fmla="*/ 423478 h 444219"/>
                  <a:gd name="connsiteX37" fmla="*/ 92101 w 581744"/>
                  <a:gd name="connsiteY37" fmla="*/ 423478 h 444219"/>
                  <a:gd name="connsiteX38" fmla="*/ 312660 w 581744"/>
                  <a:gd name="connsiteY38" fmla="*/ 423478 h 444219"/>
                  <a:gd name="connsiteX39" fmla="*/ 261656 w 581744"/>
                  <a:gd name="connsiteY39" fmla="*/ 423478 h 444219"/>
                  <a:gd name="connsiteX40" fmla="*/ 256273 w 581744"/>
                  <a:gd name="connsiteY40" fmla="*/ 416800 h 444219"/>
                  <a:gd name="connsiteX41" fmla="*/ 261656 w 581744"/>
                  <a:gd name="connsiteY41" fmla="*/ 411417 h 444219"/>
                  <a:gd name="connsiteX42" fmla="*/ 312522 w 581744"/>
                  <a:gd name="connsiteY42" fmla="*/ 411417 h 444219"/>
                  <a:gd name="connsiteX43" fmla="*/ 319201 w 581744"/>
                  <a:gd name="connsiteY43" fmla="*/ 416800 h 444219"/>
                  <a:gd name="connsiteX44" fmla="*/ 313811 w 581744"/>
                  <a:gd name="connsiteY44" fmla="*/ 423478 h 444219"/>
                  <a:gd name="connsiteX45" fmla="*/ 312522 w 581744"/>
                  <a:gd name="connsiteY45" fmla="*/ 423478 h 444219"/>
                  <a:gd name="connsiteX46" fmla="*/ 291018 w 581744"/>
                  <a:gd name="connsiteY46" fmla="*/ 21097 h 444219"/>
                  <a:gd name="connsiteX47" fmla="*/ 298248 w 581744"/>
                  <a:gd name="connsiteY47" fmla="*/ 27636 h 444219"/>
                  <a:gd name="connsiteX48" fmla="*/ 291707 w 581744"/>
                  <a:gd name="connsiteY48" fmla="*/ 34864 h 444219"/>
                  <a:gd name="connsiteX49" fmla="*/ 284477 w 581744"/>
                  <a:gd name="connsiteY49" fmla="*/ 28325 h 444219"/>
                  <a:gd name="connsiteX50" fmla="*/ 284470 w 581744"/>
                  <a:gd name="connsiteY50" fmla="*/ 27989 h 444219"/>
                  <a:gd name="connsiteX51" fmla="*/ 290880 w 581744"/>
                  <a:gd name="connsiteY51" fmla="*/ 21303 h 444219"/>
                  <a:gd name="connsiteX52" fmla="*/ 63084 w 581744"/>
                  <a:gd name="connsiteY52" fmla="*/ 292935 h 444219"/>
                  <a:gd name="connsiteX53" fmla="*/ 63084 w 581744"/>
                  <a:gd name="connsiteY53" fmla="*/ 53836 h 444219"/>
                  <a:gd name="connsiteX54" fmla="*/ 518745 w 581744"/>
                  <a:gd name="connsiteY54" fmla="*/ 53836 h 444219"/>
                  <a:gd name="connsiteX55" fmla="*/ 518745 w 581744"/>
                  <a:gd name="connsiteY55" fmla="*/ 293142 h 444219"/>
                  <a:gd name="connsiteX56" fmla="*/ 74457 w 581744"/>
                  <a:gd name="connsiteY56" fmla="*/ 352210 h 444219"/>
                  <a:gd name="connsiteX57" fmla="*/ 86036 w 581744"/>
                  <a:gd name="connsiteY57" fmla="*/ 352210 h 444219"/>
                  <a:gd name="connsiteX58" fmla="*/ 52676 w 581744"/>
                  <a:gd name="connsiteY58" fmla="*/ 379780 h 444219"/>
                  <a:gd name="connsiteX59" fmla="*/ 529497 w 581744"/>
                  <a:gd name="connsiteY59" fmla="*/ 379780 h 444219"/>
                  <a:gd name="connsiteX60" fmla="*/ 497240 w 581744"/>
                  <a:gd name="connsiteY60" fmla="*/ 352210 h 444219"/>
                  <a:gd name="connsiteX61" fmla="*/ 509440 w 581744"/>
                  <a:gd name="connsiteY61" fmla="*/ 352210 h 444219"/>
                  <a:gd name="connsiteX62" fmla="*/ 547555 w 581744"/>
                  <a:gd name="connsiteY62" fmla="*/ 385984 h 444219"/>
                  <a:gd name="connsiteX63" fmla="*/ 34825 w 581744"/>
                  <a:gd name="connsiteY63" fmla="*/ 385984 h 44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581744" h="444219">
                    <a:moveTo>
                      <a:pt x="30689" y="444156"/>
                    </a:moveTo>
                    <a:lnTo>
                      <a:pt x="551139" y="444156"/>
                    </a:lnTo>
                    <a:cubicBezTo>
                      <a:pt x="567964" y="444204"/>
                      <a:pt x="581645" y="430605"/>
                      <a:pt x="581693" y="413781"/>
                    </a:cubicBezTo>
                    <a:cubicBezTo>
                      <a:pt x="581728" y="401822"/>
                      <a:pt x="574767" y="390953"/>
                      <a:pt x="563890" y="385984"/>
                    </a:cubicBezTo>
                    <a:lnTo>
                      <a:pt x="519503" y="346628"/>
                    </a:lnTo>
                    <a:cubicBezTo>
                      <a:pt x="537802" y="344725"/>
                      <a:pt x="551718" y="329321"/>
                      <a:pt x="551760" y="310925"/>
                    </a:cubicBezTo>
                    <a:lnTo>
                      <a:pt x="551760" y="36122"/>
                    </a:lnTo>
                    <a:cubicBezTo>
                      <a:pt x="551760" y="16164"/>
                      <a:pt x="535604" y="-25"/>
                      <a:pt x="515643" y="-63"/>
                    </a:cubicBezTo>
                    <a:lnTo>
                      <a:pt x="66254" y="-63"/>
                    </a:lnTo>
                    <a:cubicBezTo>
                      <a:pt x="46308" y="-63"/>
                      <a:pt x="30138" y="16106"/>
                      <a:pt x="30138" y="36053"/>
                    </a:cubicBezTo>
                    <a:cubicBezTo>
                      <a:pt x="30138" y="36076"/>
                      <a:pt x="30138" y="36099"/>
                      <a:pt x="30138" y="36122"/>
                    </a:cubicBezTo>
                    <a:lnTo>
                      <a:pt x="30138" y="311200"/>
                    </a:lnTo>
                    <a:cubicBezTo>
                      <a:pt x="30172" y="330175"/>
                      <a:pt x="44908" y="345876"/>
                      <a:pt x="63842" y="347110"/>
                    </a:cubicBezTo>
                    <a:lnTo>
                      <a:pt x="18076" y="386190"/>
                    </a:lnTo>
                    <a:cubicBezTo>
                      <a:pt x="12845" y="388610"/>
                      <a:pt x="8385" y="392428"/>
                      <a:pt x="5187" y="397218"/>
                    </a:cubicBezTo>
                    <a:lnTo>
                      <a:pt x="4774" y="397563"/>
                    </a:lnTo>
                    <a:lnTo>
                      <a:pt x="4774" y="397563"/>
                    </a:lnTo>
                    <a:cubicBezTo>
                      <a:pt x="1658" y="402470"/>
                      <a:pt x="-17" y="408157"/>
                      <a:pt x="-51" y="413967"/>
                    </a:cubicBezTo>
                    <a:cubicBezTo>
                      <a:pt x="135" y="430778"/>
                      <a:pt x="13879" y="444273"/>
                      <a:pt x="30689" y="444156"/>
                    </a:cubicBezTo>
                    <a:close/>
                    <a:moveTo>
                      <a:pt x="42613" y="423478"/>
                    </a:moveTo>
                    <a:cubicBezTo>
                      <a:pt x="39263" y="423513"/>
                      <a:pt x="36520" y="420832"/>
                      <a:pt x="36479" y="417482"/>
                    </a:cubicBezTo>
                    <a:cubicBezTo>
                      <a:pt x="36444" y="414132"/>
                      <a:pt x="39126" y="411389"/>
                      <a:pt x="42475" y="411348"/>
                    </a:cubicBezTo>
                    <a:cubicBezTo>
                      <a:pt x="45825" y="411313"/>
                      <a:pt x="48575" y="413995"/>
                      <a:pt x="48610" y="417344"/>
                    </a:cubicBezTo>
                    <a:cubicBezTo>
                      <a:pt x="48610" y="417392"/>
                      <a:pt x="48610" y="417434"/>
                      <a:pt x="48610" y="417482"/>
                    </a:cubicBezTo>
                    <a:cubicBezTo>
                      <a:pt x="48727" y="420790"/>
                      <a:pt x="46135" y="423568"/>
                      <a:pt x="42827" y="423678"/>
                    </a:cubicBezTo>
                    <a:cubicBezTo>
                      <a:pt x="42751" y="423685"/>
                      <a:pt x="42682" y="423685"/>
                      <a:pt x="42613" y="423685"/>
                    </a:cubicBezTo>
                    <a:close/>
                    <a:moveTo>
                      <a:pt x="66530" y="423478"/>
                    </a:moveTo>
                    <a:cubicBezTo>
                      <a:pt x="63201" y="423120"/>
                      <a:pt x="60789" y="420136"/>
                      <a:pt x="61147" y="416800"/>
                    </a:cubicBezTo>
                    <a:cubicBezTo>
                      <a:pt x="61450" y="413960"/>
                      <a:pt x="63690" y="411720"/>
                      <a:pt x="66530" y="411417"/>
                    </a:cubicBezTo>
                    <a:cubicBezTo>
                      <a:pt x="69859" y="411058"/>
                      <a:pt x="72851" y="413471"/>
                      <a:pt x="73209" y="416800"/>
                    </a:cubicBezTo>
                    <a:cubicBezTo>
                      <a:pt x="73560" y="420136"/>
                      <a:pt x="71155" y="423120"/>
                      <a:pt x="67819" y="423478"/>
                    </a:cubicBezTo>
                    <a:cubicBezTo>
                      <a:pt x="67392" y="423527"/>
                      <a:pt x="66957" y="423527"/>
                      <a:pt x="66530" y="423478"/>
                    </a:cubicBezTo>
                    <a:close/>
                    <a:moveTo>
                      <a:pt x="92101" y="423478"/>
                    </a:moveTo>
                    <a:cubicBezTo>
                      <a:pt x="88772" y="423120"/>
                      <a:pt x="86360" y="420136"/>
                      <a:pt x="86718" y="416800"/>
                    </a:cubicBezTo>
                    <a:cubicBezTo>
                      <a:pt x="87021" y="413960"/>
                      <a:pt x="89261" y="411720"/>
                      <a:pt x="92101" y="411417"/>
                    </a:cubicBezTo>
                    <a:cubicBezTo>
                      <a:pt x="95430" y="411058"/>
                      <a:pt x="98422" y="413471"/>
                      <a:pt x="98780" y="416800"/>
                    </a:cubicBezTo>
                    <a:cubicBezTo>
                      <a:pt x="99131" y="420136"/>
                      <a:pt x="96726" y="423120"/>
                      <a:pt x="93390" y="423478"/>
                    </a:cubicBezTo>
                    <a:cubicBezTo>
                      <a:pt x="92963" y="423527"/>
                      <a:pt x="92528" y="423527"/>
                      <a:pt x="92101" y="423478"/>
                    </a:cubicBezTo>
                    <a:close/>
                    <a:moveTo>
                      <a:pt x="312660" y="423478"/>
                    </a:moveTo>
                    <a:lnTo>
                      <a:pt x="261656" y="423478"/>
                    </a:lnTo>
                    <a:cubicBezTo>
                      <a:pt x="258327" y="423120"/>
                      <a:pt x="255914" y="420136"/>
                      <a:pt x="256273" y="416800"/>
                    </a:cubicBezTo>
                    <a:cubicBezTo>
                      <a:pt x="256576" y="413960"/>
                      <a:pt x="258816" y="411720"/>
                      <a:pt x="261656" y="411417"/>
                    </a:cubicBezTo>
                    <a:lnTo>
                      <a:pt x="312522" y="411417"/>
                    </a:lnTo>
                    <a:cubicBezTo>
                      <a:pt x="315851" y="411058"/>
                      <a:pt x="318843" y="413471"/>
                      <a:pt x="319201" y="416800"/>
                    </a:cubicBezTo>
                    <a:cubicBezTo>
                      <a:pt x="319552" y="420136"/>
                      <a:pt x="317147" y="423120"/>
                      <a:pt x="313811" y="423478"/>
                    </a:cubicBezTo>
                    <a:cubicBezTo>
                      <a:pt x="313384" y="423527"/>
                      <a:pt x="312949" y="423527"/>
                      <a:pt x="312522" y="423478"/>
                    </a:cubicBezTo>
                    <a:close/>
                    <a:moveTo>
                      <a:pt x="291018" y="21097"/>
                    </a:moveTo>
                    <a:cubicBezTo>
                      <a:pt x="294822" y="20906"/>
                      <a:pt x="298055" y="23834"/>
                      <a:pt x="298248" y="27636"/>
                    </a:cubicBezTo>
                    <a:cubicBezTo>
                      <a:pt x="298434" y="31438"/>
                      <a:pt x="295512" y="34674"/>
                      <a:pt x="291707" y="34864"/>
                    </a:cubicBezTo>
                    <a:cubicBezTo>
                      <a:pt x="287902" y="35054"/>
                      <a:pt x="284670" y="32127"/>
                      <a:pt x="284477" y="28325"/>
                    </a:cubicBezTo>
                    <a:cubicBezTo>
                      <a:pt x="284470" y="28213"/>
                      <a:pt x="284470" y="28101"/>
                      <a:pt x="284470" y="27989"/>
                    </a:cubicBezTo>
                    <a:cubicBezTo>
                      <a:pt x="284566" y="24443"/>
                      <a:pt x="287344" y="21550"/>
                      <a:pt x="290880" y="21303"/>
                    </a:cubicBezTo>
                    <a:close/>
                    <a:moveTo>
                      <a:pt x="63084" y="292935"/>
                    </a:moveTo>
                    <a:lnTo>
                      <a:pt x="63084" y="53836"/>
                    </a:lnTo>
                    <a:lnTo>
                      <a:pt x="518745" y="53836"/>
                    </a:lnTo>
                    <a:lnTo>
                      <a:pt x="518745" y="293142"/>
                    </a:lnTo>
                    <a:close/>
                    <a:moveTo>
                      <a:pt x="74457" y="352210"/>
                    </a:moveTo>
                    <a:lnTo>
                      <a:pt x="86036" y="352210"/>
                    </a:lnTo>
                    <a:lnTo>
                      <a:pt x="52676" y="379780"/>
                    </a:lnTo>
                    <a:lnTo>
                      <a:pt x="529497" y="379780"/>
                    </a:lnTo>
                    <a:lnTo>
                      <a:pt x="497240" y="352210"/>
                    </a:lnTo>
                    <a:lnTo>
                      <a:pt x="509440" y="352210"/>
                    </a:lnTo>
                    <a:lnTo>
                      <a:pt x="547555" y="385984"/>
                    </a:lnTo>
                    <a:lnTo>
                      <a:pt x="34825" y="385984"/>
                    </a:lnTo>
                    <a:close/>
                  </a:path>
                </a:pathLst>
              </a:custGeom>
              <a:solidFill>
                <a:srgbClr val="FFFFFF"/>
              </a:solidFill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3261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548718"/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Office主题">
  <a:themeElements>
    <a:clrScheme name="模板制作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6BB9A"/>
      </a:accent1>
      <a:accent2>
        <a:srgbClr val="FFC439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模板制作">
      <a:majorFont>
        <a:latin typeface="OPPOSans B"/>
        <a:ea typeface="思源黑体 CN Bold"/>
        <a:cs typeface=""/>
      </a:majorFont>
      <a:minorFont>
        <a:latin typeface="OPPOSans B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3759</TotalTime>
  <Words>1290</Words>
  <Application>Microsoft Office PowerPoint</Application>
  <PresentationFormat>宽屏</PresentationFormat>
  <Paragraphs>160</Paragraphs>
  <Slides>20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Heavy</vt:lpstr>
      <vt:lpstr>思源黑体 CN Light</vt:lpstr>
      <vt:lpstr>思源黑体 CN Regular</vt:lpstr>
      <vt:lpstr>字魂36号-正文宋楷</vt:lpstr>
      <vt:lpstr>Arial</vt:lpstr>
      <vt:lpstr>Bahnschrift SemiBold</vt:lpstr>
      <vt:lpstr>Bahnschrift SemiLight</vt:lpstr>
      <vt:lpstr>Microsoft New Tai Lue</vt:lpstr>
      <vt:lpstr>Segoe UI Light</vt:lpstr>
      <vt:lpstr>Office主题</vt:lpstr>
      <vt:lpstr>绿色插画风电商活动策划PPT模板</vt:lpstr>
      <vt:lpstr>PowerPoint 演示文稿</vt:lpstr>
      <vt:lpstr>背景目标</vt:lpstr>
      <vt:lpstr>背景目标</vt:lpstr>
      <vt:lpstr>背景目标</vt:lpstr>
      <vt:lpstr>营销策略</vt:lpstr>
      <vt:lpstr>营销策略</vt:lpstr>
      <vt:lpstr>营销策略</vt:lpstr>
      <vt:lpstr>营销策略</vt:lpstr>
      <vt:lpstr>实施方案</vt:lpstr>
      <vt:lpstr>实施方案</vt:lpstr>
      <vt:lpstr>实施方案</vt:lpstr>
      <vt:lpstr>实施方案</vt:lpstr>
      <vt:lpstr>效果评估</vt:lpstr>
      <vt:lpstr>效果评估</vt:lpstr>
      <vt:lpstr>效果评估</vt:lpstr>
      <vt:lpstr>效果评估</vt:lpstr>
      <vt:lpstr>谢谢观看！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绿色插画风电商活动策划ppt模板</dc:title>
  <dc:creator>1.01的N次方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58</cp:revision>
  <dcterms:created xsi:type="dcterms:W3CDTF">2021-10-26T10:37:55Z</dcterms:created>
  <dcterms:modified xsi:type="dcterms:W3CDTF">2023-10-08T08:52:43Z</dcterms:modified>
</cp:coreProperties>
</file>