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9" r:id="rId2"/>
    <p:sldId id="260" r:id="rId3"/>
    <p:sldId id="261" r:id="rId4"/>
    <p:sldId id="263" r:id="rId5"/>
    <p:sldId id="264" r:id="rId6"/>
    <p:sldId id="265" r:id="rId7"/>
    <p:sldId id="269" r:id="rId8"/>
    <p:sldId id="266" r:id="rId9"/>
    <p:sldId id="270" r:id="rId10"/>
    <p:sldId id="267" r:id="rId11"/>
    <p:sldId id="268" r:id="rId12"/>
    <p:sldId id="1127" r:id="rId13"/>
    <p:sldId id="271" r:id="rId14"/>
    <p:sldId id="273" r:id="rId15"/>
    <p:sldId id="274" r:id="rId16"/>
    <p:sldId id="272" r:id="rId17"/>
    <p:sldId id="1126" r:id="rId18"/>
    <p:sldId id="200757849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3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7" autoAdjust="0"/>
    <p:restoredTop sz="94660"/>
  </p:normalViewPr>
  <p:slideViewPr>
    <p:cSldViewPr showGuides="1">
      <p:cViewPr>
        <p:scale>
          <a:sx n="66" d="100"/>
          <a:sy n="66" d="100"/>
        </p:scale>
        <p:origin x="1320" y="816"/>
      </p:cViewPr>
      <p:guideLst>
        <p:guide orient="horz" pos="2160"/>
        <p:guide pos="5309"/>
      </p:guideLst>
    </p:cSldViewPr>
  </p:slideViewPr>
  <p:notesTextViewPr>
    <p:cViewPr>
      <p:scale>
        <a:sx n="1" d="1"/>
        <a:sy n="1" d="1"/>
      </p:scale>
      <p:origin x="0" y="0"/>
    </p:cViewPr>
  </p:notesTextViewPr>
  <p:sorterViewPr>
    <p:cViewPr>
      <p:scale>
        <a:sx n="66" d="100"/>
        <a:sy n="66" d="100"/>
      </p:scale>
      <p:origin x="0" y="0"/>
    </p:cViewPr>
  </p:sorterViewPr>
  <p:gridSpacing cx="259200" cy="259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1F6A2-CF58-4FD4-ABB2-D662DE421E2A}" type="datetimeFigureOut">
              <a:rPr lang="zh-CN" altLang="en-US" smtClean="0"/>
              <a:t>2023/10/9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9A736B-A87F-4D9F-B92F-D940BE8D5749}" type="slidenum">
              <a:rPr lang="zh-CN" altLang="en-US" smtClean="0"/>
              <a:t>‹#›</a:t>
            </a:fld>
            <a:endParaRPr lang="zh-CN" altLang="en-US"/>
          </a:p>
        </p:txBody>
      </p:sp>
    </p:spTree>
    <p:extLst>
      <p:ext uri="{BB962C8B-B14F-4D97-AF65-F5344CB8AC3E}">
        <p14:creationId xmlns:p14="http://schemas.microsoft.com/office/powerpoint/2010/main" val="4116011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92C3306-F3FD-5DEF-11F4-0EECE191596C}"/>
              </a:ext>
            </a:extLst>
          </p:cNvPr>
          <p:cNvSpPr/>
          <p:nvPr userDrawn="1"/>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F1259AAE-5980-B67F-BB28-4904BC23CB84}"/>
              </a:ext>
            </a:extLst>
          </p:cNvPr>
          <p:cNvSpPr/>
          <p:nvPr userDrawn="1"/>
        </p:nvSpPr>
        <p:spPr>
          <a:xfrm>
            <a:off x="0" y="1873800"/>
            <a:ext cx="12192000" cy="3110399"/>
          </a:xfrm>
          <a:prstGeom prst="round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a:extLst>
              <a:ext uri="{FF2B5EF4-FFF2-40B4-BE49-F238E27FC236}">
                <a16:creationId xmlns:a16="http://schemas.microsoft.com/office/drawing/2014/main" id="{4318AD26-CCA5-28E5-37CE-C7816AF405D9}"/>
              </a:ext>
            </a:extLst>
          </p:cNvPr>
          <p:cNvSpPr>
            <a:spLocks noGrp="1"/>
          </p:cNvSpPr>
          <p:nvPr>
            <p:ph type="dt" sz="half" idx="10"/>
          </p:nvPr>
        </p:nvSpPr>
        <p:spPr/>
        <p:txBody>
          <a:bodyPr/>
          <a:lstStyle/>
          <a:p>
            <a:fld id="{801A6B07-1310-4EC2-BCEC-F150AC140C4D}"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6F1464C0-9F9C-BCDE-F54B-D0089FF03A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C85D334-7A37-353E-898E-754654589542}"/>
              </a:ext>
            </a:extLst>
          </p:cNvPr>
          <p:cNvSpPr>
            <a:spLocks noGrp="1"/>
          </p:cNvSpPr>
          <p:nvPr>
            <p:ph type="sldNum" sz="quarter" idx="12"/>
          </p:nvPr>
        </p:nvSpPr>
        <p:spPr/>
        <p:txBody>
          <a:bodyPr/>
          <a:lstStyle/>
          <a:p>
            <a:fld id="{B3C81A7C-7BEB-4703-B97D-73EF7EFFE69C}" type="slidenum">
              <a:rPr lang="zh-CN" altLang="en-US" smtClean="0"/>
              <a:t>‹#›</a:t>
            </a:fld>
            <a:endParaRPr lang="zh-CN" altLang="en-US"/>
          </a:p>
        </p:txBody>
      </p:sp>
    </p:spTree>
    <p:extLst>
      <p:ext uri="{BB962C8B-B14F-4D97-AF65-F5344CB8AC3E}">
        <p14:creationId xmlns:p14="http://schemas.microsoft.com/office/powerpoint/2010/main" val="40377621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13F344-752D-F48C-B574-EE9062826A7D}"/>
              </a:ext>
            </a:extLst>
          </p:cNvPr>
          <p:cNvSpPr>
            <a:spLocks noGrp="1"/>
          </p:cNvSpPr>
          <p:nvPr>
            <p:ph type="title"/>
          </p:nvPr>
        </p:nvSpPr>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id="{C45D74E1-2379-8274-577A-EF704AF9244D}"/>
              </a:ext>
            </a:extLst>
          </p:cNvPr>
          <p:cNvSpPr>
            <a:spLocks noGrp="1"/>
          </p:cNvSpPr>
          <p:nvPr>
            <p:ph idx="1"/>
          </p:nvPr>
        </p:nvSpPr>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A4706F90-D9A8-368F-2E7B-445FBB9155DC}"/>
              </a:ext>
            </a:extLst>
          </p:cNvPr>
          <p:cNvSpPr>
            <a:spLocks noGrp="1"/>
          </p:cNvSpPr>
          <p:nvPr>
            <p:ph type="dt" sz="half" idx="10"/>
          </p:nvPr>
        </p:nvSpPr>
        <p:spPr/>
        <p:txBody>
          <a:bodyPr/>
          <a:lstStyle/>
          <a:p>
            <a:fld id="{801A6B07-1310-4EC2-BCEC-F150AC140C4D}"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8A5C0409-87B4-34E0-620A-777BCAC7C3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0AAA33-61FA-FC23-C3C2-E2F2D3A26114}"/>
              </a:ext>
            </a:extLst>
          </p:cNvPr>
          <p:cNvSpPr>
            <a:spLocks noGrp="1"/>
          </p:cNvSpPr>
          <p:nvPr>
            <p:ph type="sldNum" sz="quarter" idx="12"/>
          </p:nvPr>
        </p:nvSpPr>
        <p:spPr/>
        <p:txBody>
          <a:bodyPr/>
          <a:lstStyle/>
          <a:p>
            <a:fld id="{B3C81A7C-7BEB-4703-B97D-73EF7EFFE69C}" type="slidenum">
              <a:rPr lang="zh-CN" altLang="en-US" smtClean="0"/>
              <a:t>‹#›</a:t>
            </a:fld>
            <a:endParaRPr lang="zh-CN" altLang="en-US"/>
          </a:p>
        </p:txBody>
      </p:sp>
    </p:spTree>
    <p:extLst>
      <p:ext uri="{BB962C8B-B14F-4D97-AF65-F5344CB8AC3E}">
        <p14:creationId xmlns:p14="http://schemas.microsoft.com/office/powerpoint/2010/main" val="487464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5858D74B-C954-C111-B64C-860CBBB4CCBA}"/>
              </a:ext>
            </a:extLst>
          </p:cNvPr>
          <p:cNvSpPr>
            <a:spLocks noGrp="1"/>
          </p:cNvSpPr>
          <p:nvPr>
            <p:ph type="dt" sz="half" idx="10"/>
          </p:nvPr>
        </p:nvSpPr>
        <p:spPr/>
        <p:txBody>
          <a:bodyPr/>
          <a:lstStyle/>
          <a:p>
            <a:fld id="{801A6B07-1310-4EC2-BCEC-F150AC140C4D}"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DF715EBC-D04A-1BD3-2712-90FA136D6A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EE8DE4-B784-9055-949C-9894C6426A5C}"/>
              </a:ext>
            </a:extLst>
          </p:cNvPr>
          <p:cNvSpPr>
            <a:spLocks noGrp="1"/>
          </p:cNvSpPr>
          <p:nvPr>
            <p:ph type="sldNum" sz="quarter" idx="12"/>
          </p:nvPr>
        </p:nvSpPr>
        <p:spPr/>
        <p:txBody>
          <a:bodyPr/>
          <a:lstStyle/>
          <a:p>
            <a:fld id="{B3C81A7C-7BEB-4703-B97D-73EF7EFFE69C}" type="slidenum">
              <a:rPr lang="zh-CN" altLang="en-US" smtClean="0"/>
              <a:t>‹#›</a:t>
            </a:fld>
            <a:endParaRPr lang="zh-CN" altLang="en-US"/>
          </a:p>
        </p:txBody>
      </p:sp>
      <p:sp>
        <p:nvSpPr>
          <p:cNvPr id="7" name="椭圆 6">
            <a:extLst>
              <a:ext uri="{FF2B5EF4-FFF2-40B4-BE49-F238E27FC236}">
                <a16:creationId xmlns:a16="http://schemas.microsoft.com/office/drawing/2014/main" id="{1BF8CD1F-34BF-A999-0B96-B8D42AE2D9D8}"/>
              </a:ext>
            </a:extLst>
          </p:cNvPr>
          <p:cNvSpPr/>
          <p:nvPr userDrawn="1"/>
        </p:nvSpPr>
        <p:spPr>
          <a:xfrm>
            <a:off x="4116000" y="1449000"/>
            <a:ext cx="3960000" cy="39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椭圆 7">
            <a:extLst>
              <a:ext uri="{FF2B5EF4-FFF2-40B4-BE49-F238E27FC236}">
                <a16:creationId xmlns:a16="http://schemas.microsoft.com/office/drawing/2014/main" id="{644DD7D3-1899-52DF-C814-26C90E0E8D59}"/>
              </a:ext>
            </a:extLst>
          </p:cNvPr>
          <p:cNvSpPr/>
          <p:nvPr userDrawn="1"/>
        </p:nvSpPr>
        <p:spPr>
          <a:xfrm>
            <a:off x="4008000" y="1341000"/>
            <a:ext cx="4176000" cy="4176000"/>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Tree>
    <p:extLst>
      <p:ext uri="{BB962C8B-B14F-4D97-AF65-F5344CB8AC3E}">
        <p14:creationId xmlns:p14="http://schemas.microsoft.com/office/powerpoint/2010/main" val="9707362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1" name="图片 10" descr="笔记本电脑前的人们&#10;&#10;描述已自动生成">
            <a:extLst>
              <a:ext uri="{FF2B5EF4-FFF2-40B4-BE49-F238E27FC236}">
                <a16:creationId xmlns:a16="http://schemas.microsoft.com/office/drawing/2014/main" id="{AAB1E6C1-9D8C-3D59-17B8-5D04902B0618}"/>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 y="1"/>
            <a:ext cx="12191999" cy="6858000"/>
          </a:xfrm>
          <a:prstGeom prst="rect">
            <a:avLst/>
          </a:prstGeom>
        </p:spPr>
      </p:pic>
      <p:sp>
        <p:nvSpPr>
          <p:cNvPr id="2" name="日期占位符 1">
            <a:extLst>
              <a:ext uri="{FF2B5EF4-FFF2-40B4-BE49-F238E27FC236}">
                <a16:creationId xmlns:a16="http://schemas.microsoft.com/office/drawing/2014/main" id="{E9773FF6-3BD1-FD61-C8DE-C9394EC9B8AE}"/>
              </a:ext>
            </a:extLst>
          </p:cNvPr>
          <p:cNvSpPr>
            <a:spLocks noGrp="1"/>
          </p:cNvSpPr>
          <p:nvPr>
            <p:ph type="dt" sz="half" idx="10"/>
          </p:nvPr>
        </p:nvSpPr>
        <p:spPr/>
        <p:txBody>
          <a:bodyPr/>
          <a:lstStyle/>
          <a:p>
            <a:fld id="{801A6B07-1310-4EC2-BCEC-F150AC140C4D}" type="datetimeFigureOut">
              <a:rPr lang="zh-CN" altLang="en-US" smtClean="0"/>
              <a:t>2023/10/9</a:t>
            </a:fld>
            <a:endParaRPr lang="zh-CN" altLang="en-US"/>
          </a:p>
        </p:txBody>
      </p:sp>
      <p:sp>
        <p:nvSpPr>
          <p:cNvPr id="3" name="页脚占位符 2">
            <a:extLst>
              <a:ext uri="{FF2B5EF4-FFF2-40B4-BE49-F238E27FC236}">
                <a16:creationId xmlns:a16="http://schemas.microsoft.com/office/drawing/2014/main" id="{C7CE1ECC-499C-E5B3-C293-08EF646671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CB76D10-374A-7CC6-EDD7-4D104752EC74}"/>
              </a:ext>
            </a:extLst>
          </p:cNvPr>
          <p:cNvSpPr>
            <a:spLocks noGrp="1"/>
          </p:cNvSpPr>
          <p:nvPr>
            <p:ph type="sldNum" sz="quarter" idx="12"/>
          </p:nvPr>
        </p:nvSpPr>
        <p:spPr/>
        <p:txBody>
          <a:bodyPr/>
          <a:lstStyle/>
          <a:p>
            <a:fld id="{B3C81A7C-7BEB-4703-B97D-73EF7EFFE69C}" type="slidenum">
              <a:rPr lang="zh-CN" altLang="en-US" smtClean="0"/>
              <a:t>‹#›</a:t>
            </a:fld>
            <a:endParaRPr lang="zh-CN" altLang="en-US"/>
          </a:p>
        </p:txBody>
      </p:sp>
      <p:sp>
        <p:nvSpPr>
          <p:cNvPr id="16" name="矩形 15">
            <a:extLst>
              <a:ext uri="{FF2B5EF4-FFF2-40B4-BE49-F238E27FC236}">
                <a16:creationId xmlns:a16="http://schemas.microsoft.com/office/drawing/2014/main" id="{A8B9771F-38B9-097D-44E8-7FB9A978B1EE}"/>
              </a:ext>
            </a:extLst>
          </p:cNvPr>
          <p:cNvSpPr/>
          <p:nvPr userDrawn="1"/>
        </p:nvSpPr>
        <p:spPr>
          <a:xfrm>
            <a:off x="1" y="0"/>
            <a:ext cx="12191999" cy="6857999"/>
          </a:xfrm>
          <a:prstGeom prst="rect">
            <a:avLst/>
          </a:prstGeom>
          <a:gradFill>
            <a:gsLst>
              <a:gs pos="100000">
                <a:schemeClr val="bg1">
                  <a:lumMod val="0"/>
                  <a:lumOff val="100000"/>
                  <a:alpha val="85000"/>
                </a:schemeClr>
              </a:gs>
              <a:gs pos="0">
                <a:schemeClr val="bg1">
                  <a:alpha val="9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a:t>15</a:t>
            </a:r>
            <a:endParaRPr lang="zh-CN" altLang="en-US" dirty="0"/>
          </a:p>
        </p:txBody>
      </p:sp>
      <p:sp>
        <p:nvSpPr>
          <p:cNvPr id="15" name="矩形 14">
            <a:extLst>
              <a:ext uri="{FF2B5EF4-FFF2-40B4-BE49-F238E27FC236}">
                <a16:creationId xmlns:a16="http://schemas.microsoft.com/office/drawing/2014/main" id="{F543C5ED-05FB-F1B7-3D3A-E328EE895E46}"/>
              </a:ext>
            </a:extLst>
          </p:cNvPr>
          <p:cNvSpPr/>
          <p:nvPr userDrawn="1"/>
        </p:nvSpPr>
        <p:spPr>
          <a:xfrm>
            <a:off x="0" y="1"/>
            <a:ext cx="12191999" cy="6857999"/>
          </a:xfrm>
          <a:prstGeom prst="rect">
            <a:avLst/>
          </a:prstGeom>
          <a:gradFill flip="none" rotWithShape="1">
            <a:gsLst>
              <a:gs pos="100000">
                <a:schemeClr val="bg1">
                  <a:alpha val="22000"/>
                </a:schemeClr>
              </a:gs>
              <a:gs pos="46000">
                <a:srgbClr val="FFFFFF">
                  <a:alpha val="88000"/>
                </a:srgbClr>
              </a:gs>
              <a:gs pos="0">
                <a:schemeClr val="bg1">
                  <a:alpha val="8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汉仪雅酷黑 45W" panose="020B0404020202020204" pitchFamily="34" charset="-122"/>
              <a:ea typeface="汉仪雅酷黑 45W" panose="020B0404020202020204" pitchFamily="34" charset="-122"/>
              <a:cs typeface="+mn-cs"/>
            </a:endParaRPr>
          </a:p>
        </p:txBody>
      </p:sp>
      <p:sp>
        <p:nvSpPr>
          <p:cNvPr id="9" name="矩形 8">
            <a:extLst>
              <a:ext uri="{FF2B5EF4-FFF2-40B4-BE49-F238E27FC236}">
                <a16:creationId xmlns:a16="http://schemas.microsoft.com/office/drawing/2014/main" id="{B9B6EB3A-1950-B536-C7FB-53EA0529A2D0}"/>
              </a:ext>
            </a:extLst>
          </p:cNvPr>
          <p:cNvSpPr/>
          <p:nvPr userDrawn="1"/>
        </p:nvSpPr>
        <p:spPr>
          <a:xfrm>
            <a:off x="0" y="6420108"/>
            <a:ext cx="12192000" cy="43789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15BD14D0-D66F-7BBC-7A02-5B3F645FF362}"/>
              </a:ext>
            </a:extLst>
          </p:cNvPr>
          <p:cNvGrpSpPr/>
          <p:nvPr userDrawn="1"/>
        </p:nvGrpSpPr>
        <p:grpSpPr>
          <a:xfrm>
            <a:off x="0" y="473675"/>
            <a:ext cx="874118" cy="542016"/>
            <a:chOff x="0" y="555171"/>
            <a:chExt cx="874118" cy="522515"/>
          </a:xfrm>
          <a:solidFill>
            <a:schemeClr val="accent1"/>
          </a:solidFill>
        </p:grpSpPr>
        <p:sp>
          <p:nvSpPr>
            <p:cNvPr id="6" name="矩形 5">
              <a:extLst>
                <a:ext uri="{FF2B5EF4-FFF2-40B4-BE49-F238E27FC236}">
                  <a16:creationId xmlns:a16="http://schemas.microsoft.com/office/drawing/2014/main" id="{051EC83E-A00C-FCEF-B1A8-4EB86B67ABB7}"/>
                </a:ext>
              </a:extLst>
            </p:cNvPr>
            <p:cNvSpPr/>
            <p:nvPr/>
          </p:nvSpPr>
          <p:spPr>
            <a:xfrm>
              <a:off x="0" y="555171"/>
              <a:ext cx="620486" cy="522515"/>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sp>
          <p:nvSpPr>
            <p:cNvPr id="7" name="矩形 6">
              <a:extLst>
                <a:ext uri="{FF2B5EF4-FFF2-40B4-BE49-F238E27FC236}">
                  <a16:creationId xmlns:a16="http://schemas.microsoft.com/office/drawing/2014/main" id="{1188EC49-AA77-2C7A-0FE3-8E9488D49FF9}"/>
                </a:ext>
              </a:extLst>
            </p:cNvPr>
            <p:cNvSpPr/>
            <p:nvPr/>
          </p:nvSpPr>
          <p:spPr>
            <a:xfrm>
              <a:off x="656769" y="555171"/>
              <a:ext cx="45719" cy="522515"/>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sp>
          <p:nvSpPr>
            <p:cNvPr id="8" name="矩形 7">
              <a:extLst>
                <a:ext uri="{FF2B5EF4-FFF2-40B4-BE49-F238E27FC236}">
                  <a16:creationId xmlns:a16="http://schemas.microsoft.com/office/drawing/2014/main" id="{D4A186AE-293F-D856-3379-A54929312D2C}"/>
                </a:ext>
              </a:extLst>
            </p:cNvPr>
            <p:cNvSpPr/>
            <p:nvPr/>
          </p:nvSpPr>
          <p:spPr>
            <a:xfrm flipH="1">
              <a:off x="745667" y="555171"/>
              <a:ext cx="128451" cy="522515"/>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
        <p:nvSpPr>
          <p:cNvPr id="12" name="文本占位符 11">
            <a:extLst>
              <a:ext uri="{FF2B5EF4-FFF2-40B4-BE49-F238E27FC236}">
                <a16:creationId xmlns:a16="http://schemas.microsoft.com/office/drawing/2014/main" id="{297C6051-C960-B734-BCEA-BE51A78F8AA7}"/>
              </a:ext>
            </a:extLst>
          </p:cNvPr>
          <p:cNvSpPr>
            <a:spLocks noGrp="1"/>
          </p:cNvSpPr>
          <p:nvPr>
            <p:ph type="body" sz="quarter" idx="13"/>
          </p:nvPr>
        </p:nvSpPr>
        <p:spPr>
          <a:xfrm>
            <a:off x="874118" y="592005"/>
            <a:ext cx="4962682" cy="437891"/>
          </a:xfrm>
        </p:spPr>
        <p:txBody>
          <a:bodyPr/>
          <a:lstStyle>
            <a:lvl1pPr marL="0" indent="0">
              <a:buNone/>
              <a:defRPr>
                <a:solidFill>
                  <a:schemeClr val="tx1"/>
                </a:solidFill>
                <a:latin typeface="+mj-ea"/>
                <a:ea typeface="+mj-ea"/>
              </a:defRPr>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36301379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132273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59581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A7F6194-82D5-952A-3CB6-51BA121E94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FE2DE49-9E69-FBDD-CA2D-67E5359F52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F7BCE60-284F-5138-F93D-B7A6EF69B3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6B07-1310-4EC2-BCEC-F150AC140C4D}"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1E2D0510-102B-C0D6-D16F-ED103587B9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480AADF-D66C-2D94-797D-4F0D69DFAF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C81A7C-7BEB-4703-B97D-73EF7EFFE69C}" type="slidenum">
              <a:rPr lang="zh-CN" altLang="en-US" smtClean="0"/>
              <a:t>‹#›</a:t>
            </a:fld>
            <a:endParaRPr lang="zh-CN" altLang="en-US"/>
          </a:p>
        </p:txBody>
      </p:sp>
    </p:spTree>
    <p:extLst>
      <p:ext uri="{BB962C8B-B14F-4D97-AF65-F5344CB8AC3E}">
        <p14:creationId xmlns:p14="http://schemas.microsoft.com/office/powerpoint/2010/main" val="3534621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www.51pptmoban.com/zt/jiuyeshizhan/" TargetMode="External"/><Relationship Id="rId5" Type="http://schemas.openxmlformats.org/officeDocument/2006/relationships/image" Target="../media/image22.sv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056785A-7A92-D15B-BFC7-FD5028DD5D4F}"/>
              </a:ext>
            </a:extLst>
          </p:cNvPr>
          <p:cNvSpPr txBox="1"/>
          <p:nvPr/>
        </p:nvSpPr>
        <p:spPr>
          <a:xfrm>
            <a:off x="2208000" y="1918792"/>
            <a:ext cx="8132400" cy="1938992"/>
          </a:xfrm>
          <a:prstGeom prst="rect">
            <a:avLst/>
          </a:prstGeom>
          <a:noFill/>
        </p:spPr>
        <p:txBody>
          <a:bodyPr wrap="square" rtlCol="0">
            <a:spAutoFit/>
          </a:bodyPr>
          <a:lstStyle/>
          <a:p>
            <a:pPr algn="ctr"/>
            <a:r>
              <a:rPr lang="zh-CN" altLang="en-US" sz="6000" dirty="0">
                <a:solidFill>
                  <a:schemeClr val="accent1"/>
                </a:solidFill>
                <a:latin typeface="+mj-ea"/>
                <a:ea typeface="+mj-ea"/>
              </a:rPr>
              <a:t>蓝色简约风</a:t>
            </a:r>
            <a:br>
              <a:rPr lang="en-US" altLang="zh-CN" sz="6000" dirty="0">
                <a:solidFill>
                  <a:schemeClr val="accent1"/>
                </a:solidFill>
                <a:latin typeface="+mj-ea"/>
                <a:ea typeface="+mj-ea"/>
              </a:rPr>
            </a:br>
            <a:r>
              <a:rPr lang="zh-CN" altLang="en-US" sz="6000" dirty="0">
                <a:solidFill>
                  <a:schemeClr val="accent1"/>
                </a:solidFill>
                <a:latin typeface="+mj-ea"/>
                <a:ea typeface="+mj-ea"/>
              </a:rPr>
              <a:t>通用课程培训</a:t>
            </a:r>
            <a:r>
              <a:rPr lang="en-US" altLang="zh-CN" sz="6000" dirty="0">
                <a:solidFill>
                  <a:schemeClr val="accent1"/>
                </a:solidFill>
                <a:latin typeface="+mj-ea"/>
                <a:ea typeface="+mj-ea"/>
              </a:rPr>
              <a:t>PPT</a:t>
            </a:r>
            <a:r>
              <a:rPr lang="zh-CN" altLang="en-US" sz="6000" dirty="0">
                <a:solidFill>
                  <a:schemeClr val="accent1"/>
                </a:solidFill>
                <a:latin typeface="+mj-ea"/>
                <a:ea typeface="+mj-ea"/>
              </a:rPr>
              <a:t>模版</a:t>
            </a:r>
          </a:p>
        </p:txBody>
      </p:sp>
      <p:sp>
        <p:nvSpPr>
          <p:cNvPr id="5" name="文本框 4">
            <a:extLst>
              <a:ext uri="{FF2B5EF4-FFF2-40B4-BE49-F238E27FC236}">
                <a16:creationId xmlns:a16="http://schemas.microsoft.com/office/drawing/2014/main" id="{13CA7A99-0432-874E-B02B-6BF1409373F6}"/>
              </a:ext>
            </a:extLst>
          </p:cNvPr>
          <p:cNvSpPr txBox="1"/>
          <p:nvPr/>
        </p:nvSpPr>
        <p:spPr>
          <a:xfrm>
            <a:off x="4872750" y="3797147"/>
            <a:ext cx="2306654" cy="400110"/>
          </a:xfrm>
          <a:prstGeom prst="rect">
            <a:avLst/>
          </a:prstGeom>
          <a:noFill/>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200" normalizeH="0" baseline="0" noProof="0" dirty="0">
                <a:ln>
                  <a:noFill/>
                </a:ln>
                <a:solidFill>
                  <a:schemeClr val="accent1"/>
                </a:solidFill>
                <a:effectLst/>
                <a:uLnTx/>
                <a:uFillTx/>
                <a:cs typeface="Segoe UI Light" panose="020B0502040204020203" pitchFamily="34" charset="0"/>
              </a:rPr>
              <a:t>方法与技巧分享</a:t>
            </a:r>
          </a:p>
        </p:txBody>
      </p:sp>
      <p:grpSp>
        <p:nvGrpSpPr>
          <p:cNvPr id="3" name="组合 2">
            <a:extLst>
              <a:ext uri="{FF2B5EF4-FFF2-40B4-BE49-F238E27FC236}">
                <a16:creationId xmlns:a16="http://schemas.microsoft.com/office/drawing/2014/main" id="{4BA2D594-641B-FA3F-6A3F-A401F8DBCA93}"/>
              </a:ext>
            </a:extLst>
          </p:cNvPr>
          <p:cNvGrpSpPr/>
          <p:nvPr/>
        </p:nvGrpSpPr>
        <p:grpSpPr>
          <a:xfrm>
            <a:off x="4872750" y="4271613"/>
            <a:ext cx="2592000" cy="518400"/>
            <a:chOff x="4872750" y="4271613"/>
            <a:chExt cx="2592000" cy="518400"/>
          </a:xfrm>
        </p:grpSpPr>
        <p:sp>
          <p:nvSpPr>
            <p:cNvPr id="2" name="文本框 1">
              <a:extLst>
                <a:ext uri="{FF2B5EF4-FFF2-40B4-BE49-F238E27FC236}">
                  <a16:creationId xmlns:a16="http://schemas.microsoft.com/office/drawing/2014/main" id="{28DDF071-3B40-F07D-61AC-F51315CA2815}"/>
                </a:ext>
              </a:extLst>
            </p:cNvPr>
            <p:cNvSpPr txBox="1"/>
            <p:nvPr/>
          </p:nvSpPr>
          <p:spPr>
            <a:xfrm>
              <a:off x="4933299" y="4271613"/>
              <a:ext cx="2325401" cy="518400"/>
            </a:xfrm>
            <a:prstGeom prst="roundRect">
              <a:avLst>
                <a:gd name="adj" fmla="val 30800"/>
              </a:avLst>
            </a:prstGeom>
            <a:solidFill>
              <a:schemeClr val="accent1"/>
            </a:solidFill>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200" normalizeH="0" baseline="0" noProof="0" dirty="0">
                <a:ln>
                  <a:noFill/>
                </a:ln>
                <a:solidFill>
                  <a:schemeClr val="bg1"/>
                </a:solidFill>
                <a:effectLst/>
                <a:uLnTx/>
                <a:uFillTx/>
                <a:cs typeface="Segoe UI Light" panose="020B0502040204020203" pitchFamily="34" charset="0"/>
              </a:endParaRPr>
            </a:p>
          </p:txBody>
        </p:sp>
        <p:sp>
          <p:nvSpPr>
            <p:cNvPr id="6" name="文本框 5">
              <a:extLst>
                <a:ext uri="{FF2B5EF4-FFF2-40B4-BE49-F238E27FC236}">
                  <a16:creationId xmlns:a16="http://schemas.microsoft.com/office/drawing/2014/main" id="{6DF075ED-8CF9-2D3C-E831-F5793C9545C4}"/>
                </a:ext>
              </a:extLst>
            </p:cNvPr>
            <p:cNvSpPr txBox="1"/>
            <p:nvPr/>
          </p:nvSpPr>
          <p:spPr>
            <a:xfrm>
              <a:off x="4872750" y="4346147"/>
              <a:ext cx="2592000" cy="369332"/>
            </a:xfrm>
            <a:prstGeom prst="rect">
              <a:avLst/>
            </a:prstGeom>
            <a:noFill/>
          </p:spPr>
          <p:txBody>
            <a:bodyPr wrap="square" rtlCol="0">
              <a:spAutoFit/>
            </a:bodyPr>
            <a:lstStyle/>
            <a:p>
              <a:r>
                <a:rPr lang="zh-CN" altLang="en-US" dirty="0">
                  <a:solidFill>
                    <a:schemeClr val="bg1"/>
                  </a:solidFill>
                </a:rPr>
                <a:t>分享人：</a:t>
              </a:r>
              <a:r>
                <a:rPr lang="en-US" altLang="zh-CN" dirty="0">
                  <a:solidFill>
                    <a:schemeClr val="bg1"/>
                  </a:solidFill>
                </a:rPr>
                <a:t>51PPT</a:t>
              </a:r>
              <a:r>
                <a:rPr lang="zh-CN" altLang="en-US" dirty="0">
                  <a:solidFill>
                    <a:schemeClr val="bg1"/>
                  </a:solidFill>
                </a:rPr>
                <a:t>模版网</a:t>
              </a:r>
            </a:p>
          </p:txBody>
        </p:sp>
      </p:grpSp>
    </p:spTree>
    <p:extLst>
      <p:ext uri="{BB962C8B-B14F-4D97-AF65-F5344CB8AC3E}">
        <p14:creationId xmlns:p14="http://schemas.microsoft.com/office/powerpoint/2010/main" val="226563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FD401AE-4627-32B5-8F56-2FF9ACD829A5}"/>
              </a:ext>
            </a:extLst>
          </p:cNvPr>
          <p:cNvSpPr>
            <a:spLocks noGrp="1"/>
          </p:cNvSpPr>
          <p:nvPr>
            <p:ph type="body" sz="quarter" idx="13"/>
          </p:nvPr>
        </p:nvSpPr>
        <p:spPr/>
        <p:txBody>
          <a:bodyPr>
            <a:normAutofit fontScale="92500" lnSpcReduction="10000"/>
          </a:bodyPr>
          <a:lstStyle/>
          <a:p>
            <a:r>
              <a:rPr lang="zh-CN" altLang="en-US" dirty="0"/>
              <a:t>美化排版</a:t>
            </a:r>
          </a:p>
        </p:txBody>
      </p:sp>
      <p:grpSp>
        <p:nvGrpSpPr>
          <p:cNvPr id="7" name="组合 6">
            <a:extLst>
              <a:ext uri="{FF2B5EF4-FFF2-40B4-BE49-F238E27FC236}">
                <a16:creationId xmlns:a16="http://schemas.microsoft.com/office/drawing/2014/main" id="{EE881CAC-E854-5B99-1302-EAF8014B499D}"/>
              </a:ext>
            </a:extLst>
          </p:cNvPr>
          <p:cNvGrpSpPr/>
          <p:nvPr/>
        </p:nvGrpSpPr>
        <p:grpSpPr>
          <a:xfrm>
            <a:off x="1375649" y="4604851"/>
            <a:ext cx="3189607" cy="1243607"/>
            <a:chOff x="1375649" y="4604851"/>
            <a:chExt cx="3189607" cy="1243607"/>
          </a:xfrm>
        </p:grpSpPr>
        <p:sp>
          <p:nvSpPr>
            <p:cNvPr id="8" name="矩形 7">
              <a:extLst>
                <a:ext uri="{FF2B5EF4-FFF2-40B4-BE49-F238E27FC236}">
                  <a16:creationId xmlns:a16="http://schemas.microsoft.com/office/drawing/2014/main" id="{7ADBBA53-DEC6-33A0-FDCB-6818A84571BE}"/>
                </a:ext>
              </a:extLst>
            </p:cNvPr>
            <p:cNvSpPr/>
            <p:nvPr/>
          </p:nvSpPr>
          <p:spPr>
            <a:xfrm>
              <a:off x="1375649" y="5020731"/>
              <a:ext cx="3052715" cy="827727"/>
            </a:xfrm>
            <a:prstGeom prst="rect">
              <a:avLst/>
            </a:prstGeom>
          </p:spPr>
          <p:txBody>
            <a:bodyPr wrap="square">
              <a:spAutoFit/>
            </a:bodyPr>
            <a:lstStyle/>
            <a:p>
              <a:pPr algn="r">
                <a:lnSpc>
                  <a:spcPct val="150000"/>
                </a:lnSpc>
              </a:pPr>
              <a:r>
                <a:rPr lang="zh-CN" altLang="en-US" sz="1100" dirty="0">
                  <a:solidFill>
                    <a:schemeClr val="bg1">
                      <a:lumMod val="50000"/>
                    </a:schemeClr>
                  </a:solidFill>
                  <a:latin typeface="+mn-ea"/>
                  <a:sym typeface="方正兰亭黑_GBK" pitchFamily="2" charset="-122"/>
                </a:rPr>
                <a:t>点击此处添加文本内容，如关键词、部分简单介绍等。点击此处添加文本内容，如关键词、部分简单介绍等。</a:t>
              </a:r>
            </a:p>
          </p:txBody>
        </p:sp>
        <p:sp>
          <p:nvSpPr>
            <p:cNvPr id="9" name="文本框 8">
              <a:extLst>
                <a:ext uri="{FF2B5EF4-FFF2-40B4-BE49-F238E27FC236}">
                  <a16:creationId xmlns:a16="http://schemas.microsoft.com/office/drawing/2014/main" id="{CC9FD208-DBBF-A044-36B4-548D7645B4DA}"/>
                </a:ext>
              </a:extLst>
            </p:cNvPr>
            <p:cNvSpPr txBox="1"/>
            <p:nvPr/>
          </p:nvSpPr>
          <p:spPr>
            <a:xfrm>
              <a:off x="2320106" y="4604851"/>
              <a:ext cx="2245150" cy="400110"/>
            </a:xfrm>
            <a:prstGeom prst="rect">
              <a:avLst/>
            </a:prstGeom>
            <a:noFill/>
          </p:spPr>
          <p:txBody>
            <a:bodyPr wrap="square" rtlCol="0">
              <a:spAutoFit/>
            </a:bodyPr>
            <a:lstStyle/>
            <a:p>
              <a:pPr algn="ctr" defTabSz="457200"/>
              <a:r>
                <a:rPr kumimoji="1" lang="zh-CN" altLang="en-US" sz="2000" dirty="0">
                  <a:solidFill>
                    <a:schemeClr val="accent1"/>
                  </a:solidFill>
                  <a:latin typeface="+mj-ea"/>
                  <a:ea typeface="+mj-ea"/>
                </a:rPr>
                <a:t>标题文字添加</a:t>
              </a:r>
            </a:p>
          </p:txBody>
        </p:sp>
      </p:grpSp>
      <p:grpSp>
        <p:nvGrpSpPr>
          <p:cNvPr id="5" name="组合 4">
            <a:extLst>
              <a:ext uri="{FF2B5EF4-FFF2-40B4-BE49-F238E27FC236}">
                <a16:creationId xmlns:a16="http://schemas.microsoft.com/office/drawing/2014/main" id="{99DD7EAB-099F-2E12-E953-1B2777585CD1}"/>
              </a:ext>
            </a:extLst>
          </p:cNvPr>
          <p:cNvGrpSpPr/>
          <p:nvPr/>
        </p:nvGrpSpPr>
        <p:grpSpPr>
          <a:xfrm>
            <a:off x="1375649" y="1458325"/>
            <a:ext cx="3069309" cy="1189565"/>
            <a:chOff x="1375649" y="1458325"/>
            <a:chExt cx="3069309" cy="1189565"/>
          </a:xfrm>
        </p:grpSpPr>
        <p:sp>
          <p:nvSpPr>
            <p:cNvPr id="22" name="矩形 21">
              <a:extLst>
                <a:ext uri="{FF2B5EF4-FFF2-40B4-BE49-F238E27FC236}">
                  <a16:creationId xmlns:a16="http://schemas.microsoft.com/office/drawing/2014/main" id="{DAC8C9AF-8E6A-D331-418A-E9D9A4315DCE}"/>
                </a:ext>
              </a:extLst>
            </p:cNvPr>
            <p:cNvSpPr/>
            <p:nvPr/>
          </p:nvSpPr>
          <p:spPr>
            <a:xfrm>
              <a:off x="1375649" y="1820163"/>
              <a:ext cx="3052715" cy="827727"/>
            </a:xfrm>
            <a:prstGeom prst="rect">
              <a:avLst/>
            </a:prstGeom>
          </p:spPr>
          <p:txBody>
            <a:bodyPr wrap="square">
              <a:spAutoFit/>
            </a:bodyPr>
            <a:lstStyle/>
            <a:p>
              <a:pPr algn="r">
                <a:lnSpc>
                  <a:spcPct val="150000"/>
                </a:lnSpc>
              </a:pPr>
              <a:r>
                <a:rPr lang="zh-CN" altLang="en-US" sz="1100" dirty="0">
                  <a:solidFill>
                    <a:schemeClr val="bg1">
                      <a:lumMod val="50000"/>
                    </a:schemeClr>
                  </a:solidFill>
                  <a:latin typeface="+mn-ea"/>
                  <a:sym typeface="方正兰亭黑_GBK" pitchFamily="2" charset="-122"/>
                </a:rPr>
                <a:t>点击此处添加文本内容，如关键词、部分简单介绍等。点击此处添加文本内容，如关键词、部分简单介绍等。</a:t>
              </a:r>
            </a:p>
          </p:txBody>
        </p:sp>
        <p:sp>
          <p:nvSpPr>
            <p:cNvPr id="23" name="文本框 22">
              <a:extLst>
                <a:ext uri="{FF2B5EF4-FFF2-40B4-BE49-F238E27FC236}">
                  <a16:creationId xmlns:a16="http://schemas.microsoft.com/office/drawing/2014/main" id="{59A1E4AC-1924-1C6B-7EFB-BF0D10459A43}"/>
                </a:ext>
              </a:extLst>
            </p:cNvPr>
            <p:cNvSpPr txBox="1"/>
            <p:nvPr/>
          </p:nvSpPr>
          <p:spPr>
            <a:xfrm>
              <a:off x="2199808" y="1458325"/>
              <a:ext cx="2245150" cy="400110"/>
            </a:xfrm>
            <a:prstGeom prst="rect">
              <a:avLst/>
            </a:prstGeom>
            <a:solidFill>
              <a:schemeClr val="bg1"/>
            </a:solidFill>
          </p:spPr>
          <p:txBody>
            <a:bodyPr wrap="square" rtlCol="0">
              <a:spAutoFit/>
            </a:bodyPr>
            <a:lstStyle/>
            <a:p>
              <a:pPr algn="r" defTabSz="457200"/>
              <a:r>
                <a:rPr kumimoji="1" lang="zh-CN" altLang="en-US" sz="2000" dirty="0">
                  <a:solidFill>
                    <a:schemeClr val="accent1"/>
                  </a:solidFill>
                  <a:latin typeface="+mj-ea"/>
                  <a:ea typeface="+mj-ea"/>
                </a:rPr>
                <a:t>标题文字添加</a:t>
              </a:r>
            </a:p>
          </p:txBody>
        </p:sp>
      </p:grpSp>
      <p:grpSp>
        <p:nvGrpSpPr>
          <p:cNvPr id="6" name="组合 5">
            <a:extLst>
              <a:ext uri="{FF2B5EF4-FFF2-40B4-BE49-F238E27FC236}">
                <a16:creationId xmlns:a16="http://schemas.microsoft.com/office/drawing/2014/main" id="{82049A03-595A-5ECB-F5F6-A9A0C6C316DF}"/>
              </a:ext>
            </a:extLst>
          </p:cNvPr>
          <p:cNvGrpSpPr/>
          <p:nvPr/>
        </p:nvGrpSpPr>
        <p:grpSpPr>
          <a:xfrm>
            <a:off x="8215115" y="2923326"/>
            <a:ext cx="2888314" cy="1255764"/>
            <a:chOff x="8215115" y="2923326"/>
            <a:chExt cx="2888314" cy="1255764"/>
          </a:xfrm>
        </p:grpSpPr>
        <p:sp>
          <p:nvSpPr>
            <p:cNvPr id="34" name="矩形 33">
              <a:extLst>
                <a:ext uri="{FF2B5EF4-FFF2-40B4-BE49-F238E27FC236}">
                  <a16:creationId xmlns:a16="http://schemas.microsoft.com/office/drawing/2014/main" id="{C90DE024-BDDA-A37C-6A54-BAC1A288EAF0}"/>
                </a:ext>
              </a:extLst>
            </p:cNvPr>
            <p:cNvSpPr/>
            <p:nvPr/>
          </p:nvSpPr>
          <p:spPr>
            <a:xfrm>
              <a:off x="8215115" y="3351363"/>
              <a:ext cx="2888314" cy="827727"/>
            </a:xfrm>
            <a:prstGeom prst="rect">
              <a:avLst/>
            </a:prstGeom>
          </p:spPr>
          <p:txBody>
            <a:bodyPr wrap="square">
              <a:spAutoFit/>
            </a:bodyPr>
            <a:lstStyle/>
            <a:p>
              <a:pPr>
                <a:lnSpc>
                  <a:spcPct val="150000"/>
                </a:lnSpc>
              </a:pPr>
              <a:r>
                <a:rPr lang="zh-CN" altLang="en-US" sz="1100" dirty="0">
                  <a:solidFill>
                    <a:schemeClr val="bg1">
                      <a:lumMod val="50000"/>
                    </a:schemeClr>
                  </a:solidFill>
                  <a:latin typeface="+mn-ea"/>
                  <a:sym typeface="方正兰亭黑_GBK" pitchFamily="2" charset="-122"/>
                </a:rPr>
                <a:t>点击此处添加文本内容，如关键词、部分简单介绍等。点击此处添加文本内容，如关键词、部分简单介绍等。</a:t>
              </a:r>
            </a:p>
          </p:txBody>
        </p:sp>
        <p:sp>
          <p:nvSpPr>
            <p:cNvPr id="35" name="文本框 34">
              <a:extLst>
                <a:ext uri="{FF2B5EF4-FFF2-40B4-BE49-F238E27FC236}">
                  <a16:creationId xmlns:a16="http://schemas.microsoft.com/office/drawing/2014/main" id="{AB262659-A07F-3B1D-F677-CA0E758BBF59}"/>
                </a:ext>
              </a:extLst>
            </p:cNvPr>
            <p:cNvSpPr txBox="1"/>
            <p:nvPr/>
          </p:nvSpPr>
          <p:spPr>
            <a:xfrm>
              <a:off x="8220359" y="2923326"/>
              <a:ext cx="2245150" cy="400110"/>
            </a:xfrm>
            <a:prstGeom prst="rect">
              <a:avLst/>
            </a:prstGeom>
            <a:noFill/>
          </p:spPr>
          <p:txBody>
            <a:bodyPr wrap="square" rtlCol="0">
              <a:spAutoFit/>
            </a:bodyPr>
            <a:lstStyle/>
            <a:p>
              <a:pPr defTabSz="457200"/>
              <a:r>
                <a:rPr kumimoji="1" lang="zh-CN" altLang="en-US" sz="2000" dirty="0">
                  <a:solidFill>
                    <a:schemeClr val="accent1"/>
                  </a:solidFill>
                  <a:latin typeface="+mj-ea"/>
                  <a:ea typeface="+mj-ea"/>
                </a:rPr>
                <a:t>标题文字添加</a:t>
              </a:r>
            </a:p>
          </p:txBody>
        </p:sp>
      </p:grpSp>
      <p:grpSp>
        <p:nvGrpSpPr>
          <p:cNvPr id="12" name="组合 11">
            <a:extLst>
              <a:ext uri="{FF2B5EF4-FFF2-40B4-BE49-F238E27FC236}">
                <a16:creationId xmlns:a16="http://schemas.microsoft.com/office/drawing/2014/main" id="{A7A9387C-CC84-A203-8CE7-D8DBC96F8F07}"/>
              </a:ext>
            </a:extLst>
          </p:cNvPr>
          <p:cNvGrpSpPr/>
          <p:nvPr/>
        </p:nvGrpSpPr>
        <p:grpSpPr>
          <a:xfrm>
            <a:off x="4775812" y="1354891"/>
            <a:ext cx="1798119" cy="1870286"/>
            <a:chOff x="4775812" y="1354891"/>
            <a:chExt cx="1798119" cy="1870286"/>
          </a:xfrm>
        </p:grpSpPr>
        <p:sp>
          <p:nvSpPr>
            <p:cNvPr id="10" name="Freeform 5">
              <a:extLst>
                <a:ext uri="{FF2B5EF4-FFF2-40B4-BE49-F238E27FC236}">
                  <a16:creationId xmlns:a16="http://schemas.microsoft.com/office/drawing/2014/main" id="{BA942718-2279-1E1A-DC54-840BCC297C71}"/>
                </a:ext>
              </a:extLst>
            </p:cNvPr>
            <p:cNvSpPr>
              <a:spLocks/>
            </p:cNvSpPr>
            <p:nvPr/>
          </p:nvSpPr>
          <p:spPr bwMode="auto">
            <a:xfrm>
              <a:off x="4775812" y="1354891"/>
              <a:ext cx="1798119" cy="18702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11" name="Freeform 5">
              <a:extLst>
                <a:ext uri="{FF2B5EF4-FFF2-40B4-BE49-F238E27FC236}">
                  <a16:creationId xmlns:a16="http://schemas.microsoft.com/office/drawing/2014/main" id="{EC45C200-CEEF-A306-129C-5906F0A5D8A9}"/>
                </a:ext>
              </a:extLst>
            </p:cNvPr>
            <p:cNvSpPr>
              <a:spLocks/>
            </p:cNvSpPr>
            <p:nvPr/>
          </p:nvSpPr>
          <p:spPr bwMode="auto">
            <a:xfrm>
              <a:off x="4904914" y="1489174"/>
              <a:ext cx="1539917" cy="1601722"/>
            </a:xfrm>
            <a:prstGeom prst="ellipse">
              <a:avLst/>
            </a:prstGeom>
            <a:solidFill>
              <a:schemeClr val="bg1"/>
            </a:solidFill>
            <a:ln w="50800" cap="flat" cmpd="sng" algn="ctr">
              <a:noFill/>
              <a:prstDash val="solid"/>
            </a:ln>
            <a:effectLst>
              <a:outerShdw blurRad="101600" dist="50800" dir="2700000" algn="tl" rotWithShape="0">
                <a:schemeClr val="accent1">
                  <a:alpha val="64000"/>
                </a:scheme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pic>
          <p:nvPicPr>
            <p:cNvPr id="39" name="图形 38">
              <a:extLst>
                <a:ext uri="{FF2B5EF4-FFF2-40B4-BE49-F238E27FC236}">
                  <a16:creationId xmlns:a16="http://schemas.microsoft.com/office/drawing/2014/main" id="{8D07E973-D2E4-0134-D82F-1CA43B7D94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96852" y="1763419"/>
              <a:ext cx="956037" cy="956037"/>
            </a:xfrm>
            <a:prstGeom prst="rect">
              <a:avLst/>
            </a:prstGeom>
          </p:spPr>
        </p:pic>
      </p:grpSp>
      <p:grpSp>
        <p:nvGrpSpPr>
          <p:cNvPr id="14" name="组合 13">
            <a:extLst>
              <a:ext uri="{FF2B5EF4-FFF2-40B4-BE49-F238E27FC236}">
                <a16:creationId xmlns:a16="http://schemas.microsoft.com/office/drawing/2014/main" id="{114F98A1-D782-D74A-EB2B-CF3F94A28656}"/>
              </a:ext>
            </a:extLst>
          </p:cNvPr>
          <p:cNvGrpSpPr/>
          <p:nvPr/>
        </p:nvGrpSpPr>
        <p:grpSpPr>
          <a:xfrm>
            <a:off x="4775812" y="4339897"/>
            <a:ext cx="1798119" cy="1816232"/>
            <a:chOff x="4775812" y="4339897"/>
            <a:chExt cx="1798119" cy="1816232"/>
          </a:xfrm>
        </p:grpSpPr>
        <p:sp>
          <p:nvSpPr>
            <p:cNvPr id="2" name="Freeform 5">
              <a:extLst>
                <a:ext uri="{FF2B5EF4-FFF2-40B4-BE49-F238E27FC236}">
                  <a16:creationId xmlns:a16="http://schemas.microsoft.com/office/drawing/2014/main" id="{A4281BD2-11BC-1CEB-ADEC-C3861A26FFFA}"/>
                </a:ext>
              </a:extLst>
            </p:cNvPr>
            <p:cNvSpPr>
              <a:spLocks/>
            </p:cNvSpPr>
            <p:nvPr/>
          </p:nvSpPr>
          <p:spPr bwMode="auto">
            <a:xfrm>
              <a:off x="4775812" y="4339897"/>
              <a:ext cx="1798119" cy="18162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3" name="Freeform 5">
              <a:extLst>
                <a:ext uri="{FF2B5EF4-FFF2-40B4-BE49-F238E27FC236}">
                  <a16:creationId xmlns:a16="http://schemas.microsoft.com/office/drawing/2014/main" id="{F20C0584-84DD-4094-EF24-685EC3931409}"/>
                </a:ext>
              </a:extLst>
            </p:cNvPr>
            <p:cNvSpPr>
              <a:spLocks/>
            </p:cNvSpPr>
            <p:nvPr/>
          </p:nvSpPr>
          <p:spPr bwMode="auto">
            <a:xfrm>
              <a:off x="4904914" y="4470299"/>
              <a:ext cx="1539917" cy="1555430"/>
            </a:xfrm>
            <a:prstGeom prst="ellipse">
              <a:avLst/>
            </a:prstGeom>
            <a:solidFill>
              <a:schemeClr val="bg1"/>
            </a:solidFill>
            <a:ln w="50800" cap="flat" cmpd="sng" algn="ctr">
              <a:noFill/>
              <a:prstDash val="solid"/>
            </a:ln>
            <a:effectLst>
              <a:outerShdw blurRad="101600" dist="50800" dir="2700000" algn="tl" rotWithShape="0">
                <a:schemeClr val="accent1">
                  <a:alpha val="64000"/>
                </a:scheme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pic>
          <p:nvPicPr>
            <p:cNvPr id="41" name="图形 40">
              <a:extLst>
                <a:ext uri="{FF2B5EF4-FFF2-40B4-BE49-F238E27FC236}">
                  <a16:creationId xmlns:a16="http://schemas.microsoft.com/office/drawing/2014/main" id="{05401095-CEA8-1A80-2E03-CF77C9C1FF7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51161" y="4787137"/>
              <a:ext cx="869195" cy="869195"/>
            </a:xfrm>
            <a:prstGeom prst="rect">
              <a:avLst/>
            </a:prstGeom>
          </p:spPr>
        </p:pic>
      </p:grpSp>
      <p:grpSp>
        <p:nvGrpSpPr>
          <p:cNvPr id="13" name="组合 12">
            <a:extLst>
              <a:ext uri="{FF2B5EF4-FFF2-40B4-BE49-F238E27FC236}">
                <a16:creationId xmlns:a16="http://schemas.microsoft.com/office/drawing/2014/main" id="{74F1D967-B562-B084-ACC2-DAB97DCA5BE4}"/>
              </a:ext>
            </a:extLst>
          </p:cNvPr>
          <p:cNvGrpSpPr/>
          <p:nvPr/>
        </p:nvGrpSpPr>
        <p:grpSpPr>
          <a:xfrm>
            <a:off x="6247925" y="2872655"/>
            <a:ext cx="1798119" cy="1819764"/>
            <a:chOff x="6247925" y="2872655"/>
            <a:chExt cx="1798119" cy="1819764"/>
          </a:xfrm>
        </p:grpSpPr>
        <p:sp>
          <p:nvSpPr>
            <p:cNvPr id="24" name="Freeform 5">
              <a:extLst>
                <a:ext uri="{FF2B5EF4-FFF2-40B4-BE49-F238E27FC236}">
                  <a16:creationId xmlns:a16="http://schemas.microsoft.com/office/drawing/2014/main" id="{D90029A6-273A-5E67-D015-0732164A3CAC}"/>
                </a:ext>
              </a:extLst>
            </p:cNvPr>
            <p:cNvSpPr>
              <a:spLocks/>
            </p:cNvSpPr>
            <p:nvPr/>
          </p:nvSpPr>
          <p:spPr bwMode="auto">
            <a:xfrm>
              <a:off x="6247925" y="2872655"/>
              <a:ext cx="1798119" cy="181976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dirty="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Arial" panose="020B0604020202020204" pitchFamily="34" charset="0"/>
              </a:endParaRPr>
            </a:p>
          </p:txBody>
        </p:sp>
        <p:sp>
          <p:nvSpPr>
            <p:cNvPr id="25" name="Freeform 5">
              <a:extLst>
                <a:ext uri="{FF2B5EF4-FFF2-40B4-BE49-F238E27FC236}">
                  <a16:creationId xmlns:a16="http://schemas.microsoft.com/office/drawing/2014/main" id="{06AE520D-9E2D-6956-E76F-DE9A983FA5A9}"/>
                </a:ext>
              </a:extLst>
            </p:cNvPr>
            <p:cNvSpPr>
              <a:spLocks/>
            </p:cNvSpPr>
            <p:nvPr/>
          </p:nvSpPr>
          <p:spPr bwMode="auto">
            <a:xfrm>
              <a:off x="6377027" y="3003311"/>
              <a:ext cx="1539917" cy="1558454"/>
            </a:xfrm>
            <a:prstGeom prst="ellipse">
              <a:avLst/>
            </a:prstGeom>
            <a:solidFill>
              <a:schemeClr val="bg1"/>
            </a:solidFill>
            <a:ln w="50800" cap="flat" cmpd="sng" algn="ctr">
              <a:noFill/>
              <a:prstDash val="solid"/>
            </a:ln>
            <a:effectLst>
              <a:outerShdw blurRad="101600" dist="50800" dir="2700000" algn="tl" rotWithShape="0">
                <a:schemeClr val="bg1">
                  <a:lumMod val="50000"/>
                  <a:alpha val="64000"/>
                </a:schemeClr>
              </a:outerShdw>
            </a:effectLst>
            <a:scene3d>
              <a:camera prst="orthographicFront"/>
              <a:lightRig rig="threePt" dir="t"/>
            </a:scene3d>
            <a:sp3d prstMaterial="softEdge">
              <a:bevelT w="63500" h="19050" prst="angle"/>
            </a:sp3d>
          </p:spPr>
          <p:txBody>
            <a:bodyPr rtlCol="0" anchor="ctr"/>
            <a:lstStyle/>
            <a:p>
              <a:pPr algn="ctr">
                <a:defRPr/>
              </a:pPr>
              <a:endParaRPr lang="zh-CN" altLang="en-US" sz="1013" kern="0" dirty="0">
                <a:solidFill>
                  <a:srgbClr val="FFFFFF"/>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pic>
          <p:nvPicPr>
            <p:cNvPr id="42" name="图形 41">
              <a:extLst>
                <a:ext uri="{FF2B5EF4-FFF2-40B4-BE49-F238E27FC236}">
                  <a16:creationId xmlns:a16="http://schemas.microsoft.com/office/drawing/2014/main" id="{1F4CD775-7EB1-DD4D-A648-00B6967805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645791" y="3321823"/>
              <a:ext cx="1002385" cy="1002385"/>
            </a:xfrm>
            <a:prstGeom prst="rect">
              <a:avLst/>
            </a:prstGeom>
          </p:spPr>
        </p:pic>
      </p:grpSp>
    </p:spTree>
    <p:extLst>
      <p:ext uri="{BB962C8B-B14F-4D97-AF65-F5344CB8AC3E}">
        <p14:creationId xmlns:p14="http://schemas.microsoft.com/office/powerpoint/2010/main" val="1322602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FD401AE-4627-32B5-8F56-2FF9ACD829A5}"/>
              </a:ext>
            </a:extLst>
          </p:cNvPr>
          <p:cNvSpPr>
            <a:spLocks noGrp="1"/>
          </p:cNvSpPr>
          <p:nvPr>
            <p:ph type="body" sz="quarter" idx="13"/>
          </p:nvPr>
        </p:nvSpPr>
        <p:spPr/>
        <p:txBody>
          <a:bodyPr>
            <a:normAutofit fontScale="92500" lnSpcReduction="10000"/>
          </a:bodyPr>
          <a:lstStyle/>
          <a:p>
            <a:r>
              <a:rPr lang="zh-CN" altLang="en-US" dirty="0"/>
              <a:t>美化排版</a:t>
            </a:r>
          </a:p>
        </p:txBody>
      </p:sp>
      <p:grpSp>
        <p:nvGrpSpPr>
          <p:cNvPr id="30" name="组合 29">
            <a:extLst>
              <a:ext uri="{FF2B5EF4-FFF2-40B4-BE49-F238E27FC236}">
                <a16:creationId xmlns:a16="http://schemas.microsoft.com/office/drawing/2014/main" id="{1F4C726F-1F58-4BAC-46C4-C41862BB2B9F}"/>
              </a:ext>
            </a:extLst>
          </p:cNvPr>
          <p:cNvGrpSpPr/>
          <p:nvPr/>
        </p:nvGrpSpPr>
        <p:grpSpPr>
          <a:xfrm>
            <a:off x="749300" y="1714500"/>
            <a:ext cx="4025900" cy="1473200"/>
            <a:chOff x="749300" y="1714500"/>
            <a:chExt cx="4025900" cy="1473200"/>
          </a:xfrm>
        </p:grpSpPr>
        <p:cxnSp>
          <p:nvCxnSpPr>
            <p:cNvPr id="2" name="直接连接符 1">
              <a:extLst>
                <a:ext uri="{FF2B5EF4-FFF2-40B4-BE49-F238E27FC236}">
                  <a16:creationId xmlns:a16="http://schemas.microsoft.com/office/drawing/2014/main" id="{702863E4-C621-C1C6-B8E4-4E1D5F596B5B}"/>
                </a:ext>
              </a:extLst>
            </p:cNvPr>
            <p:cNvCxnSpPr>
              <a:cxnSpLocks/>
            </p:cNvCxnSpPr>
            <p:nvPr/>
          </p:nvCxnSpPr>
          <p:spPr>
            <a:xfrm>
              <a:off x="749300" y="1714500"/>
              <a:ext cx="0" cy="147320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AC569206-57E2-E4AB-BA3D-77D4A7C91B22}"/>
                </a:ext>
              </a:extLst>
            </p:cNvPr>
            <p:cNvGrpSpPr/>
            <p:nvPr/>
          </p:nvGrpSpPr>
          <p:grpSpPr>
            <a:xfrm>
              <a:off x="749300" y="1714500"/>
              <a:ext cx="4025900" cy="1473200"/>
              <a:chOff x="749300" y="1714500"/>
              <a:chExt cx="4025900" cy="1473200"/>
            </a:xfrm>
          </p:grpSpPr>
          <p:sp>
            <p:nvSpPr>
              <p:cNvPr id="5" name="矩形 4">
                <a:extLst>
                  <a:ext uri="{FF2B5EF4-FFF2-40B4-BE49-F238E27FC236}">
                    <a16:creationId xmlns:a16="http://schemas.microsoft.com/office/drawing/2014/main" id="{16A7E291-169D-931B-5F34-A05B0A40E4B5}"/>
                  </a:ext>
                </a:extLst>
              </p:cNvPr>
              <p:cNvSpPr/>
              <p:nvPr/>
            </p:nvSpPr>
            <p:spPr>
              <a:xfrm>
                <a:off x="749300" y="1714500"/>
                <a:ext cx="4025900" cy="1473200"/>
              </a:xfrm>
              <a:prstGeom prst="rect">
                <a:avLst/>
              </a:prstGeom>
              <a:gradFill flip="none" rotWithShape="1">
                <a:gsLst>
                  <a:gs pos="0">
                    <a:schemeClr val="accent2">
                      <a:alpha val="32000"/>
                    </a:schemeClr>
                  </a:gs>
                  <a:gs pos="100000">
                    <a:schemeClr val="accent2">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6" name="文本框 5">
                <a:extLst>
                  <a:ext uri="{FF2B5EF4-FFF2-40B4-BE49-F238E27FC236}">
                    <a16:creationId xmlns:a16="http://schemas.microsoft.com/office/drawing/2014/main" id="{C1E2FC0F-1831-B40A-E561-EDBE3963B7EE}"/>
                  </a:ext>
                </a:extLst>
              </p:cNvPr>
              <p:cNvSpPr txBox="1"/>
              <p:nvPr/>
            </p:nvSpPr>
            <p:spPr>
              <a:xfrm>
                <a:off x="750673" y="2110544"/>
                <a:ext cx="3103700" cy="827727"/>
              </a:xfrm>
              <a:prstGeom prst="rect">
                <a:avLst/>
              </a:prstGeom>
              <a:noFill/>
            </p:spPr>
            <p:txBody>
              <a:bodyPr wrap="square">
                <a:spAutoFit/>
              </a:bodyPr>
              <a:lstStyle/>
              <a:p>
                <a:pPr>
                  <a:lnSpc>
                    <a:spcPct val="150000"/>
                  </a:lnSpc>
                </a:pPr>
                <a:r>
                  <a:rPr lang="zh-CN" altLang="en-US" sz="1100" dirty="0">
                    <a:solidFill>
                      <a:prstClr val="black">
                        <a:lumMod val="75000"/>
                        <a:lumOff val="25000"/>
                      </a:prstClr>
                    </a:solidFill>
                    <a:latin typeface="+mn-ea"/>
                    <a:sym typeface="方正兰亭黑_GBK" pitchFamily="2" charset="-122"/>
                  </a:rPr>
                  <a:t>点击此处添加文本内容，如关键词、部分简单介绍等。点击此处添加文本内容，如关键词、部分简单介绍等。</a:t>
                </a:r>
              </a:p>
            </p:txBody>
          </p:sp>
          <p:sp>
            <p:nvSpPr>
              <p:cNvPr id="7" name="文本框 6">
                <a:extLst>
                  <a:ext uri="{FF2B5EF4-FFF2-40B4-BE49-F238E27FC236}">
                    <a16:creationId xmlns:a16="http://schemas.microsoft.com/office/drawing/2014/main" id="{F200C721-2CDF-F38A-7417-5B7237E743F6}"/>
                  </a:ext>
                </a:extLst>
              </p:cNvPr>
              <p:cNvSpPr txBox="1"/>
              <p:nvPr/>
            </p:nvSpPr>
            <p:spPr>
              <a:xfrm>
                <a:off x="764450" y="1757688"/>
                <a:ext cx="2034449" cy="400110"/>
              </a:xfrm>
              <a:prstGeom prst="rect">
                <a:avLst/>
              </a:prstGeom>
              <a:noFill/>
            </p:spPr>
            <p:txBody>
              <a:bodyPr wrap="square">
                <a:spAutoFit/>
              </a:bodyPr>
              <a:lstStyle>
                <a:defPPr>
                  <a:defRPr lang="zh-CN"/>
                </a:defPPr>
                <a:lvl1pPr defTabSz="457200">
                  <a:defRPr kumimoji="1" sz="2000">
                    <a:solidFill>
                      <a:schemeClr val="accent1"/>
                    </a:solidFill>
                    <a:latin typeface="+mj-ea"/>
                    <a:ea typeface="+mj-ea"/>
                  </a:defRPr>
                </a:lvl1pPr>
              </a:lstStyle>
              <a:p>
                <a:r>
                  <a:rPr lang="zh-CN" altLang="en-US" dirty="0"/>
                  <a:t>标题文字添加</a:t>
                </a:r>
              </a:p>
            </p:txBody>
          </p:sp>
        </p:grpSp>
      </p:grpSp>
      <p:grpSp>
        <p:nvGrpSpPr>
          <p:cNvPr id="27" name="组合 26">
            <a:extLst>
              <a:ext uri="{FF2B5EF4-FFF2-40B4-BE49-F238E27FC236}">
                <a16:creationId xmlns:a16="http://schemas.microsoft.com/office/drawing/2014/main" id="{39030035-31A4-C21E-DC49-0D8CDB82F0DB}"/>
              </a:ext>
            </a:extLst>
          </p:cNvPr>
          <p:cNvGrpSpPr/>
          <p:nvPr/>
        </p:nvGrpSpPr>
        <p:grpSpPr>
          <a:xfrm>
            <a:off x="3695700" y="1231900"/>
            <a:ext cx="4800600" cy="4800600"/>
            <a:chOff x="3695700" y="1231900"/>
            <a:chExt cx="4800600" cy="4800600"/>
          </a:xfrm>
        </p:grpSpPr>
        <p:sp>
          <p:nvSpPr>
            <p:cNvPr id="12" name="圆: 空心 11">
              <a:extLst>
                <a:ext uri="{FF2B5EF4-FFF2-40B4-BE49-F238E27FC236}">
                  <a16:creationId xmlns:a16="http://schemas.microsoft.com/office/drawing/2014/main" id="{4D6CB894-80C0-9ECD-13A2-A4A94FC62B91}"/>
                </a:ext>
              </a:extLst>
            </p:cNvPr>
            <p:cNvSpPr/>
            <p:nvPr/>
          </p:nvSpPr>
          <p:spPr>
            <a:xfrm>
              <a:off x="3695700" y="1231900"/>
              <a:ext cx="4800600" cy="4800600"/>
            </a:xfrm>
            <a:prstGeom prst="donut">
              <a:avLst>
                <a:gd name="adj" fmla="val 43931"/>
              </a:avLst>
            </a:prstGeom>
            <a:solidFill>
              <a:schemeClr val="bg1">
                <a:lumMod val="50000"/>
                <a:alpha val="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977F7FF-E11B-4695-273B-C2C1EFA6DD1F}"/>
                </a:ext>
              </a:extLst>
            </p:cNvPr>
            <p:cNvSpPr/>
            <p:nvPr/>
          </p:nvSpPr>
          <p:spPr>
            <a:xfrm>
              <a:off x="4775200" y="2311400"/>
              <a:ext cx="2641600" cy="2641600"/>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 name="组合 10">
            <a:extLst>
              <a:ext uri="{FF2B5EF4-FFF2-40B4-BE49-F238E27FC236}">
                <a16:creationId xmlns:a16="http://schemas.microsoft.com/office/drawing/2014/main" id="{B597172C-6FDA-D5BB-4E9C-437DA895C707}"/>
              </a:ext>
            </a:extLst>
          </p:cNvPr>
          <p:cNvGrpSpPr/>
          <p:nvPr/>
        </p:nvGrpSpPr>
        <p:grpSpPr>
          <a:xfrm>
            <a:off x="7416800" y="1714500"/>
            <a:ext cx="4025900" cy="1473200"/>
            <a:chOff x="7416800" y="1714500"/>
            <a:chExt cx="4025900" cy="1473200"/>
          </a:xfrm>
        </p:grpSpPr>
        <p:cxnSp>
          <p:nvCxnSpPr>
            <p:cNvPr id="9" name="直接连接符 8">
              <a:extLst>
                <a:ext uri="{FF2B5EF4-FFF2-40B4-BE49-F238E27FC236}">
                  <a16:creationId xmlns:a16="http://schemas.microsoft.com/office/drawing/2014/main" id="{CDCC37E9-6867-AE9B-5745-49F117C9C43B}"/>
                </a:ext>
              </a:extLst>
            </p:cNvPr>
            <p:cNvCxnSpPr>
              <a:cxnSpLocks/>
            </p:cNvCxnSpPr>
            <p:nvPr/>
          </p:nvCxnSpPr>
          <p:spPr>
            <a:xfrm>
              <a:off x="11442700" y="1714500"/>
              <a:ext cx="0" cy="147320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E4722367-877D-A3C6-EC80-2E76AB8FAA13}"/>
                </a:ext>
              </a:extLst>
            </p:cNvPr>
            <p:cNvGrpSpPr/>
            <p:nvPr/>
          </p:nvGrpSpPr>
          <p:grpSpPr>
            <a:xfrm>
              <a:off x="7416800" y="1714500"/>
              <a:ext cx="4025900" cy="1473200"/>
              <a:chOff x="7416800" y="1714500"/>
              <a:chExt cx="4025900" cy="1473200"/>
            </a:xfrm>
          </p:grpSpPr>
          <p:sp>
            <p:nvSpPr>
              <p:cNvPr id="16" name="矩形 15">
                <a:extLst>
                  <a:ext uri="{FF2B5EF4-FFF2-40B4-BE49-F238E27FC236}">
                    <a16:creationId xmlns:a16="http://schemas.microsoft.com/office/drawing/2014/main" id="{8C3F487A-B46D-2915-A56A-AD59094A54A2}"/>
                  </a:ext>
                </a:extLst>
              </p:cNvPr>
              <p:cNvSpPr/>
              <p:nvPr/>
            </p:nvSpPr>
            <p:spPr>
              <a:xfrm flipH="1">
                <a:off x="7416800" y="1714500"/>
                <a:ext cx="4025900" cy="1473200"/>
              </a:xfrm>
              <a:prstGeom prst="rect">
                <a:avLst/>
              </a:prstGeom>
              <a:gradFill flip="none" rotWithShape="1">
                <a:gsLst>
                  <a:gs pos="0">
                    <a:schemeClr val="accent2">
                      <a:alpha val="32000"/>
                    </a:schemeClr>
                  </a:gs>
                  <a:gs pos="100000">
                    <a:schemeClr val="accent2">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B794C36E-269F-21DE-CA57-BB0B3299D3AE}"/>
                  </a:ext>
                </a:extLst>
              </p:cNvPr>
              <p:cNvSpPr txBox="1"/>
              <p:nvPr/>
            </p:nvSpPr>
            <p:spPr>
              <a:xfrm>
                <a:off x="8908716" y="2112869"/>
                <a:ext cx="2491650" cy="734583"/>
              </a:xfrm>
              <a:prstGeom prst="rect">
                <a:avLst/>
              </a:prstGeom>
              <a:noFill/>
            </p:spPr>
            <p:txBody>
              <a:bodyPr wrap="square">
                <a:noAutofit/>
              </a:bodyPr>
              <a:lstStyle>
                <a:defPPr>
                  <a:defRPr lang="zh-CN"/>
                </a:defPPr>
                <a:lvl1pPr>
                  <a:defRPr b="1" i="0">
                    <a:solidFill>
                      <a:schemeClr val="tx2"/>
                    </a:solidFill>
                    <a:effectLst/>
                    <a:latin typeface="Söhne"/>
                  </a:defRPr>
                </a:lvl1pPr>
              </a:lstStyle>
              <a:p>
                <a:pPr algn="r">
                  <a:lnSpc>
                    <a:spcPct val="150000"/>
                  </a:lnSpc>
                </a:pPr>
                <a:r>
                  <a:rPr lang="zh-CN" altLang="en-US" sz="1100" dirty="0">
                    <a:solidFill>
                      <a:schemeClr val="bg1">
                        <a:lumMod val="50000"/>
                      </a:schemeClr>
                    </a:solidFill>
                    <a:latin typeface="+mn-ea"/>
                    <a:sym typeface="方正兰亭黑_GBK" pitchFamily="2" charset="-122"/>
                  </a:rPr>
                  <a:t>点击此处添加文本内容，如关键词、部分简单介绍等。点击此处添加文本内容，如关键词、部分简单介绍等。</a:t>
                </a:r>
              </a:p>
              <a:p>
                <a:pPr algn="r">
                  <a:lnSpc>
                    <a:spcPct val="120000"/>
                  </a:lnSpc>
                </a:pPr>
                <a:endParaRPr lang="zh-CN" altLang="en-US" sz="100" dirty="0">
                  <a:solidFill>
                    <a:schemeClr val="bg1">
                      <a:lumMod val="50000"/>
                    </a:schemeClr>
                  </a:solidFill>
                  <a:latin typeface="+mn-ea"/>
                </a:endParaRPr>
              </a:p>
            </p:txBody>
          </p:sp>
          <p:sp>
            <p:nvSpPr>
              <p:cNvPr id="18" name="文本框 17">
                <a:extLst>
                  <a:ext uri="{FF2B5EF4-FFF2-40B4-BE49-F238E27FC236}">
                    <a16:creationId xmlns:a16="http://schemas.microsoft.com/office/drawing/2014/main" id="{8A2A7B6B-FFF5-D392-2DF7-88206C50AFEF}"/>
                  </a:ext>
                </a:extLst>
              </p:cNvPr>
              <p:cNvSpPr txBox="1"/>
              <p:nvPr/>
            </p:nvSpPr>
            <p:spPr>
              <a:xfrm>
                <a:off x="9245472" y="1719784"/>
                <a:ext cx="2160332" cy="400110"/>
              </a:xfrm>
              <a:prstGeom prst="rect">
                <a:avLst/>
              </a:prstGeom>
              <a:noFill/>
            </p:spPr>
            <p:txBody>
              <a:bodyPr wrap="square">
                <a:spAutoFit/>
              </a:bodyPr>
              <a:lstStyle/>
              <a:p>
                <a:pPr algn="r" defTabSz="457200"/>
                <a:r>
                  <a:rPr kumimoji="1" lang="zh-CN" altLang="en-US" sz="2000" dirty="0">
                    <a:solidFill>
                      <a:schemeClr val="accent1"/>
                    </a:solidFill>
                    <a:latin typeface="+mj-ea"/>
                    <a:ea typeface="+mj-ea"/>
                  </a:rPr>
                  <a:t>标题文字添加</a:t>
                </a:r>
              </a:p>
            </p:txBody>
          </p:sp>
        </p:grpSp>
      </p:grpSp>
      <p:grpSp>
        <p:nvGrpSpPr>
          <p:cNvPr id="28" name="组合 27">
            <a:extLst>
              <a:ext uri="{FF2B5EF4-FFF2-40B4-BE49-F238E27FC236}">
                <a16:creationId xmlns:a16="http://schemas.microsoft.com/office/drawing/2014/main" id="{D423A902-9BD0-FAB2-E121-5812CBAC1E8F}"/>
              </a:ext>
            </a:extLst>
          </p:cNvPr>
          <p:cNvGrpSpPr/>
          <p:nvPr/>
        </p:nvGrpSpPr>
        <p:grpSpPr>
          <a:xfrm>
            <a:off x="749300" y="3511550"/>
            <a:ext cx="4025900" cy="1473200"/>
            <a:chOff x="749300" y="3511550"/>
            <a:chExt cx="4025900" cy="1473200"/>
          </a:xfrm>
        </p:grpSpPr>
        <p:cxnSp>
          <p:nvCxnSpPr>
            <p:cNvPr id="8" name="直接连接符 7">
              <a:extLst>
                <a:ext uri="{FF2B5EF4-FFF2-40B4-BE49-F238E27FC236}">
                  <a16:creationId xmlns:a16="http://schemas.microsoft.com/office/drawing/2014/main" id="{CA64E64B-476C-66EB-503A-B4081D9D29F4}"/>
                </a:ext>
              </a:extLst>
            </p:cNvPr>
            <p:cNvCxnSpPr>
              <a:cxnSpLocks/>
            </p:cNvCxnSpPr>
            <p:nvPr/>
          </p:nvCxnSpPr>
          <p:spPr>
            <a:xfrm>
              <a:off x="749300" y="3511550"/>
              <a:ext cx="0" cy="147320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D3F5F593-539A-CB52-04C5-E83FFC543ACF}"/>
                </a:ext>
              </a:extLst>
            </p:cNvPr>
            <p:cNvGrpSpPr/>
            <p:nvPr/>
          </p:nvGrpSpPr>
          <p:grpSpPr>
            <a:xfrm>
              <a:off x="749300" y="3511550"/>
              <a:ext cx="4025900" cy="1473200"/>
              <a:chOff x="749300" y="3511550"/>
              <a:chExt cx="4025900" cy="1473200"/>
            </a:xfrm>
          </p:grpSpPr>
          <p:sp>
            <p:nvSpPr>
              <p:cNvPr id="20" name="矩形 19">
                <a:extLst>
                  <a:ext uri="{FF2B5EF4-FFF2-40B4-BE49-F238E27FC236}">
                    <a16:creationId xmlns:a16="http://schemas.microsoft.com/office/drawing/2014/main" id="{43265D27-1487-5C24-6AAB-D67D5B456155}"/>
                  </a:ext>
                </a:extLst>
              </p:cNvPr>
              <p:cNvSpPr/>
              <p:nvPr/>
            </p:nvSpPr>
            <p:spPr>
              <a:xfrm>
                <a:off x="749300" y="3511550"/>
                <a:ext cx="4025900" cy="1473200"/>
              </a:xfrm>
              <a:prstGeom prst="rect">
                <a:avLst/>
              </a:prstGeom>
              <a:gradFill flip="none" rotWithShape="1">
                <a:gsLst>
                  <a:gs pos="0">
                    <a:schemeClr val="accent2">
                      <a:alpha val="32000"/>
                    </a:schemeClr>
                  </a:gs>
                  <a:gs pos="100000">
                    <a:schemeClr val="accent2">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1" name="文本框 20">
                <a:extLst>
                  <a:ext uri="{FF2B5EF4-FFF2-40B4-BE49-F238E27FC236}">
                    <a16:creationId xmlns:a16="http://schemas.microsoft.com/office/drawing/2014/main" id="{19240255-4BC8-FC05-882A-68BD9DD52199}"/>
                  </a:ext>
                </a:extLst>
              </p:cNvPr>
              <p:cNvSpPr txBox="1"/>
              <p:nvPr/>
            </p:nvSpPr>
            <p:spPr>
              <a:xfrm>
                <a:off x="749300" y="3972280"/>
                <a:ext cx="2552700" cy="958211"/>
              </a:xfrm>
              <a:prstGeom prst="rect">
                <a:avLst/>
              </a:prstGeom>
              <a:noFill/>
            </p:spPr>
            <p:txBody>
              <a:bodyPr wrap="square">
                <a:spAutoFit/>
              </a:bodyPr>
              <a:lstStyle>
                <a:defPPr>
                  <a:defRPr lang="zh-CN"/>
                </a:defPPr>
                <a:lvl1pPr>
                  <a:lnSpc>
                    <a:spcPct val="150000"/>
                  </a:lnSpc>
                  <a:defRPr sz="1100">
                    <a:solidFill>
                      <a:prstClr val="black">
                        <a:lumMod val="75000"/>
                        <a:lumOff val="25000"/>
                      </a:prstClr>
                    </a:solidFill>
                    <a:latin typeface="思源黑体 CN Light" panose="020B0300000000000000" pitchFamily="34" charset="-122"/>
                    <a:ea typeface="思源黑体 CN Light" panose="020B0300000000000000" pitchFamily="34" charset="-122"/>
                  </a:defRPr>
                </a:lvl1pPr>
              </a:lstStyle>
              <a:p>
                <a:r>
                  <a:rPr lang="zh-CN" altLang="en-US" dirty="0">
                    <a:latin typeface="+mn-ea"/>
                    <a:ea typeface="+mn-ea"/>
                    <a:sym typeface="方正兰亭黑_GBK" pitchFamily="2" charset="-122"/>
                  </a:rPr>
                  <a:t>点击此处添加文本内容，如关键词、部分简单介绍等。点击此处添加文本内容，如关键词、部分简单介绍等。</a:t>
                </a:r>
              </a:p>
              <a:p>
                <a:r>
                  <a:rPr lang="zh-CN" altLang="en-US" dirty="0">
                    <a:latin typeface="+mn-ea"/>
                    <a:ea typeface="+mn-ea"/>
                  </a:rPr>
                  <a:t>。</a:t>
                </a:r>
              </a:p>
            </p:txBody>
          </p:sp>
          <p:sp>
            <p:nvSpPr>
              <p:cNvPr id="22" name="文本框 21">
                <a:extLst>
                  <a:ext uri="{FF2B5EF4-FFF2-40B4-BE49-F238E27FC236}">
                    <a16:creationId xmlns:a16="http://schemas.microsoft.com/office/drawing/2014/main" id="{AD745657-C7C4-675B-D9DD-15D04668C7FD}"/>
                  </a:ext>
                </a:extLst>
              </p:cNvPr>
              <p:cNvSpPr txBox="1"/>
              <p:nvPr/>
            </p:nvSpPr>
            <p:spPr>
              <a:xfrm>
                <a:off x="774699" y="3575050"/>
                <a:ext cx="1951568" cy="400110"/>
              </a:xfrm>
              <a:prstGeom prst="rect">
                <a:avLst/>
              </a:prstGeom>
              <a:noFill/>
            </p:spPr>
            <p:txBody>
              <a:bodyPr wrap="square">
                <a:spAutoFit/>
              </a:bodyPr>
              <a:lstStyle/>
              <a:p>
                <a:pPr defTabSz="457200"/>
                <a:r>
                  <a:rPr kumimoji="1" lang="zh-CN" altLang="en-US" sz="2000" dirty="0">
                    <a:solidFill>
                      <a:schemeClr val="accent1"/>
                    </a:solidFill>
                    <a:latin typeface="+mj-ea"/>
                    <a:ea typeface="+mj-ea"/>
                  </a:rPr>
                  <a:t>标题文字添加</a:t>
                </a:r>
              </a:p>
            </p:txBody>
          </p:sp>
        </p:grpSp>
      </p:grpSp>
      <p:grpSp>
        <p:nvGrpSpPr>
          <p:cNvPr id="14" name="组合 13">
            <a:extLst>
              <a:ext uri="{FF2B5EF4-FFF2-40B4-BE49-F238E27FC236}">
                <a16:creationId xmlns:a16="http://schemas.microsoft.com/office/drawing/2014/main" id="{149FDDE3-9607-0E04-FACB-DD4876038355}"/>
              </a:ext>
            </a:extLst>
          </p:cNvPr>
          <p:cNvGrpSpPr/>
          <p:nvPr/>
        </p:nvGrpSpPr>
        <p:grpSpPr>
          <a:xfrm>
            <a:off x="7416800" y="3511550"/>
            <a:ext cx="4060991" cy="1473200"/>
            <a:chOff x="7416800" y="3511550"/>
            <a:chExt cx="4060991" cy="1473200"/>
          </a:xfrm>
        </p:grpSpPr>
        <p:cxnSp>
          <p:nvCxnSpPr>
            <p:cNvPr id="10" name="直接连接符 9">
              <a:extLst>
                <a:ext uri="{FF2B5EF4-FFF2-40B4-BE49-F238E27FC236}">
                  <a16:creationId xmlns:a16="http://schemas.microsoft.com/office/drawing/2014/main" id="{D4F3DF98-DF68-E15C-198C-C8BDF6749758}"/>
                </a:ext>
              </a:extLst>
            </p:cNvPr>
            <p:cNvCxnSpPr>
              <a:cxnSpLocks/>
            </p:cNvCxnSpPr>
            <p:nvPr/>
          </p:nvCxnSpPr>
          <p:spPr>
            <a:xfrm>
              <a:off x="11442700" y="3511550"/>
              <a:ext cx="0" cy="147320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208E9469-39ED-0013-E47C-C5C34E44D660}"/>
                </a:ext>
              </a:extLst>
            </p:cNvPr>
            <p:cNvGrpSpPr/>
            <p:nvPr/>
          </p:nvGrpSpPr>
          <p:grpSpPr>
            <a:xfrm>
              <a:off x="7416800" y="3511550"/>
              <a:ext cx="4060991" cy="1473200"/>
              <a:chOff x="7416800" y="3511550"/>
              <a:chExt cx="4060991" cy="1473200"/>
            </a:xfrm>
          </p:grpSpPr>
          <p:sp>
            <p:nvSpPr>
              <p:cNvPr id="24" name="矩形 23">
                <a:extLst>
                  <a:ext uri="{FF2B5EF4-FFF2-40B4-BE49-F238E27FC236}">
                    <a16:creationId xmlns:a16="http://schemas.microsoft.com/office/drawing/2014/main" id="{B1DDA1F3-35EE-D687-E34C-A0FBAB9F2E57}"/>
                  </a:ext>
                </a:extLst>
              </p:cNvPr>
              <p:cNvSpPr/>
              <p:nvPr/>
            </p:nvSpPr>
            <p:spPr>
              <a:xfrm flipH="1">
                <a:off x="7416800" y="3511550"/>
                <a:ext cx="4025900" cy="1473200"/>
              </a:xfrm>
              <a:prstGeom prst="rect">
                <a:avLst/>
              </a:prstGeom>
              <a:gradFill flip="none" rotWithShape="1">
                <a:gsLst>
                  <a:gs pos="0">
                    <a:schemeClr val="accent2">
                      <a:alpha val="32000"/>
                    </a:schemeClr>
                  </a:gs>
                  <a:gs pos="100000">
                    <a:schemeClr val="accent2">
                      <a:alpha val="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E6B0BC6-504B-3F77-0208-414730BF000F}"/>
                  </a:ext>
                </a:extLst>
              </p:cNvPr>
              <p:cNvSpPr txBox="1"/>
              <p:nvPr/>
            </p:nvSpPr>
            <p:spPr>
              <a:xfrm>
                <a:off x="8831291" y="3972280"/>
                <a:ext cx="2646500" cy="764047"/>
              </a:xfrm>
              <a:prstGeom prst="rect">
                <a:avLst/>
              </a:prstGeom>
              <a:noFill/>
            </p:spPr>
            <p:txBody>
              <a:bodyPr wrap="square">
                <a:noAutofit/>
              </a:bodyPr>
              <a:lstStyle>
                <a:defPPr>
                  <a:defRPr lang="zh-CN"/>
                </a:defPPr>
                <a:lvl1pPr algn="r">
                  <a:lnSpc>
                    <a:spcPct val="150000"/>
                  </a:lnSpc>
                  <a:defRPr sz="1100" b="1" i="0">
                    <a:solidFill>
                      <a:schemeClr val="bg1">
                        <a:lumMod val="50000"/>
                      </a:schemeClr>
                    </a:solidFill>
                    <a:effectLst/>
                    <a:latin typeface="+mn-ea"/>
                  </a:defRPr>
                </a:lvl1pPr>
              </a:lstStyle>
              <a:p>
                <a:r>
                  <a:rPr lang="zh-CN" altLang="en-US" dirty="0">
                    <a:sym typeface="方正兰亭黑_GBK" pitchFamily="2" charset="-122"/>
                  </a:rPr>
                  <a:t>点击此处添加文本内容，如关键词、部分简单介绍等。点击此处添加文本内容，如关键词、部分简单介绍等。</a:t>
                </a:r>
              </a:p>
              <a:p>
                <a:endParaRPr lang="zh-CN" altLang="en-US" dirty="0"/>
              </a:p>
              <a:p>
                <a:endParaRPr lang="zh-CN" altLang="en-US" dirty="0"/>
              </a:p>
            </p:txBody>
          </p:sp>
          <p:sp>
            <p:nvSpPr>
              <p:cNvPr id="26" name="文本框 25">
                <a:extLst>
                  <a:ext uri="{FF2B5EF4-FFF2-40B4-BE49-F238E27FC236}">
                    <a16:creationId xmlns:a16="http://schemas.microsoft.com/office/drawing/2014/main" id="{7DB7BD37-28E2-0F27-AED0-5C0E0F4E29B4}"/>
                  </a:ext>
                </a:extLst>
              </p:cNvPr>
              <p:cNvSpPr txBox="1"/>
              <p:nvPr/>
            </p:nvSpPr>
            <p:spPr>
              <a:xfrm>
                <a:off x="8538633" y="3573121"/>
                <a:ext cx="2861733" cy="435889"/>
              </a:xfrm>
              <a:prstGeom prst="rect">
                <a:avLst/>
              </a:prstGeom>
              <a:noFill/>
            </p:spPr>
            <p:txBody>
              <a:bodyPr wrap="square">
                <a:spAutoFit/>
              </a:bodyPr>
              <a:lstStyle>
                <a:defPPr>
                  <a:defRPr lang="zh-CN"/>
                </a:defPPr>
                <a:lvl1pPr algn="r" defTabSz="457200">
                  <a:defRPr kumimoji="1" sz="2000">
                    <a:solidFill>
                      <a:schemeClr val="accent1"/>
                    </a:solidFill>
                    <a:latin typeface="+mj-ea"/>
                    <a:ea typeface="+mj-ea"/>
                  </a:defRPr>
                </a:lvl1pPr>
              </a:lstStyle>
              <a:p>
                <a:r>
                  <a:rPr lang="zh-CN" altLang="en-US" dirty="0"/>
                  <a:t>标题文字添加</a:t>
                </a:r>
              </a:p>
            </p:txBody>
          </p:sp>
        </p:grpSp>
      </p:grpSp>
      <p:pic>
        <p:nvPicPr>
          <p:cNvPr id="29" name="图片 28" descr="图标&#10;&#10;描述已自动生成">
            <a:extLst>
              <a:ext uri="{FF2B5EF4-FFF2-40B4-BE49-F238E27FC236}">
                <a16:creationId xmlns:a16="http://schemas.microsoft.com/office/drawing/2014/main" id="{A90125B8-12BD-D06A-E53F-0E777BDA14A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98094" y="2849903"/>
            <a:ext cx="1504400" cy="1504400"/>
          </a:xfrm>
          <a:prstGeom prst="rect">
            <a:avLst/>
          </a:prstGeom>
        </p:spPr>
      </p:pic>
    </p:spTree>
    <p:extLst>
      <p:ext uri="{BB962C8B-B14F-4D97-AF65-F5344CB8AC3E}">
        <p14:creationId xmlns:p14="http://schemas.microsoft.com/office/powerpoint/2010/main" val="15336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AD4320D-C47E-0435-E070-5413FBCF1207}"/>
              </a:ext>
            </a:extLst>
          </p:cNvPr>
          <p:cNvSpPr>
            <a:spLocks noGrp="1"/>
          </p:cNvSpPr>
          <p:nvPr>
            <p:ph type="body" sz="quarter" idx="13"/>
          </p:nvPr>
        </p:nvSpPr>
        <p:spPr/>
        <p:txBody>
          <a:bodyPr>
            <a:normAutofit fontScale="92500" lnSpcReduction="10000"/>
          </a:bodyPr>
          <a:lstStyle/>
          <a:p>
            <a:r>
              <a:rPr lang="zh-CN" altLang="en-US" dirty="0"/>
              <a:t>美化排版</a:t>
            </a:r>
          </a:p>
        </p:txBody>
      </p:sp>
      <p:grpSp>
        <p:nvGrpSpPr>
          <p:cNvPr id="3" name="组合 2">
            <a:extLst>
              <a:ext uri="{FF2B5EF4-FFF2-40B4-BE49-F238E27FC236}">
                <a16:creationId xmlns:a16="http://schemas.microsoft.com/office/drawing/2014/main" id="{99871F39-1DF0-7EBA-9533-3D3711440057}"/>
              </a:ext>
            </a:extLst>
          </p:cNvPr>
          <p:cNvGrpSpPr/>
          <p:nvPr/>
        </p:nvGrpSpPr>
        <p:grpSpPr>
          <a:xfrm>
            <a:off x="492159" y="1699630"/>
            <a:ext cx="5366100" cy="1187676"/>
            <a:chOff x="539750" y="917095"/>
            <a:chExt cx="4032252" cy="892456"/>
          </a:xfrm>
        </p:grpSpPr>
        <p:grpSp>
          <p:nvGrpSpPr>
            <p:cNvPr id="4" name="组合 3">
              <a:extLst>
                <a:ext uri="{FF2B5EF4-FFF2-40B4-BE49-F238E27FC236}">
                  <a16:creationId xmlns:a16="http://schemas.microsoft.com/office/drawing/2014/main" id="{53A2305C-3036-C85B-75E1-2291E8BB2242}"/>
                </a:ext>
              </a:extLst>
            </p:cNvPr>
            <p:cNvGrpSpPr/>
            <p:nvPr/>
          </p:nvGrpSpPr>
          <p:grpSpPr>
            <a:xfrm>
              <a:off x="539750" y="917095"/>
              <a:ext cx="3963115" cy="892456"/>
              <a:chOff x="539856" y="1032598"/>
              <a:chExt cx="3963115" cy="892456"/>
            </a:xfrm>
          </p:grpSpPr>
          <p:sp>
            <p:nvSpPr>
              <p:cNvPr id="6" name="矩形: 圆角 5">
                <a:extLst>
                  <a:ext uri="{FF2B5EF4-FFF2-40B4-BE49-F238E27FC236}">
                    <a16:creationId xmlns:a16="http://schemas.microsoft.com/office/drawing/2014/main" id="{281E3768-A22F-D820-49B7-005F5E9E4CF1}"/>
                  </a:ext>
                </a:extLst>
              </p:cNvPr>
              <p:cNvSpPr/>
              <p:nvPr/>
            </p:nvSpPr>
            <p:spPr>
              <a:xfrm>
                <a:off x="1320905" y="1032598"/>
                <a:ext cx="3182066" cy="892455"/>
              </a:xfrm>
              <a:prstGeom prst="roundRect">
                <a:avLst>
                  <a:gd name="adj" fmla="val 1210"/>
                </a:avLst>
              </a:prstGeom>
              <a:solidFill>
                <a:schemeClr val="bg1"/>
              </a:solidFill>
              <a:ln>
                <a:noFill/>
              </a:ln>
              <a:effectLst>
                <a:outerShdw blurRad="215900" dist="508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bg1">
                      <a:lumMod val="50000"/>
                    </a:schemeClr>
                  </a:solidFill>
                </a:endParaRPr>
              </a:p>
            </p:txBody>
          </p:sp>
          <p:sp>
            <p:nvSpPr>
              <p:cNvPr id="7" name="矩形: 圆角 6">
                <a:extLst>
                  <a:ext uri="{FF2B5EF4-FFF2-40B4-BE49-F238E27FC236}">
                    <a16:creationId xmlns:a16="http://schemas.microsoft.com/office/drawing/2014/main" id="{BCA8B3EA-1A01-272D-7DE4-CE783273C098}"/>
                  </a:ext>
                </a:extLst>
              </p:cNvPr>
              <p:cNvSpPr/>
              <p:nvPr/>
            </p:nvSpPr>
            <p:spPr>
              <a:xfrm>
                <a:off x="539856" y="1032599"/>
                <a:ext cx="991316" cy="892455"/>
              </a:xfrm>
              <a:prstGeom prst="roundRect">
                <a:avLst>
                  <a:gd name="adj" fmla="val 6489"/>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dirty="0">
                    <a:solidFill>
                      <a:schemeClr val="bg1"/>
                    </a:solidFill>
                    <a:latin typeface="+mj-ea"/>
                    <a:ea typeface="+mj-ea"/>
                  </a:rPr>
                  <a:t>这是</a:t>
                </a:r>
                <a:endParaRPr kumimoji="1" lang="en-US" altLang="zh-CN" sz="2000" dirty="0">
                  <a:solidFill>
                    <a:schemeClr val="bg1"/>
                  </a:solidFill>
                  <a:latin typeface="+mj-ea"/>
                  <a:ea typeface="+mj-ea"/>
                </a:endParaRPr>
              </a:p>
              <a:p>
                <a:pPr algn="ctr"/>
                <a:r>
                  <a:rPr kumimoji="1" lang="zh-CN" altLang="en-US" sz="2000" dirty="0">
                    <a:solidFill>
                      <a:schemeClr val="bg1"/>
                    </a:solidFill>
                    <a:latin typeface="+mj-ea"/>
                    <a:ea typeface="+mj-ea"/>
                  </a:rPr>
                  <a:t>标题</a:t>
                </a:r>
              </a:p>
            </p:txBody>
          </p:sp>
        </p:grpSp>
        <p:sp>
          <p:nvSpPr>
            <p:cNvPr id="5" name="文本框 4">
              <a:extLst>
                <a:ext uri="{FF2B5EF4-FFF2-40B4-BE49-F238E27FC236}">
                  <a16:creationId xmlns:a16="http://schemas.microsoft.com/office/drawing/2014/main" id="{11123401-C9FE-17C6-4DCC-0A8B5A5AD309}"/>
                </a:ext>
              </a:extLst>
            </p:cNvPr>
            <p:cNvSpPr txBox="1"/>
            <p:nvPr/>
          </p:nvSpPr>
          <p:spPr>
            <a:xfrm>
              <a:off x="1531066" y="1071743"/>
              <a:ext cx="3040936" cy="529855"/>
            </a:xfrm>
            <a:prstGeom prst="rect">
              <a:avLst/>
            </a:prstGeom>
            <a:noFill/>
          </p:spPr>
          <p:txBody>
            <a:bodyPr wrap="square" rtlCol="0">
              <a:spAutoFit/>
            </a:bodyPr>
            <a:lstStyle/>
            <a:p>
              <a:pPr marL="0" indent="0">
                <a:lnSpc>
                  <a:spcPct val="150000"/>
                </a:lnSpc>
                <a:buNone/>
              </a:pPr>
              <a:r>
                <a:rPr lang="zh-CN" altLang="en-US" sz="1400" dirty="0">
                  <a:solidFill>
                    <a:schemeClr val="tx1">
                      <a:lumMod val="50000"/>
                      <a:lumOff val="50000"/>
                    </a:schemeClr>
                  </a:solidFill>
                  <a:latin typeface="+mn-ea"/>
                  <a:cs typeface="+mn-ea"/>
                  <a:sym typeface="+mn-lt"/>
                </a:rPr>
                <a:t>此处添加详细文本描述，文字内容建议与标题相关尽量简洁生动</a:t>
              </a:r>
              <a:r>
                <a:rPr lang="en-US" altLang="zh-CN" sz="1400" dirty="0">
                  <a:solidFill>
                    <a:schemeClr val="tx1">
                      <a:lumMod val="50000"/>
                      <a:lumOff val="50000"/>
                    </a:schemeClr>
                  </a:solidFill>
                  <a:latin typeface="+mn-ea"/>
                  <a:cs typeface="+mn-ea"/>
                  <a:sym typeface="+mn-lt"/>
                </a:rPr>
                <a:t>……</a:t>
              </a:r>
              <a:endParaRPr lang="en-AU" altLang="zh-CN" sz="1400" dirty="0">
                <a:solidFill>
                  <a:schemeClr val="tx1">
                    <a:lumMod val="50000"/>
                    <a:lumOff val="50000"/>
                  </a:schemeClr>
                </a:solidFill>
                <a:latin typeface="+mn-ea"/>
                <a:cs typeface="+mn-ea"/>
                <a:sym typeface="+mn-lt"/>
              </a:endParaRPr>
            </a:p>
          </p:txBody>
        </p:sp>
      </p:grpSp>
      <p:grpSp>
        <p:nvGrpSpPr>
          <p:cNvPr id="8" name="组合 7">
            <a:extLst>
              <a:ext uri="{FF2B5EF4-FFF2-40B4-BE49-F238E27FC236}">
                <a16:creationId xmlns:a16="http://schemas.microsoft.com/office/drawing/2014/main" id="{ADA9B284-4A2C-CEB1-08FD-B96ACF4AD9E7}"/>
              </a:ext>
            </a:extLst>
          </p:cNvPr>
          <p:cNvGrpSpPr/>
          <p:nvPr/>
        </p:nvGrpSpPr>
        <p:grpSpPr>
          <a:xfrm>
            <a:off x="6425750" y="1701601"/>
            <a:ext cx="5366100" cy="1187676"/>
            <a:chOff x="539750" y="917095"/>
            <a:chExt cx="4032252" cy="892456"/>
          </a:xfrm>
        </p:grpSpPr>
        <p:grpSp>
          <p:nvGrpSpPr>
            <p:cNvPr id="9" name="组合 8">
              <a:extLst>
                <a:ext uri="{FF2B5EF4-FFF2-40B4-BE49-F238E27FC236}">
                  <a16:creationId xmlns:a16="http://schemas.microsoft.com/office/drawing/2014/main" id="{29FED2B7-761A-F5C4-DC24-B204BE18FF8B}"/>
                </a:ext>
              </a:extLst>
            </p:cNvPr>
            <p:cNvGrpSpPr/>
            <p:nvPr/>
          </p:nvGrpSpPr>
          <p:grpSpPr>
            <a:xfrm>
              <a:off x="539750" y="917095"/>
              <a:ext cx="3963115" cy="892456"/>
              <a:chOff x="539856" y="1032598"/>
              <a:chExt cx="3963115" cy="892456"/>
            </a:xfrm>
          </p:grpSpPr>
          <p:sp>
            <p:nvSpPr>
              <p:cNvPr id="11" name="矩形: 圆角 10">
                <a:extLst>
                  <a:ext uri="{FF2B5EF4-FFF2-40B4-BE49-F238E27FC236}">
                    <a16:creationId xmlns:a16="http://schemas.microsoft.com/office/drawing/2014/main" id="{F6D75FBC-76A4-1CE5-C585-BD3ADCA42C18}"/>
                  </a:ext>
                </a:extLst>
              </p:cNvPr>
              <p:cNvSpPr/>
              <p:nvPr/>
            </p:nvSpPr>
            <p:spPr>
              <a:xfrm>
                <a:off x="1320905" y="1032598"/>
                <a:ext cx="3182066" cy="892455"/>
              </a:xfrm>
              <a:prstGeom prst="roundRect">
                <a:avLst>
                  <a:gd name="adj" fmla="val 1210"/>
                </a:avLst>
              </a:prstGeom>
              <a:solidFill>
                <a:schemeClr val="bg1"/>
              </a:solidFill>
              <a:ln>
                <a:noFill/>
              </a:ln>
              <a:effectLst>
                <a:outerShdw blurRad="215900" dist="508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bg1">
                      <a:lumMod val="50000"/>
                    </a:schemeClr>
                  </a:solidFill>
                </a:endParaRPr>
              </a:p>
            </p:txBody>
          </p:sp>
          <p:sp>
            <p:nvSpPr>
              <p:cNvPr id="12" name="矩形: 圆角 11">
                <a:extLst>
                  <a:ext uri="{FF2B5EF4-FFF2-40B4-BE49-F238E27FC236}">
                    <a16:creationId xmlns:a16="http://schemas.microsoft.com/office/drawing/2014/main" id="{C71E6611-6769-EF81-C99F-2FB5BD2CBD27}"/>
                  </a:ext>
                </a:extLst>
              </p:cNvPr>
              <p:cNvSpPr/>
              <p:nvPr/>
            </p:nvSpPr>
            <p:spPr>
              <a:xfrm>
                <a:off x="539856" y="1032599"/>
                <a:ext cx="991316" cy="892455"/>
              </a:xfrm>
              <a:prstGeom prst="roundRect">
                <a:avLst>
                  <a:gd name="adj" fmla="val 6489"/>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dirty="0">
                    <a:solidFill>
                      <a:schemeClr val="bg1"/>
                    </a:solidFill>
                    <a:latin typeface="+mj-ea"/>
                    <a:ea typeface="+mj-ea"/>
                  </a:rPr>
                  <a:t>这是</a:t>
                </a:r>
                <a:endParaRPr kumimoji="1" lang="en-US" altLang="zh-CN" sz="2000" dirty="0">
                  <a:solidFill>
                    <a:schemeClr val="bg1"/>
                  </a:solidFill>
                  <a:latin typeface="+mj-ea"/>
                  <a:ea typeface="+mj-ea"/>
                </a:endParaRPr>
              </a:p>
              <a:p>
                <a:pPr algn="ctr"/>
                <a:r>
                  <a:rPr kumimoji="1" lang="zh-CN" altLang="en-US" sz="2000" dirty="0">
                    <a:solidFill>
                      <a:schemeClr val="bg1"/>
                    </a:solidFill>
                    <a:latin typeface="+mj-ea"/>
                    <a:ea typeface="+mj-ea"/>
                  </a:rPr>
                  <a:t>标题</a:t>
                </a:r>
              </a:p>
            </p:txBody>
          </p:sp>
        </p:grpSp>
        <p:sp>
          <p:nvSpPr>
            <p:cNvPr id="10" name="文本框 9">
              <a:extLst>
                <a:ext uri="{FF2B5EF4-FFF2-40B4-BE49-F238E27FC236}">
                  <a16:creationId xmlns:a16="http://schemas.microsoft.com/office/drawing/2014/main" id="{484107C0-6344-7121-60DA-80A1C10E6036}"/>
                </a:ext>
              </a:extLst>
            </p:cNvPr>
            <p:cNvSpPr txBox="1"/>
            <p:nvPr/>
          </p:nvSpPr>
          <p:spPr>
            <a:xfrm>
              <a:off x="1531066" y="1073036"/>
              <a:ext cx="3040936" cy="529855"/>
            </a:xfrm>
            <a:prstGeom prst="rect">
              <a:avLst/>
            </a:prstGeom>
            <a:noFill/>
          </p:spPr>
          <p:txBody>
            <a:bodyPr wrap="square" rtlCol="0">
              <a:spAutoFit/>
            </a:bodyPr>
            <a:lstStyle/>
            <a:p>
              <a:pPr marL="0" indent="0">
                <a:lnSpc>
                  <a:spcPct val="150000"/>
                </a:lnSpc>
                <a:buNone/>
              </a:pPr>
              <a:r>
                <a:rPr lang="zh-CN" altLang="en-US" sz="1400" dirty="0">
                  <a:solidFill>
                    <a:schemeClr val="tx1">
                      <a:lumMod val="50000"/>
                      <a:lumOff val="50000"/>
                    </a:schemeClr>
                  </a:solidFill>
                  <a:latin typeface="+mn-ea"/>
                  <a:cs typeface="+mn-ea"/>
                  <a:sym typeface="+mn-lt"/>
                </a:rPr>
                <a:t>此处添加详细文本描述，文字内容建议与标题相关尽量简洁生动</a:t>
              </a:r>
              <a:r>
                <a:rPr lang="en-US" altLang="zh-CN" sz="1400" dirty="0">
                  <a:solidFill>
                    <a:schemeClr val="tx1">
                      <a:lumMod val="50000"/>
                      <a:lumOff val="50000"/>
                    </a:schemeClr>
                  </a:solidFill>
                  <a:latin typeface="+mn-ea"/>
                  <a:cs typeface="+mn-ea"/>
                  <a:sym typeface="+mn-lt"/>
                </a:rPr>
                <a:t>……</a:t>
              </a:r>
              <a:endParaRPr lang="en-AU" altLang="zh-CN" sz="1400" dirty="0">
                <a:solidFill>
                  <a:schemeClr val="tx1">
                    <a:lumMod val="50000"/>
                    <a:lumOff val="50000"/>
                  </a:schemeClr>
                </a:solidFill>
                <a:latin typeface="+mn-ea"/>
                <a:cs typeface="+mn-ea"/>
                <a:sym typeface="+mn-lt"/>
              </a:endParaRPr>
            </a:p>
          </p:txBody>
        </p:sp>
      </p:grpSp>
      <p:grpSp>
        <p:nvGrpSpPr>
          <p:cNvPr id="13" name="组合 12">
            <a:extLst>
              <a:ext uri="{FF2B5EF4-FFF2-40B4-BE49-F238E27FC236}">
                <a16:creationId xmlns:a16="http://schemas.microsoft.com/office/drawing/2014/main" id="{F417B2C5-D7CE-811F-64AA-05DF16C6A788}"/>
              </a:ext>
            </a:extLst>
          </p:cNvPr>
          <p:cNvGrpSpPr/>
          <p:nvPr/>
        </p:nvGrpSpPr>
        <p:grpSpPr>
          <a:xfrm>
            <a:off x="492159" y="3821260"/>
            <a:ext cx="5366100" cy="1187676"/>
            <a:chOff x="539750" y="917095"/>
            <a:chExt cx="4032252" cy="892456"/>
          </a:xfrm>
        </p:grpSpPr>
        <p:grpSp>
          <p:nvGrpSpPr>
            <p:cNvPr id="14" name="组合 13">
              <a:extLst>
                <a:ext uri="{FF2B5EF4-FFF2-40B4-BE49-F238E27FC236}">
                  <a16:creationId xmlns:a16="http://schemas.microsoft.com/office/drawing/2014/main" id="{418DC2D2-EA9A-6E5C-ADB6-E8EB347E3C2A}"/>
                </a:ext>
              </a:extLst>
            </p:cNvPr>
            <p:cNvGrpSpPr/>
            <p:nvPr/>
          </p:nvGrpSpPr>
          <p:grpSpPr>
            <a:xfrm>
              <a:off x="539750" y="917095"/>
              <a:ext cx="3963115" cy="892456"/>
              <a:chOff x="539856" y="1032598"/>
              <a:chExt cx="3963115" cy="892456"/>
            </a:xfrm>
          </p:grpSpPr>
          <p:sp>
            <p:nvSpPr>
              <p:cNvPr id="16" name="矩形: 圆角 15">
                <a:extLst>
                  <a:ext uri="{FF2B5EF4-FFF2-40B4-BE49-F238E27FC236}">
                    <a16:creationId xmlns:a16="http://schemas.microsoft.com/office/drawing/2014/main" id="{0FD46E5C-5DC8-45ED-EBA7-4DF00F67F2B5}"/>
                  </a:ext>
                </a:extLst>
              </p:cNvPr>
              <p:cNvSpPr/>
              <p:nvPr/>
            </p:nvSpPr>
            <p:spPr>
              <a:xfrm>
                <a:off x="1320905" y="1032598"/>
                <a:ext cx="3182066" cy="892455"/>
              </a:xfrm>
              <a:prstGeom prst="roundRect">
                <a:avLst>
                  <a:gd name="adj" fmla="val 1210"/>
                </a:avLst>
              </a:prstGeom>
              <a:solidFill>
                <a:schemeClr val="bg1"/>
              </a:solidFill>
              <a:ln>
                <a:noFill/>
              </a:ln>
              <a:effectLst>
                <a:outerShdw blurRad="215900" dist="508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bg1">
                      <a:lumMod val="50000"/>
                    </a:schemeClr>
                  </a:solidFill>
                </a:endParaRPr>
              </a:p>
            </p:txBody>
          </p:sp>
          <p:sp>
            <p:nvSpPr>
              <p:cNvPr id="17" name="矩形: 圆角 16">
                <a:extLst>
                  <a:ext uri="{FF2B5EF4-FFF2-40B4-BE49-F238E27FC236}">
                    <a16:creationId xmlns:a16="http://schemas.microsoft.com/office/drawing/2014/main" id="{FE26AE31-2D88-561D-8C4F-6F586CC4495E}"/>
                  </a:ext>
                </a:extLst>
              </p:cNvPr>
              <p:cNvSpPr/>
              <p:nvPr/>
            </p:nvSpPr>
            <p:spPr>
              <a:xfrm>
                <a:off x="539856" y="1032599"/>
                <a:ext cx="991316" cy="892455"/>
              </a:xfrm>
              <a:prstGeom prst="roundRect">
                <a:avLst>
                  <a:gd name="adj" fmla="val 6489"/>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dirty="0">
                    <a:solidFill>
                      <a:schemeClr val="bg1"/>
                    </a:solidFill>
                    <a:latin typeface="+mj-ea"/>
                    <a:ea typeface="+mj-ea"/>
                  </a:rPr>
                  <a:t>这是</a:t>
                </a:r>
                <a:endParaRPr kumimoji="1" lang="en-US" altLang="zh-CN" sz="2000" dirty="0">
                  <a:solidFill>
                    <a:schemeClr val="bg1"/>
                  </a:solidFill>
                  <a:latin typeface="+mj-ea"/>
                  <a:ea typeface="+mj-ea"/>
                </a:endParaRPr>
              </a:p>
              <a:p>
                <a:pPr algn="ctr"/>
                <a:r>
                  <a:rPr kumimoji="1" lang="zh-CN" altLang="en-US" sz="2000" dirty="0">
                    <a:solidFill>
                      <a:schemeClr val="bg1"/>
                    </a:solidFill>
                    <a:latin typeface="+mj-ea"/>
                    <a:ea typeface="+mj-ea"/>
                  </a:rPr>
                  <a:t>标题</a:t>
                </a:r>
              </a:p>
            </p:txBody>
          </p:sp>
        </p:grpSp>
        <p:sp>
          <p:nvSpPr>
            <p:cNvPr id="15" name="文本框 14">
              <a:extLst>
                <a:ext uri="{FF2B5EF4-FFF2-40B4-BE49-F238E27FC236}">
                  <a16:creationId xmlns:a16="http://schemas.microsoft.com/office/drawing/2014/main" id="{4B187B5F-556D-AB59-7928-71A6241786BC}"/>
                </a:ext>
              </a:extLst>
            </p:cNvPr>
            <p:cNvSpPr txBox="1"/>
            <p:nvPr/>
          </p:nvSpPr>
          <p:spPr>
            <a:xfrm>
              <a:off x="1531066" y="1122172"/>
              <a:ext cx="3040936" cy="529855"/>
            </a:xfrm>
            <a:prstGeom prst="rect">
              <a:avLst/>
            </a:prstGeom>
            <a:noFill/>
          </p:spPr>
          <p:txBody>
            <a:bodyPr wrap="square" rtlCol="0">
              <a:spAutoFit/>
            </a:bodyPr>
            <a:lstStyle/>
            <a:p>
              <a:pPr marL="0" indent="0">
                <a:lnSpc>
                  <a:spcPct val="150000"/>
                </a:lnSpc>
                <a:buNone/>
              </a:pPr>
              <a:r>
                <a:rPr lang="zh-CN" altLang="en-US" sz="1400" dirty="0">
                  <a:solidFill>
                    <a:schemeClr val="tx1">
                      <a:lumMod val="50000"/>
                      <a:lumOff val="50000"/>
                    </a:schemeClr>
                  </a:solidFill>
                  <a:latin typeface="+mn-ea"/>
                  <a:cs typeface="+mn-ea"/>
                  <a:sym typeface="+mn-lt"/>
                </a:rPr>
                <a:t>此处添加详细文本描述，文字内容建议与标题相关尽量简洁生动</a:t>
              </a:r>
              <a:r>
                <a:rPr lang="en-US" altLang="zh-CN" sz="1400" dirty="0">
                  <a:solidFill>
                    <a:schemeClr val="tx1">
                      <a:lumMod val="50000"/>
                      <a:lumOff val="50000"/>
                    </a:schemeClr>
                  </a:solidFill>
                  <a:latin typeface="+mn-ea"/>
                  <a:cs typeface="+mn-ea"/>
                  <a:sym typeface="+mn-lt"/>
                </a:rPr>
                <a:t>……</a:t>
              </a:r>
              <a:endParaRPr lang="en-AU" altLang="zh-CN" sz="1400" dirty="0">
                <a:solidFill>
                  <a:schemeClr val="tx1">
                    <a:lumMod val="50000"/>
                    <a:lumOff val="50000"/>
                  </a:schemeClr>
                </a:solidFill>
                <a:latin typeface="+mn-ea"/>
                <a:cs typeface="+mn-ea"/>
                <a:sym typeface="+mn-lt"/>
              </a:endParaRPr>
            </a:p>
          </p:txBody>
        </p:sp>
      </p:grpSp>
      <p:grpSp>
        <p:nvGrpSpPr>
          <p:cNvPr id="18" name="组合 17">
            <a:extLst>
              <a:ext uri="{FF2B5EF4-FFF2-40B4-BE49-F238E27FC236}">
                <a16:creationId xmlns:a16="http://schemas.microsoft.com/office/drawing/2014/main" id="{904D1438-DDB0-7AAC-45B1-7E506B8A9BA6}"/>
              </a:ext>
            </a:extLst>
          </p:cNvPr>
          <p:cNvGrpSpPr/>
          <p:nvPr/>
        </p:nvGrpSpPr>
        <p:grpSpPr>
          <a:xfrm>
            <a:off x="6431967" y="3821259"/>
            <a:ext cx="5366100" cy="1187676"/>
            <a:chOff x="539750" y="917095"/>
            <a:chExt cx="4032252" cy="892456"/>
          </a:xfrm>
        </p:grpSpPr>
        <p:grpSp>
          <p:nvGrpSpPr>
            <p:cNvPr id="19" name="组合 18">
              <a:extLst>
                <a:ext uri="{FF2B5EF4-FFF2-40B4-BE49-F238E27FC236}">
                  <a16:creationId xmlns:a16="http://schemas.microsoft.com/office/drawing/2014/main" id="{59E2DAEB-5876-93CE-0C80-7AD96E6D4745}"/>
                </a:ext>
              </a:extLst>
            </p:cNvPr>
            <p:cNvGrpSpPr/>
            <p:nvPr/>
          </p:nvGrpSpPr>
          <p:grpSpPr>
            <a:xfrm>
              <a:off x="539750" y="917095"/>
              <a:ext cx="3963115" cy="892456"/>
              <a:chOff x="539856" y="1032598"/>
              <a:chExt cx="3963115" cy="892456"/>
            </a:xfrm>
          </p:grpSpPr>
          <p:sp>
            <p:nvSpPr>
              <p:cNvPr id="21" name="矩形: 圆角 20">
                <a:extLst>
                  <a:ext uri="{FF2B5EF4-FFF2-40B4-BE49-F238E27FC236}">
                    <a16:creationId xmlns:a16="http://schemas.microsoft.com/office/drawing/2014/main" id="{DF9B4A4E-9ECA-4C8A-AA4D-35A11F244E58}"/>
                  </a:ext>
                </a:extLst>
              </p:cNvPr>
              <p:cNvSpPr/>
              <p:nvPr/>
            </p:nvSpPr>
            <p:spPr>
              <a:xfrm>
                <a:off x="1320905" y="1032598"/>
                <a:ext cx="3182066" cy="892455"/>
              </a:xfrm>
              <a:prstGeom prst="roundRect">
                <a:avLst>
                  <a:gd name="adj" fmla="val 1210"/>
                </a:avLst>
              </a:prstGeom>
              <a:solidFill>
                <a:schemeClr val="bg1"/>
              </a:solidFill>
              <a:ln>
                <a:noFill/>
              </a:ln>
              <a:effectLst>
                <a:outerShdw blurRad="215900" dist="508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bg1">
                      <a:lumMod val="50000"/>
                    </a:schemeClr>
                  </a:solidFill>
                </a:endParaRPr>
              </a:p>
            </p:txBody>
          </p:sp>
          <p:sp>
            <p:nvSpPr>
              <p:cNvPr id="22" name="矩形: 圆角 21">
                <a:extLst>
                  <a:ext uri="{FF2B5EF4-FFF2-40B4-BE49-F238E27FC236}">
                    <a16:creationId xmlns:a16="http://schemas.microsoft.com/office/drawing/2014/main" id="{6C12476C-CA17-12E5-3D84-D83CAB3F88BD}"/>
                  </a:ext>
                </a:extLst>
              </p:cNvPr>
              <p:cNvSpPr/>
              <p:nvPr/>
            </p:nvSpPr>
            <p:spPr>
              <a:xfrm>
                <a:off x="539856" y="1032599"/>
                <a:ext cx="991316" cy="892455"/>
              </a:xfrm>
              <a:prstGeom prst="roundRect">
                <a:avLst>
                  <a:gd name="adj" fmla="val 6489"/>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dirty="0">
                    <a:solidFill>
                      <a:schemeClr val="bg1"/>
                    </a:solidFill>
                    <a:latin typeface="+mj-ea"/>
                    <a:ea typeface="+mj-ea"/>
                  </a:rPr>
                  <a:t>这是</a:t>
                </a:r>
                <a:endParaRPr kumimoji="1" lang="en-US" altLang="zh-CN" sz="2000" dirty="0">
                  <a:solidFill>
                    <a:schemeClr val="bg1"/>
                  </a:solidFill>
                  <a:latin typeface="+mj-ea"/>
                  <a:ea typeface="+mj-ea"/>
                </a:endParaRPr>
              </a:p>
              <a:p>
                <a:pPr algn="ctr"/>
                <a:r>
                  <a:rPr kumimoji="1" lang="zh-CN" altLang="en-US" sz="2000" dirty="0">
                    <a:solidFill>
                      <a:schemeClr val="bg1"/>
                    </a:solidFill>
                    <a:latin typeface="+mj-ea"/>
                    <a:ea typeface="+mj-ea"/>
                  </a:rPr>
                  <a:t>标题</a:t>
                </a:r>
              </a:p>
            </p:txBody>
          </p:sp>
        </p:grpSp>
        <p:sp>
          <p:nvSpPr>
            <p:cNvPr id="20" name="文本框 19">
              <a:extLst>
                <a:ext uri="{FF2B5EF4-FFF2-40B4-BE49-F238E27FC236}">
                  <a16:creationId xmlns:a16="http://schemas.microsoft.com/office/drawing/2014/main" id="{0A4B7701-9D94-6EC5-43BB-83AC2F0732F7}"/>
                </a:ext>
              </a:extLst>
            </p:cNvPr>
            <p:cNvSpPr txBox="1"/>
            <p:nvPr/>
          </p:nvSpPr>
          <p:spPr>
            <a:xfrm>
              <a:off x="1531066" y="1098395"/>
              <a:ext cx="3040936" cy="529855"/>
            </a:xfrm>
            <a:prstGeom prst="rect">
              <a:avLst/>
            </a:prstGeom>
            <a:noFill/>
          </p:spPr>
          <p:txBody>
            <a:bodyPr wrap="square" rtlCol="0">
              <a:spAutoFit/>
            </a:bodyPr>
            <a:lstStyle/>
            <a:p>
              <a:pPr marL="0" indent="0">
                <a:lnSpc>
                  <a:spcPct val="150000"/>
                </a:lnSpc>
                <a:buNone/>
              </a:pPr>
              <a:r>
                <a:rPr lang="zh-CN" altLang="en-US" sz="1400" dirty="0">
                  <a:solidFill>
                    <a:schemeClr val="tx1">
                      <a:lumMod val="50000"/>
                      <a:lumOff val="50000"/>
                    </a:schemeClr>
                  </a:solidFill>
                  <a:latin typeface="+mn-ea"/>
                  <a:cs typeface="+mn-ea"/>
                  <a:sym typeface="+mn-lt"/>
                </a:rPr>
                <a:t>此处添加详细文本描述，文字内容建议与标题相关尽量简洁生动</a:t>
              </a:r>
              <a:r>
                <a:rPr lang="en-US" altLang="zh-CN" sz="1400" dirty="0">
                  <a:solidFill>
                    <a:schemeClr val="tx1">
                      <a:lumMod val="50000"/>
                      <a:lumOff val="50000"/>
                    </a:schemeClr>
                  </a:solidFill>
                  <a:latin typeface="+mn-ea"/>
                  <a:cs typeface="+mn-ea"/>
                  <a:sym typeface="+mn-lt"/>
                </a:rPr>
                <a:t>……</a:t>
              </a:r>
              <a:endParaRPr lang="en-AU" altLang="zh-CN" sz="1400" dirty="0">
                <a:solidFill>
                  <a:schemeClr val="tx1">
                    <a:lumMod val="50000"/>
                    <a:lumOff val="50000"/>
                  </a:schemeClr>
                </a:solidFill>
                <a:latin typeface="+mn-ea"/>
                <a:cs typeface="+mn-ea"/>
                <a:sym typeface="+mn-lt"/>
              </a:endParaRPr>
            </a:p>
          </p:txBody>
        </p:sp>
      </p:grpSp>
    </p:spTree>
    <p:extLst>
      <p:ext uri="{BB962C8B-B14F-4D97-AF65-F5344CB8AC3E}">
        <p14:creationId xmlns:p14="http://schemas.microsoft.com/office/powerpoint/2010/main" val="3138470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5CCFDC0D-CC53-212F-A8B4-9248B865957D}"/>
              </a:ext>
            </a:extLst>
          </p:cNvPr>
          <p:cNvSpPr/>
          <p:nvPr/>
        </p:nvSpPr>
        <p:spPr>
          <a:xfrm>
            <a:off x="4116000" y="1449000"/>
            <a:ext cx="3960000" cy="39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椭圆 10">
            <a:extLst>
              <a:ext uri="{FF2B5EF4-FFF2-40B4-BE49-F238E27FC236}">
                <a16:creationId xmlns:a16="http://schemas.microsoft.com/office/drawing/2014/main" id="{8DF171E4-6DC3-5A3F-190A-36D216B01DBD}"/>
              </a:ext>
            </a:extLst>
          </p:cNvPr>
          <p:cNvSpPr/>
          <p:nvPr/>
        </p:nvSpPr>
        <p:spPr>
          <a:xfrm>
            <a:off x="4008000" y="1341000"/>
            <a:ext cx="4176000" cy="4176000"/>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1C7851B9-834D-5361-905B-29191528C334}"/>
              </a:ext>
            </a:extLst>
          </p:cNvPr>
          <p:cNvGrpSpPr/>
          <p:nvPr/>
        </p:nvGrpSpPr>
        <p:grpSpPr>
          <a:xfrm>
            <a:off x="4760913" y="2758671"/>
            <a:ext cx="2670175" cy="1423054"/>
            <a:chOff x="4920797" y="2852069"/>
            <a:chExt cx="2670175" cy="1423054"/>
          </a:xfrm>
        </p:grpSpPr>
        <p:sp>
          <p:nvSpPr>
            <p:cNvPr id="13" name="文本框 12">
              <a:extLst>
                <a:ext uri="{FF2B5EF4-FFF2-40B4-BE49-F238E27FC236}">
                  <a16:creationId xmlns:a16="http://schemas.microsoft.com/office/drawing/2014/main" id="{33589FB1-50A9-1D56-802E-4492E8557891}"/>
                </a:ext>
              </a:extLst>
            </p:cNvPr>
            <p:cNvSpPr txBox="1"/>
            <p:nvPr/>
          </p:nvSpPr>
          <p:spPr>
            <a:xfrm>
              <a:off x="4920797" y="2852069"/>
              <a:ext cx="2670175" cy="75398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cs typeface="+mn-cs"/>
                </a:rPr>
                <a:t>Part 04</a:t>
              </a:r>
              <a:endParaRPr kumimoji="0" lang="zh-CN" altLang="en-US" sz="3600" b="1" i="0" u="none" strike="noStrike" kern="1200" cap="none" spc="0" normalizeH="0" baseline="0" noProof="0" dirty="0">
                <a:ln>
                  <a:noFill/>
                </a:ln>
                <a:solidFill>
                  <a:prstClr val="white"/>
                </a:solidFill>
                <a:effectLst/>
                <a:uLnTx/>
                <a:uFillTx/>
                <a:latin typeface="+mn-ea"/>
                <a:cs typeface="+mn-cs"/>
              </a:endParaRPr>
            </a:p>
          </p:txBody>
        </p:sp>
        <p:cxnSp>
          <p:nvCxnSpPr>
            <p:cNvPr id="14" name="直接连接符 13">
              <a:extLst>
                <a:ext uri="{FF2B5EF4-FFF2-40B4-BE49-F238E27FC236}">
                  <a16:creationId xmlns:a16="http://schemas.microsoft.com/office/drawing/2014/main" id="{EB701E16-67D7-47FA-BB8B-8A0D3CE28798}"/>
                </a:ext>
              </a:extLst>
            </p:cNvPr>
            <p:cNvCxnSpPr/>
            <p:nvPr/>
          </p:nvCxnSpPr>
          <p:spPr>
            <a:xfrm>
              <a:off x="6039745" y="3522398"/>
              <a:ext cx="432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5423EF1A-8923-AB71-C72F-62A5DE238DD7}"/>
                </a:ext>
              </a:extLst>
            </p:cNvPr>
            <p:cNvSpPr txBox="1"/>
            <p:nvPr/>
          </p:nvSpPr>
          <p:spPr>
            <a:xfrm>
              <a:off x="5053668" y="3669508"/>
              <a:ext cx="2404433" cy="60561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zh-CN" altLang="en-US" sz="2800" b="1" i="0" u="none" strike="noStrike" kern="1200" cap="none" spc="600" normalizeH="0" baseline="0" noProof="0" dirty="0">
                  <a:ln>
                    <a:noFill/>
                  </a:ln>
                  <a:solidFill>
                    <a:prstClr val="white"/>
                  </a:solidFill>
                  <a:effectLst/>
                  <a:uLnTx/>
                  <a:uFillTx/>
                  <a:latin typeface="+mj-ea"/>
                  <a:ea typeface="+mj-ea"/>
                </a:rPr>
                <a:t>操作技巧</a:t>
              </a:r>
            </a:p>
          </p:txBody>
        </p:sp>
      </p:grpSp>
    </p:spTree>
    <p:extLst>
      <p:ext uri="{BB962C8B-B14F-4D97-AF65-F5344CB8AC3E}">
        <p14:creationId xmlns:p14="http://schemas.microsoft.com/office/powerpoint/2010/main" val="3249132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0F72279-EAC4-3F16-FEFD-B8DE67E17733}"/>
              </a:ext>
            </a:extLst>
          </p:cNvPr>
          <p:cNvSpPr>
            <a:spLocks noGrp="1"/>
          </p:cNvSpPr>
          <p:nvPr>
            <p:ph type="body" sz="quarter" idx="13"/>
          </p:nvPr>
        </p:nvSpPr>
        <p:spPr/>
        <p:txBody>
          <a:bodyPr>
            <a:normAutofit fontScale="92500" lnSpcReduction="10000"/>
          </a:bodyPr>
          <a:lstStyle/>
          <a:p>
            <a:r>
              <a:rPr lang="zh-CN" altLang="en-US" dirty="0"/>
              <a:t>操作技巧</a:t>
            </a:r>
          </a:p>
        </p:txBody>
      </p:sp>
      <p:grpSp>
        <p:nvGrpSpPr>
          <p:cNvPr id="6" name="组合 5">
            <a:extLst>
              <a:ext uri="{FF2B5EF4-FFF2-40B4-BE49-F238E27FC236}">
                <a16:creationId xmlns:a16="http://schemas.microsoft.com/office/drawing/2014/main" id="{D82B5A2E-1837-FCBB-89E9-CF40E4B56B78}"/>
              </a:ext>
            </a:extLst>
          </p:cNvPr>
          <p:cNvGrpSpPr/>
          <p:nvPr/>
        </p:nvGrpSpPr>
        <p:grpSpPr>
          <a:xfrm>
            <a:off x="4084319" y="2508401"/>
            <a:ext cx="4023362" cy="3797460"/>
            <a:chOff x="4084319" y="2508401"/>
            <a:chExt cx="4023362" cy="3797460"/>
          </a:xfrm>
        </p:grpSpPr>
        <p:sp>
          <p:nvSpPr>
            <p:cNvPr id="21" name="任意多边形: 形状 20">
              <a:extLst>
                <a:ext uri="{FF2B5EF4-FFF2-40B4-BE49-F238E27FC236}">
                  <a16:creationId xmlns:a16="http://schemas.microsoft.com/office/drawing/2014/main" id="{BC421EEF-4A36-7FEF-2B24-0AED6592E071}"/>
                </a:ext>
              </a:extLst>
            </p:cNvPr>
            <p:cNvSpPr/>
            <p:nvPr/>
          </p:nvSpPr>
          <p:spPr>
            <a:xfrm>
              <a:off x="4927550" y="2508401"/>
              <a:ext cx="2336900" cy="2336898"/>
            </a:xfrm>
            <a:custGeom>
              <a:avLst/>
              <a:gdLst>
                <a:gd name="connsiteX0" fmla="*/ 0 w 2271776"/>
                <a:gd name="connsiteY0" fmla="*/ 1135888 h 2271776"/>
                <a:gd name="connsiteX1" fmla="*/ 1135888 w 2271776"/>
                <a:gd name="connsiteY1" fmla="*/ 0 h 2271776"/>
                <a:gd name="connsiteX2" fmla="*/ 2271776 w 2271776"/>
                <a:gd name="connsiteY2" fmla="*/ 1135888 h 2271776"/>
                <a:gd name="connsiteX3" fmla="*/ 1135888 w 2271776"/>
                <a:gd name="connsiteY3" fmla="*/ 2271776 h 2271776"/>
                <a:gd name="connsiteX4" fmla="*/ 0 w 2271776"/>
                <a:gd name="connsiteY4" fmla="*/ 1135888 h 227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76" h="2271776">
                  <a:moveTo>
                    <a:pt x="0" y="1135888"/>
                  </a:moveTo>
                  <a:cubicBezTo>
                    <a:pt x="0" y="508554"/>
                    <a:pt x="508554" y="0"/>
                    <a:pt x="1135888" y="0"/>
                  </a:cubicBezTo>
                  <a:cubicBezTo>
                    <a:pt x="1763222" y="0"/>
                    <a:pt x="2271776" y="508554"/>
                    <a:pt x="2271776" y="1135888"/>
                  </a:cubicBezTo>
                  <a:cubicBezTo>
                    <a:pt x="2271776" y="1763222"/>
                    <a:pt x="1763222" y="2271776"/>
                    <a:pt x="1135888" y="2271776"/>
                  </a:cubicBezTo>
                  <a:cubicBezTo>
                    <a:pt x="508554" y="2271776"/>
                    <a:pt x="0" y="1763222"/>
                    <a:pt x="0" y="1135888"/>
                  </a:cubicBezTo>
                  <a:close/>
                </a:path>
              </a:pathLst>
            </a:custGeom>
            <a:solidFill>
              <a:schemeClr val="accent1"/>
            </a:solidFill>
            <a:ln w="12700" cap="flat" cmpd="sng" algn="ctr">
              <a:noFill/>
              <a:prstDash val="solid"/>
              <a:miter lim="800000"/>
            </a:ln>
            <a:effectLst/>
          </p:spPr>
          <p:txBody>
            <a:bodyPr spcFirstLastPara="0" vert="horz" wrap="square" lIns="302904" tIns="397561" rIns="302903" bIns="851916" numCol="1" spcCol="1270" anchor="ctr" anchorCtr="0">
              <a:noAutofit/>
            </a:bodyPr>
            <a:lstStyle/>
            <a:p>
              <a:pPr marL="0" marR="0" lvl="0" indent="0" algn="ctr" defTabSz="21336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0" cap="none" spc="0" normalizeH="0" baseline="0" noProof="0">
                <a:ln>
                  <a:noFill/>
                </a:ln>
                <a:solidFill>
                  <a:prstClr val="black"/>
                </a:solidFill>
                <a:effectLst/>
                <a:uLnTx/>
                <a:uFillTx/>
                <a:latin typeface="Roboto Regular"/>
                <a:ea typeface="思源黑体 CN Regular"/>
                <a:cs typeface="+mn-cs"/>
              </a:endParaRPr>
            </a:p>
          </p:txBody>
        </p:sp>
        <p:sp>
          <p:nvSpPr>
            <p:cNvPr id="22" name="任意多边形: 形状 21">
              <a:extLst>
                <a:ext uri="{FF2B5EF4-FFF2-40B4-BE49-F238E27FC236}">
                  <a16:creationId xmlns:a16="http://schemas.microsoft.com/office/drawing/2014/main" id="{985DEC25-4BB8-726A-5641-DCE9EC46BF98}"/>
                </a:ext>
              </a:extLst>
            </p:cNvPr>
            <p:cNvSpPr/>
            <p:nvPr/>
          </p:nvSpPr>
          <p:spPr>
            <a:xfrm>
              <a:off x="5770781" y="3968963"/>
              <a:ext cx="2336900" cy="2336898"/>
            </a:xfrm>
            <a:custGeom>
              <a:avLst/>
              <a:gdLst>
                <a:gd name="connsiteX0" fmla="*/ 0 w 2271776"/>
                <a:gd name="connsiteY0" fmla="*/ 1135888 h 2271776"/>
                <a:gd name="connsiteX1" fmla="*/ 1135888 w 2271776"/>
                <a:gd name="connsiteY1" fmla="*/ 0 h 2271776"/>
                <a:gd name="connsiteX2" fmla="*/ 2271776 w 2271776"/>
                <a:gd name="connsiteY2" fmla="*/ 1135888 h 2271776"/>
                <a:gd name="connsiteX3" fmla="*/ 1135888 w 2271776"/>
                <a:gd name="connsiteY3" fmla="*/ 2271776 h 2271776"/>
                <a:gd name="connsiteX4" fmla="*/ 0 w 2271776"/>
                <a:gd name="connsiteY4" fmla="*/ 1135888 h 227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76" h="2271776">
                  <a:moveTo>
                    <a:pt x="0" y="1135888"/>
                  </a:moveTo>
                  <a:cubicBezTo>
                    <a:pt x="0" y="508554"/>
                    <a:pt x="508554" y="0"/>
                    <a:pt x="1135888" y="0"/>
                  </a:cubicBezTo>
                  <a:cubicBezTo>
                    <a:pt x="1763222" y="0"/>
                    <a:pt x="2271776" y="508554"/>
                    <a:pt x="2271776" y="1135888"/>
                  </a:cubicBezTo>
                  <a:cubicBezTo>
                    <a:pt x="2271776" y="1763222"/>
                    <a:pt x="1763222" y="2271776"/>
                    <a:pt x="1135888" y="2271776"/>
                  </a:cubicBezTo>
                  <a:cubicBezTo>
                    <a:pt x="508554" y="2271776"/>
                    <a:pt x="0" y="1763222"/>
                    <a:pt x="0" y="1135888"/>
                  </a:cubicBezTo>
                  <a:close/>
                </a:path>
              </a:pathLst>
            </a:custGeom>
            <a:solidFill>
              <a:schemeClr val="accent2"/>
            </a:solidFill>
            <a:ln w="12700" cap="flat" cmpd="sng" algn="ctr">
              <a:noFill/>
              <a:prstDash val="solid"/>
              <a:miter lim="800000"/>
            </a:ln>
            <a:effectLst/>
          </p:spPr>
          <p:txBody>
            <a:bodyPr spcFirstLastPara="0" vert="horz" wrap="square" lIns="694785" tIns="586876" rIns="213926" bIns="435423"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endParaRPr kumimoji="0" lang="zh-CN" altLang="en-US" sz="4700" b="0" i="0" u="none" strike="noStrike" kern="0" cap="none" spc="0" normalizeH="0" baseline="0" noProof="0">
                <a:ln>
                  <a:noFill/>
                </a:ln>
                <a:solidFill>
                  <a:prstClr val="black"/>
                </a:solidFill>
                <a:effectLst/>
                <a:uLnTx/>
                <a:uFillTx/>
                <a:latin typeface="Roboto Regular"/>
                <a:ea typeface="思源黑体 CN Regular"/>
                <a:cs typeface="+mn-cs"/>
              </a:endParaRPr>
            </a:p>
          </p:txBody>
        </p:sp>
        <p:sp>
          <p:nvSpPr>
            <p:cNvPr id="23" name="任意多边形: 形状 22">
              <a:extLst>
                <a:ext uri="{FF2B5EF4-FFF2-40B4-BE49-F238E27FC236}">
                  <a16:creationId xmlns:a16="http://schemas.microsoft.com/office/drawing/2014/main" id="{1995E166-6BC2-26E7-CF9C-D85A3AF42A01}"/>
                </a:ext>
              </a:extLst>
            </p:cNvPr>
            <p:cNvSpPr/>
            <p:nvPr/>
          </p:nvSpPr>
          <p:spPr>
            <a:xfrm>
              <a:off x="4084319" y="3968963"/>
              <a:ext cx="2336900" cy="2336898"/>
            </a:xfrm>
            <a:custGeom>
              <a:avLst/>
              <a:gdLst>
                <a:gd name="connsiteX0" fmla="*/ 0 w 2271776"/>
                <a:gd name="connsiteY0" fmla="*/ 1135888 h 2271776"/>
                <a:gd name="connsiteX1" fmla="*/ 1135888 w 2271776"/>
                <a:gd name="connsiteY1" fmla="*/ 0 h 2271776"/>
                <a:gd name="connsiteX2" fmla="*/ 2271776 w 2271776"/>
                <a:gd name="connsiteY2" fmla="*/ 1135888 h 2271776"/>
                <a:gd name="connsiteX3" fmla="*/ 1135888 w 2271776"/>
                <a:gd name="connsiteY3" fmla="*/ 2271776 h 2271776"/>
                <a:gd name="connsiteX4" fmla="*/ 0 w 2271776"/>
                <a:gd name="connsiteY4" fmla="*/ 1135888 h 227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776" h="2271776">
                  <a:moveTo>
                    <a:pt x="0" y="1135888"/>
                  </a:moveTo>
                  <a:cubicBezTo>
                    <a:pt x="0" y="508554"/>
                    <a:pt x="508554" y="0"/>
                    <a:pt x="1135888" y="0"/>
                  </a:cubicBezTo>
                  <a:cubicBezTo>
                    <a:pt x="1763222" y="0"/>
                    <a:pt x="2271776" y="508554"/>
                    <a:pt x="2271776" y="1135888"/>
                  </a:cubicBezTo>
                  <a:cubicBezTo>
                    <a:pt x="2271776" y="1763222"/>
                    <a:pt x="1763222" y="2271776"/>
                    <a:pt x="1135888" y="2271776"/>
                  </a:cubicBezTo>
                  <a:cubicBezTo>
                    <a:pt x="508554" y="2271776"/>
                    <a:pt x="0" y="1763222"/>
                    <a:pt x="0" y="1135888"/>
                  </a:cubicBezTo>
                  <a:close/>
                </a:path>
              </a:pathLst>
            </a:custGeom>
            <a:solidFill>
              <a:schemeClr val="bg1">
                <a:lumMod val="50000"/>
              </a:schemeClr>
            </a:solidFill>
            <a:ln w="12700" cap="flat" cmpd="sng" algn="ctr">
              <a:noFill/>
              <a:prstDash val="solid"/>
              <a:miter lim="800000"/>
            </a:ln>
            <a:effectLst/>
          </p:spPr>
          <p:txBody>
            <a:bodyPr spcFirstLastPara="0" vert="horz" wrap="square" lIns="213925" tIns="586876" rIns="694786" bIns="435423"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endParaRPr kumimoji="0" lang="zh-CN" altLang="en-US" sz="4700" b="0" i="0" u="none" strike="noStrike" kern="0" cap="none" spc="0" normalizeH="0" baseline="0" noProof="0">
                <a:ln>
                  <a:noFill/>
                </a:ln>
                <a:solidFill>
                  <a:prstClr val="black"/>
                </a:solidFill>
                <a:effectLst/>
                <a:uLnTx/>
                <a:uFillTx/>
                <a:latin typeface="Roboto Regular"/>
                <a:ea typeface="思源黑体 CN Regular"/>
                <a:cs typeface="+mn-cs"/>
              </a:endParaRPr>
            </a:p>
          </p:txBody>
        </p:sp>
      </p:grpSp>
      <p:grpSp>
        <p:nvGrpSpPr>
          <p:cNvPr id="8" name="组合 7">
            <a:extLst>
              <a:ext uri="{FF2B5EF4-FFF2-40B4-BE49-F238E27FC236}">
                <a16:creationId xmlns:a16="http://schemas.microsoft.com/office/drawing/2014/main" id="{349E4156-3400-B163-673D-15FF680B62AE}"/>
              </a:ext>
            </a:extLst>
          </p:cNvPr>
          <p:cNvGrpSpPr/>
          <p:nvPr/>
        </p:nvGrpSpPr>
        <p:grpSpPr>
          <a:xfrm>
            <a:off x="4590504" y="1065833"/>
            <a:ext cx="2980800" cy="1368085"/>
            <a:chOff x="4590504" y="1065833"/>
            <a:chExt cx="2980800" cy="1368085"/>
          </a:xfrm>
        </p:grpSpPr>
        <p:cxnSp>
          <p:nvCxnSpPr>
            <p:cNvPr id="26" name="直接连接符 25">
              <a:extLst>
                <a:ext uri="{FF2B5EF4-FFF2-40B4-BE49-F238E27FC236}">
                  <a16:creationId xmlns:a16="http://schemas.microsoft.com/office/drawing/2014/main" id="{D28E492C-001F-B820-203C-AF983A382E5F}"/>
                </a:ext>
              </a:extLst>
            </p:cNvPr>
            <p:cNvCxnSpPr>
              <a:cxnSpLocks/>
            </p:cNvCxnSpPr>
            <p:nvPr/>
          </p:nvCxnSpPr>
          <p:spPr>
            <a:xfrm>
              <a:off x="6096000" y="1999129"/>
              <a:ext cx="0" cy="434789"/>
            </a:xfrm>
            <a:prstGeom prst="line">
              <a:avLst/>
            </a:prstGeom>
            <a:noFill/>
            <a:ln w="9525" cap="flat" cmpd="sng" algn="ctr">
              <a:solidFill>
                <a:schemeClr val="accent1"/>
              </a:solidFill>
              <a:prstDash val="solid"/>
              <a:miter lim="800000"/>
            </a:ln>
            <a:effectLst/>
          </p:spPr>
        </p:cxnSp>
        <p:grpSp>
          <p:nvGrpSpPr>
            <p:cNvPr id="2" name="组合 1">
              <a:extLst>
                <a:ext uri="{FF2B5EF4-FFF2-40B4-BE49-F238E27FC236}">
                  <a16:creationId xmlns:a16="http://schemas.microsoft.com/office/drawing/2014/main" id="{8784C87A-B8EC-E255-4753-FB9046C6FDCF}"/>
                </a:ext>
              </a:extLst>
            </p:cNvPr>
            <p:cNvGrpSpPr/>
            <p:nvPr/>
          </p:nvGrpSpPr>
          <p:grpSpPr>
            <a:xfrm>
              <a:off x="4590504" y="1065833"/>
              <a:ext cx="2980800" cy="921338"/>
              <a:chOff x="4590504" y="1065833"/>
              <a:chExt cx="2980800" cy="921338"/>
            </a:xfrm>
          </p:grpSpPr>
          <p:sp>
            <p:nvSpPr>
              <p:cNvPr id="33" name="文本框 32">
                <a:extLst>
                  <a:ext uri="{FF2B5EF4-FFF2-40B4-BE49-F238E27FC236}">
                    <a16:creationId xmlns:a16="http://schemas.microsoft.com/office/drawing/2014/main" id="{0AD71631-4803-4C10-2279-03A4CE0A12C5}"/>
                  </a:ext>
                </a:extLst>
              </p:cNvPr>
              <p:cNvSpPr txBox="1"/>
              <p:nvPr/>
            </p:nvSpPr>
            <p:spPr>
              <a:xfrm flipH="1">
                <a:off x="5008498" y="1065833"/>
                <a:ext cx="1930733" cy="400110"/>
              </a:xfrm>
              <a:prstGeom prst="rect">
                <a:avLst/>
              </a:prstGeom>
              <a:noFill/>
            </p:spPr>
            <p:txBody>
              <a:bodyPr wrap="square" rtlCol="0">
                <a:spAutoFit/>
              </a:bodyPr>
              <a:lstStyle/>
              <a:p>
                <a:pPr algn="r">
                  <a:defRPr/>
                </a:pPr>
                <a:r>
                  <a:rPr lang="zh-CN" altLang="en-US" sz="2000" dirty="0">
                    <a:solidFill>
                      <a:schemeClr val="accent1"/>
                    </a:solidFill>
                    <a:latin typeface="+mj-ea"/>
                    <a:ea typeface="+mj-ea"/>
                  </a:rPr>
                  <a:t>标题文字添加</a:t>
                </a:r>
              </a:p>
            </p:txBody>
          </p:sp>
          <p:sp>
            <p:nvSpPr>
              <p:cNvPr id="34" name="矩形 33">
                <a:extLst>
                  <a:ext uri="{FF2B5EF4-FFF2-40B4-BE49-F238E27FC236}">
                    <a16:creationId xmlns:a16="http://schemas.microsoft.com/office/drawing/2014/main" id="{43232726-6D03-D279-DFC8-7B7AEE2D3C81}"/>
                  </a:ext>
                </a:extLst>
              </p:cNvPr>
              <p:cNvSpPr/>
              <p:nvPr/>
            </p:nvSpPr>
            <p:spPr>
              <a:xfrm flipH="1">
                <a:off x="4590504" y="1413360"/>
                <a:ext cx="2980800" cy="573811"/>
              </a:xfrm>
              <a:prstGeom prst="rect">
                <a:avLst/>
              </a:prstGeom>
            </p:spPr>
            <p:txBody>
              <a:bodyPr wrap="square">
                <a:spAutoFit/>
              </a:bodyPr>
              <a:lstStyle/>
              <a:p>
                <a:pPr algn="ct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gn="ctr">
                  <a:lnSpc>
                    <a:spcPct val="150000"/>
                  </a:lnSpc>
                  <a:defRPr/>
                </a:pPr>
                <a:r>
                  <a:rPr lang="zh-CN" altLang="en-US" sz="1100" dirty="0">
                    <a:solidFill>
                      <a:schemeClr val="bg1">
                        <a:lumMod val="50000"/>
                      </a:schemeClr>
                    </a:solidFill>
                    <a:latin typeface="+mn-ea"/>
                  </a:rPr>
                  <a:t>字体大小。点击此处加入文本内容</a:t>
                </a:r>
              </a:p>
            </p:txBody>
          </p:sp>
        </p:grpSp>
      </p:grpSp>
      <p:grpSp>
        <p:nvGrpSpPr>
          <p:cNvPr id="9" name="组合 8">
            <a:extLst>
              <a:ext uri="{FF2B5EF4-FFF2-40B4-BE49-F238E27FC236}">
                <a16:creationId xmlns:a16="http://schemas.microsoft.com/office/drawing/2014/main" id="{F1CBFDAE-AA7A-7C67-2ACE-93DDC4167794}"/>
              </a:ext>
            </a:extLst>
          </p:cNvPr>
          <p:cNvGrpSpPr/>
          <p:nvPr/>
        </p:nvGrpSpPr>
        <p:grpSpPr>
          <a:xfrm>
            <a:off x="8243530" y="4035309"/>
            <a:ext cx="3166070" cy="1086190"/>
            <a:chOff x="8243530" y="4035309"/>
            <a:chExt cx="3166070" cy="1086190"/>
          </a:xfrm>
        </p:grpSpPr>
        <p:cxnSp>
          <p:nvCxnSpPr>
            <p:cNvPr id="25" name="直接连接符 24">
              <a:extLst>
                <a:ext uri="{FF2B5EF4-FFF2-40B4-BE49-F238E27FC236}">
                  <a16:creationId xmlns:a16="http://schemas.microsoft.com/office/drawing/2014/main" id="{28CBE6CB-8CB8-B206-54D9-30A05A1F1EF0}"/>
                </a:ext>
              </a:extLst>
            </p:cNvPr>
            <p:cNvCxnSpPr/>
            <p:nvPr/>
          </p:nvCxnSpPr>
          <p:spPr>
            <a:xfrm>
              <a:off x="8243530" y="5121499"/>
              <a:ext cx="3073758" cy="0"/>
            </a:xfrm>
            <a:prstGeom prst="line">
              <a:avLst/>
            </a:prstGeom>
            <a:noFill/>
            <a:ln w="9525" cap="flat" cmpd="sng" algn="ctr">
              <a:solidFill>
                <a:schemeClr val="accent1"/>
              </a:solidFill>
              <a:prstDash val="solid"/>
              <a:miter lim="800000"/>
            </a:ln>
            <a:effectLst/>
          </p:spPr>
        </p:cxnSp>
        <p:grpSp>
          <p:nvGrpSpPr>
            <p:cNvPr id="5" name="组合 4">
              <a:extLst>
                <a:ext uri="{FF2B5EF4-FFF2-40B4-BE49-F238E27FC236}">
                  <a16:creationId xmlns:a16="http://schemas.microsoft.com/office/drawing/2014/main" id="{01553B4E-938B-8F9D-F293-39C13E557F5C}"/>
                </a:ext>
              </a:extLst>
            </p:cNvPr>
            <p:cNvGrpSpPr/>
            <p:nvPr/>
          </p:nvGrpSpPr>
          <p:grpSpPr>
            <a:xfrm>
              <a:off x="8428800" y="4035309"/>
              <a:ext cx="2980800" cy="921338"/>
              <a:chOff x="8428800" y="4035309"/>
              <a:chExt cx="2980800" cy="921338"/>
            </a:xfrm>
          </p:grpSpPr>
          <p:sp>
            <p:nvSpPr>
              <p:cNvPr id="39" name="文本框 38">
                <a:extLst>
                  <a:ext uri="{FF2B5EF4-FFF2-40B4-BE49-F238E27FC236}">
                    <a16:creationId xmlns:a16="http://schemas.microsoft.com/office/drawing/2014/main" id="{D053C0AD-2E87-20C1-F551-A0DCCA3A8A89}"/>
                  </a:ext>
                </a:extLst>
              </p:cNvPr>
              <p:cNvSpPr txBox="1"/>
              <p:nvPr/>
            </p:nvSpPr>
            <p:spPr>
              <a:xfrm flipH="1">
                <a:off x="9478867" y="4035309"/>
                <a:ext cx="1930733" cy="400110"/>
              </a:xfrm>
              <a:prstGeom prst="rect">
                <a:avLst/>
              </a:prstGeom>
              <a:noFill/>
            </p:spPr>
            <p:txBody>
              <a:bodyPr wrap="square" rtlCol="0">
                <a:spAutoFit/>
              </a:bodyPr>
              <a:lstStyle/>
              <a:p>
                <a:pPr algn="r">
                  <a:defRPr/>
                </a:pPr>
                <a:r>
                  <a:rPr lang="zh-CN" altLang="en-US" sz="2000" dirty="0">
                    <a:solidFill>
                      <a:schemeClr val="accent1"/>
                    </a:solidFill>
                    <a:latin typeface="+mj-ea"/>
                    <a:ea typeface="+mj-ea"/>
                  </a:rPr>
                  <a:t>标题文字添加</a:t>
                </a:r>
              </a:p>
            </p:txBody>
          </p:sp>
          <p:sp>
            <p:nvSpPr>
              <p:cNvPr id="40" name="矩形 39">
                <a:extLst>
                  <a:ext uri="{FF2B5EF4-FFF2-40B4-BE49-F238E27FC236}">
                    <a16:creationId xmlns:a16="http://schemas.microsoft.com/office/drawing/2014/main" id="{53A5DAD5-2EBF-2781-3CA7-80A630226E6B}"/>
                  </a:ext>
                </a:extLst>
              </p:cNvPr>
              <p:cNvSpPr/>
              <p:nvPr/>
            </p:nvSpPr>
            <p:spPr>
              <a:xfrm flipH="1">
                <a:off x="8428800" y="4382836"/>
                <a:ext cx="2980800" cy="573811"/>
              </a:xfrm>
              <a:prstGeom prst="rect">
                <a:avLst/>
              </a:prstGeom>
            </p:spPr>
            <p:txBody>
              <a:bodyPr wrap="square">
                <a:spAutoFit/>
              </a:bodyPr>
              <a:lstStyle/>
              <a:p>
                <a:pPr algn="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gn="r">
                  <a:lnSpc>
                    <a:spcPct val="150000"/>
                  </a:lnSpc>
                  <a:defRPr/>
                </a:pPr>
                <a:r>
                  <a:rPr lang="zh-CN" altLang="en-US" sz="1100" dirty="0">
                    <a:solidFill>
                      <a:schemeClr val="bg1">
                        <a:lumMod val="50000"/>
                      </a:schemeClr>
                    </a:solidFill>
                    <a:latin typeface="+mn-ea"/>
                  </a:rPr>
                  <a:t>字体大小。点击此处加入文本内容</a:t>
                </a:r>
              </a:p>
            </p:txBody>
          </p:sp>
        </p:grpSp>
      </p:grpSp>
      <p:grpSp>
        <p:nvGrpSpPr>
          <p:cNvPr id="7" name="组合 6">
            <a:extLst>
              <a:ext uri="{FF2B5EF4-FFF2-40B4-BE49-F238E27FC236}">
                <a16:creationId xmlns:a16="http://schemas.microsoft.com/office/drawing/2014/main" id="{D5D09774-0925-28A2-3DF4-95B5F4B84B71}"/>
              </a:ext>
            </a:extLst>
          </p:cNvPr>
          <p:cNvGrpSpPr/>
          <p:nvPr/>
        </p:nvGrpSpPr>
        <p:grpSpPr>
          <a:xfrm>
            <a:off x="774547" y="4038065"/>
            <a:ext cx="3173924" cy="1083434"/>
            <a:chOff x="774547" y="4038065"/>
            <a:chExt cx="3173924" cy="1083434"/>
          </a:xfrm>
        </p:grpSpPr>
        <p:cxnSp>
          <p:nvCxnSpPr>
            <p:cNvPr id="24" name="直接连接符 23">
              <a:extLst>
                <a:ext uri="{FF2B5EF4-FFF2-40B4-BE49-F238E27FC236}">
                  <a16:creationId xmlns:a16="http://schemas.microsoft.com/office/drawing/2014/main" id="{276BA0D4-D977-7263-5271-2794CE391F81}"/>
                </a:ext>
              </a:extLst>
            </p:cNvPr>
            <p:cNvCxnSpPr/>
            <p:nvPr/>
          </p:nvCxnSpPr>
          <p:spPr>
            <a:xfrm>
              <a:off x="874713" y="5121499"/>
              <a:ext cx="3073758" cy="0"/>
            </a:xfrm>
            <a:prstGeom prst="line">
              <a:avLst/>
            </a:prstGeom>
            <a:noFill/>
            <a:ln w="9525" cap="flat" cmpd="sng" algn="ctr">
              <a:solidFill>
                <a:schemeClr val="accent1"/>
              </a:solidFill>
              <a:prstDash val="solid"/>
              <a:miter lim="800000"/>
            </a:ln>
            <a:effectLst/>
          </p:spPr>
        </p:cxnSp>
        <p:grpSp>
          <p:nvGrpSpPr>
            <p:cNvPr id="3" name="组合 2">
              <a:extLst>
                <a:ext uri="{FF2B5EF4-FFF2-40B4-BE49-F238E27FC236}">
                  <a16:creationId xmlns:a16="http://schemas.microsoft.com/office/drawing/2014/main" id="{40093BE4-E4D9-4C30-C22E-F260E8516694}"/>
                </a:ext>
              </a:extLst>
            </p:cNvPr>
            <p:cNvGrpSpPr/>
            <p:nvPr/>
          </p:nvGrpSpPr>
          <p:grpSpPr>
            <a:xfrm>
              <a:off x="774547" y="4038065"/>
              <a:ext cx="2980800" cy="921338"/>
              <a:chOff x="774547" y="4038065"/>
              <a:chExt cx="2980800" cy="921338"/>
            </a:xfrm>
          </p:grpSpPr>
          <p:sp>
            <p:nvSpPr>
              <p:cNvPr id="42" name="文本框 41">
                <a:extLst>
                  <a:ext uri="{FF2B5EF4-FFF2-40B4-BE49-F238E27FC236}">
                    <a16:creationId xmlns:a16="http://schemas.microsoft.com/office/drawing/2014/main" id="{1910FAF0-E16E-BF45-CDD9-4FA14A0A9650}"/>
                  </a:ext>
                </a:extLst>
              </p:cNvPr>
              <p:cNvSpPr txBox="1"/>
              <p:nvPr/>
            </p:nvSpPr>
            <p:spPr>
              <a:xfrm flipH="1">
                <a:off x="774547" y="4038065"/>
                <a:ext cx="1930733" cy="400110"/>
              </a:xfrm>
              <a:prstGeom prst="rect">
                <a:avLst/>
              </a:prstGeom>
              <a:noFill/>
            </p:spPr>
            <p:txBody>
              <a:bodyPr wrap="square" rtlCol="0">
                <a:spAutoFit/>
              </a:bodyPr>
              <a:lstStyle/>
              <a:p>
                <a:pPr>
                  <a:defRPr/>
                </a:pPr>
                <a:r>
                  <a:rPr lang="zh-CN" altLang="en-US" sz="2000" dirty="0">
                    <a:solidFill>
                      <a:schemeClr val="accent1"/>
                    </a:solidFill>
                    <a:latin typeface="+mj-ea"/>
                    <a:ea typeface="+mj-ea"/>
                  </a:rPr>
                  <a:t>标题文字添加</a:t>
                </a:r>
              </a:p>
            </p:txBody>
          </p:sp>
          <p:sp>
            <p:nvSpPr>
              <p:cNvPr id="43" name="矩形 42">
                <a:extLst>
                  <a:ext uri="{FF2B5EF4-FFF2-40B4-BE49-F238E27FC236}">
                    <a16:creationId xmlns:a16="http://schemas.microsoft.com/office/drawing/2014/main" id="{E304849F-12FC-B476-04B2-EE871EDCF092}"/>
                  </a:ext>
                </a:extLst>
              </p:cNvPr>
              <p:cNvSpPr/>
              <p:nvPr/>
            </p:nvSpPr>
            <p:spPr>
              <a:xfrm flipH="1">
                <a:off x="774547" y="4385592"/>
                <a:ext cx="2980800" cy="573811"/>
              </a:xfrm>
              <a:prstGeom prst="rect">
                <a:avLst/>
              </a:prstGeom>
            </p:spPr>
            <p:txBody>
              <a:bodyPr wrap="square">
                <a:spAutoFit/>
              </a:bodyPr>
              <a:lstStyle/>
              <a:p>
                <a:pP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nSpc>
                    <a:spcPct val="150000"/>
                  </a:lnSpc>
                  <a:defRPr/>
                </a:pPr>
                <a:r>
                  <a:rPr lang="zh-CN" altLang="en-US" sz="1100" dirty="0">
                    <a:solidFill>
                      <a:schemeClr val="bg1">
                        <a:lumMod val="50000"/>
                      </a:schemeClr>
                    </a:solidFill>
                    <a:latin typeface="+mn-ea"/>
                  </a:rPr>
                  <a:t>字体大小。点击此处加入文本内容</a:t>
                </a:r>
              </a:p>
            </p:txBody>
          </p:sp>
        </p:grpSp>
      </p:grpSp>
    </p:spTree>
    <p:extLst>
      <p:ext uri="{BB962C8B-B14F-4D97-AF65-F5344CB8AC3E}">
        <p14:creationId xmlns:p14="http://schemas.microsoft.com/office/powerpoint/2010/main" val="2866306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0F72279-EAC4-3F16-FEFD-B8DE67E17733}"/>
              </a:ext>
            </a:extLst>
          </p:cNvPr>
          <p:cNvSpPr>
            <a:spLocks noGrp="1"/>
          </p:cNvSpPr>
          <p:nvPr>
            <p:ph type="body" sz="quarter" idx="13"/>
          </p:nvPr>
        </p:nvSpPr>
        <p:spPr/>
        <p:txBody>
          <a:bodyPr>
            <a:normAutofit fontScale="92500" lnSpcReduction="10000"/>
          </a:bodyPr>
          <a:lstStyle/>
          <a:p>
            <a:r>
              <a:rPr lang="zh-CN" altLang="en-US" dirty="0"/>
              <a:t>操作技巧</a:t>
            </a:r>
          </a:p>
        </p:txBody>
      </p:sp>
      <p:grpSp>
        <p:nvGrpSpPr>
          <p:cNvPr id="19" name="组合 18">
            <a:extLst>
              <a:ext uri="{FF2B5EF4-FFF2-40B4-BE49-F238E27FC236}">
                <a16:creationId xmlns:a16="http://schemas.microsoft.com/office/drawing/2014/main" id="{2800C582-B49C-5607-EACE-830B9F0AFAD3}"/>
              </a:ext>
            </a:extLst>
          </p:cNvPr>
          <p:cNvGrpSpPr/>
          <p:nvPr/>
        </p:nvGrpSpPr>
        <p:grpSpPr>
          <a:xfrm>
            <a:off x="8399498" y="3393981"/>
            <a:ext cx="3287679" cy="952146"/>
            <a:chOff x="8108617" y="2128336"/>
            <a:chExt cx="3287679" cy="952146"/>
          </a:xfrm>
        </p:grpSpPr>
        <p:sp>
          <p:nvSpPr>
            <p:cNvPr id="20" name="文本框 19">
              <a:extLst>
                <a:ext uri="{FF2B5EF4-FFF2-40B4-BE49-F238E27FC236}">
                  <a16:creationId xmlns:a16="http://schemas.microsoft.com/office/drawing/2014/main" id="{C7B530D1-B829-A51D-C257-01E1A1994768}"/>
                </a:ext>
              </a:extLst>
            </p:cNvPr>
            <p:cNvSpPr txBox="1"/>
            <p:nvPr/>
          </p:nvSpPr>
          <p:spPr>
            <a:xfrm>
              <a:off x="8108617" y="2128336"/>
              <a:ext cx="1930733" cy="400110"/>
            </a:xfrm>
            <a:prstGeom prst="rect">
              <a:avLst/>
            </a:prstGeom>
            <a:noFill/>
          </p:spPr>
          <p:txBody>
            <a:bodyPr wrap="square" rtlCol="0">
              <a:spAutoFit/>
            </a:bodyPr>
            <a:lstStyle/>
            <a:p>
              <a:pPr>
                <a:defRPr/>
              </a:pPr>
              <a:r>
                <a:rPr lang="zh-CN" altLang="en-US" sz="2000" dirty="0">
                  <a:solidFill>
                    <a:schemeClr val="bg1">
                      <a:lumMod val="50000"/>
                    </a:schemeClr>
                  </a:solidFill>
                  <a:latin typeface="思源黑体 CN Bold" panose="020B0800000000000000" pitchFamily="34" charset="-122"/>
                  <a:ea typeface="思源黑体 CN Bold" panose="020B0800000000000000" pitchFamily="34" charset="-122"/>
                </a:rPr>
                <a:t>标题文字添加</a:t>
              </a:r>
            </a:p>
          </p:txBody>
        </p:sp>
        <p:sp>
          <p:nvSpPr>
            <p:cNvPr id="21" name="矩形 20">
              <a:extLst>
                <a:ext uri="{FF2B5EF4-FFF2-40B4-BE49-F238E27FC236}">
                  <a16:creationId xmlns:a16="http://schemas.microsoft.com/office/drawing/2014/main" id="{F87F778F-63B2-9DF9-CB69-EADD6D37BC81}"/>
                </a:ext>
              </a:extLst>
            </p:cNvPr>
            <p:cNvSpPr/>
            <p:nvPr/>
          </p:nvSpPr>
          <p:spPr>
            <a:xfrm>
              <a:off x="8126934" y="2506671"/>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35" name="组合 34">
            <a:extLst>
              <a:ext uri="{FF2B5EF4-FFF2-40B4-BE49-F238E27FC236}">
                <a16:creationId xmlns:a16="http://schemas.microsoft.com/office/drawing/2014/main" id="{873D69E4-F181-14D0-5A01-807C16E9DDD5}"/>
              </a:ext>
            </a:extLst>
          </p:cNvPr>
          <p:cNvGrpSpPr/>
          <p:nvPr/>
        </p:nvGrpSpPr>
        <p:grpSpPr>
          <a:xfrm>
            <a:off x="6778330" y="5406500"/>
            <a:ext cx="3290048" cy="922501"/>
            <a:chOff x="6778330" y="5406500"/>
            <a:chExt cx="3290048" cy="922501"/>
          </a:xfrm>
        </p:grpSpPr>
        <p:sp>
          <p:nvSpPr>
            <p:cNvPr id="22" name="文本框 21">
              <a:extLst>
                <a:ext uri="{FF2B5EF4-FFF2-40B4-BE49-F238E27FC236}">
                  <a16:creationId xmlns:a16="http://schemas.microsoft.com/office/drawing/2014/main" id="{D3B297C8-0916-DC3F-AA5B-E4FF23FADBF7}"/>
                </a:ext>
              </a:extLst>
            </p:cNvPr>
            <p:cNvSpPr txBox="1"/>
            <p:nvPr/>
          </p:nvSpPr>
          <p:spPr>
            <a:xfrm>
              <a:off x="6778330" y="5406500"/>
              <a:ext cx="1930733" cy="400110"/>
            </a:xfrm>
            <a:prstGeom prst="rect">
              <a:avLst/>
            </a:prstGeom>
            <a:noFill/>
          </p:spPr>
          <p:txBody>
            <a:bodyPr wrap="square" rtlCol="0">
              <a:spAutoFit/>
            </a:bodyPr>
            <a:lstStyle/>
            <a:p>
              <a:pPr>
                <a:defRPr/>
              </a:pPr>
              <a:r>
                <a:rPr lang="zh-CN" altLang="en-US" sz="2000" dirty="0">
                  <a:solidFill>
                    <a:schemeClr val="accent1"/>
                  </a:solidFill>
                  <a:latin typeface="思源黑体 CN Bold" panose="020B0800000000000000" pitchFamily="34" charset="-122"/>
                  <a:ea typeface="思源黑体 CN Bold" panose="020B0800000000000000" pitchFamily="34" charset="-122"/>
                </a:rPr>
                <a:t>标题文字添加</a:t>
              </a:r>
            </a:p>
          </p:txBody>
        </p:sp>
        <p:sp>
          <p:nvSpPr>
            <p:cNvPr id="23" name="矩形 22">
              <a:extLst>
                <a:ext uri="{FF2B5EF4-FFF2-40B4-BE49-F238E27FC236}">
                  <a16:creationId xmlns:a16="http://schemas.microsoft.com/office/drawing/2014/main" id="{3F618843-5EA2-2CC6-A7ED-4996E2C694FB}"/>
                </a:ext>
              </a:extLst>
            </p:cNvPr>
            <p:cNvSpPr/>
            <p:nvPr/>
          </p:nvSpPr>
          <p:spPr>
            <a:xfrm>
              <a:off x="6799016" y="5755190"/>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34" name="组合 33">
            <a:extLst>
              <a:ext uri="{FF2B5EF4-FFF2-40B4-BE49-F238E27FC236}">
                <a16:creationId xmlns:a16="http://schemas.microsoft.com/office/drawing/2014/main" id="{63C7E002-6782-E602-18AB-AFCF85314660}"/>
              </a:ext>
            </a:extLst>
          </p:cNvPr>
          <p:cNvGrpSpPr/>
          <p:nvPr/>
        </p:nvGrpSpPr>
        <p:grpSpPr>
          <a:xfrm>
            <a:off x="7917434" y="1493737"/>
            <a:ext cx="3290048" cy="922501"/>
            <a:chOff x="7917434" y="1493737"/>
            <a:chExt cx="3290048" cy="922501"/>
          </a:xfrm>
        </p:grpSpPr>
        <p:sp>
          <p:nvSpPr>
            <p:cNvPr id="24" name="文本框 23">
              <a:extLst>
                <a:ext uri="{FF2B5EF4-FFF2-40B4-BE49-F238E27FC236}">
                  <a16:creationId xmlns:a16="http://schemas.microsoft.com/office/drawing/2014/main" id="{A87E08A8-62F5-DA6B-B6A7-8215CFE6BE27}"/>
                </a:ext>
              </a:extLst>
            </p:cNvPr>
            <p:cNvSpPr txBox="1"/>
            <p:nvPr/>
          </p:nvSpPr>
          <p:spPr>
            <a:xfrm>
              <a:off x="7917434" y="1493737"/>
              <a:ext cx="1930733" cy="400110"/>
            </a:xfrm>
            <a:prstGeom prst="rect">
              <a:avLst/>
            </a:prstGeom>
            <a:noFill/>
          </p:spPr>
          <p:txBody>
            <a:bodyPr wrap="square" rtlCol="0">
              <a:spAutoFit/>
            </a:bodyPr>
            <a:lstStyle/>
            <a:p>
              <a:pPr>
                <a:defRPr/>
              </a:pPr>
              <a:r>
                <a:rPr lang="zh-CN" altLang="en-US" sz="2000" dirty="0">
                  <a:solidFill>
                    <a:schemeClr val="accent1"/>
                  </a:solidFill>
                  <a:latin typeface="思源黑体 CN Bold" panose="020B0800000000000000" pitchFamily="34" charset="-122"/>
                  <a:ea typeface="思源黑体 CN Bold" panose="020B0800000000000000" pitchFamily="34" charset="-122"/>
                </a:rPr>
                <a:t>标题文字添加</a:t>
              </a:r>
            </a:p>
          </p:txBody>
        </p:sp>
        <p:sp>
          <p:nvSpPr>
            <p:cNvPr id="25" name="矩形 24">
              <a:extLst>
                <a:ext uri="{FF2B5EF4-FFF2-40B4-BE49-F238E27FC236}">
                  <a16:creationId xmlns:a16="http://schemas.microsoft.com/office/drawing/2014/main" id="{A3D25FB9-5260-E024-2F38-2257B15A69E1}"/>
                </a:ext>
              </a:extLst>
            </p:cNvPr>
            <p:cNvSpPr/>
            <p:nvPr/>
          </p:nvSpPr>
          <p:spPr>
            <a:xfrm>
              <a:off x="7938120" y="1842427"/>
              <a:ext cx="3269362" cy="573811"/>
            </a:xfrm>
            <a:prstGeom prst="rect">
              <a:avLst/>
            </a:prstGeom>
          </p:spPr>
          <p:txBody>
            <a:bodyPr wrap="square">
              <a:spAutoFit/>
            </a:bodyPr>
            <a:lstStyle/>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18" name="组合 17">
            <a:extLst>
              <a:ext uri="{FF2B5EF4-FFF2-40B4-BE49-F238E27FC236}">
                <a16:creationId xmlns:a16="http://schemas.microsoft.com/office/drawing/2014/main" id="{BA59DF4C-06EE-1893-AC5C-E85ECFAEF5BA}"/>
              </a:ext>
            </a:extLst>
          </p:cNvPr>
          <p:cNvGrpSpPr/>
          <p:nvPr/>
        </p:nvGrpSpPr>
        <p:grpSpPr>
          <a:xfrm>
            <a:off x="915870" y="1557368"/>
            <a:ext cx="3290048" cy="922501"/>
            <a:chOff x="915870" y="1557368"/>
            <a:chExt cx="3290048" cy="922501"/>
          </a:xfrm>
        </p:grpSpPr>
        <p:sp>
          <p:nvSpPr>
            <p:cNvPr id="26" name="文本框 25">
              <a:extLst>
                <a:ext uri="{FF2B5EF4-FFF2-40B4-BE49-F238E27FC236}">
                  <a16:creationId xmlns:a16="http://schemas.microsoft.com/office/drawing/2014/main" id="{23BC8140-FC0C-66A9-916E-AFB02EA72F83}"/>
                </a:ext>
              </a:extLst>
            </p:cNvPr>
            <p:cNvSpPr txBox="1"/>
            <p:nvPr/>
          </p:nvSpPr>
          <p:spPr>
            <a:xfrm flipH="1">
              <a:off x="2275185" y="1557368"/>
              <a:ext cx="1930733" cy="400110"/>
            </a:xfrm>
            <a:prstGeom prst="rect">
              <a:avLst/>
            </a:prstGeom>
            <a:noFill/>
          </p:spPr>
          <p:txBody>
            <a:bodyPr wrap="square" rtlCol="0">
              <a:spAutoFit/>
            </a:bodyPr>
            <a:lstStyle/>
            <a:p>
              <a:pPr algn="r">
                <a:defRPr/>
              </a:pPr>
              <a:r>
                <a:rPr lang="zh-CN" altLang="en-US" sz="2000" dirty="0">
                  <a:solidFill>
                    <a:schemeClr val="accent1"/>
                  </a:solidFill>
                  <a:latin typeface="思源黑体 CN Bold" panose="020B0800000000000000" pitchFamily="34" charset="-122"/>
                  <a:ea typeface="思源黑体 CN Bold" panose="020B0800000000000000" pitchFamily="34" charset="-122"/>
                </a:rPr>
                <a:t>标题文字添加</a:t>
              </a:r>
            </a:p>
          </p:txBody>
        </p:sp>
        <p:sp>
          <p:nvSpPr>
            <p:cNvPr id="27" name="矩形 26">
              <a:extLst>
                <a:ext uri="{FF2B5EF4-FFF2-40B4-BE49-F238E27FC236}">
                  <a16:creationId xmlns:a16="http://schemas.microsoft.com/office/drawing/2014/main" id="{4F16DE40-6B66-FB71-A700-0D48405FD522}"/>
                </a:ext>
              </a:extLst>
            </p:cNvPr>
            <p:cNvSpPr/>
            <p:nvPr/>
          </p:nvSpPr>
          <p:spPr>
            <a:xfrm flipH="1">
              <a:off x="915870" y="1906058"/>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28" name="组合 27">
            <a:extLst>
              <a:ext uri="{FF2B5EF4-FFF2-40B4-BE49-F238E27FC236}">
                <a16:creationId xmlns:a16="http://schemas.microsoft.com/office/drawing/2014/main" id="{A863DB72-41FC-D776-B6D8-25B582BA9D85}"/>
              </a:ext>
            </a:extLst>
          </p:cNvPr>
          <p:cNvGrpSpPr/>
          <p:nvPr/>
        </p:nvGrpSpPr>
        <p:grpSpPr>
          <a:xfrm flipH="1">
            <a:off x="404956" y="3393981"/>
            <a:ext cx="3287679" cy="952146"/>
            <a:chOff x="8108617" y="2128336"/>
            <a:chExt cx="3287679" cy="952146"/>
          </a:xfrm>
        </p:grpSpPr>
        <p:sp>
          <p:nvSpPr>
            <p:cNvPr id="29" name="文本框 28">
              <a:extLst>
                <a:ext uri="{FF2B5EF4-FFF2-40B4-BE49-F238E27FC236}">
                  <a16:creationId xmlns:a16="http://schemas.microsoft.com/office/drawing/2014/main" id="{9269A2A8-B5BB-9671-9722-9D61C227C3A1}"/>
                </a:ext>
              </a:extLst>
            </p:cNvPr>
            <p:cNvSpPr txBox="1"/>
            <p:nvPr/>
          </p:nvSpPr>
          <p:spPr>
            <a:xfrm>
              <a:off x="8108617" y="2128336"/>
              <a:ext cx="1930733" cy="400110"/>
            </a:xfrm>
            <a:prstGeom prst="rect">
              <a:avLst/>
            </a:prstGeom>
            <a:noFill/>
          </p:spPr>
          <p:txBody>
            <a:bodyPr wrap="square" rtlCol="0">
              <a:spAutoFit/>
            </a:bodyPr>
            <a:lstStyle/>
            <a:p>
              <a:pPr algn="r">
                <a:defRPr/>
              </a:pPr>
              <a:r>
                <a:rPr lang="zh-CN" altLang="en-US" sz="2000" dirty="0">
                  <a:solidFill>
                    <a:schemeClr val="bg1">
                      <a:lumMod val="50000"/>
                    </a:schemeClr>
                  </a:solidFill>
                  <a:latin typeface="思源黑体 CN Bold" panose="020B0800000000000000" pitchFamily="34" charset="-122"/>
                  <a:ea typeface="思源黑体 CN Bold" panose="020B0800000000000000" pitchFamily="34" charset="-122"/>
                </a:rPr>
                <a:t>标题文字添加</a:t>
              </a:r>
            </a:p>
          </p:txBody>
        </p:sp>
        <p:sp>
          <p:nvSpPr>
            <p:cNvPr id="30" name="矩形 29">
              <a:extLst>
                <a:ext uri="{FF2B5EF4-FFF2-40B4-BE49-F238E27FC236}">
                  <a16:creationId xmlns:a16="http://schemas.microsoft.com/office/drawing/2014/main" id="{CC00F63E-EC05-5D0B-E521-716FBDF8358F}"/>
                </a:ext>
              </a:extLst>
            </p:cNvPr>
            <p:cNvSpPr/>
            <p:nvPr/>
          </p:nvSpPr>
          <p:spPr>
            <a:xfrm>
              <a:off x="8126934" y="2506671"/>
              <a:ext cx="3269362" cy="573811"/>
            </a:xfrm>
            <a:prstGeom prst="rect">
              <a:avLst/>
            </a:prstGeom>
          </p:spPr>
          <p:txBody>
            <a:bodyPr wrap="square">
              <a:spAutoFit/>
            </a:bodyPr>
            <a:lstStyle/>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点击此处加入文本内容，可以编辑文本内容</a:t>
              </a:r>
              <a:endParaRPr lang="en-US" altLang="zh-CN" sz="11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algn="r">
                <a:lnSpc>
                  <a:spcPct val="150000"/>
                </a:lnSpc>
                <a:defRPr/>
              </a:pPr>
              <a:r>
                <a:rPr lang="zh-CN" altLang="en-US" sz="1100" dirty="0">
                  <a:solidFill>
                    <a:prstClr val="black">
                      <a:lumMod val="75000"/>
                      <a:lumOff val="25000"/>
                    </a:prstClr>
                  </a:solidFill>
                  <a:latin typeface="思源黑体 CN Light" panose="020B0300000000000000" pitchFamily="34" charset="-122"/>
                  <a:ea typeface="思源黑体 CN Light" panose="020B0300000000000000" pitchFamily="34" charset="-122"/>
                </a:rPr>
                <a:t>字体大小。点击此处加入文本内容</a:t>
              </a:r>
            </a:p>
          </p:txBody>
        </p:sp>
      </p:grpSp>
      <p:grpSp>
        <p:nvGrpSpPr>
          <p:cNvPr id="46" name="组合 45">
            <a:extLst>
              <a:ext uri="{FF2B5EF4-FFF2-40B4-BE49-F238E27FC236}">
                <a16:creationId xmlns:a16="http://schemas.microsoft.com/office/drawing/2014/main" id="{7D89A755-8DFD-CD43-76FD-F34A759AA5B6}"/>
              </a:ext>
            </a:extLst>
          </p:cNvPr>
          <p:cNvGrpSpPr/>
          <p:nvPr/>
        </p:nvGrpSpPr>
        <p:grpSpPr>
          <a:xfrm>
            <a:off x="4036682" y="1557368"/>
            <a:ext cx="4118635" cy="3941079"/>
            <a:chOff x="4036682" y="1557368"/>
            <a:chExt cx="4118635" cy="3941079"/>
          </a:xfrm>
        </p:grpSpPr>
        <p:sp>
          <p:nvSpPr>
            <p:cNvPr id="2" name="环形箭头 15">
              <a:extLst>
                <a:ext uri="{FF2B5EF4-FFF2-40B4-BE49-F238E27FC236}">
                  <a16:creationId xmlns:a16="http://schemas.microsoft.com/office/drawing/2014/main" id="{A3BC8EDC-F043-81E8-2305-9F44723DB759}"/>
                </a:ext>
              </a:extLst>
            </p:cNvPr>
            <p:cNvSpPr>
              <a:spLocks/>
            </p:cNvSpPr>
            <p:nvPr/>
          </p:nvSpPr>
          <p:spPr bwMode="auto">
            <a:xfrm>
              <a:off x="4211065" y="1557368"/>
              <a:ext cx="3822183" cy="3822182"/>
            </a:xfrm>
            <a:custGeom>
              <a:avLst/>
              <a:gdLst>
                <a:gd name="T0" fmla="*/ 3447338 w 3827462"/>
                <a:gd name="T1" fmla="*/ 1008122 h 3827463"/>
                <a:gd name="T2" fmla="*/ 3688519 w 3827462"/>
                <a:gd name="T3" fmla="*/ 1764717 h 3827463"/>
                <a:gd name="T4" fmla="*/ 3820762 w 3827462"/>
                <a:gd name="T5" fmla="*/ 1765838 h 3827463"/>
                <a:gd name="T6" fmla="*/ 3595190 w 3827462"/>
                <a:gd name="T7" fmla="*/ 1927981 h 3827463"/>
                <a:gd name="T8" fmla="*/ 3356355 w 3827462"/>
                <a:gd name="T9" fmla="*/ 1761902 h 3827463"/>
                <a:gd name="T10" fmla="*/ 3488541 w 3827462"/>
                <a:gd name="T11" fmla="*/ 1763023 h 3827463"/>
                <a:gd name="T12" fmla="*/ 3275959 w 3827462"/>
                <a:gd name="T13" fmla="*/ 1109323 h 3827463"/>
                <a:gd name="T14" fmla="*/ 3447338 w 3827462"/>
                <a:gd name="T15" fmla="*/ 1008122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447338" y="1008122"/>
                  </a:moveTo>
                  <a:cubicBezTo>
                    <a:pt x="3583647" y="1238955"/>
                    <a:pt x="3666090" y="1497582"/>
                    <a:pt x="3688519" y="1764717"/>
                  </a:cubicBezTo>
                  <a:lnTo>
                    <a:pt x="3820762" y="1765838"/>
                  </a:lnTo>
                  <a:lnTo>
                    <a:pt x="3595190" y="1927981"/>
                  </a:lnTo>
                  <a:lnTo>
                    <a:pt x="3356355" y="1761902"/>
                  </a:lnTo>
                  <a:lnTo>
                    <a:pt x="3488541" y="1763023"/>
                  </a:lnTo>
                  <a:cubicBezTo>
                    <a:pt x="3466449" y="1532176"/>
                    <a:pt x="3393875" y="1309009"/>
                    <a:pt x="3275959" y="1109323"/>
                  </a:cubicBezTo>
                  <a:lnTo>
                    <a:pt x="3447338" y="1008122"/>
                  </a:lnTo>
                  <a:close/>
                </a:path>
              </a:pathLst>
            </a:custGeom>
            <a:solidFill>
              <a:schemeClr val="bg1">
                <a:lumMod val="50000"/>
              </a:scheme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5" name="组合 44">
              <a:extLst>
                <a:ext uri="{FF2B5EF4-FFF2-40B4-BE49-F238E27FC236}">
                  <a16:creationId xmlns:a16="http://schemas.microsoft.com/office/drawing/2014/main" id="{82E67F4B-2647-D03D-0109-D6F73EB9DE68}"/>
                </a:ext>
              </a:extLst>
            </p:cNvPr>
            <p:cNvGrpSpPr/>
            <p:nvPr/>
          </p:nvGrpSpPr>
          <p:grpSpPr>
            <a:xfrm>
              <a:off x="4036682" y="1557368"/>
              <a:ext cx="4118635" cy="3941079"/>
              <a:chOff x="4036682" y="1557368"/>
              <a:chExt cx="4118635" cy="3941079"/>
            </a:xfrm>
          </p:grpSpPr>
          <p:sp>
            <p:nvSpPr>
              <p:cNvPr id="3" name="环形箭头 17">
                <a:extLst>
                  <a:ext uri="{FF2B5EF4-FFF2-40B4-BE49-F238E27FC236}">
                    <a16:creationId xmlns:a16="http://schemas.microsoft.com/office/drawing/2014/main" id="{5D174392-3A1F-35AF-AF1E-E5D1C1C94A9D}"/>
                  </a:ext>
                </a:extLst>
              </p:cNvPr>
              <p:cNvSpPr>
                <a:spLocks/>
              </p:cNvSpPr>
              <p:nvPr/>
            </p:nvSpPr>
            <p:spPr bwMode="auto">
              <a:xfrm>
                <a:off x="4211065" y="1557368"/>
                <a:ext cx="3822183" cy="3822182"/>
              </a:xfrm>
              <a:custGeom>
                <a:avLst/>
                <a:gdLst>
                  <a:gd name="T0" fmla="*/ 3325627 w 3827462"/>
                  <a:gd name="T1" fmla="*/ 2999378 h 3827463"/>
                  <a:gd name="T2" fmla="*/ 2603197 w 3827462"/>
                  <a:gd name="T3" fmla="*/ 3555900 h 3827463"/>
                  <a:gd name="T4" fmla="*/ 2642943 w 3827462"/>
                  <a:gd name="T5" fmla="*/ 3682034 h 3827463"/>
                  <a:gd name="T6" fmla="*/ 2419100 w 3827462"/>
                  <a:gd name="T7" fmla="*/ 3517511 h 3827463"/>
                  <a:gd name="T8" fmla="*/ 2503364 w 3827462"/>
                  <a:gd name="T9" fmla="*/ 3239081 h 3827463"/>
                  <a:gd name="T10" fmla="*/ 2543093 w 3827462"/>
                  <a:gd name="T11" fmla="*/ 3365160 h 3827463"/>
                  <a:gd name="T12" fmla="*/ 3167850 w 3827462"/>
                  <a:gd name="T13" fmla="*/ 2878059 h 3827463"/>
                  <a:gd name="T14" fmla="*/ 3325627 w 3827462"/>
                  <a:gd name="T15" fmla="*/ 2999378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3325627" y="2999378"/>
                    </a:moveTo>
                    <a:cubicBezTo>
                      <a:pt x="3137195" y="3244437"/>
                      <a:pt x="2888223" y="3436231"/>
                      <a:pt x="2603197" y="3555900"/>
                    </a:cubicBezTo>
                    <a:lnTo>
                      <a:pt x="2642943" y="3682034"/>
                    </a:lnTo>
                    <a:lnTo>
                      <a:pt x="2419100" y="3517511"/>
                    </a:lnTo>
                    <a:lnTo>
                      <a:pt x="2503364" y="3239081"/>
                    </a:lnTo>
                    <a:lnTo>
                      <a:pt x="2543093" y="3365160"/>
                    </a:lnTo>
                    <a:cubicBezTo>
                      <a:pt x="2789286" y="3258407"/>
                      <a:pt x="3004279" y="3090784"/>
                      <a:pt x="3167850" y="2878059"/>
                    </a:cubicBezTo>
                    <a:lnTo>
                      <a:pt x="3325627" y="2999378"/>
                    </a:lnTo>
                    <a:close/>
                  </a:path>
                </a:pathLst>
              </a:custGeom>
              <a:solidFill>
                <a:schemeClr val="bg1">
                  <a:lumMod val="50000"/>
                </a:scheme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5" name="环形箭头 19">
                <a:extLst>
                  <a:ext uri="{FF2B5EF4-FFF2-40B4-BE49-F238E27FC236}">
                    <a16:creationId xmlns:a16="http://schemas.microsoft.com/office/drawing/2014/main" id="{73E0BF75-C4CD-724E-1297-B7BCACB32D91}"/>
                  </a:ext>
                </a:extLst>
              </p:cNvPr>
              <p:cNvSpPr>
                <a:spLocks/>
              </p:cNvSpPr>
              <p:nvPr/>
            </p:nvSpPr>
            <p:spPr bwMode="auto">
              <a:xfrm>
                <a:off x="4211065" y="1557368"/>
                <a:ext cx="3822183" cy="3822182"/>
              </a:xfrm>
              <a:custGeom>
                <a:avLst/>
                <a:gdLst>
                  <a:gd name="T0" fmla="*/ 1378454 w 3827462"/>
                  <a:gd name="T1" fmla="*/ 3612425 h 3827463"/>
                  <a:gd name="T2" fmla="*/ 607834 w 3827462"/>
                  <a:gd name="T3" fmla="*/ 3124811 h 3827463"/>
                  <a:gd name="T4" fmla="*/ 502996 w 3827462"/>
                  <a:gd name="T5" fmla="*/ 3205424 h 3827463"/>
                  <a:gd name="T6" fmla="*/ 580723 w 3827462"/>
                  <a:gd name="T7" fmla="*/ 2938718 h 3827463"/>
                  <a:gd name="T8" fmla="*/ 871164 w 3827462"/>
                  <a:gd name="T9" fmla="*/ 2922329 h 3827463"/>
                  <a:gd name="T10" fmla="*/ 766371 w 3827462"/>
                  <a:gd name="T11" fmla="*/ 3002907 h 3827463"/>
                  <a:gd name="T12" fmla="*/ 1438271 w 3827462"/>
                  <a:gd name="T13" fmla="*/ 3422597 h 3827463"/>
                  <a:gd name="T14" fmla="*/ 1378454 w 3827462"/>
                  <a:gd name="T15" fmla="*/ 36124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78454" y="3612425"/>
                    </a:moveTo>
                    <a:cubicBezTo>
                      <a:pt x="1083617" y="3519519"/>
                      <a:pt x="818037" y="3351472"/>
                      <a:pt x="607834" y="3124811"/>
                    </a:cubicBezTo>
                    <a:lnTo>
                      <a:pt x="502996" y="3205424"/>
                    </a:lnTo>
                    <a:lnTo>
                      <a:pt x="580723" y="2938718"/>
                    </a:lnTo>
                    <a:lnTo>
                      <a:pt x="871164" y="2922329"/>
                    </a:lnTo>
                    <a:lnTo>
                      <a:pt x="766371" y="3002907"/>
                    </a:lnTo>
                    <a:cubicBezTo>
                      <a:pt x="951119" y="3197524"/>
                      <a:pt x="1182335" y="3341949"/>
                      <a:pt x="1438271" y="3422597"/>
                    </a:cubicBezTo>
                    <a:lnTo>
                      <a:pt x="1378454" y="3612425"/>
                    </a:lnTo>
                    <a:close/>
                  </a:path>
                </a:pathLst>
              </a:custGeom>
              <a:solidFill>
                <a:schemeClr val="bg1">
                  <a:lumMod val="50000"/>
                </a:scheme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4" name="组合 43">
                <a:extLst>
                  <a:ext uri="{FF2B5EF4-FFF2-40B4-BE49-F238E27FC236}">
                    <a16:creationId xmlns:a16="http://schemas.microsoft.com/office/drawing/2014/main" id="{E59781AE-8B3A-7780-F668-66121DEDF071}"/>
                  </a:ext>
                </a:extLst>
              </p:cNvPr>
              <p:cNvGrpSpPr/>
              <p:nvPr/>
            </p:nvGrpSpPr>
            <p:grpSpPr>
              <a:xfrm>
                <a:off x="4036682" y="1557368"/>
                <a:ext cx="4118635" cy="3941079"/>
                <a:chOff x="4036682" y="1557368"/>
                <a:chExt cx="4118635" cy="3941079"/>
              </a:xfrm>
            </p:grpSpPr>
            <p:sp>
              <p:nvSpPr>
                <p:cNvPr id="6" name="环形箭头 21">
                  <a:extLst>
                    <a:ext uri="{FF2B5EF4-FFF2-40B4-BE49-F238E27FC236}">
                      <a16:creationId xmlns:a16="http://schemas.microsoft.com/office/drawing/2014/main" id="{EAD92E97-ED91-3057-1405-087636768808}"/>
                    </a:ext>
                  </a:extLst>
                </p:cNvPr>
                <p:cNvSpPr>
                  <a:spLocks/>
                </p:cNvSpPr>
                <p:nvPr/>
              </p:nvSpPr>
              <p:spPr bwMode="auto">
                <a:xfrm>
                  <a:off x="4211065" y="1557368"/>
                  <a:ext cx="3822183" cy="3822182"/>
                </a:xfrm>
                <a:custGeom>
                  <a:avLst/>
                  <a:gdLst>
                    <a:gd name="T0" fmla="*/ 132762 w 3827462"/>
                    <a:gd name="T1" fmla="*/ 1928825 h 3827463"/>
                    <a:gd name="T2" fmla="*/ 303229 w 3827462"/>
                    <a:gd name="T3" fmla="*/ 1153231 h 3827463"/>
                    <a:gd name="T4" fmla="*/ 189353 w 3827462"/>
                    <a:gd name="T5" fmla="*/ 1085986 h 3827463"/>
                    <a:gd name="T6" fmla="*/ 465813 w 3827462"/>
                    <a:gd name="T7" fmla="*/ 1058722 h 3827463"/>
                    <a:gd name="T8" fmla="*/ 589258 w 3827462"/>
                    <a:gd name="T9" fmla="*/ 1322134 h 3827463"/>
                    <a:gd name="T10" fmla="*/ 475432 w 3827462"/>
                    <a:gd name="T11" fmla="*/ 1254918 h 3827463"/>
                    <a:gd name="T12" fmla="*/ 331783 w 3827462"/>
                    <a:gd name="T13" fmla="*/ 1927138 h 3827463"/>
                    <a:gd name="T14" fmla="*/ 132762 w 3827462"/>
                    <a:gd name="T15" fmla="*/ 192882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32762" y="1928825"/>
                      </a:moveTo>
                      <a:cubicBezTo>
                        <a:pt x="130490" y="1660759"/>
                        <a:pt x="188761" y="1395639"/>
                        <a:pt x="303229" y="1153231"/>
                      </a:cubicBezTo>
                      <a:lnTo>
                        <a:pt x="189353" y="1085986"/>
                      </a:lnTo>
                      <a:lnTo>
                        <a:pt x="465813" y="1058722"/>
                      </a:lnTo>
                      <a:lnTo>
                        <a:pt x="589258" y="1322134"/>
                      </a:lnTo>
                      <a:lnTo>
                        <a:pt x="475432" y="1254918"/>
                      </a:lnTo>
                      <a:cubicBezTo>
                        <a:pt x="378858" y="1465754"/>
                        <a:pt x="329818" y="1695244"/>
                        <a:pt x="331783" y="1927138"/>
                      </a:cubicBezTo>
                      <a:lnTo>
                        <a:pt x="132762" y="1928825"/>
                      </a:lnTo>
                      <a:close/>
                    </a:path>
                  </a:pathLst>
                </a:custGeom>
                <a:solidFill>
                  <a:schemeClr val="bg1">
                    <a:lumMod val="50000"/>
                  </a:scheme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43" name="组合 42">
                  <a:extLst>
                    <a:ext uri="{FF2B5EF4-FFF2-40B4-BE49-F238E27FC236}">
                      <a16:creationId xmlns:a16="http://schemas.microsoft.com/office/drawing/2014/main" id="{33276276-AB21-8854-5404-98913B110EB7}"/>
                    </a:ext>
                  </a:extLst>
                </p:cNvPr>
                <p:cNvGrpSpPr/>
                <p:nvPr/>
              </p:nvGrpSpPr>
              <p:grpSpPr>
                <a:xfrm>
                  <a:off x="4036682" y="1557368"/>
                  <a:ext cx="4118635" cy="3941079"/>
                  <a:chOff x="4036682" y="1557368"/>
                  <a:chExt cx="4118635" cy="3941079"/>
                </a:xfrm>
              </p:grpSpPr>
              <p:sp>
                <p:nvSpPr>
                  <p:cNvPr id="7" name="环形箭头 23">
                    <a:extLst>
                      <a:ext uri="{FF2B5EF4-FFF2-40B4-BE49-F238E27FC236}">
                        <a16:creationId xmlns:a16="http://schemas.microsoft.com/office/drawing/2014/main" id="{59BAFCB6-FBD3-A6D7-B923-B73F507FEEEF}"/>
                      </a:ext>
                    </a:extLst>
                  </p:cNvPr>
                  <p:cNvSpPr>
                    <a:spLocks/>
                  </p:cNvSpPr>
                  <p:nvPr/>
                </p:nvSpPr>
                <p:spPr bwMode="auto">
                  <a:xfrm>
                    <a:off x="4211065" y="1557368"/>
                    <a:ext cx="3822183" cy="3822182"/>
                  </a:xfrm>
                  <a:custGeom>
                    <a:avLst/>
                    <a:gdLst>
                      <a:gd name="T0" fmla="*/ 1402143 w 3827462"/>
                      <a:gd name="T1" fmla="*/ 207755 h 3827463"/>
                      <a:gd name="T2" fmla="*/ 2266009 w 3827462"/>
                      <a:gd name="T3" fmla="*/ 167885 h 3827463"/>
                      <a:gd name="T4" fmla="*/ 2303996 w 3827462"/>
                      <a:gd name="T5" fmla="*/ 41210 h 3827463"/>
                      <a:gd name="T6" fmla="*/ 2396735 w 3827462"/>
                      <a:gd name="T7" fmla="*/ 303075 h 3827463"/>
                      <a:gd name="T8" fmla="*/ 2170594 w 3827462"/>
                      <a:gd name="T9" fmla="*/ 486063 h 3827463"/>
                      <a:gd name="T10" fmla="*/ 2208565 w 3827462"/>
                      <a:gd name="T11" fmla="*/ 359443 h 3827463"/>
                      <a:gd name="T12" fmla="*/ 1459312 w 3827462"/>
                      <a:gd name="T13" fmla="*/ 398396 h 3827463"/>
                      <a:gd name="T14" fmla="*/ 1402143 w 3827462"/>
                      <a:gd name="T15" fmla="*/ 207755 h 38274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27462" h="3827463">
                        <a:moveTo>
                          <a:pt x="1402143" y="207755"/>
                        </a:moveTo>
                        <a:cubicBezTo>
                          <a:pt x="1682450" y="123697"/>
                          <a:pt x="1979151" y="110003"/>
                          <a:pt x="2266009" y="167885"/>
                        </a:cubicBezTo>
                        <a:lnTo>
                          <a:pt x="2303996" y="41210"/>
                        </a:lnTo>
                        <a:lnTo>
                          <a:pt x="2396735" y="303075"/>
                        </a:lnTo>
                        <a:lnTo>
                          <a:pt x="2170594" y="486063"/>
                        </a:lnTo>
                        <a:lnTo>
                          <a:pt x="2208565" y="359443"/>
                        </a:lnTo>
                        <a:cubicBezTo>
                          <a:pt x="1959304" y="312161"/>
                          <a:pt x="1702327" y="325520"/>
                          <a:pt x="1459312" y="398396"/>
                        </a:cubicBezTo>
                        <a:lnTo>
                          <a:pt x="1402143" y="207755"/>
                        </a:lnTo>
                        <a:close/>
                      </a:path>
                    </a:pathLst>
                  </a:custGeom>
                  <a:solidFill>
                    <a:schemeClr val="bg1">
                      <a:lumMod val="50000"/>
                    </a:schemeClr>
                  </a:solidFill>
                  <a:ln w="9525">
                    <a:noFill/>
                  </a:ln>
                </p:spPr>
                <p:txBody>
                  <a:bodyPr lIns="68580" tIns="34290" rIns="68580" bIns="34290"/>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nvGrpSpPr>
                  <p:cNvPr id="36" name="组合 35">
                    <a:extLst>
                      <a:ext uri="{FF2B5EF4-FFF2-40B4-BE49-F238E27FC236}">
                        <a16:creationId xmlns:a16="http://schemas.microsoft.com/office/drawing/2014/main" id="{34B9EDD0-446D-672F-FA3D-C04631228311}"/>
                      </a:ext>
                    </a:extLst>
                  </p:cNvPr>
                  <p:cNvGrpSpPr/>
                  <p:nvPr/>
                </p:nvGrpSpPr>
                <p:grpSpPr>
                  <a:xfrm>
                    <a:off x="4550323" y="1706386"/>
                    <a:ext cx="851311" cy="851312"/>
                    <a:chOff x="4550323" y="1706386"/>
                    <a:chExt cx="851311" cy="851312"/>
                  </a:xfrm>
                </p:grpSpPr>
                <p:sp>
                  <p:nvSpPr>
                    <p:cNvPr id="8" name="椭圆 34">
                      <a:extLst>
                        <a:ext uri="{FF2B5EF4-FFF2-40B4-BE49-F238E27FC236}">
                          <a16:creationId xmlns:a16="http://schemas.microsoft.com/office/drawing/2014/main" id="{EFF6B28E-F466-87F3-8C29-2A3B7BB2528C}"/>
                        </a:ext>
                      </a:extLst>
                    </p:cNvPr>
                    <p:cNvSpPr>
                      <a:spLocks noChangeArrowheads="1"/>
                    </p:cNvSpPr>
                    <p:nvPr/>
                  </p:nvSpPr>
                  <p:spPr bwMode="auto">
                    <a:xfrm>
                      <a:off x="4550323" y="1706386"/>
                      <a:ext cx="851311" cy="851312"/>
                    </a:xfrm>
                    <a:prstGeom prst="ellipse">
                      <a:avLst/>
                    </a:prstGeom>
                    <a:solidFill>
                      <a:schemeClr val="accent1"/>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9" name="TextBox 24">
                      <a:extLst>
                        <a:ext uri="{FF2B5EF4-FFF2-40B4-BE49-F238E27FC236}">
                          <a16:creationId xmlns:a16="http://schemas.microsoft.com/office/drawing/2014/main" id="{262964A6-779B-1FCA-0E2B-89198AE1C267}"/>
                        </a:ext>
                      </a:extLst>
                    </p:cNvPr>
                    <p:cNvSpPr txBox="1">
                      <a:spLocks noChangeArrowheads="1"/>
                    </p:cNvSpPr>
                    <p:nvPr/>
                  </p:nvSpPr>
                  <p:spPr bwMode="auto">
                    <a:xfrm>
                      <a:off x="4808306" y="1885502"/>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2</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37" name="组合 36">
                    <a:extLst>
                      <a:ext uri="{FF2B5EF4-FFF2-40B4-BE49-F238E27FC236}">
                        <a16:creationId xmlns:a16="http://schemas.microsoft.com/office/drawing/2014/main" id="{956D693B-988A-E066-E253-B16B7B304611}"/>
                      </a:ext>
                    </a:extLst>
                  </p:cNvPr>
                  <p:cNvGrpSpPr/>
                  <p:nvPr/>
                </p:nvGrpSpPr>
                <p:grpSpPr>
                  <a:xfrm>
                    <a:off x="6784024" y="1706386"/>
                    <a:ext cx="851312" cy="851312"/>
                    <a:chOff x="6784024" y="1706386"/>
                    <a:chExt cx="851312" cy="851312"/>
                  </a:xfrm>
                </p:grpSpPr>
                <p:sp>
                  <p:nvSpPr>
                    <p:cNvPr id="10" name="椭圆 37">
                      <a:extLst>
                        <a:ext uri="{FF2B5EF4-FFF2-40B4-BE49-F238E27FC236}">
                          <a16:creationId xmlns:a16="http://schemas.microsoft.com/office/drawing/2014/main" id="{CB58EF36-0D26-C4C4-6D7A-2F5CA34FB16A}"/>
                        </a:ext>
                      </a:extLst>
                    </p:cNvPr>
                    <p:cNvSpPr>
                      <a:spLocks noChangeArrowheads="1"/>
                    </p:cNvSpPr>
                    <p:nvPr/>
                  </p:nvSpPr>
                  <p:spPr bwMode="auto">
                    <a:xfrm>
                      <a:off x="6784024" y="1706386"/>
                      <a:ext cx="851312" cy="851312"/>
                    </a:xfrm>
                    <a:prstGeom prst="ellipse">
                      <a:avLst/>
                    </a:prstGeom>
                    <a:solidFill>
                      <a:schemeClr val="accent1"/>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1" name="TextBox 38">
                      <a:extLst>
                        <a:ext uri="{FF2B5EF4-FFF2-40B4-BE49-F238E27FC236}">
                          <a16:creationId xmlns:a16="http://schemas.microsoft.com/office/drawing/2014/main" id="{EFD31A08-3B44-3CCE-1D3E-0C061827D084}"/>
                        </a:ext>
                      </a:extLst>
                    </p:cNvPr>
                    <p:cNvSpPr txBox="1">
                      <a:spLocks noChangeArrowheads="1"/>
                    </p:cNvSpPr>
                    <p:nvPr/>
                  </p:nvSpPr>
                  <p:spPr bwMode="auto">
                    <a:xfrm>
                      <a:off x="7042008" y="1885502"/>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3</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40" name="组合 39">
                    <a:extLst>
                      <a:ext uri="{FF2B5EF4-FFF2-40B4-BE49-F238E27FC236}">
                        <a16:creationId xmlns:a16="http://schemas.microsoft.com/office/drawing/2014/main" id="{B51318BD-FB6D-AE0F-FCC1-A2D469B8D836}"/>
                      </a:ext>
                    </a:extLst>
                  </p:cNvPr>
                  <p:cNvGrpSpPr/>
                  <p:nvPr/>
                </p:nvGrpSpPr>
                <p:grpSpPr>
                  <a:xfrm>
                    <a:off x="7304005" y="3556444"/>
                    <a:ext cx="851312" cy="851310"/>
                    <a:chOff x="7304005" y="3556444"/>
                    <a:chExt cx="851312" cy="851310"/>
                  </a:xfrm>
                </p:grpSpPr>
                <p:sp>
                  <p:nvSpPr>
                    <p:cNvPr id="12" name="椭圆 40">
                      <a:extLst>
                        <a:ext uri="{FF2B5EF4-FFF2-40B4-BE49-F238E27FC236}">
                          <a16:creationId xmlns:a16="http://schemas.microsoft.com/office/drawing/2014/main" id="{4B8CC4DC-53C2-DA05-01AC-0306C0FF080C}"/>
                        </a:ext>
                      </a:extLst>
                    </p:cNvPr>
                    <p:cNvSpPr>
                      <a:spLocks noChangeArrowheads="1"/>
                    </p:cNvSpPr>
                    <p:nvPr/>
                  </p:nvSpPr>
                  <p:spPr bwMode="auto">
                    <a:xfrm>
                      <a:off x="7304005" y="3556444"/>
                      <a:ext cx="851312" cy="851310"/>
                    </a:xfrm>
                    <a:prstGeom prst="ellipse">
                      <a:avLst/>
                    </a:prstGeom>
                    <a:solidFill>
                      <a:schemeClr val="bg1">
                        <a:lumMod val="50000"/>
                      </a:scheme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3" name="TextBox 41">
                      <a:extLst>
                        <a:ext uri="{FF2B5EF4-FFF2-40B4-BE49-F238E27FC236}">
                          <a16:creationId xmlns:a16="http://schemas.microsoft.com/office/drawing/2014/main" id="{78D6C26A-15F4-9BAC-138C-2085A3885A1A}"/>
                        </a:ext>
                      </a:extLst>
                    </p:cNvPr>
                    <p:cNvSpPr txBox="1">
                      <a:spLocks noChangeArrowheads="1"/>
                    </p:cNvSpPr>
                    <p:nvPr/>
                  </p:nvSpPr>
                  <p:spPr bwMode="auto">
                    <a:xfrm>
                      <a:off x="7582085" y="3745607"/>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4</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42" name="组合 41">
                    <a:extLst>
                      <a:ext uri="{FF2B5EF4-FFF2-40B4-BE49-F238E27FC236}">
                        <a16:creationId xmlns:a16="http://schemas.microsoft.com/office/drawing/2014/main" id="{932A66EC-97DD-73A5-EC24-5DB359E2228B}"/>
                      </a:ext>
                    </a:extLst>
                  </p:cNvPr>
                  <p:cNvGrpSpPr/>
                  <p:nvPr/>
                </p:nvGrpSpPr>
                <p:grpSpPr>
                  <a:xfrm>
                    <a:off x="4036682" y="3556444"/>
                    <a:ext cx="851311" cy="851310"/>
                    <a:chOff x="4036682" y="3556444"/>
                    <a:chExt cx="851311" cy="851310"/>
                  </a:xfrm>
                </p:grpSpPr>
                <p:sp>
                  <p:nvSpPr>
                    <p:cNvPr id="14" name="椭圆 43">
                      <a:extLst>
                        <a:ext uri="{FF2B5EF4-FFF2-40B4-BE49-F238E27FC236}">
                          <a16:creationId xmlns:a16="http://schemas.microsoft.com/office/drawing/2014/main" id="{69364E34-3C07-012F-7A28-BDDFED71BB99}"/>
                        </a:ext>
                      </a:extLst>
                    </p:cNvPr>
                    <p:cNvSpPr>
                      <a:spLocks noChangeArrowheads="1"/>
                    </p:cNvSpPr>
                    <p:nvPr/>
                  </p:nvSpPr>
                  <p:spPr bwMode="auto">
                    <a:xfrm>
                      <a:off x="4036682" y="3556444"/>
                      <a:ext cx="851311" cy="851310"/>
                    </a:xfrm>
                    <a:prstGeom prst="ellipse">
                      <a:avLst/>
                    </a:prstGeom>
                    <a:solidFill>
                      <a:schemeClr val="bg1">
                        <a:lumMod val="50000"/>
                      </a:schemeClr>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5" name="TextBox 44">
                      <a:extLst>
                        <a:ext uri="{FF2B5EF4-FFF2-40B4-BE49-F238E27FC236}">
                          <a16:creationId xmlns:a16="http://schemas.microsoft.com/office/drawing/2014/main" id="{8FFA6958-6675-B033-655C-A06FF3C64D74}"/>
                        </a:ext>
                      </a:extLst>
                    </p:cNvPr>
                    <p:cNvSpPr txBox="1">
                      <a:spLocks noChangeArrowheads="1"/>
                    </p:cNvSpPr>
                    <p:nvPr/>
                  </p:nvSpPr>
                  <p:spPr bwMode="auto">
                    <a:xfrm>
                      <a:off x="4294665" y="3725511"/>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1</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grpSp>
                <p:nvGrpSpPr>
                  <p:cNvPr id="41" name="组合 40">
                    <a:extLst>
                      <a:ext uri="{FF2B5EF4-FFF2-40B4-BE49-F238E27FC236}">
                        <a16:creationId xmlns:a16="http://schemas.microsoft.com/office/drawing/2014/main" id="{6360057B-09AA-1A01-790B-F042BD69AE4A}"/>
                      </a:ext>
                    </a:extLst>
                  </p:cNvPr>
                  <p:cNvGrpSpPr/>
                  <p:nvPr/>
                </p:nvGrpSpPr>
                <p:grpSpPr>
                  <a:xfrm>
                    <a:off x="5696501" y="4647137"/>
                    <a:ext cx="851312" cy="851310"/>
                    <a:chOff x="5696501" y="4647137"/>
                    <a:chExt cx="851312" cy="851310"/>
                  </a:xfrm>
                </p:grpSpPr>
                <p:sp>
                  <p:nvSpPr>
                    <p:cNvPr id="16" name="椭圆 46">
                      <a:extLst>
                        <a:ext uri="{FF2B5EF4-FFF2-40B4-BE49-F238E27FC236}">
                          <a16:creationId xmlns:a16="http://schemas.microsoft.com/office/drawing/2014/main" id="{93B028A1-5C1A-FFB7-14B2-E31F780C41AB}"/>
                        </a:ext>
                      </a:extLst>
                    </p:cNvPr>
                    <p:cNvSpPr>
                      <a:spLocks noChangeArrowheads="1"/>
                    </p:cNvSpPr>
                    <p:nvPr/>
                  </p:nvSpPr>
                  <p:spPr bwMode="auto">
                    <a:xfrm>
                      <a:off x="5696501" y="4647137"/>
                      <a:ext cx="851312" cy="851310"/>
                    </a:xfrm>
                    <a:prstGeom prst="ellipse">
                      <a:avLst/>
                    </a:prstGeom>
                    <a:solidFill>
                      <a:schemeClr val="accent1"/>
                    </a:solidFill>
                    <a:ln w="9525">
                      <a:noFill/>
                      <a:round/>
                      <a:headEnd/>
                      <a:tailEnd/>
                    </a:ln>
                  </p:spPr>
                  <p:txBody>
                    <a:bodyPr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sp>
                  <p:nvSpPr>
                    <p:cNvPr id="17" name="TextBox 47">
                      <a:extLst>
                        <a:ext uri="{FF2B5EF4-FFF2-40B4-BE49-F238E27FC236}">
                          <a16:creationId xmlns:a16="http://schemas.microsoft.com/office/drawing/2014/main" id="{77EC507B-C471-F7B0-0386-B11DCBCD0B60}"/>
                        </a:ext>
                      </a:extLst>
                    </p:cNvPr>
                    <p:cNvSpPr txBox="1">
                      <a:spLocks noChangeArrowheads="1"/>
                    </p:cNvSpPr>
                    <p:nvPr/>
                  </p:nvSpPr>
                  <p:spPr bwMode="auto">
                    <a:xfrm>
                      <a:off x="5954485" y="4856396"/>
                      <a:ext cx="335349" cy="459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微软雅黑" pitchFamily="34" charset="-122"/>
                        </a:defRPr>
                      </a:lvl9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rPr>
                        <a:t>5</a:t>
                      </a:r>
                      <a:endPar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sym typeface="+mn-lt"/>
                      </a:endParaRPr>
                    </a:p>
                  </p:txBody>
                </p:sp>
              </p:grpSp>
              <p:pic>
                <p:nvPicPr>
                  <p:cNvPr id="32" name="图形 31">
                    <a:extLst>
                      <a:ext uri="{FF2B5EF4-FFF2-40B4-BE49-F238E27FC236}">
                        <a16:creationId xmlns:a16="http://schemas.microsoft.com/office/drawing/2014/main" id="{35525871-82D5-03D9-6F0E-09E7F1AD418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93926" y="2687893"/>
                    <a:ext cx="1482214" cy="1482214"/>
                  </a:xfrm>
                  <a:prstGeom prst="rect">
                    <a:avLst/>
                  </a:prstGeom>
                </p:spPr>
              </p:pic>
            </p:grpSp>
          </p:grpSp>
        </p:grpSp>
      </p:grpSp>
    </p:spTree>
    <p:extLst>
      <p:ext uri="{BB962C8B-B14F-4D97-AF65-F5344CB8AC3E}">
        <p14:creationId xmlns:p14="http://schemas.microsoft.com/office/powerpoint/2010/main" val="375979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056785A-7A92-D15B-BFC7-FD5028DD5D4F}"/>
              </a:ext>
            </a:extLst>
          </p:cNvPr>
          <p:cNvSpPr txBox="1"/>
          <p:nvPr/>
        </p:nvSpPr>
        <p:spPr>
          <a:xfrm>
            <a:off x="3309600" y="2413337"/>
            <a:ext cx="5572800" cy="1015663"/>
          </a:xfrm>
          <a:prstGeom prst="rect">
            <a:avLst/>
          </a:prstGeom>
          <a:noFill/>
        </p:spPr>
        <p:txBody>
          <a:bodyPr wrap="square" rtlCol="0">
            <a:spAutoFit/>
          </a:bodyPr>
          <a:lstStyle/>
          <a:p>
            <a:pPr algn="dist"/>
            <a:r>
              <a:rPr lang="zh-CN" altLang="en-US" sz="6000" dirty="0">
                <a:solidFill>
                  <a:schemeClr val="accent1"/>
                </a:solidFill>
                <a:latin typeface="+mj-ea"/>
                <a:ea typeface="+mj-ea"/>
              </a:rPr>
              <a:t>谢谢您的观看</a:t>
            </a:r>
          </a:p>
        </p:txBody>
      </p:sp>
      <p:sp>
        <p:nvSpPr>
          <p:cNvPr id="5" name="文本框 4">
            <a:extLst>
              <a:ext uri="{FF2B5EF4-FFF2-40B4-BE49-F238E27FC236}">
                <a16:creationId xmlns:a16="http://schemas.microsoft.com/office/drawing/2014/main" id="{13CA7A99-0432-874E-B02B-6BF1409373F6}"/>
              </a:ext>
            </a:extLst>
          </p:cNvPr>
          <p:cNvSpPr txBox="1"/>
          <p:nvPr/>
        </p:nvSpPr>
        <p:spPr>
          <a:xfrm>
            <a:off x="3834536" y="3329476"/>
            <a:ext cx="4522927" cy="400110"/>
          </a:xfrm>
          <a:prstGeom prst="rect">
            <a:avLst/>
          </a:prstGeom>
          <a:noFill/>
        </p:spPr>
        <p:txBody>
          <a:bodyPr wrap="square">
            <a:spAutoFit/>
          </a:bodyPr>
          <a:lstStyle/>
          <a:p>
            <a:pPr lvl="0" algn="dist">
              <a:defRPr/>
            </a:pPr>
            <a:r>
              <a:rPr lang="en-US" altLang="zh-CN" sz="2000" b="1" kern="0" spc="200" dirty="0">
                <a:solidFill>
                  <a:schemeClr val="accent1"/>
                </a:solidFill>
                <a:cs typeface="Segoe UI Light" panose="020B0502040204020203" pitchFamily="34" charset="0"/>
              </a:rPr>
              <a:t>THANK YOU FOR WATCHING</a:t>
            </a:r>
          </a:p>
        </p:txBody>
      </p:sp>
      <p:grpSp>
        <p:nvGrpSpPr>
          <p:cNvPr id="7" name="组合 6">
            <a:extLst>
              <a:ext uri="{FF2B5EF4-FFF2-40B4-BE49-F238E27FC236}">
                <a16:creationId xmlns:a16="http://schemas.microsoft.com/office/drawing/2014/main" id="{E5370544-B840-881F-BC33-BD88E29BCA81}"/>
              </a:ext>
            </a:extLst>
          </p:cNvPr>
          <p:cNvGrpSpPr/>
          <p:nvPr/>
        </p:nvGrpSpPr>
        <p:grpSpPr>
          <a:xfrm>
            <a:off x="4872750" y="4271613"/>
            <a:ext cx="2592000" cy="518400"/>
            <a:chOff x="4872750" y="4271613"/>
            <a:chExt cx="2592000" cy="518400"/>
          </a:xfrm>
        </p:grpSpPr>
        <p:sp>
          <p:nvSpPr>
            <p:cNvPr id="2" name="文本框 1">
              <a:extLst>
                <a:ext uri="{FF2B5EF4-FFF2-40B4-BE49-F238E27FC236}">
                  <a16:creationId xmlns:a16="http://schemas.microsoft.com/office/drawing/2014/main" id="{9CCBB3B8-5781-348B-7CB7-20F0A346AD72}"/>
                </a:ext>
              </a:extLst>
            </p:cNvPr>
            <p:cNvSpPr txBox="1"/>
            <p:nvPr/>
          </p:nvSpPr>
          <p:spPr>
            <a:xfrm>
              <a:off x="4933299" y="4271613"/>
              <a:ext cx="2325401" cy="518400"/>
            </a:xfrm>
            <a:prstGeom prst="roundRect">
              <a:avLst>
                <a:gd name="adj" fmla="val 30800"/>
              </a:avLst>
            </a:prstGeom>
            <a:solidFill>
              <a:schemeClr val="accent1"/>
            </a:solidFill>
          </p:spPr>
          <p:txBody>
            <a:bodyPr wrap="square">
              <a:sp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200" normalizeH="0" baseline="0" noProof="0" dirty="0">
                <a:ln>
                  <a:noFill/>
                </a:ln>
                <a:solidFill>
                  <a:schemeClr val="bg1"/>
                </a:solidFill>
                <a:effectLst/>
                <a:uLnTx/>
                <a:uFillTx/>
                <a:cs typeface="Segoe UI Light" panose="020B0502040204020203" pitchFamily="34" charset="0"/>
              </a:endParaRPr>
            </a:p>
          </p:txBody>
        </p:sp>
        <p:sp>
          <p:nvSpPr>
            <p:cNvPr id="3" name="文本框 2">
              <a:extLst>
                <a:ext uri="{FF2B5EF4-FFF2-40B4-BE49-F238E27FC236}">
                  <a16:creationId xmlns:a16="http://schemas.microsoft.com/office/drawing/2014/main" id="{D77CD630-9FE2-EA1D-0611-8807AEF6BF1D}"/>
                </a:ext>
              </a:extLst>
            </p:cNvPr>
            <p:cNvSpPr txBox="1"/>
            <p:nvPr/>
          </p:nvSpPr>
          <p:spPr>
            <a:xfrm>
              <a:off x="4872750" y="4346147"/>
              <a:ext cx="2592000" cy="369332"/>
            </a:xfrm>
            <a:prstGeom prst="rect">
              <a:avLst/>
            </a:prstGeom>
            <a:noFill/>
          </p:spPr>
          <p:txBody>
            <a:bodyPr wrap="square" rtlCol="0">
              <a:spAutoFit/>
            </a:bodyPr>
            <a:lstStyle/>
            <a:p>
              <a:r>
                <a:rPr lang="zh-CN" altLang="en-US" dirty="0">
                  <a:solidFill>
                    <a:schemeClr val="bg1"/>
                  </a:solidFill>
                </a:rPr>
                <a:t>分享人：</a:t>
              </a:r>
              <a:r>
                <a:rPr lang="en-US" altLang="zh-CN" dirty="0">
                  <a:solidFill>
                    <a:schemeClr val="bg1"/>
                  </a:solidFill>
                </a:rPr>
                <a:t>51PPT</a:t>
              </a:r>
              <a:r>
                <a:rPr lang="zh-CN" altLang="en-US" dirty="0">
                  <a:solidFill>
                    <a:schemeClr val="bg1"/>
                  </a:solidFill>
                </a:rPr>
                <a:t>模板网</a:t>
              </a:r>
            </a:p>
          </p:txBody>
        </p:sp>
      </p:grpSp>
    </p:spTree>
    <p:extLst>
      <p:ext uri="{BB962C8B-B14F-4D97-AF65-F5344CB8AC3E}">
        <p14:creationId xmlns:p14="http://schemas.microsoft.com/office/powerpoint/2010/main" val="7596512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佳辉</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TEDx</a:t>
            </a:r>
            <a:r>
              <a:rPr lang="zh-CN" altLang="en-US" spc="100" dirty="0">
                <a:gradFill>
                  <a:gsLst>
                    <a:gs pos="0">
                      <a:schemeClr val="bg1"/>
                    </a:gs>
                    <a:gs pos="100000">
                      <a:srgbClr val="00FFFF"/>
                    </a:gs>
                  </a:gsLst>
                  <a:lin ang="2700000" scaled="1"/>
                </a:gradFill>
              </a:rPr>
              <a:t>江汉路策展人</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演讲培训师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企业培训师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yjh2415590714</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0" name="图片 9" descr="穿着西装笔挺的男子&#10;&#10;描述已自动生成">
            <a:extLst>
              <a:ext uri="{FF2B5EF4-FFF2-40B4-BE49-F238E27FC236}">
                <a16:creationId xmlns:a16="http://schemas.microsoft.com/office/drawing/2014/main" id="{E6D9236E-BD75-320E-A556-F6BA0709EAB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000515" y="704678"/>
            <a:ext cx="1821905" cy="1854180"/>
          </a:xfrm>
          <a:custGeom>
            <a:avLst/>
            <a:gdLst>
              <a:gd name="connsiteX0" fmla="*/ 0 w 1821905"/>
              <a:gd name="connsiteY0" fmla="*/ 0 h 1854180"/>
              <a:gd name="connsiteX1" fmla="*/ 1821905 w 1821905"/>
              <a:gd name="connsiteY1" fmla="*/ 0 h 1854180"/>
              <a:gd name="connsiteX2" fmla="*/ 1821905 w 1821905"/>
              <a:gd name="connsiteY2" fmla="*/ 1854180 h 1854180"/>
              <a:gd name="connsiteX3" fmla="*/ 0 w 1821905"/>
              <a:gd name="connsiteY3" fmla="*/ 1854180 h 1854180"/>
              <a:gd name="connsiteX4" fmla="*/ 0 w 1821905"/>
              <a:gd name="connsiteY4" fmla="*/ 0 h 1854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1905" h="1854180">
                <a:moveTo>
                  <a:pt x="0" y="0"/>
                </a:moveTo>
                <a:lnTo>
                  <a:pt x="1821905" y="0"/>
                </a:lnTo>
                <a:lnTo>
                  <a:pt x="1821905" y="1854180"/>
                </a:lnTo>
                <a:lnTo>
                  <a:pt x="0" y="1854180"/>
                </a:lnTo>
                <a:lnTo>
                  <a:pt x="0" y="0"/>
                </a:lnTo>
                <a:close/>
              </a:path>
            </a:pathLst>
          </a:custGeom>
          <a:ln w="41275">
            <a:solidFill>
              <a:srgbClr val="00FFFF"/>
            </a:solidFill>
          </a:ln>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佳辉</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9C721E13-4E7F-A320-7632-58C5DF8E4FED}"/>
              </a:ext>
            </a:extLst>
          </p:cNvPr>
          <p:cNvGrpSpPr/>
          <p:nvPr/>
        </p:nvGrpSpPr>
        <p:grpSpPr>
          <a:xfrm>
            <a:off x="6975744" y="1213753"/>
            <a:ext cx="2669108" cy="719224"/>
            <a:chOff x="6975744" y="1213753"/>
            <a:chExt cx="2669108" cy="719224"/>
          </a:xfrm>
        </p:grpSpPr>
        <p:sp>
          <p:nvSpPr>
            <p:cNvPr id="12" name="文本框 11">
              <a:extLst>
                <a:ext uri="{FF2B5EF4-FFF2-40B4-BE49-F238E27FC236}">
                  <a16:creationId xmlns:a16="http://schemas.microsoft.com/office/drawing/2014/main" id="{5B75F84D-5C52-10B1-CB97-352637EFDE55}"/>
                </a:ext>
              </a:extLst>
            </p:cNvPr>
            <p:cNvSpPr txBox="1"/>
            <p:nvPr/>
          </p:nvSpPr>
          <p:spPr>
            <a:xfrm>
              <a:off x="7981869" y="1384310"/>
              <a:ext cx="1662983" cy="461665"/>
            </a:xfrm>
            <a:prstGeom prst="rect">
              <a:avLst/>
            </a:prstGeom>
            <a:noFill/>
          </p:spPr>
          <p:txBody>
            <a:bodyPr wrap="square" rtlCol="0">
              <a:noAutofit/>
            </a:bodyPr>
            <a:lstStyle/>
            <a:p>
              <a:pPr lvl="0">
                <a:lnSpc>
                  <a:spcPct val="130000"/>
                </a:lnSpc>
                <a:spcBef>
                  <a:spcPts val="10"/>
                </a:spcBef>
                <a:spcAft>
                  <a:spcPts val="10"/>
                </a:spcAft>
                <a:defRPr/>
              </a:pPr>
              <a:r>
                <a:rPr lang="zh-CN" altLang="en-US" sz="2400" spc="400" dirty="0">
                  <a:solidFill>
                    <a:schemeClr val="bg1">
                      <a:lumMod val="50000"/>
                    </a:schemeClr>
                  </a:solidFill>
                  <a:latin typeface="+mn-ea"/>
                </a:rPr>
                <a:t>结构规划</a:t>
              </a:r>
              <a:endParaRPr kumimoji="0" lang="zh-CN" altLang="en-US" sz="2400" b="0" i="0" u="none" strike="noStrike" kern="1200" cap="none" spc="400" normalizeH="0" noProof="0" dirty="0">
                <a:ln>
                  <a:noFill/>
                </a:ln>
                <a:solidFill>
                  <a:schemeClr val="bg1">
                    <a:lumMod val="50000"/>
                  </a:schemeClr>
                </a:solidFill>
                <a:effectLst/>
                <a:uLnTx/>
                <a:uFillTx/>
                <a:latin typeface="+mn-ea"/>
              </a:endParaRPr>
            </a:p>
          </p:txBody>
        </p:sp>
        <p:grpSp>
          <p:nvGrpSpPr>
            <p:cNvPr id="2" name="组合 1">
              <a:extLst>
                <a:ext uri="{FF2B5EF4-FFF2-40B4-BE49-F238E27FC236}">
                  <a16:creationId xmlns:a16="http://schemas.microsoft.com/office/drawing/2014/main" id="{677C18A4-2143-5410-38BB-AA938F93DF88}"/>
                </a:ext>
              </a:extLst>
            </p:cNvPr>
            <p:cNvGrpSpPr/>
            <p:nvPr/>
          </p:nvGrpSpPr>
          <p:grpSpPr>
            <a:xfrm>
              <a:off x="6975744" y="1213753"/>
              <a:ext cx="746531" cy="719224"/>
              <a:chOff x="6975744" y="1213753"/>
              <a:chExt cx="746531" cy="719224"/>
            </a:xfrm>
          </p:grpSpPr>
          <p:sp>
            <p:nvSpPr>
              <p:cNvPr id="8" name="矩形 7">
                <a:extLst>
                  <a:ext uri="{FF2B5EF4-FFF2-40B4-BE49-F238E27FC236}">
                    <a16:creationId xmlns:a16="http://schemas.microsoft.com/office/drawing/2014/main" id="{7891C852-AD88-069D-6B45-B288E2D184AE}"/>
                  </a:ext>
                </a:extLst>
              </p:cNvPr>
              <p:cNvSpPr/>
              <p:nvPr/>
            </p:nvSpPr>
            <p:spPr>
              <a:xfrm>
                <a:off x="6975744" y="1213753"/>
                <a:ext cx="612893" cy="63222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13" name="矩形 12">
                <a:extLst>
                  <a:ext uri="{FF2B5EF4-FFF2-40B4-BE49-F238E27FC236}">
                    <a16:creationId xmlns:a16="http://schemas.microsoft.com/office/drawing/2014/main" id="{2EDB417D-F69A-D883-DF53-84C32E30A018}"/>
                  </a:ext>
                </a:extLst>
              </p:cNvPr>
              <p:cNvSpPr/>
              <p:nvPr/>
            </p:nvSpPr>
            <p:spPr>
              <a:xfrm>
                <a:off x="7109382" y="1300755"/>
                <a:ext cx="612893" cy="632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14" name="文本框 13">
                <a:extLst>
                  <a:ext uri="{FF2B5EF4-FFF2-40B4-BE49-F238E27FC236}">
                    <a16:creationId xmlns:a16="http://schemas.microsoft.com/office/drawing/2014/main" id="{0CE36603-99A6-2FED-4726-BE9EB75145DF}"/>
                  </a:ext>
                </a:extLst>
              </p:cNvPr>
              <p:cNvSpPr txBox="1"/>
              <p:nvPr/>
            </p:nvSpPr>
            <p:spPr>
              <a:xfrm>
                <a:off x="7105555" y="1383392"/>
                <a:ext cx="612893" cy="52565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mn-ea"/>
                  </a:rPr>
                  <a:t>01</a:t>
                </a:r>
                <a:endParaRPr kumimoji="0" lang="zh-CN" altLang="en-US" sz="2400" b="1" i="0" u="none" strike="noStrike" kern="1200" cap="none" spc="0" normalizeH="0" baseline="0" noProof="0" dirty="0">
                  <a:ln>
                    <a:noFill/>
                  </a:ln>
                  <a:solidFill>
                    <a:srgbClr val="FFFFFF"/>
                  </a:solidFill>
                  <a:effectLst/>
                  <a:uLnTx/>
                  <a:uFillTx/>
                  <a:latin typeface="+mn-ea"/>
                </a:endParaRPr>
              </a:p>
            </p:txBody>
          </p:sp>
        </p:grpSp>
      </p:grpSp>
      <p:grpSp>
        <p:nvGrpSpPr>
          <p:cNvPr id="28" name="组合 27">
            <a:extLst>
              <a:ext uri="{FF2B5EF4-FFF2-40B4-BE49-F238E27FC236}">
                <a16:creationId xmlns:a16="http://schemas.microsoft.com/office/drawing/2014/main" id="{C6729E91-3A74-A9AB-1B34-91D71BC5C693}"/>
              </a:ext>
            </a:extLst>
          </p:cNvPr>
          <p:cNvGrpSpPr/>
          <p:nvPr/>
        </p:nvGrpSpPr>
        <p:grpSpPr>
          <a:xfrm>
            <a:off x="6975744" y="2528668"/>
            <a:ext cx="2968347" cy="719224"/>
            <a:chOff x="6975744" y="2528668"/>
            <a:chExt cx="2968347" cy="719224"/>
          </a:xfrm>
        </p:grpSpPr>
        <p:sp>
          <p:nvSpPr>
            <p:cNvPr id="15" name="文本框 14">
              <a:extLst>
                <a:ext uri="{FF2B5EF4-FFF2-40B4-BE49-F238E27FC236}">
                  <a16:creationId xmlns:a16="http://schemas.microsoft.com/office/drawing/2014/main" id="{6B519B58-6CC1-A19C-D0F3-DD0E685B550A}"/>
                </a:ext>
              </a:extLst>
            </p:cNvPr>
            <p:cNvSpPr txBox="1"/>
            <p:nvPr/>
          </p:nvSpPr>
          <p:spPr>
            <a:xfrm>
              <a:off x="7981869" y="2700949"/>
              <a:ext cx="1962222" cy="461665"/>
            </a:xfrm>
            <a:prstGeom prst="rect">
              <a:avLst/>
            </a:prstGeom>
            <a:noFill/>
          </p:spPr>
          <p:txBody>
            <a:bodyPr wrap="square" rtlCol="0">
              <a:noAutofit/>
            </a:bodyPr>
            <a:lstStyle>
              <a:defPPr>
                <a:defRPr lang="zh-CN"/>
              </a:defPPr>
              <a:lvl1pPr lvl="0">
                <a:lnSpc>
                  <a:spcPct val="130000"/>
                </a:lnSpc>
                <a:spcBef>
                  <a:spcPts val="10"/>
                </a:spcBef>
                <a:spcAft>
                  <a:spcPts val="10"/>
                </a:spcAft>
                <a:defRPr sz="2400" spc="400">
                  <a:solidFill>
                    <a:schemeClr val="bg1">
                      <a:lumMod val="50000"/>
                    </a:schemeClr>
                  </a:solidFill>
                  <a:latin typeface="+mn-ea"/>
                </a:defRPr>
              </a:lvl1pPr>
            </a:lstStyle>
            <a:p>
              <a:r>
                <a:rPr lang="zh-CN" altLang="en-US" dirty="0"/>
                <a:t>内容素材</a:t>
              </a:r>
            </a:p>
          </p:txBody>
        </p:sp>
        <p:grpSp>
          <p:nvGrpSpPr>
            <p:cNvPr id="3" name="组合 2">
              <a:extLst>
                <a:ext uri="{FF2B5EF4-FFF2-40B4-BE49-F238E27FC236}">
                  <a16:creationId xmlns:a16="http://schemas.microsoft.com/office/drawing/2014/main" id="{77D8ADC7-CCD5-E0B7-F078-BE5FD7C82A30}"/>
                </a:ext>
              </a:extLst>
            </p:cNvPr>
            <p:cNvGrpSpPr/>
            <p:nvPr/>
          </p:nvGrpSpPr>
          <p:grpSpPr>
            <a:xfrm>
              <a:off x="6975744" y="2528668"/>
              <a:ext cx="746531" cy="719224"/>
              <a:chOff x="6975744" y="2528668"/>
              <a:chExt cx="746531" cy="719224"/>
            </a:xfrm>
          </p:grpSpPr>
          <p:sp>
            <p:nvSpPr>
              <p:cNvPr id="9" name="矩形 8">
                <a:extLst>
                  <a:ext uri="{FF2B5EF4-FFF2-40B4-BE49-F238E27FC236}">
                    <a16:creationId xmlns:a16="http://schemas.microsoft.com/office/drawing/2014/main" id="{6A6A1992-607B-C60D-AE88-6A3A0D8AFB0D}"/>
                  </a:ext>
                </a:extLst>
              </p:cNvPr>
              <p:cNvSpPr/>
              <p:nvPr/>
            </p:nvSpPr>
            <p:spPr>
              <a:xfrm>
                <a:off x="6975744" y="2528668"/>
                <a:ext cx="612893" cy="63222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16" name="矩形 15">
                <a:extLst>
                  <a:ext uri="{FF2B5EF4-FFF2-40B4-BE49-F238E27FC236}">
                    <a16:creationId xmlns:a16="http://schemas.microsoft.com/office/drawing/2014/main" id="{C4CFBF21-84E6-87C5-86E0-8E015E1ACDCE}"/>
                  </a:ext>
                </a:extLst>
              </p:cNvPr>
              <p:cNvSpPr/>
              <p:nvPr/>
            </p:nvSpPr>
            <p:spPr>
              <a:xfrm>
                <a:off x="7109382" y="2615670"/>
                <a:ext cx="612893" cy="632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17" name="文本框 16">
                <a:extLst>
                  <a:ext uri="{FF2B5EF4-FFF2-40B4-BE49-F238E27FC236}">
                    <a16:creationId xmlns:a16="http://schemas.microsoft.com/office/drawing/2014/main" id="{2C42757F-346E-78C3-5F09-9CEB51743A81}"/>
                  </a:ext>
                </a:extLst>
              </p:cNvPr>
              <p:cNvSpPr txBox="1"/>
              <p:nvPr/>
            </p:nvSpPr>
            <p:spPr>
              <a:xfrm>
                <a:off x="7105555" y="2698307"/>
                <a:ext cx="612893" cy="52565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mn-ea"/>
                  </a:rPr>
                  <a:t>02</a:t>
                </a:r>
                <a:endParaRPr kumimoji="0" lang="zh-CN" altLang="en-US" sz="2400" b="1" i="0" u="none" strike="noStrike" kern="1200" cap="none" spc="0" normalizeH="0" baseline="0" noProof="0" dirty="0">
                  <a:ln>
                    <a:noFill/>
                  </a:ln>
                  <a:solidFill>
                    <a:srgbClr val="FFFFFF"/>
                  </a:solidFill>
                  <a:effectLst/>
                  <a:uLnTx/>
                  <a:uFillTx/>
                  <a:latin typeface="+mn-ea"/>
                </a:endParaRPr>
              </a:p>
            </p:txBody>
          </p:sp>
        </p:grpSp>
      </p:grpSp>
      <p:grpSp>
        <p:nvGrpSpPr>
          <p:cNvPr id="29" name="组合 28">
            <a:extLst>
              <a:ext uri="{FF2B5EF4-FFF2-40B4-BE49-F238E27FC236}">
                <a16:creationId xmlns:a16="http://schemas.microsoft.com/office/drawing/2014/main" id="{BE1D2C84-A377-2101-FA5A-4992470E8D6F}"/>
              </a:ext>
            </a:extLst>
          </p:cNvPr>
          <p:cNvGrpSpPr/>
          <p:nvPr/>
        </p:nvGrpSpPr>
        <p:grpSpPr>
          <a:xfrm>
            <a:off x="6975744" y="3843583"/>
            <a:ext cx="2968347" cy="719224"/>
            <a:chOff x="6975744" y="3843583"/>
            <a:chExt cx="2968347" cy="719224"/>
          </a:xfrm>
        </p:grpSpPr>
        <p:sp>
          <p:nvSpPr>
            <p:cNvPr id="18" name="文本框 17">
              <a:extLst>
                <a:ext uri="{FF2B5EF4-FFF2-40B4-BE49-F238E27FC236}">
                  <a16:creationId xmlns:a16="http://schemas.microsoft.com/office/drawing/2014/main" id="{0F55E7E2-D4C8-5333-1644-45F93EA73262}"/>
                </a:ext>
              </a:extLst>
            </p:cNvPr>
            <p:cNvSpPr txBox="1"/>
            <p:nvPr/>
          </p:nvSpPr>
          <p:spPr>
            <a:xfrm>
              <a:off x="7981869" y="4015864"/>
              <a:ext cx="1962222" cy="461665"/>
            </a:xfrm>
            <a:prstGeom prst="rect">
              <a:avLst/>
            </a:prstGeom>
            <a:noFill/>
          </p:spPr>
          <p:txBody>
            <a:bodyPr wrap="square" rtlCol="0">
              <a:noAutofit/>
            </a:bodyPr>
            <a:lstStyle>
              <a:defPPr>
                <a:defRPr lang="zh-CN"/>
              </a:defPPr>
              <a:lvl1pPr lvl="0">
                <a:lnSpc>
                  <a:spcPct val="130000"/>
                </a:lnSpc>
                <a:spcBef>
                  <a:spcPts val="10"/>
                </a:spcBef>
                <a:spcAft>
                  <a:spcPts val="10"/>
                </a:spcAft>
                <a:defRPr sz="2400" spc="400">
                  <a:solidFill>
                    <a:schemeClr val="bg1">
                      <a:lumMod val="50000"/>
                    </a:schemeClr>
                  </a:solidFill>
                  <a:latin typeface="+mn-ea"/>
                </a:defRPr>
              </a:lvl1pPr>
            </a:lstStyle>
            <a:p>
              <a:r>
                <a:rPr lang="zh-CN" altLang="en-US" dirty="0"/>
                <a:t>美化排版</a:t>
              </a:r>
            </a:p>
          </p:txBody>
        </p:sp>
        <p:grpSp>
          <p:nvGrpSpPr>
            <p:cNvPr id="4" name="组合 3">
              <a:extLst>
                <a:ext uri="{FF2B5EF4-FFF2-40B4-BE49-F238E27FC236}">
                  <a16:creationId xmlns:a16="http://schemas.microsoft.com/office/drawing/2014/main" id="{F80137A1-015D-6B78-BD50-911273AC22C2}"/>
                </a:ext>
              </a:extLst>
            </p:cNvPr>
            <p:cNvGrpSpPr/>
            <p:nvPr/>
          </p:nvGrpSpPr>
          <p:grpSpPr>
            <a:xfrm>
              <a:off x="6975744" y="3843583"/>
              <a:ext cx="746531" cy="719224"/>
              <a:chOff x="6975744" y="3843583"/>
              <a:chExt cx="746531" cy="719224"/>
            </a:xfrm>
          </p:grpSpPr>
          <p:sp>
            <p:nvSpPr>
              <p:cNvPr id="10" name="矩形 9">
                <a:extLst>
                  <a:ext uri="{FF2B5EF4-FFF2-40B4-BE49-F238E27FC236}">
                    <a16:creationId xmlns:a16="http://schemas.microsoft.com/office/drawing/2014/main" id="{526BA505-A1E0-7F61-7CB5-E1DAC947105B}"/>
                  </a:ext>
                </a:extLst>
              </p:cNvPr>
              <p:cNvSpPr/>
              <p:nvPr/>
            </p:nvSpPr>
            <p:spPr>
              <a:xfrm>
                <a:off x="6975744" y="3843583"/>
                <a:ext cx="612893" cy="63222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19" name="矩形 18">
                <a:extLst>
                  <a:ext uri="{FF2B5EF4-FFF2-40B4-BE49-F238E27FC236}">
                    <a16:creationId xmlns:a16="http://schemas.microsoft.com/office/drawing/2014/main" id="{441AB4F8-0C75-4CD1-DA73-1EA538A384E8}"/>
                  </a:ext>
                </a:extLst>
              </p:cNvPr>
              <p:cNvSpPr/>
              <p:nvPr/>
            </p:nvSpPr>
            <p:spPr>
              <a:xfrm>
                <a:off x="7109382" y="3930585"/>
                <a:ext cx="612893" cy="632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20" name="文本框 19">
                <a:extLst>
                  <a:ext uri="{FF2B5EF4-FFF2-40B4-BE49-F238E27FC236}">
                    <a16:creationId xmlns:a16="http://schemas.microsoft.com/office/drawing/2014/main" id="{C3AE94A3-3778-2B01-72D7-738805C186AC}"/>
                  </a:ext>
                </a:extLst>
              </p:cNvPr>
              <p:cNvSpPr txBox="1"/>
              <p:nvPr/>
            </p:nvSpPr>
            <p:spPr>
              <a:xfrm>
                <a:off x="7105555" y="4013222"/>
                <a:ext cx="612893" cy="52565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mn-ea"/>
                  </a:rPr>
                  <a:t>03</a:t>
                </a:r>
                <a:endParaRPr kumimoji="0" lang="zh-CN" altLang="en-US" sz="2400" b="1" i="0" u="none" strike="noStrike" kern="1200" cap="none" spc="0" normalizeH="0" baseline="0" noProof="0" dirty="0">
                  <a:ln>
                    <a:noFill/>
                  </a:ln>
                  <a:solidFill>
                    <a:srgbClr val="FFFFFF"/>
                  </a:solidFill>
                  <a:effectLst/>
                  <a:uLnTx/>
                  <a:uFillTx/>
                  <a:latin typeface="+mn-ea"/>
                </a:endParaRPr>
              </a:p>
            </p:txBody>
          </p:sp>
        </p:grpSp>
      </p:grpSp>
      <p:grpSp>
        <p:nvGrpSpPr>
          <p:cNvPr id="30" name="组合 29">
            <a:extLst>
              <a:ext uri="{FF2B5EF4-FFF2-40B4-BE49-F238E27FC236}">
                <a16:creationId xmlns:a16="http://schemas.microsoft.com/office/drawing/2014/main" id="{E902B74E-86FF-0B6E-6C41-FB579E70BBBD}"/>
              </a:ext>
            </a:extLst>
          </p:cNvPr>
          <p:cNvGrpSpPr/>
          <p:nvPr/>
        </p:nvGrpSpPr>
        <p:grpSpPr>
          <a:xfrm>
            <a:off x="6975744" y="5158497"/>
            <a:ext cx="2968347" cy="719224"/>
            <a:chOff x="6975744" y="5158497"/>
            <a:chExt cx="2968347" cy="719224"/>
          </a:xfrm>
        </p:grpSpPr>
        <p:sp>
          <p:nvSpPr>
            <p:cNvPr id="21" name="文本框 20">
              <a:extLst>
                <a:ext uri="{FF2B5EF4-FFF2-40B4-BE49-F238E27FC236}">
                  <a16:creationId xmlns:a16="http://schemas.microsoft.com/office/drawing/2014/main" id="{C5E7A5EE-7999-7051-3A35-2FF628F35988}"/>
                </a:ext>
              </a:extLst>
            </p:cNvPr>
            <p:cNvSpPr txBox="1"/>
            <p:nvPr/>
          </p:nvSpPr>
          <p:spPr>
            <a:xfrm>
              <a:off x="7981869" y="5330778"/>
              <a:ext cx="1962222" cy="525657"/>
            </a:xfrm>
            <a:prstGeom prst="rect">
              <a:avLst/>
            </a:prstGeom>
            <a:noFill/>
          </p:spPr>
          <p:txBody>
            <a:bodyPr wrap="square" rtlCol="0">
              <a:noAutofit/>
            </a:bodyPr>
            <a:lstStyle>
              <a:defPPr>
                <a:defRPr lang="zh-CN"/>
              </a:defPPr>
              <a:lvl1pPr lvl="0">
                <a:lnSpc>
                  <a:spcPct val="130000"/>
                </a:lnSpc>
                <a:spcBef>
                  <a:spcPts val="10"/>
                </a:spcBef>
                <a:spcAft>
                  <a:spcPts val="10"/>
                </a:spcAft>
                <a:defRPr sz="2400" spc="400">
                  <a:solidFill>
                    <a:schemeClr val="bg1">
                      <a:lumMod val="50000"/>
                    </a:schemeClr>
                  </a:solidFill>
                  <a:latin typeface="+mn-ea"/>
                </a:defRPr>
              </a:lvl1pPr>
            </a:lstStyle>
            <a:p>
              <a:r>
                <a:rPr lang="zh-CN" altLang="en-US" dirty="0"/>
                <a:t>操作技巧</a:t>
              </a:r>
            </a:p>
          </p:txBody>
        </p:sp>
        <p:grpSp>
          <p:nvGrpSpPr>
            <p:cNvPr id="5" name="组合 4">
              <a:extLst>
                <a:ext uri="{FF2B5EF4-FFF2-40B4-BE49-F238E27FC236}">
                  <a16:creationId xmlns:a16="http://schemas.microsoft.com/office/drawing/2014/main" id="{64A25E72-AB56-1CFA-C49D-5274193CA360}"/>
                </a:ext>
              </a:extLst>
            </p:cNvPr>
            <p:cNvGrpSpPr/>
            <p:nvPr/>
          </p:nvGrpSpPr>
          <p:grpSpPr>
            <a:xfrm>
              <a:off x="6975744" y="5158497"/>
              <a:ext cx="746531" cy="719224"/>
              <a:chOff x="6975744" y="5158497"/>
              <a:chExt cx="746531" cy="719224"/>
            </a:xfrm>
          </p:grpSpPr>
          <p:sp>
            <p:nvSpPr>
              <p:cNvPr id="11" name="矩形 10">
                <a:extLst>
                  <a:ext uri="{FF2B5EF4-FFF2-40B4-BE49-F238E27FC236}">
                    <a16:creationId xmlns:a16="http://schemas.microsoft.com/office/drawing/2014/main" id="{F5BBA235-5747-6F7B-E6F9-C3976A6576A0}"/>
                  </a:ext>
                </a:extLst>
              </p:cNvPr>
              <p:cNvSpPr/>
              <p:nvPr/>
            </p:nvSpPr>
            <p:spPr>
              <a:xfrm>
                <a:off x="6975744" y="5158497"/>
                <a:ext cx="612893" cy="63222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22" name="矩形 21">
                <a:extLst>
                  <a:ext uri="{FF2B5EF4-FFF2-40B4-BE49-F238E27FC236}">
                    <a16:creationId xmlns:a16="http://schemas.microsoft.com/office/drawing/2014/main" id="{19728BE5-0756-DB45-54B5-1C8A60143C6A}"/>
                  </a:ext>
                </a:extLst>
              </p:cNvPr>
              <p:cNvSpPr/>
              <p:nvPr/>
            </p:nvSpPr>
            <p:spPr>
              <a:xfrm>
                <a:off x="7109382" y="5245499"/>
                <a:ext cx="612893" cy="6322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23" name="文本框 22">
                <a:extLst>
                  <a:ext uri="{FF2B5EF4-FFF2-40B4-BE49-F238E27FC236}">
                    <a16:creationId xmlns:a16="http://schemas.microsoft.com/office/drawing/2014/main" id="{6CC13339-4969-F2DA-9754-A65B70E90CC3}"/>
                  </a:ext>
                </a:extLst>
              </p:cNvPr>
              <p:cNvSpPr txBox="1"/>
              <p:nvPr/>
            </p:nvSpPr>
            <p:spPr>
              <a:xfrm>
                <a:off x="7105555" y="5328136"/>
                <a:ext cx="612893" cy="525657"/>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defRPr/>
                </a:pPr>
                <a:r>
                  <a:rPr kumimoji="0" lang="en-US" altLang="zh-CN" sz="2400" b="1" i="0" u="none" strike="noStrike" kern="1200" cap="none" spc="0" normalizeH="0" baseline="0" noProof="0" dirty="0">
                    <a:ln>
                      <a:noFill/>
                    </a:ln>
                    <a:solidFill>
                      <a:srgbClr val="FFFFFF"/>
                    </a:solidFill>
                    <a:effectLst/>
                    <a:uLnTx/>
                    <a:uFillTx/>
                    <a:latin typeface="+mn-ea"/>
                  </a:rPr>
                  <a:t>04</a:t>
                </a:r>
                <a:endParaRPr kumimoji="0" lang="zh-CN" altLang="en-US" sz="2400" b="1" i="0" u="none" strike="noStrike" kern="1200" cap="none" spc="0" normalizeH="0" baseline="0" noProof="0" dirty="0">
                  <a:ln>
                    <a:noFill/>
                  </a:ln>
                  <a:solidFill>
                    <a:srgbClr val="FFFFFF"/>
                  </a:solidFill>
                  <a:effectLst/>
                  <a:uLnTx/>
                  <a:uFillTx/>
                  <a:latin typeface="+mn-ea"/>
                </a:endParaRPr>
              </a:p>
            </p:txBody>
          </p:sp>
        </p:grpSp>
      </p:grpSp>
      <p:grpSp>
        <p:nvGrpSpPr>
          <p:cNvPr id="35" name="组合 34">
            <a:extLst>
              <a:ext uri="{FF2B5EF4-FFF2-40B4-BE49-F238E27FC236}">
                <a16:creationId xmlns:a16="http://schemas.microsoft.com/office/drawing/2014/main" id="{910330B4-BF93-C77B-5153-B0D74FAE5259}"/>
              </a:ext>
            </a:extLst>
          </p:cNvPr>
          <p:cNvGrpSpPr/>
          <p:nvPr/>
        </p:nvGrpSpPr>
        <p:grpSpPr>
          <a:xfrm>
            <a:off x="1050635" y="1150254"/>
            <a:ext cx="3868894" cy="4740063"/>
            <a:chOff x="1050635" y="1150254"/>
            <a:chExt cx="3868894" cy="4740063"/>
          </a:xfrm>
        </p:grpSpPr>
        <p:sp>
          <p:nvSpPr>
            <p:cNvPr id="6" name="矩形 5">
              <a:extLst>
                <a:ext uri="{FF2B5EF4-FFF2-40B4-BE49-F238E27FC236}">
                  <a16:creationId xmlns:a16="http://schemas.microsoft.com/office/drawing/2014/main" id="{96840034-A14D-6B78-BDE8-E84ACCB5D15D}"/>
                </a:ext>
              </a:extLst>
            </p:cNvPr>
            <p:cNvSpPr/>
            <p:nvPr/>
          </p:nvSpPr>
          <p:spPr>
            <a:xfrm>
              <a:off x="1050635" y="1150254"/>
              <a:ext cx="3505805" cy="439750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sp>
          <p:nvSpPr>
            <p:cNvPr id="7" name="矩形 6">
              <a:extLst>
                <a:ext uri="{FF2B5EF4-FFF2-40B4-BE49-F238E27FC236}">
                  <a16:creationId xmlns:a16="http://schemas.microsoft.com/office/drawing/2014/main" id="{10D60BE4-E887-65C4-6656-148B6BB59F40}"/>
                </a:ext>
              </a:extLst>
            </p:cNvPr>
            <p:cNvSpPr/>
            <p:nvPr/>
          </p:nvSpPr>
          <p:spPr>
            <a:xfrm>
              <a:off x="1399657" y="1492811"/>
              <a:ext cx="3519872" cy="4397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10"/>
                </a:spcBef>
                <a:spcAft>
                  <a:spcPts val="10"/>
                </a:spcAft>
              </a:pPr>
              <a:endParaRPr lang="zh-CN" altLang="en-US"/>
            </a:p>
          </p:txBody>
        </p:sp>
        <p:grpSp>
          <p:nvGrpSpPr>
            <p:cNvPr id="25" name="组合 24">
              <a:extLst>
                <a:ext uri="{FF2B5EF4-FFF2-40B4-BE49-F238E27FC236}">
                  <a16:creationId xmlns:a16="http://schemas.microsoft.com/office/drawing/2014/main" id="{E15A76E0-F9FD-0927-B419-230D023681B9}"/>
                </a:ext>
              </a:extLst>
            </p:cNvPr>
            <p:cNvGrpSpPr/>
            <p:nvPr/>
          </p:nvGrpSpPr>
          <p:grpSpPr>
            <a:xfrm>
              <a:off x="2366490" y="2947809"/>
              <a:ext cx="1640678" cy="1210697"/>
              <a:chOff x="2483579" y="3205279"/>
              <a:chExt cx="1709952" cy="1318161"/>
            </a:xfrm>
          </p:grpSpPr>
          <p:sp>
            <p:nvSpPr>
              <p:cNvPr id="26" name="文本框 25">
                <a:extLst>
                  <a:ext uri="{FF2B5EF4-FFF2-40B4-BE49-F238E27FC236}">
                    <a16:creationId xmlns:a16="http://schemas.microsoft.com/office/drawing/2014/main" id="{84E3C7E2-E4A3-F4D4-1B6A-A02F15CDA95C}"/>
                  </a:ext>
                </a:extLst>
              </p:cNvPr>
              <p:cNvSpPr txBox="1"/>
              <p:nvPr/>
            </p:nvSpPr>
            <p:spPr>
              <a:xfrm>
                <a:off x="2577952" y="3205279"/>
                <a:ext cx="1615579" cy="819029"/>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10"/>
                  </a:spcBef>
                  <a:spcAft>
                    <a:spcPts val="10"/>
                  </a:spcAft>
                  <a:buClrTx/>
                  <a:buSzTx/>
                  <a:buFontTx/>
                  <a:buNone/>
                  <a:defRPr/>
                </a:pPr>
                <a:r>
                  <a:rPr kumimoji="0" lang="zh-CN" altLang="en-US" sz="3600" b="1" i="0" u="none" strike="noStrike" kern="1200" cap="none" spc="600" normalizeH="0" baseline="0" noProof="0" dirty="0">
                    <a:ln>
                      <a:noFill/>
                    </a:ln>
                    <a:solidFill>
                      <a:prstClr val="white"/>
                    </a:solidFill>
                    <a:effectLst/>
                    <a:uLnTx/>
                    <a:uFillTx/>
                    <a:latin typeface="+mj-ea"/>
                    <a:ea typeface="+mj-ea"/>
                    <a:cs typeface="+mn-cs"/>
                    <a:sym typeface="思源黑体 CN Medium" panose="020B0600000000000000" pitchFamily="34" charset="-122"/>
                  </a:rPr>
                  <a:t>目录</a:t>
                </a:r>
              </a:p>
            </p:txBody>
          </p:sp>
          <p:sp>
            <p:nvSpPr>
              <p:cNvPr id="27" name="文本框 26">
                <a:extLst>
                  <a:ext uri="{FF2B5EF4-FFF2-40B4-BE49-F238E27FC236}">
                    <a16:creationId xmlns:a16="http://schemas.microsoft.com/office/drawing/2014/main" id="{E051D213-7418-F07D-63F0-5DBC39B399A9}"/>
                  </a:ext>
                </a:extLst>
              </p:cNvPr>
              <p:cNvSpPr txBox="1"/>
              <p:nvPr/>
            </p:nvSpPr>
            <p:spPr>
              <a:xfrm>
                <a:off x="2483579" y="4103594"/>
                <a:ext cx="1684561" cy="419846"/>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10"/>
                  </a:spcBef>
                  <a:spcAft>
                    <a:spcPts val="10"/>
                  </a:spcAft>
                  <a:buClrTx/>
                  <a:buSzTx/>
                  <a:buFontTx/>
                  <a:buNone/>
                  <a:defRPr/>
                </a:pPr>
                <a:r>
                  <a:rPr kumimoji="0" lang="en-US" altLang="zh-CN" sz="1600" b="0" i="0" u="none" strike="noStrike" kern="1200" cap="none" spc="0" normalizeH="0" baseline="0" noProof="0" dirty="0">
                    <a:ln>
                      <a:noFill/>
                    </a:ln>
                    <a:solidFill>
                      <a:prstClr val="white"/>
                    </a:solidFill>
                    <a:effectLst/>
                    <a:uLnTx/>
                    <a:uFillTx/>
                    <a:latin typeface="+mj-ea"/>
                    <a:ea typeface="+mj-ea"/>
                    <a:cs typeface="+mn-cs"/>
                    <a:sym typeface="思源黑体 CN Light" panose="020B0300000000000000" pitchFamily="34" charset="-122"/>
                  </a:rPr>
                  <a:t>CONTENTS</a:t>
                </a:r>
                <a:endParaRPr kumimoji="0" lang="zh-CN" altLang="en-US" sz="1600" b="0" i="0" u="none" strike="noStrike" kern="1200" cap="none" spc="0" normalizeH="0" baseline="0" noProof="0" dirty="0">
                  <a:ln>
                    <a:noFill/>
                  </a:ln>
                  <a:solidFill>
                    <a:prstClr val="white"/>
                  </a:solidFill>
                  <a:effectLst/>
                  <a:uLnTx/>
                  <a:uFillTx/>
                  <a:latin typeface="+mj-ea"/>
                  <a:ea typeface="+mj-ea"/>
                  <a:cs typeface="+mn-cs"/>
                  <a:sym typeface="思源黑体 CN Light" panose="020B0300000000000000" pitchFamily="34" charset="-122"/>
                </a:endParaRPr>
              </a:p>
            </p:txBody>
          </p:sp>
        </p:grpSp>
      </p:grpSp>
    </p:spTree>
    <p:extLst>
      <p:ext uri="{BB962C8B-B14F-4D97-AF65-F5344CB8AC3E}">
        <p14:creationId xmlns:p14="http://schemas.microsoft.com/office/powerpoint/2010/main" val="3969643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5CCFDC0D-CC53-212F-A8B4-9248B865957D}"/>
              </a:ext>
            </a:extLst>
          </p:cNvPr>
          <p:cNvSpPr/>
          <p:nvPr/>
        </p:nvSpPr>
        <p:spPr>
          <a:xfrm>
            <a:off x="4116000" y="1449000"/>
            <a:ext cx="3960000" cy="39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椭圆 10">
            <a:extLst>
              <a:ext uri="{FF2B5EF4-FFF2-40B4-BE49-F238E27FC236}">
                <a16:creationId xmlns:a16="http://schemas.microsoft.com/office/drawing/2014/main" id="{8DF171E4-6DC3-5A3F-190A-36D216B01DBD}"/>
              </a:ext>
            </a:extLst>
          </p:cNvPr>
          <p:cNvSpPr/>
          <p:nvPr/>
        </p:nvSpPr>
        <p:spPr>
          <a:xfrm>
            <a:off x="4008000" y="1341000"/>
            <a:ext cx="4176000" cy="4176000"/>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1C7851B9-834D-5361-905B-29191528C334}"/>
              </a:ext>
            </a:extLst>
          </p:cNvPr>
          <p:cNvGrpSpPr/>
          <p:nvPr/>
        </p:nvGrpSpPr>
        <p:grpSpPr>
          <a:xfrm>
            <a:off x="4760913" y="2758671"/>
            <a:ext cx="2670175" cy="1423054"/>
            <a:chOff x="4920797" y="2852069"/>
            <a:chExt cx="2670175" cy="1423054"/>
          </a:xfrm>
        </p:grpSpPr>
        <p:sp>
          <p:nvSpPr>
            <p:cNvPr id="13" name="文本框 12">
              <a:extLst>
                <a:ext uri="{FF2B5EF4-FFF2-40B4-BE49-F238E27FC236}">
                  <a16:creationId xmlns:a16="http://schemas.microsoft.com/office/drawing/2014/main" id="{33589FB1-50A9-1D56-802E-4492E8557891}"/>
                </a:ext>
              </a:extLst>
            </p:cNvPr>
            <p:cNvSpPr txBox="1"/>
            <p:nvPr/>
          </p:nvSpPr>
          <p:spPr>
            <a:xfrm>
              <a:off x="4920797" y="2852069"/>
              <a:ext cx="2670175" cy="752257"/>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cs typeface="+mn-cs"/>
                </a:rPr>
                <a:t>Part 01</a:t>
              </a:r>
              <a:endParaRPr kumimoji="0" lang="zh-CN" altLang="en-US" sz="3600" b="1" i="0" u="none" strike="noStrike" kern="1200" cap="none" spc="0" normalizeH="0" baseline="0" noProof="0" dirty="0">
                <a:ln>
                  <a:noFill/>
                </a:ln>
                <a:solidFill>
                  <a:prstClr val="white"/>
                </a:solidFill>
                <a:effectLst/>
                <a:uLnTx/>
                <a:uFillTx/>
                <a:latin typeface="+mn-ea"/>
                <a:cs typeface="+mn-cs"/>
              </a:endParaRPr>
            </a:p>
          </p:txBody>
        </p:sp>
        <p:cxnSp>
          <p:nvCxnSpPr>
            <p:cNvPr id="14" name="直接连接符 13">
              <a:extLst>
                <a:ext uri="{FF2B5EF4-FFF2-40B4-BE49-F238E27FC236}">
                  <a16:creationId xmlns:a16="http://schemas.microsoft.com/office/drawing/2014/main" id="{EB701E16-67D7-47FA-BB8B-8A0D3CE28798}"/>
                </a:ext>
              </a:extLst>
            </p:cNvPr>
            <p:cNvCxnSpPr/>
            <p:nvPr/>
          </p:nvCxnSpPr>
          <p:spPr>
            <a:xfrm>
              <a:off x="6039745" y="3522398"/>
              <a:ext cx="432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5423EF1A-8923-AB71-C72F-62A5DE238DD7}"/>
                </a:ext>
              </a:extLst>
            </p:cNvPr>
            <p:cNvSpPr txBox="1"/>
            <p:nvPr/>
          </p:nvSpPr>
          <p:spPr>
            <a:xfrm>
              <a:off x="5053668" y="3669508"/>
              <a:ext cx="2404433" cy="60561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zh-CN" altLang="en-US" sz="2800" b="1" i="0" u="none" strike="noStrike" kern="1200" cap="none" spc="600" normalizeH="0" baseline="0" noProof="0" dirty="0">
                  <a:ln>
                    <a:noFill/>
                  </a:ln>
                  <a:solidFill>
                    <a:prstClr val="white"/>
                  </a:solidFill>
                  <a:effectLst/>
                  <a:uLnTx/>
                  <a:uFillTx/>
                  <a:latin typeface="+mj-ea"/>
                  <a:ea typeface="+mj-ea"/>
                </a:rPr>
                <a:t>结构规划</a:t>
              </a:r>
            </a:p>
          </p:txBody>
        </p:sp>
      </p:grpSp>
    </p:spTree>
    <p:extLst>
      <p:ext uri="{BB962C8B-B14F-4D97-AF65-F5344CB8AC3E}">
        <p14:creationId xmlns:p14="http://schemas.microsoft.com/office/powerpoint/2010/main" val="2963330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4CD8B7C-199C-C877-4A3C-F19806F95F5A}"/>
              </a:ext>
            </a:extLst>
          </p:cNvPr>
          <p:cNvSpPr>
            <a:spLocks noGrp="1"/>
          </p:cNvSpPr>
          <p:nvPr>
            <p:ph type="body" sz="quarter" idx="13"/>
          </p:nvPr>
        </p:nvSpPr>
        <p:spPr/>
        <p:txBody>
          <a:bodyPr>
            <a:normAutofit fontScale="92500" lnSpcReduction="10000"/>
          </a:bodyPr>
          <a:lstStyle/>
          <a:p>
            <a:r>
              <a:rPr lang="zh-CN" altLang="en-US" dirty="0"/>
              <a:t>结构规划</a:t>
            </a:r>
          </a:p>
        </p:txBody>
      </p:sp>
      <p:grpSp>
        <p:nvGrpSpPr>
          <p:cNvPr id="8" name="组合 7">
            <a:extLst>
              <a:ext uri="{FF2B5EF4-FFF2-40B4-BE49-F238E27FC236}">
                <a16:creationId xmlns:a16="http://schemas.microsoft.com/office/drawing/2014/main" id="{C47CA4D3-FFDD-B497-E751-7289D96E97FB}"/>
              </a:ext>
            </a:extLst>
          </p:cNvPr>
          <p:cNvGrpSpPr/>
          <p:nvPr/>
        </p:nvGrpSpPr>
        <p:grpSpPr>
          <a:xfrm>
            <a:off x="7189602" y="1947793"/>
            <a:ext cx="3269362" cy="1254392"/>
            <a:chOff x="7189602" y="1947793"/>
            <a:chExt cx="3269362" cy="1254392"/>
          </a:xfrm>
        </p:grpSpPr>
        <p:sp>
          <p:nvSpPr>
            <p:cNvPr id="13" name="文本框 12">
              <a:extLst>
                <a:ext uri="{FF2B5EF4-FFF2-40B4-BE49-F238E27FC236}">
                  <a16:creationId xmlns:a16="http://schemas.microsoft.com/office/drawing/2014/main" id="{9E226DC3-515E-7B71-E911-2C5483DE14FD}"/>
                </a:ext>
              </a:extLst>
            </p:cNvPr>
            <p:cNvSpPr txBox="1"/>
            <p:nvPr/>
          </p:nvSpPr>
          <p:spPr>
            <a:xfrm>
              <a:off x="7197944" y="1947793"/>
              <a:ext cx="1930733" cy="400110"/>
            </a:xfrm>
            <a:prstGeom prst="rect">
              <a:avLst/>
            </a:prstGeom>
            <a:noFill/>
          </p:spPr>
          <p:txBody>
            <a:bodyPr wrap="square" rtlCol="0">
              <a:spAutoFit/>
            </a:bodyPr>
            <a:lstStyle/>
            <a:p>
              <a:pPr>
                <a:defRPr/>
              </a:pPr>
              <a:r>
                <a:rPr lang="zh-CN" altLang="en-US" sz="2000" dirty="0">
                  <a:solidFill>
                    <a:schemeClr val="bg1">
                      <a:lumMod val="50000"/>
                    </a:schemeClr>
                  </a:solidFill>
                  <a:latin typeface="+mj-ea"/>
                  <a:ea typeface="+mj-ea"/>
                </a:rPr>
                <a:t>标题文字添加</a:t>
              </a:r>
            </a:p>
          </p:txBody>
        </p:sp>
        <p:sp>
          <p:nvSpPr>
            <p:cNvPr id="14" name="矩形 13">
              <a:extLst>
                <a:ext uri="{FF2B5EF4-FFF2-40B4-BE49-F238E27FC236}">
                  <a16:creationId xmlns:a16="http://schemas.microsoft.com/office/drawing/2014/main" id="{CB33B5BB-976C-BBBF-0C1C-0501C00BD419}"/>
                </a:ext>
              </a:extLst>
            </p:cNvPr>
            <p:cNvSpPr/>
            <p:nvPr/>
          </p:nvSpPr>
          <p:spPr>
            <a:xfrm>
              <a:off x="7189602" y="2378690"/>
              <a:ext cx="3269362" cy="823495"/>
            </a:xfrm>
            <a:prstGeom prst="rect">
              <a:avLst/>
            </a:prstGeom>
          </p:spPr>
          <p:txBody>
            <a:bodyPr wrap="square">
              <a:spAutoFit/>
            </a:bodyPr>
            <a:lstStyle/>
            <a:p>
              <a:pP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nSpc>
                  <a:spcPct val="150000"/>
                </a:lnSpc>
                <a:defRPr/>
              </a:pPr>
              <a:r>
                <a:rPr lang="zh-CN" altLang="en-US" sz="1100" dirty="0">
                  <a:solidFill>
                    <a:schemeClr val="bg1">
                      <a:lumMod val="50000"/>
                    </a:schemeClr>
                  </a:solidFill>
                  <a:latin typeface="+mn-ea"/>
                </a:rPr>
                <a:t>字体大小。点击此处加入文本内容，可以编辑文本内容字体大小。点击此处加入文本内容</a:t>
              </a:r>
            </a:p>
          </p:txBody>
        </p:sp>
      </p:grpSp>
      <p:grpSp>
        <p:nvGrpSpPr>
          <p:cNvPr id="9" name="组合 8">
            <a:extLst>
              <a:ext uri="{FF2B5EF4-FFF2-40B4-BE49-F238E27FC236}">
                <a16:creationId xmlns:a16="http://schemas.microsoft.com/office/drawing/2014/main" id="{F801DD19-4272-5544-4F7E-069263553FB8}"/>
              </a:ext>
            </a:extLst>
          </p:cNvPr>
          <p:cNvGrpSpPr/>
          <p:nvPr/>
        </p:nvGrpSpPr>
        <p:grpSpPr>
          <a:xfrm>
            <a:off x="8588817" y="4117593"/>
            <a:ext cx="3269362" cy="1254392"/>
            <a:chOff x="8588817" y="4117593"/>
            <a:chExt cx="3269362" cy="1254392"/>
          </a:xfrm>
        </p:grpSpPr>
        <p:sp>
          <p:nvSpPr>
            <p:cNvPr id="15" name="文本框 14">
              <a:extLst>
                <a:ext uri="{FF2B5EF4-FFF2-40B4-BE49-F238E27FC236}">
                  <a16:creationId xmlns:a16="http://schemas.microsoft.com/office/drawing/2014/main" id="{282C2E46-7507-4B21-2A1D-CB25DB2FE4BF}"/>
                </a:ext>
              </a:extLst>
            </p:cNvPr>
            <p:cNvSpPr txBox="1"/>
            <p:nvPr/>
          </p:nvSpPr>
          <p:spPr>
            <a:xfrm>
              <a:off x="8597159" y="4117593"/>
              <a:ext cx="1930733" cy="400110"/>
            </a:xfrm>
            <a:prstGeom prst="rect">
              <a:avLst/>
            </a:prstGeom>
            <a:noFill/>
          </p:spPr>
          <p:txBody>
            <a:bodyPr wrap="square" rtlCol="0">
              <a:spAutoFit/>
            </a:bodyPr>
            <a:lstStyle/>
            <a:p>
              <a:pPr>
                <a:defRPr/>
              </a:pPr>
              <a:r>
                <a:rPr lang="zh-CN" altLang="en-US" sz="2000" dirty="0">
                  <a:solidFill>
                    <a:schemeClr val="accent3"/>
                  </a:solidFill>
                  <a:latin typeface="+mj-ea"/>
                  <a:ea typeface="+mj-ea"/>
                </a:rPr>
                <a:t>标题文字添加</a:t>
              </a:r>
            </a:p>
          </p:txBody>
        </p:sp>
        <p:sp>
          <p:nvSpPr>
            <p:cNvPr id="16" name="矩形 15">
              <a:extLst>
                <a:ext uri="{FF2B5EF4-FFF2-40B4-BE49-F238E27FC236}">
                  <a16:creationId xmlns:a16="http://schemas.microsoft.com/office/drawing/2014/main" id="{53570743-F7E2-5CD2-A0EB-52720D99E4B5}"/>
                </a:ext>
              </a:extLst>
            </p:cNvPr>
            <p:cNvSpPr/>
            <p:nvPr/>
          </p:nvSpPr>
          <p:spPr>
            <a:xfrm>
              <a:off x="8588817" y="4548490"/>
              <a:ext cx="3269362" cy="823495"/>
            </a:xfrm>
            <a:prstGeom prst="rect">
              <a:avLst/>
            </a:prstGeom>
          </p:spPr>
          <p:txBody>
            <a:bodyPr wrap="square">
              <a:spAutoFit/>
            </a:bodyPr>
            <a:lstStyle/>
            <a:p>
              <a:pP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nSpc>
                  <a:spcPct val="150000"/>
                </a:lnSpc>
                <a:defRPr/>
              </a:pPr>
              <a:r>
                <a:rPr lang="zh-CN" altLang="en-US" sz="1100" dirty="0">
                  <a:solidFill>
                    <a:schemeClr val="bg1">
                      <a:lumMod val="50000"/>
                    </a:schemeClr>
                  </a:solidFill>
                  <a:latin typeface="+mn-ea"/>
                </a:rPr>
                <a:t>字体大小。点击此处加入文本内容，可以编辑文本内容字体大小。点击此处加入文本内容</a:t>
              </a:r>
            </a:p>
          </p:txBody>
        </p:sp>
      </p:grpSp>
      <p:grpSp>
        <p:nvGrpSpPr>
          <p:cNvPr id="7" name="组合 6">
            <a:extLst>
              <a:ext uri="{FF2B5EF4-FFF2-40B4-BE49-F238E27FC236}">
                <a16:creationId xmlns:a16="http://schemas.microsoft.com/office/drawing/2014/main" id="{A02F6C65-27CA-71DC-76AC-2473729BC83D}"/>
              </a:ext>
            </a:extLst>
          </p:cNvPr>
          <p:cNvGrpSpPr/>
          <p:nvPr/>
        </p:nvGrpSpPr>
        <p:grpSpPr>
          <a:xfrm>
            <a:off x="804121" y="2174879"/>
            <a:ext cx="3269362" cy="1254392"/>
            <a:chOff x="804121" y="2174879"/>
            <a:chExt cx="3269362" cy="1254392"/>
          </a:xfrm>
        </p:grpSpPr>
        <p:sp>
          <p:nvSpPr>
            <p:cNvPr id="17" name="文本框 16">
              <a:extLst>
                <a:ext uri="{FF2B5EF4-FFF2-40B4-BE49-F238E27FC236}">
                  <a16:creationId xmlns:a16="http://schemas.microsoft.com/office/drawing/2014/main" id="{FD27870D-0E4C-5558-7D43-EEDF35A781DF}"/>
                </a:ext>
              </a:extLst>
            </p:cNvPr>
            <p:cNvSpPr txBox="1"/>
            <p:nvPr/>
          </p:nvSpPr>
          <p:spPr>
            <a:xfrm flipH="1">
              <a:off x="2134408" y="2174879"/>
              <a:ext cx="1930733" cy="400110"/>
            </a:xfrm>
            <a:prstGeom prst="rect">
              <a:avLst/>
            </a:prstGeom>
            <a:noFill/>
          </p:spPr>
          <p:txBody>
            <a:bodyPr wrap="square" rtlCol="0">
              <a:spAutoFit/>
            </a:bodyPr>
            <a:lstStyle/>
            <a:p>
              <a:pPr algn="r">
                <a:defRPr/>
              </a:pPr>
              <a:r>
                <a:rPr lang="zh-CN" altLang="en-US" sz="2000" dirty="0">
                  <a:solidFill>
                    <a:schemeClr val="accent1"/>
                  </a:solidFill>
                  <a:latin typeface="+mj-ea"/>
                  <a:ea typeface="+mj-ea"/>
                </a:rPr>
                <a:t>标题文字添加</a:t>
              </a:r>
            </a:p>
          </p:txBody>
        </p:sp>
        <p:sp>
          <p:nvSpPr>
            <p:cNvPr id="18" name="矩形 17">
              <a:extLst>
                <a:ext uri="{FF2B5EF4-FFF2-40B4-BE49-F238E27FC236}">
                  <a16:creationId xmlns:a16="http://schemas.microsoft.com/office/drawing/2014/main" id="{EA70B612-B2F2-B0C6-B154-FD4BB6961EC1}"/>
                </a:ext>
              </a:extLst>
            </p:cNvPr>
            <p:cNvSpPr/>
            <p:nvPr/>
          </p:nvSpPr>
          <p:spPr>
            <a:xfrm flipH="1">
              <a:off x="804121" y="2605776"/>
              <a:ext cx="3269362" cy="823495"/>
            </a:xfrm>
            <a:prstGeom prst="rect">
              <a:avLst/>
            </a:prstGeom>
          </p:spPr>
          <p:txBody>
            <a:bodyPr wrap="square">
              <a:spAutoFit/>
            </a:bodyPr>
            <a:lstStyle/>
            <a:p>
              <a:pPr algn="r">
                <a:lnSpc>
                  <a:spcPct val="150000"/>
                </a:lnSpc>
                <a:defRPr/>
              </a:pPr>
              <a:r>
                <a:rPr lang="zh-CN" altLang="en-US" sz="1100" dirty="0">
                  <a:solidFill>
                    <a:schemeClr val="bg1">
                      <a:lumMod val="50000"/>
                    </a:schemeClr>
                  </a:solidFill>
                  <a:latin typeface="+mn-ea"/>
                </a:rPr>
                <a:t>点击此处加入文本内容，可以编辑文本内容</a:t>
              </a:r>
              <a:endParaRPr lang="en-US" altLang="zh-CN" sz="1100" dirty="0">
                <a:solidFill>
                  <a:schemeClr val="bg1">
                    <a:lumMod val="50000"/>
                  </a:schemeClr>
                </a:solidFill>
                <a:latin typeface="+mn-ea"/>
              </a:endParaRPr>
            </a:p>
            <a:p>
              <a:pPr algn="r">
                <a:lnSpc>
                  <a:spcPct val="150000"/>
                </a:lnSpc>
                <a:defRPr/>
              </a:pPr>
              <a:r>
                <a:rPr lang="zh-CN" altLang="en-US" sz="1100" dirty="0">
                  <a:solidFill>
                    <a:schemeClr val="bg1">
                      <a:lumMod val="50000"/>
                    </a:schemeClr>
                  </a:solidFill>
                  <a:latin typeface="+mn-ea"/>
                </a:rPr>
                <a:t>字体大小。点击此处加入文本内容，可以编辑文本内容字体大小。点击此处加入文本内容</a:t>
              </a:r>
            </a:p>
          </p:txBody>
        </p:sp>
      </p:grpSp>
      <p:grpSp>
        <p:nvGrpSpPr>
          <p:cNvPr id="25" name="组合 24">
            <a:extLst>
              <a:ext uri="{FF2B5EF4-FFF2-40B4-BE49-F238E27FC236}">
                <a16:creationId xmlns:a16="http://schemas.microsoft.com/office/drawing/2014/main" id="{8250D8E3-A601-175C-4F13-241B59FB42BB}"/>
              </a:ext>
            </a:extLst>
          </p:cNvPr>
          <p:cNvGrpSpPr/>
          <p:nvPr/>
        </p:nvGrpSpPr>
        <p:grpSpPr>
          <a:xfrm>
            <a:off x="3109146" y="1872975"/>
            <a:ext cx="5184576" cy="3744989"/>
            <a:chOff x="3109146" y="1872975"/>
            <a:chExt cx="5184576" cy="3744989"/>
          </a:xfrm>
        </p:grpSpPr>
        <p:sp>
          <p:nvSpPr>
            <p:cNvPr id="6" name="椭圆 5">
              <a:extLst>
                <a:ext uri="{FF2B5EF4-FFF2-40B4-BE49-F238E27FC236}">
                  <a16:creationId xmlns:a16="http://schemas.microsoft.com/office/drawing/2014/main" id="{DD746318-1474-3D0F-19DD-C730BF2CE869}"/>
                </a:ext>
              </a:extLst>
            </p:cNvPr>
            <p:cNvSpPr/>
            <p:nvPr/>
          </p:nvSpPr>
          <p:spPr>
            <a:xfrm>
              <a:off x="5141105" y="4117593"/>
              <a:ext cx="1158747" cy="11587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sym typeface="+mn-lt"/>
              </a:endParaRPr>
            </a:p>
          </p:txBody>
        </p:sp>
        <p:grpSp>
          <p:nvGrpSpPr>
            <p:cNvPr id="10" name="组合 9">
              <a:extLst>
                <a:ext uri="{FF2B5EF4-FFF2-40B4-BE49-F238E27FC236}">
                  <a16:creationId xmlns:a16="http://schemas.microsoft.com/office/drawing/2014/main" id="{2E5A591C-7266-74A2-CD8F-9345935A2424}"/>
                </a:ext>
              </a:extLst>
            </p:cNvPr>
            <p:cNvGrpSpPr/>
            <p:nvPr/>
          </p:nvGrpSpPr>
          <p:grpSpPr>
            <a:xfrm>
              <a:off x="3109146" y="3775968"/>
              <a:ext cx="2591038" cy="1841996"/>
              <a:chOff x="3109146" y="3775968"/>
              <a:chExt cx="2591038" cy="1841996"/>
            </a:xfrm>
          </p:grpSpPr>
          <p:sp>
            <p:nvSpPr>
              <p:cNvPr id="4" name="Oval 5">
                <a:extLst>
                  <a:ext uri="{FF2B5EF4-FFF2-40B4-BE49-F238E27FC236}">
                    <a16:creationId xmlns:a16="http://schemas.microsoft.com/office/drawing/2014/main" id="{00F08275-5A80-7B7D-727C-1EF001E88EBB}"/>
                  </a:ext>
                </a:extLst>
              </p:cNvPr>
              <p:cNvSpPr>
                <a:spLocks noChangeArrowheads="1"/>
              </p:cNvSpPr>
              <p:nvPr/>
            </p:nvSpPr>
            <p:spPr bwMode="auto">
              <a:xfrm>
                <a:off x="3109146" y="3775968"/>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19" name="文本框 18">
                <a:extLst>
                  <a:ext uri="{FF2B5EF4-FFF2-40B4-BE49-F238E27FC236}">
                    <a16:creationId xmlns:a16="http://schemas.microsoft.com/office/drawing/2014/main" id="{5971077B-CB0F-2D20-1F0E-579A0AB2F05E}"/>
                  </a:ext>
                </a:extLst>
              </p:cNvPr>
              <p:cNvSpPr txBox="1"/>
              <p:nvPr/>
            </p:nvSpPr>
            <p:spPr>
              <a:xfrm>
                <a:off x="3962251" y="4343023"/>
                <a:ext cx="951019" cy="707886"/>
              </a:xfrm>
              <a:prstGeom prst="rect">
                <a:avLst/>
              </a:prstGeom>
              <a:noFill/>
            </p:spPr>
            <p:txBody>
              <a:bodyPr wrap="square" rtlCol="0">
                <a:spAutoFit/>
              </a:bodyPr>
              <a:lstStyle/>
              <a:p>
                <a:r>
                  <a:rPr lang="en-US" altLang="zh-CN" sz="4000" dirty="0">
                    <a:solidFill>
                      <a:schemeClr val="accent1"/>
                    </a:solidFill>
                    <a:latin typeface="+mj-ea"/>
                    <a:ea typeface="+mj-ea"/>
                  </a:rPr>
                  <a:t>01</a:t>
                </a:r>
                <a:endParaRPr lang="zh-CN" altLang="en-US" sz="4000" dirty="0">
                  <a:solidFill>
                    <a:schemeClr val="accent1"/>
                  </a:solidFill>
                  <a:latin typeface="+mj-ea"/>
                  <a:ea typeface="+mj-ea"/>
                </a:endParaRPr>
              </a:p>
            </p:txBody>
          </p:sp>
        </p:grpSp>
        <p:grpSp>
          <p:nvGrpSpPr>
            <p:cNvPr id="23" name="组合 22">
              <a:extLst>
                <a:ext uri="{FF2B5EF4-FFF2-40B4-BE49-F238E27FC236}">
                  <a16:creationId xmlns:a16="http://schemas.microsoft.com/office/drawing/2014/main" id="{18B0F0D4-8E51-754F-856D-3F9D44F6DAE8}"/>
                </a:ext>
              </a:extLst>
            </p:cNvPr>
            <p:cNvGrpSpPr/>
            <p:nvPr/>
          </p:nvGrpSpPr>
          <p:grpSpPr>
            <a:xfrm>
              <a:off x="4779186" y="1872975"/>
              <a:ext cx="1841996" cy="2591038"/>
              <a:chOff x="4779186" y="1872975"/>
              <a:chExt cx="1841996" cy="2591038"/>
            </a:xfrm>
          </p:grpSpPr>
          <p:sp>
            <p:nvSpPr>
              <p:cNvPr id="5" name="Oval 5">
                <a:extLst>
                  <a:ext uri="{FF2B5EF4-FFF2-40B4-BE49-F238E27FC236}">
                    <a16:creationId xmlns:a16="http://schemas.microsoft.com/office/drawing/2014/main" id="{A36535AB-0D50-C383-FB21-A6CF86BC40DC}"/>
                  </a:ext>
                </a:extLst>
              </p:cNvPr>
              <p:cNvSpPr>
                <a:spLocks noChangeArrowheads="1"/>
              </p:cNvSpPr>
              <p:nvPr/>
            </p:nvSpPr>
            <p:spPr bwMode="auto">
              <a:xfrm rot="5400000">
                <a:off x="4404665" y="2247496"/>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0" name="文本框 19">
                <a:extLst>
                  <a:ext uri="{FF2B5EF4-FFF2-40B4-BE49-F238E27FC236}">
                    <a16:creationId xmlns:a16="http://schemas.microsoft.com/office/drawing/2014/main" id="{3B7440C6-F2CE-147E-3BB3-A81EF96D6112}"/>
                  </a:ext>
                </a:extLst>
              </p:cNvPr>
              <p:cNvSpPr txBox="1"/>
              <p:nvPr/>
            </p:nvSpPr>
            <p:spPr>
              <a:xfrm>
                <a:off x="5319259" y="2848242"/>
                <a:ext cx="951019" cy="707886"/>
              </a:xfrm>
              <a:prstGeom prst="rect">
                <a:avLst/>
              </a:prstGeom>
              <a:noFill/>
            </p:spPr>
            <p:txBody>
              <a:bodyPr wrap="square" rtlCol="0">
                <a:spAutoFit/>
              </a:bodyPr>
              <a:lstStyle/>
              <a:p>
                <a:r>
                  <a:rPr lang="en-US" altLang="zh-CN" sz="4000" dirty="0">
                    <a:solidFill>
                      <a:schemeClr val="bg1">
                        <a:lumMod val="50000"/>
                      </a:schemeClr>
                    </a:solidFill>
                    <a:latin typeface="+mj-ea"/>
                    <a:ea typeface="+mj-ea"/>
                  </a:rPr>
                  <a:t>02</a:t>
                </a:r>
                <a:endParaRPr lang="zh-CN" altLang="en-US" sz="4000" dirty="0">
                  <a:solidFill>
                    <a:schemeClr val="bg1">
                      <a:lumMod val="50000"/>
                    </a:schemeClr>
                  </a:solidFill>
                  <a:latin typeface="+mj-ea"/>
                  <a:ea typeface="+mj-ea"/>
                </a:endParaRPr>
              </a:p>
            </p:txBody>
          </p:sp>
        </p:grpSp>
        <p:grpSp>
          <p:nvGrpSpPr>
            <p:cNvPr id="24" name="组合 23">
              <a:extLst>
                <a:ext uri="{FF2B5EF4-FFF2-40B4-BE49-F238E27FC236}">
                  <a16:creationId xmlns:a16="http://schemas.microsoft.com/office/drawing/2014/main" id="{990E0914-EE83-C601-9FEF-7AA503B90997}"/>
                </a:ext>
              </a:extLst>
            </p:cNvPr>
            <p:cNvGrpSpPr/>
            <p:nvPr/>
          </p:nvGrpSpPr>
          <p:grpSpPr>
            <a:xfrm>
              <a:off x="5702684" y="3775968"/>
              <a:ext cx="2591038" cy="1841996"/>
              <a:chOff x="5702684" y="3775968"/>
              <a:chExt cx="2591038" cy="1841996"/>
            </a:xfrm>
          </p:grpSpPr>
          <p:sp>
            <p:nvSpPr>
              <p:cNvPr id="3" name="Oval 5">
                <a:extLst>
                  <a:ext uri="{FF2B5EF4-FFF2-40B4-BE49-F238E27FC236}">
                    <a16:creationId xmlns:a16="http://schemas.microsoft.com/office/drawing/2014/main" id="{48B6FE9E-ECCF-004A-D96E-8D4EBBA9776E}"/>
                  </a:ext>
                </a:extLst>
              </p:cNvPr>
              <p:cNvSpPr>
                <a:spLocks noChangeArrowheads="1"/>
              </p:cNvSpPr>
              <p:nvPr/>
            </p:nvSpPr>
            <p:spPr bwMode="auto">
              <a:xfrm>
                <a:off x="5702684" y="3775968"/>
                <a:ext cx="2591038" cy="1841996"/>
              </a:xfrm>
              <a:custGeom>
                <a:avLst/>
                <a:gdLst>
                  <a:gd name="connsiteX0" fmla="*/ 0 w 3059112"/>
                  <a:gd name="connsiteY0" fmla="*/ 1087438 h 2174875"/>
                  <a:gd name="connsiteX1" fmla="*/ 1529556 w 3059112"/>
                  <a:gd name="connsiteY1" fmla="*/ 0 h 2174875"/>
                  <a:gd name="connsiteX2" fmla="*/ 3059112 w 3059112"/>
                  <a:gd name="connsiteY2" fmla="*/ 1087438 h 2174875"/>
                  <a:gd name="connsiteX3" fmla="*/ 1529556 w 3059112"/>
                  <a:gd name="connsiteY3" fmla="*/ 2174876 h 2174875"/>
                  <a:gd name="connsiteX4" fmla="*/ 0 w 3059112"/>
                  <a:gd name="connsiteY4" fmla="*/ 1087438 h 2174875"/>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 name="connsiteX0" fmla="*/ 170 w 3059282"/>
                  <a:gd name="connsiteY0" fmla="*/ 1087438 h 2174876"/>
                  <a:gd name="connsiteX1" fmla="*/ 1529726 w 3059282"/>
                  <a:gd name="connsiteY1" fmla="*/ 0 h 2174876"/>
                  <a:gd name="connsiteX2" fmla="*/ 3059282 w 3059282"/>
                  <a:gd name="connsiteY2" fmla="*/ 1087438 h 2174876"/>
                  <a:gd name="connsiteX3" fmla="*/ 1529726 w 3059282"/>
                  <a:gd name="connsiteY3" fmla="*/ 2174876 h 2174876"/>
                  <a:gd name="connsiteX4" fmla="*/ 170 w 3059282"/>
                  <a:gd name="connsiteY4" fmla="*/ 1087438 h 217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282" h="2174876">
                    <a:moveTo>
                      <a:pt x="170" y="1087438"/>
                    </a:moveTo>
                    <a:cubicBezTo>
                      <a:pt x="12870" y="1102813"/>
                      <a:pt x="684976" y="0"/>
                      <a:pt x="1529726" y="0"/>
                    </a:cubicBezTo>
                    <a:cubicBezTo>
                      <a:pt x="2374476" y="0"/>
                      <a:pt x="3059282" y="1090113"/>
                      <a:pt x="3059282" y="1087438"/>
                    </a:cubicBezTo>
                    <a:cubicBezTo>
                      <a:pt x="3059282" y="1084763"/>
                      <a:pt x="2374476" y="2174876"/>
                      <a:pt x="1529726" y="2174876"/>
                    </a:cubicBezTo>
                    <a:cubicBezTo>
                      <a:pt x="684976" y="2174876"/>
                      <a:pt x="-12530" y="1072063"/>
                      <a:pt x="170" y="1087438"/>
                    </a:cubicBezTo>
                    <a:close/>
                  </a:path>
                </a:pathLst>
              </a:custGeom>
              <a:noFill/>
              <a:ln w="6350" cap="flat" cmpd="sng" algn="ctr">
                <a:solidFill>
                  <a:sysClr val="windowText" lastClr="000000">
                    <a:lumMod val="75000"/>
                    <a:lumOff val="25000"/>
                  </a:sysClr>
                </a:solidFill>
                <a:prstDash val="solid"/>
                <a:miter lim="800000"/>
                <a:tailEnd type="diamo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black"/>
                  </a:solidFill>
                  <a:effectLst/>
                  <a:uLnTx/>
                  <a:uFillTx/>
                  <a:latin typeface="思源黑体 CN Bold"/>
                  <a:ea typeface="思源黑体 CN Light"/>
                  <a:cs typeface="+mn-ea"/>
                  <a:sym typeface="+mn-lt"/>
                </a:endParaRPr>
              </a:p>
            </p:txBody>
          </p:sp>
          <p:sp>
            <p:nvSpPr>
              <p:cNvPr id="21" name="文本框 20">
                <a:extLst>
                  <a:ext uri="{FF2B5EF4-FFF2-40B4-BE49-F238E27FC236}">
                    <a16:creationId xmlns:a16="http://schemas.microsoft.com/office/drawing/2014/main" id="{2442053E-3588-EA8B-7CF4-983CB9F8C871}"/>
                  </a:ext>
                </a:extLst>
              </p:cNvPr>
              <p:cNvSpPr txBox="1"/>
              <p:nvPr/>
            </p:nvSpPr>
            <p:spPr>
              <a:xfrm>
                <a:off x="6667097" y="4338728"/>
                <a:ext cx="951019" cy="707886"/>
              </a:xfrm>
              <a:prstGeom prst="rect">
                <a:avLst/>
              </a:prstGeom>
              <a:noFill/>
            </p:spPr>
            <p:txBody>
              <a:bodyPr wrap="square" rtlCol="0">
                <a:spAutoFit/>
              </a:bodyPr>
              <a:lstStyle/>
              <a:p>
                <a:r>
                  <a:rPr lang="en-US" altLang="zh-CN" sz="4000" dirty="0">
                    <a:solidFill>
                      <a:schemeClr val="accent2"/>
                    </a:solidFill>
                    <a:latin typeface="+mj-ea"/>
                    <a:ea typeface="+mj-ea"/>
                  </a:rPr>
                  <a:t>03</a:t>
                </a:r>
                <a:endParaRPr lang="zh-CN" altLang="en-US" sz="4000" dirty="0">
                  <a:solidFill>
                    <a:schemeClr val="accent2"/>
                  </a:solidFill>
                  <a:latin typeface="+mj-ea"/>
                  <a:ea typeface="+mj-ea"/>
                </a:endParaRPr>
              </a:p>
            </p:txBody>
          </p:sp>
        </p:grpSp>
      </p:grpSp>
    </p:spTree>
    <p:extLst>
      <p:ext uri="{BB962C8B-B14F-4D97-AF65-F5344CB8AC3E}">
        <p14:creationId xmlns:p14="http://schemas.microsoft.com/office/powerpoint/2010/main" val="4060122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75071B6-A550-258B-8223-F2252C18FE70}"/>
              </a:ext>
            </a:extLst>
          </p:cNvPr>
          <p:cNvSpPr>
            <a:spLocks noGrp="1"/>
          </p:cNvSpPr>
          <p:nvPr>
            <p:ph type="body" sz="quarter" idx="13"/>
          </p:nvPr>
        </p:nvSpPr>
        <p:spPr/>
        <p:txBody>
          <a:bodyPr>
            <a:normAutofit fontScale="92500" lnSpcReduction="10000"/>
          </a:bodyPr>
          <a:lstStyle/>
          <a:p>
            <a:r>
              <a:rPr lang="zh-CN" altLang="en-US" dirty="0"/>
              <a:t>结构规划</a:t>
            </a:r>
          </a:p>
        </p:txBody>
      </p:sp>
      <p:grpSp>
        <p:nvGrpSpPr>
          <p:cNvPr id="14" name="组合 13">
            <a:extLst>
              <a:ext uri="{FF2B5EF4-FFF2-40B4-BE49-F238E27FC236}">
                <a16:creationId xmlns:a16="http://schemas.microsoft.com/office/drawing/2014/main" id="{2ADE0DF4-25DA-7ECD-AFFA-270CE04DFE3B}"/>
              </a:ext>
            </a:extLst>
          </p:cNvPr>
          <p:cNvGrpSpPr/>
          <p:nvPr/>
        </p:nvGrpSpPr>
        <p:grpSpPr>
          <a:xfrm>
            <a:off x="884276" y="1722753"/>
            <a:ext cx="2296627" cy="3239359"/>
            <a:chOff x="884276" y="1722753"/>
            <a:chExt cx="2296627" cy="3239359"/>
          </a:xfrm>
        </p:grpSpPr>
        <p:grpSp>
          <p:nvGrpSpPr>
            <p:cNvPr id="4" name="组合 3">
              <a:extLst>
                <a:ext uri="{FF2B5EF4-FFF2-40B4-BE49-F238E27FC236}">
                  <a16:creationId xmlns:a16="http://schemas.microsoft.com/office/drawing/2014/main" id="{E4E336EA-9742-7B88-C39E-8AE9945EFF56}"/>
                </a:ext>
              </a:extLst>
            </p:cNvPr>
            <p:cNvGrpSpPr/>
            <p:nvPr/>
          </p:nvGrpSpPr>
          <p:grpSpPr>
            <a:xfrm>
              <a:off x="884276" y="3406597"/>
              <a:ext cx="2296627" cy="1555515"/>
              <a:chOff x="884276" y="3406597"/>
              <a:chExt cx="2296627" cy="1555515"/>
            </a:xfrm>
          </p:grpSpPr>
          <p:sp>
            <p:nvSpPr>
              <p:cNvPr id="23" name="Rectangle 16">
                <a:extLst>
                  <a:ext uri="{FF2B5EF4-FFF2-40B4-BE49-F238E27FC236}">
                    <a16:creationId xmlns:a16="http://schemas.microsoft.com/office/drawing/2014/main" id="{B7EA7AEE-8521-A424-182A-8E45FA58C655}"/>
                  </a:ext>
                </a:extLst>
              </p:cNvPr>
              <p:cNvSpPr/>
              <p:nvPr/>
            </p:nvSpPr>
            <p:spPr>
              <a:xfrm flipH="1">
                <a:off x="884276" y="3880469"/>
                <a:ext cx="2296627" cy="108164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rPr>
                  <a:t>单击此处键入文本单击此处键入文本单击此处键入文本单击此处键入文本单击此处键入文本单击此处键入</a:t>
                </a:r>
                <a:endParaRPr kumimoji="0" lang="en-US" altLang="zh-CN"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endParaRPr>
              </a:p>
            </p:txBody>
          </p:sp>
          <p:sp>
            <p:nvSpPr>
              <p:cNvPr id="24" name="Title 11">
                <a:extLst>
                  <a:ext uri="{FF2B5EF4-FFF2-40B4-BE49-F238E27FC236}">
                    <a16:creationId xmlns:a16="http://schemas.microsoft.com/office/drawing/2014/main" id="{93F8207C-8BCB-A6DC-5C25-96FECC2D084A}"/>
                  </a:ext>
                </a:extLst>
              </p:cNvPr>
              <p:cNvSpPr txBox="1">
                <a:spLocks/>
              </p:cNvSpPr>
              <p:nvPr/>
            </p:nvSpPr>
            <p:spPr>
              <a:xfrm flipH="1">
                <a:off x="1171200" y="3406597"/>
                <a:ext cx="1756589"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accent1"/>
                    </a:solidFill>
                    <a:effectLst/>
                    <a:uLnTx/>
                    <a:uFillTx/>
                    <a:latin typeface="+mj-ea"/>
                    <a:ea typeface="+mj-ea"/>
                  </a:rPr>
                  <a:t>标题文字添加</a:t>
                </a:r>
                <a:endParaRPr kumimoji="0" lang="en-US" sz="2000" b="0" i="0" u="none" strike="noStrike" kern="0" cap="none" spc="0" normalizeH="0" baseline="0" noProof="0" dirty="0">
                  <a:ln>
                    <a:noFill/>
                  </a:ln>
                  <a:solidFill>
                    <a:schemeClr val="accent1"/>
                  </a:solidFill>
                  <a:effectLst/>
                  <a:uLnTx/>
                  <a:uFillTx/>
                  <a:latin typeface="+mj-ea"/>
                  <a:ea typeface="+mj-ea"/>
                </a:endParaRPr>
              </a:p>
            </p:txBody>
          </p:sp>
        </p:grpSp>
        <p:grpSp>
          <p:nvGrpSpPr>
            <p:cNvPr id="10" name="组合 9">
              <a:extLst>
                <a:ext uri="{FF2B5EF4-FFF2-40B4-BE49-F238E27FC236}">
                  <a16:creationId xmlns:a16="http://schemas.microsoft.com/office/drawing/2014/main" id="{C511450E-2386-B563-AA41-8CE20720A691}"/>
                </a:ext>
              </a:extLst>
            </p:cNvPr>
            <p:cNvGrpSpPr/>
            <p:nvPr/>
          </p:nvGrpSpPr>
          <p:grpSpPr>
            <a:xfrm>
              <a:off x="1284083" y="1722753"/>
              <a:ext cx="1497012" cy="1497013"/>
              <a:chOff x="1284083" y="1722753"/>
              <a:chExt cx="1497012" cy="1497013"/>
            </a:xfrm>
          </p:grpSpPr>
          <p:sp>
            <p:nvSpPr>
              <p:cNvPr id="3" name="Oval 5">
                <a:extLst>
                  <a:ext uri="{FF2B5EF4-FFF2-40B4-BE49-F238E27FC236}">
                    <a16:creationId xmlns:a16="http://schemas.microsoft.com/office/drawing/2014/main" id="{A054CBB7-78FE-CA90-1BE3-6BD3063E5B89}"/>
                  </a:ext>
                </a:extLst>
              </p:cNvPr>
              <p:cNvSpPr>
                <a:spLocks noChangeArrowheads="1"/>
              </p:cNvSpPr>
              <p:nvPr/>
            </p:nvSpPr>
            <p:spPr bwMode="auto">
              <a:xfrm>
                <a:off x="1284083" y="1722753"/>
                <a:ext cx="1497012" cy="14970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pic>
            <p:nvPicPr>
              <p:cNvPr id="61" name="图片 60" descr="图标&#10;&#10;描述已自动生成">
                <a:extLst>
                  <a:ext uri="{FF2B5EF4-FFF2-40B4-BE49-F238E27FC236}">
                    <a16:creationId xmlns:a16="http://schemas.microsoft.com/office/drawing/2014/main" id="{75328644-F334-4325-8D93-74057BA3C5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89600" y="2135410"/>
                <a:ext cx="696806" cy="578262"/>
              </a:xfrm>
              <a:prstGeom prst="rect">
                <a:avLst/>
              </a:prstGeom>
            </p:spPr>
          </p:pic>
        </p:grpSp>
      </p:grpSp>
      <p:grpSp>
        <p:nvGrpSpPr>
          <p:cNvPr id="16" name="组合 15">
            <a:extLst>
              <a:ext uri="{FF2B5EF4-FFF2-40B4-BE49-F238E27FC236}">
                <a16:creationId xmlns:a16="http://schemas.microsoft.com/office/drawing/2014/main" id="{0B49F71F-E028-730E-BA9F-89FD10A8A4BC}"/>
              </a:ext>
            </a:extLst>
          </p:cNvPr>
          <p:cNvGrpSpPr/>
          <p:nvPr/>
        </p:nvGrpSpPr>
        <p:grpSpPr>
          <a:xfrm>
            <a:off x="6302156" y="1722753"/>
            <a:ext cx="2296627" cy="3239359"/>
            <a:chOff x="6302156" y="1722753"/>
            <a:chExt cx="2296627" cy="3239359"/>
          </a:xfrm>
        </p:grpSpPr>
        <p:grpSp>
          <p:nvGrpSpPr>
            <p:cNvPr id="6" name="组合 5">
              <a:extLst>
                <a:ext uri="{FF2B5EF4-FFF2-40B4-BE49-F238E27FC236}">
                  <a16:creationId xmlns:a16="http://schemas.microsoft.com/office/drawing/2014/main" id="{488868AB-C4C2-8B45-BA22-811AAB2A0644}"/>
                </a:ext>
              </a:extLst>
            </p:cNvPr>
            <p:cNvGrpSpPr/>
            <p:nvPr/>
          </p:nvGrpSpPr>
          <p:grpSpPr>
            <a:xfrm>
              <a:off x="6302156" y="3491910"/>
              <a:ext cx="2296627" cy="1470202"/>
              <a:chOff x="6302156" y="3491910"/>
              <a:chExt cx="2296627" cy="1470202"/>
            </a:xfrm>
          </p:grpSpPr>
          <p:sp>
            <p:nvSpPr>
              <p:cNvPr id="45" name="Rectangle 16">
                <a:extLst>
                  <a:ext uri="{FF2B5EF4-FFF2-40B4-BE49-F238E27FC236}">
                    <a16:creationId xmlns:a16="http://schemas.microsoft.com/office/drawing/2014/main" id="{A0EDAC7C-E0A9-4F9D-14A0-4419EF133344}"/>
                  </a:ext>
                </a:extLst>
              </p:cNvPr>
              <p:cNvSpPr/>
              <p:nvPr/>
            </p:nvSpPr>
            <p:spPr>
              <a:xfrm flipH="1">
                <a:off x="6302156" y="3880469"/>
                <a:ext cx="2296627" cy="108164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rPr>
                  <a:t>单击此处键入文本单击此处键入文本单击此处键入文本单击此处键入文本单击此处键入文本单击此处键入</a:t>
                </a:r>
                <a:endParaRPr kumimoji="0" lang="en-US" altLang="zh-CN"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endParaRPr>
              </a:p>
            </p:txBody>
          </p:sp>
          <p:sp>
            <p:nvSpPr>
              <p:cNvPr id="46" name="Title 11">
                <a:extLst>
                  <a:ext uri="{FF2B5EF4-FFF2-40B4-BE49-F238E27FC236}">
                    <a16:creationId xmlns:a16="http://schemas.microsoft.com/office/drawing/2014/main" id="{AF2037A0-2996-6E05-BFB9-821C5C23B814}"/>
                  </a:ext>
                </a:extLst>
              </p:cNvPr>
              <p:cNvSpPr txBox="1">
                <a:spLocks/>
              </p:cNvSpPr>
              <p:nvPr/>
            </p:nvSpPr>
            <p:spPr>
              <a:xfrm flipH="1">
                <a:off x="6589081" y="3491910"/>
                <a:ext cx="1813731"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accent1"/>
                    </a:solidFill>
                    <a:effectLst/>
                    <a:uLnTx/>
                    <a:uFillTx/>
                    <a:latin typeface="+mj-ea"/>
                    <a:ea typeface="+mj-ea"/>
                  </a:rPr>
                  <a:t>标题文字添加</a:t>
                </a:r>
                <a:endParaRPr kumimoji="0" lang="en-US" sz="2000" b="0" i="0" u="none" strike="noStrike" kern="0" cap="none" spc="0" normalizeH="0" baseline="0" noProof="0" dirty="0">
                  <a:ln>
                    <a:noFill/>
                  </a:ln>
                  <a:solidFill>
                    <a:schemeClr val="accent1"/>
                  </a:solidFill>
                  <a:effectLst/>
                  <a:uLnTx/>
                  <a:uFillTx/>
                  <a:latin typeface="+mj-ea"/>
                  <a:ea typeface="+mj-ea"/>
                </a:endParaRPr>
              </a:p>
            </p:txBody>
          </p:sp>
        </p:grpSp>
        <p:grpSp>
          <p:nvGrpSpPr>
            <p:cNvPr id="12" name="组合 11">
              <a:extLst>
                <a:ext uri="{FF2B5EF4-FFF2-40B4-BE49-F238E27FC236}">
                  <a16:creationId xmlns:a16="http://schemas.microsoft.com/office/drawing/2014/main" id="{162567B7-8253-AE57-3834-F36FF719462A}"/>
                </a:ext>
              </a:extLst>
            </p:cNvPr>
            <p:cNvGrpSpPr/>
            <p:nvPr/>
          </p:nvGrpSpPr>
          <p:grpSpPr>
            <a:xfrm>
              <a:off x="6701169" y="1722753"/>
              <a:ext cx="1498600" cy="1498600"/>
              <a:chOff x="6701169" y="1722753"/>
              <a:chExt cx="1498600" cy="1498600"/>
            </a:xfrm>
          </p:grpSpPr>
          <p:sp>
            <p:nvSpPr>
              <p:cNvPr id="39" name="Oval 103">
                <a:extLst>
                  <a:ext uri="{FF2B5EF4-FFF2-40B4-BE49-F238E27FC236}">
                    <a16:creationId xmlns:a16="http://schemas.microsoft.com/office/drawing/2014/main" id="{B8BACD45-DC27-9640-ED4F-7D08334F45DE}"/>
                  </a:ext>
                </a:extLst>
              </p:cNvPr>
              <p:cNvSpPr>
                <a:spLocks noChangeArrowheads="1"/>
              </p:cNvSpPr>
              <p:nvPr/>
            </p:nvSpPr>
            <p:spPr bwMode="auto">
              <a:xfrm>
                <a:off x="6701169" y="1722753"/>
                <a:ext cx="1498600" cy="149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sz="1100">
                  <a:gradFill>
                    <a:gsLst>
                      <a:gs pos="100000">
                        <a:srgbClr val="1C46F2"/>
                      </a:gs>
                      <a:gs pos="0">
                        <a:srgbClr val="00B0F0"/>
                      </a:gs>
                    </a:gsLst>
                    <a:lin ang="2700000" scaled="1"/>
                  </a:gradFill>
                  <a:latin typeface="字体圈欣意冠黑体" panose="00000500000000000000" pitchFamily="2" charset="-122"/>
                  <a:ea typeface="字体圈欣意冠黑体" panose="00000500000000000000" pitchFamily="2" charset="-122"/>
                </a:endParaRPr>
              </a:p>
            </p:txBody>
          </p:sp>
          <p:pic>
            <p:nvPicPr>
              <p:cNvPr id="64" name="图形 63">
                <a:extLst>
                  <a:ext uri="{FF2B5EF4-FFF2-40B4-BE49-F238E27FC236}">
                    <a16:creationId xmlns:a16="http://schemas.microsoft.com/office/drawing/2014/main" id="{AF7D5086-8969-9C75-8A20-B2413547B68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061669" y="1936072"/>
                <a:ext cx="777600" cy="777600"/>
              </a:xfrm>
              <a:prstGeom prst="rect">
                <a:avLst/>
              </a:prstGeom>
            </p:spPr>
          </p:pic>
        </p:grpSp>
      </p:grpSp>
      <p:grpSp>
        <p:nvGrpSpPr>
          <p:cNvPr id="15" name="组合 14">
            <a:extLst>
              <a:ext uri="{FF2B5EF4-FFF2-40B4-BE49-F238E27FC236}">
                <a16:creationId xmlns:a16="http://schemas.microsoft.com/office/drawing/2014/main" id="{7B3B71BF-ACFE-ED51-F90C-CD0BABD02F32}"/>
              </a:ext>
            </a:extLst>
          </p:cNvPr>
          <p:cNvGrpSpPr/>
          <p:nvPr/>
        </p:nvGrpSpPr>
        <p:grpSpPr>
          <a:xfrm>
            <a:off x="3593216" y="2833268"/>
            <a:ext cx="2296627" cy="3239359"/>
            <a:chOff x="3593216" y="2833268"/>
            <a:chExt cx="2296627" cy="3239359"/>
          </a:xfrm>
        </p:grpSpPr>
        <p:grpSp>
          <p:nvGrpSpPr>
            <p:cNvPr id="5" name="组合 4">
              <a:extLst>
                <a:ext uri="{FF2B5EF4-FFF2-40B4-BE49-F238E27FC236}">
                  <a16:creationId xmlns:a16="http://schemas.microsoft.com/office/drawing/2014/main" id="{F868AF8A-4EEF-888F-8C08-32A67B1AC8AA}"/>
                </a:ext>
              </a:extLst>
            </p:cNvPr>
            <p:cNvGrpSpPr/>
            <p:nvPr/>
          </p:nvGrpSpPr>
          <p:grpSpPr>
            <a:xfrm>
              <a:off x="3593216" y="4602425"/>
              <a:ext cx="2296627" cy="1470202"/>
              <a:chOff x="3593216" y="4602425"/>
              <a:chExt cx="2296627" cy="1470202"/>
            </a:xfrm>
          </p:grpSpPr>
          <p:sp>
            <p:nvSpPr>
              <p:cNvPr id="37" name="Rectangle 16">
                <a:extLst>
                  <a:ext uri="{FF2B5EF4-FFF2-40B4-BE49-F238E27FC236}">
                    <a16:creationId xmlns:a16="http://schemas.microsoft.com/office/drawing/2014/main" id="{8380E052-5BED-5E35-AFBE-DDF45B50AE58}"/>
                  </a:ext>
                </a:extLst>
              </p:cNvPr>
              <p:cNvSpPr/>
              <p:nvPr/>
            </p:nvSpPr>
            <p:spPr>
              <a:xfrm flipH="1">
                <a:off x="3593216" y="4990984"/>
                <a:ext cx="2296627" cy="108164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rPr>
                  <a:t>单击此处键入文本单击此处键入文本单击此处键入文本单击此处键入文本单击此处键入文本单击此处键入</a:t>
                </a:r>
                <a:endParaRPr kumimoji="0" lang="en-US" altLang="zh-CN"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endParaRPr>
              </a:p>
            </p:txBody>
          </p:sp>
          <p:sp>
            <p:nvSpPr>
              <p:cNvPr id="38" name="Title 11">
                <a:extLst>
                  <a:ext uri="{FF2B5EF4-FFF2-40B4-BE49-F238E27FC236}">
                    <a16:creationId xmlns:a16="http://schemas.microsoft.com/office/drawing/2014/main" id="{490CED68-E6CD-6F61-77F7-1EC7222F804E}"/>
                  </a:ext>
                </a:extLst>
              </p:cNvPr>
              <p:cNvSpPr txBox="1">
                <a:spLocks/>
              </p:cNvSpPr>
              <p:nvPr/>
            </p:nvSpPr>
            <p:spPr>
              <a:xfrm flipH="1">
                <a:off x="3880141" y="4602425"/>
                <a:ext cx="1813731"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mj-ea"/>
                    <a:ea typeface="+mj-ea"/>
                  </a:rPr>
                  <a:t>标题文字添加</a:t>
                </a:r>
                <a:endParaRPr kumimoji="0" lang="en-US" sz="2000" b="0" i="0" u="none" strike="noStrike" kern="0" cap="none" spc="0" normalizeH="0" baseline="0" noProof="0" dirty="0">
                  <a:ln>
                    <a:noFill/>
                  </a:ln>
                  <a:solidFill>
                    <a:srgbClr val="747474"/>
                  </a:solidFill>
                  <a:effectLst/>
                  <a:uLnTx/>
                  <a:uFillTx/>
                  <a:latin typeface="+mj-ea"/>
                  <a:ea typeface="+mj-ea"/>
                </a:endParaRPr>
              </a:p>
            </p:txBody>
          </p:sp>
        </p:grpSp>
        <p:grpSp>
          <p:nvGrpSpPr>
            <p:cNvPr id="11" name="组合 10">
              <a:extLst>
                <a:ext uri="{FF2B5EF4-FFF2-40B4-BE49-F238E27FC236}">
                  <a16:creationId xmlns:a16="http://schemas.microsoft.com/office/drawing/2014/main" id="{95C07AE0-DD31-BFD2-3A7F-5EBF24D7D15A}"/>
                </a:ext>
              </a:extLst>
            </p:cNvPr>
            <p:cNvGrpSpPr/>
            <p:nvPr/>
          </p:nvGrpSpPr>
          <p:grpSpPr>
            <a:xfrm>
              <a:off x="3993023" y="2833268"/>
              <a:ext cx="1497012" cy="1497013"/>
              <a:chOff x="3993023" y="2833268"/>
              <a:chExt cx="1497012" cy="1497013"/>
            </a:xfrm>
          </p:grpSpPr>
          <p:sp>
            <p:nvSpPr>
              <p:cNvPr id="25" name="Oval 42">
                <a:extLst>
                  <a:ext uri="{FF2B5EF4-FFF2-40B4-BE49-F238E27FC236}">
                    <a16:creationId xmlns:a16="http://schemas.microsoft.com/office/drawing/2014/main" id="{77086A2D-EC23-20E6-58EF-A2161B8E4E2C}"/>
                  </a:ext>
                </a:extLst>
              </p:cNvPr>
              <p:cNvSpPr>
                <a:spLocks noChangeArrowheads="1"/>
              </p:cNvSpPr>
              <p:nvPr/>
            </p:nvSpPr>
            <p:spPr bwMode="auto">
              <a:xfrm>
                <a:off x="3993023" y="2833268"/>
                <a:ext cx="1497012" cy="1497013"/>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pic>
            <p:nvPicPr>
              <p:cNvPr id="66" name="图形 65">
                <a:extLst>
                  <a:ext uri="{FF2B5EF4-FFF2-40B4-BE49-F238E27FC236}">
                    <a16:creationId xmlns:a16="http://schemas.microsoft.com/office/drawing/2014/main" id="{3F7E4CE1-A4CA-A742-02AB-16BB4221EF7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143291" y="3020099"/>
                <a:ext cx="1179208" cy="1179208"/>
              </a:xfrm>
              <a:prstGeom prst="rect">
                <a:avLst/>
              </a:prstGeom>
            </p:spPr>
          </p:pic>
        </p:grpSp>
      </p:grpSp>
      <p:grpSp>
        <p:nvGrpSpPr>
          <p:cNvPr id="17" name="组合 16">
            <a:extLst>
              <a:ext uri="{FF2B5EF4-FFF2-40B4-BE49-F238E27FC236}">
                <a16:creationId xmlns:a16="http://schemas.microsoft.com/office/drawing/2014/main" id="{1AA2C5D4-4AE9-4CEA-FA33-4A81DFB2B91D}"/>
              </a:ext>
            </a:extLst>
          </p:cNvPr>
          <p:cNvGrpSpPr/>
          <p:nvPr/>
        </p:nvGrpSpPr>
        <p:grpSpPr>
          <a:xfrm>
            <a:off x="9011097" y="2833268"/>
            <a:ext cx="2296627" cy="3239359"/>
            <a:chOff x="9011097" y="2833268"/>
            <a:chExt cx="2296627" cy="3239359"/>
          </a:xfrm>
        </p:grpSpPr>
        <p:grpSp>
          <p:nvGrpSpPr>
            <p:cNvPr id="7" name="组合 6">
              <a:extLst>
                <a:ext uri="{FF2B5EF4-FFF2-40B4-BE49-F238E27FC236}">
                  <a16:creationId xmlns:a16="http://schemas.microsoft.com/office/drawing/2014/main" id="{1BEBE8C9-BE90-2605-9FBF-29C4E6066971}"/>
                </a:ext>
              </a:extLst>
            </p:cNvPr>
            <p:cNvGrpSpPr/>
            <p:nvPr/>
          </p:nvGrpSpPr>
          <p:grpSpPr>
            <a:xfrm>
              <a:off x="9011097" y="4602425"/>
              <a:ext cx="2296627" cy="1470202"/>
              <a:chOff x="9011097" y="4602425"/>
              <a:chExt cx="2296627" cy="1470202"/>
            </a:xfrm>
          </p:grpSpPr>
          <p:sp>
            <p:nvSpPr>
              <p:cNvPr id="58" name="Rectangle 16">
                <a:extLst>
                  <a:ext uri="{FF2B5EF4-FFF2-40B4-BE49-F238E27FC236}">
                    <a16:creationId xmlns:a16="http://schemas.microsoft.com/office/drawing/2014/main" id="{3CEF425B-124C-E88C-1F0A-301E605524C7}"/>
                  </a:ext>
                </a:extLst>
              </p:cNvPr>
              <p:cNvSpPr/>
              <p:nvPr/>
            </p:nvSpPr>
            <p:spPr>
              <a:xfrm flipH="1">
                <a:off x="9011097" y="4990984"/>
                <a:ext cx="2296627" cy="108164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rPr>
                  <a:t>单击此处键入文本单击此处键入文本单击此处键入文本单击此处键入文本单击此处键入文本单击此处键入</a:t>
                </a:r>
                <a:endParaRPr kumimoji="0" lang="en-US" altLang="zh-CN" sz="1100" b="0" i="0" u="none" strike="noStrike" kern="0" cap="none" spc="0" normalizeH="0" baseline="0" noProof="1">
                  <a:ln>
                    <a:noFill/>
                  </a:ln>
                  <a:solidFill>
                    <a:prstClr val="black">
                      <a:lumMod val="75000"/>
                      <a:lumOff val="25000"/>
                    </a:prstClr>
                  </a:solidFill>
                  <a:effectLst/>
                  <a:uLnTx/>
                  <a:uFillTx/>
                  <a:latin typeface="+mn-ea"/>
                  <a:cs typeface="Open Sans Light" panose="020B0306030504020204" pitchFamily="34" charset="0"/>
                </a:endParaRPr>
              </a:p>
            </p:txBody>
          </p:sp>
          <p:sp>
            <p:nvSpPr>
              <p:cNvPr id="59" name="Title 11">
                <a:extLst>
                  <a:ext uri="{FF2B5EF4-FFF2-40B4-BE49-F238E27FC236}">
                    <a16:creationId xmlns:a16="http://schemas.microsoft.com/office/drawing/2014/main" id="{07EE6C13-9C18-C28E-BE91-3AA362BA79DD}"/>
                  </a:ext>
                </a:extLst>
              </p:cNvPr>
              <p:cNvSpPr txBox="1">
                <a:spLocks/>
              </p:cNvSpPr>
              <p:nvPr/>
            </p:nvSpPr>
            <p:spPr>
              <a:xfrm flipH="1">
                <a:off x="9298022" y="4602425"/>
                <a:ext cx="1813731"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747474"/>
                    </a:solidFill>
                    <a:effectLst/>
                    <a:uLnTx/>
                    <a:uFillTx/>
                    <a:latin typeface="+mj-ea"/>
                    <a:ea typeface="+mj-ea"/>
                  </a:rPr>
                  <a:t>标题文字添加</a:t>
                </a:r>
                <a:endParaRPr kumimoji="0" lang="en-US" sz="2000" b="0" i="0" u="none" strike="noStrike" kern="0" cap="none" spc="0" normalizeH="0" baseline="0" noProof="0" dirty="0">
                  <a:ln>
                    <a:noFill/>
                  </a:ln>
                  <a:solidFill>
                    <a:srgbClr val="747474"/>
                  </a:solidFill>
                  <a:effectLst/>
                  <a:uLnTx/>
                  <a:uFillTx/>
                  <a:latin typeface="+mj-ea"/>
                  <a:ea typeface="+mj-ea"/>
                </a:endParaRPr>
              </a:p>
            </p:txBody>
          </p:sp>
        </p:grpSp>
        <p:grpSp>
          <p:nvGrpSpPr>
            <p:cNvPr id="13" name="组合 12">
              <a:extLst>
                <a:ext uri="{FF2B5EF4-FFF2-40B4-BE49-F238E27FC236}">
                  <a16:creationId xmlns:a16="http://schemas.microsoft.com/office/drawing/2014/main" id="{8B7CFAA0-C3A8-C49B-FC0B-C002FD38D15B}"/>
                </a:ext>
              </a:extLst>
            </p:cNvPr>
            <p:cNvGrpSpPr/>
            <p:nvPr/>
          </p:nvGrpSpPr>
          <p:grpSpPr>
            <a:xfrm>
              <a:off x="9410904" y="2833268"/>
              <a:ext cx="1497012" cy="1497013"/>
              <a:chOff x="9410904" y="2833268"/>
              <a:chExt cx="1497012" cy="1497013"/>
            </a:xfrm>
          </p:grpSpPr>
          <p:sp>
            <p:nvSpPr>
              <p:cNvPr id="47" name="Oval 42">
                <a:extLst>
                  <a:ext uri="{FF2B5EF4-FFF2-40B4-BE49-F238E27FC236}">
                    <a16:creationId xmlns:a16="http://schemas.microsoft.com/office/drawing/2014/main" id="{ECFA9491-C8BA-C93C-D141-F55B7B3325EB}"/>
                  </a:ext>
                </a:extLst>
              </p:cNvPr>
              <p:cNvSpPr>
                <a:spLocks noChangeArrowheads="1"/>
              </p:cNvSpPr>
              <p:nvPr/>
            </p:nvSpPr>
            <p:spPr bwMode="auto">
              <a:xfrm>
                <a:off x="9410904" y="2833268"/>
                <a:ext cx="1497012" cy="1497013"/>
              </a:xfrm>
              <a:prstGeom prst="ellipse">
                <a:avLst/>
              </a:prstGeom>
              <a:solidFill>
                <a:srgbClr val="74747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pic>
            <p:nvPicPr>
              <p:cNvPr id="68" name="图形 67">
                <a:extLst>
                  <a:ext uri="{FF2B5EF4-FFF2-40B4-BE49-F238E27FC236}">
                    <a16:creationId xmlns:a16="http://schemas.microsoft.com/office/drawing/2014/main" id="{C4844079-FF9F-A355-6763-758A4114A000}"/>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658217" y="3080581"/>
                <a:ext cx="1002385" cy="1002385"/>
              </a:xfrm>
              <a:prstGeom prst="rect">
                <a:avLst/>
              </a:prstGeom>
            </p:spPr>
          </p:pic>
        </p:grpSp>
      </p:grpSp>
    </p:spTree>
    <p:extLst>
      <p:ext uri="{BB962C8B-B14F-4D97-AF65-F5344CB8AC3E}">
        <p14:creationId xmlns:p14="http://schemas.microsoft.com/office/powerpoint/2010/main" val="203525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5CCFDC0D-CC53-212F-A8B4-9248B865957D}"/>
              </a:ext>
            </a:extLst>
          </p:cNvPr>
          <p:cNvSpPr/>
          <p:nvPr/>
        </p:nvSpPr>
        <p:spPr>
          <a:xfrm>
            <a:off x="4116000" y="1449000"/>
            <a:ext cx="3960000" cy="39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椭圆 10">
            <a:extLst>
              <a:ext uri="{FF2B5EF4-FFF2-40B4-BE49-F238E27FC236}">
                <a16:creationId xmlns:a16="http://schemas.microsoft.com/office/drawing/2014/main" id="{8DF171E4-6DC3-5A3F-190A-36D216B01DBD}"/>
              </a:ext>
            </a:extLst>
          </p:cNvPr>
          <p:cNvSpPr/>
          <p:nvPr/>
        </p:nvSpPr>
        <p:spPr>
          <a:xfrm>
            <a:off x="4008000" y="1341000"/>
            <a:ext cx="4176000" cy="4176000"/>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1C7851B9-834D-5361-905B-29191528C334}"/>
              </a:ext>
            </a:extLst>
          </p:cNvPr>
          <p:cNvGrpSpPr/>
          <p:nvPr/>
        </p:nvGrpSpPr>
        <p:grpSpPr>
          <a:xfrm>
            <a:off x="4760913" y="2758671"/>
            <a:ext cx="2670175" cy="1423054"/>
            <a:chOff x="4920797" y="2852069"/>
            <a:chExt cx="2670175" cy="1423054"/>
          </a:xfrm>
        </p:grpSpPr>
        <p:sp>
          <p:nvSpPr>
            <p:cNvPr id="13" name="文本框 12">
              <a:extLst>
                <a:ext uri="{FF2B5EF4-FFF2-40B4-BE49-F238E27FC236}">
                  <a16:creationId xmlns:a16="http://schemas.microsoft.com/office/drawing/2014/main" id="{33589FB1-50A9-1D56-802E-4492E8557891}"/>
                </a:ext>
              </a:extLst>
            </p:cNvPr>
            <p:cNvSpPr txBox="1"/>
            <p:nvPr/>
          </p:nvSpPr>
          <p:spPr>
            <a:xfrm>
              <a:off x="4920797" y="2852069"/>
              <a:ext cx="2670175" cy="75398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cs typeface="+mn-cs"/>
                </a:rPr>
                <a:t>Part 02</a:t>
              </a:r>
              <a:endParaRPr kumimoji="0" lang="zh-CN" altLang="en-US" sz="3600" b="1" i="0" u="none" strike="noStrike" kern="1200" cap="none" spc="0" normalizeH="0" baseline="0" noProof="0" dirty="0">
                <a:ln>
                  <a:noFill/>
                </a:ln>
                <a:solidFill>
                  <a:prstClr val="white"/>
                </a:solidFill>
                <a:effectLst/>
                <a:uLnTx/>
                <a:uFillTx/>
                <a:latin typeface="+mn-ea"/>
                <a:cs typeface="+mn-cs"/>
              </a:endParaRPr>
            </a:p>
          </p:txBody>
        </p:sp>
        <p:cxnSp>
          <p:nvCxnSpPr>
            <p:cNvPr id="14" name="直接连接符 13">
              <a:extLst>
                <a:ext uri="{FF2B5EF4-FFF2-40B4-BE49-F238E27FC236}">
                  <a16:creationId xmlns:a16="http://schemas.microsoft.com/office/drawing/2014/main" id="{EB701E16-67D7-47FA-BB8B-8A0D3CE28798}"/>
                </a:ext>
              </a:extLst>
            </p:cNvPr>
            <p:cNvCxnSpPr/>
            <p:nvPr/>
          </p:nvCxnSpPr>
          <p:spPr>
            <a:xfrm>
              <a:off x="6039745" y="3522398"/>
              <a:ext cx="432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5423EF1A-8923-AB71-C72F-62A5DE238DD7}"/>
                </a:ext>
              </a:extLst>
            </p:cNvPr>
            <p:cNvSpPr txBox="1"/>
            <p:nvPr/>
          </p:nvSpPr>
          <p:spPr>
            <a:xfrm>
              <a:off x="5053668" y="3669508"/>
              <a:ext cx="2404433" cy="60561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zh-CN" altLang="en-US" sz="2800" b="1" i="0" u="none" strike="noStrike" kern="1200" cap="none" spc="600" normalizeH="0" baseline="0" noProof="0" dirty="0">
                  <a:ln>
                    <a:noFill/>
                  </a:ln>
                  <a:solidFill>
                    <a:prstClr val="white"/>
                  </a:solidFill>
                  <a:effectLst/>
                  <a:uLnTx/>
                  <a:uFillTx/>
                  <a:latin typeface="+mj-ea"/>
                  <a:ea typeface="+mj-ea"/>
                </a:rPr>
                <a:t>内容素材</a:t>
              </a:r>
            </a:p>
          </p:txBody>
        </p:sp>
      </p:grpSp>
    </p:spTree>
    <p:extLst>
      <p:ext uri="{BB962C8B-B14F-4D97-AF65-F5344CB8AC3E}">
        <p14:creationId xmlns:p14="http://schemas.microsoft.com/office/powerpoint/2010/main" val="2333038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FD401AE-4627-32B5-8F56-2FF9ACD829A5}"/>
              </a:ext>
            </a:extLst>
          </p:cNvPr>
          <p:cNvSpPr>
            <a:spLocks noGrp="1"/>
          </p:cNvSpPr>
          <p:nvPr>
            <p:ph type="body" sz="quarter" idx="13"/>
          </p:nvPr>
        </p:nvSpPr>
        <p:spPr/>
        <p:txBody>
          <a:bodyPr>
            <a:normAutofit fontScale="92500" lnSpcReduction="10000"/>
          </a:bodyPr>
          <a:lstStyle/>
          <a:p>
            <a:r>
              <a:rPr lang="zh-CN" altLang="en-US" dirty="0"/>
              <a:t>内容素材</a:t>
            </a:r>
          </a:p>
        </p:txBody>
      </p:sp>
      <p:grpSp>
        <p:nvGrpSpPr>
          <p:cNvPr id="2" name="组合 1">
            <a:extLst>
              <a:ext uri="{FF2B5EF4-FFF2-40B4-BE49-F238E27FC236}">
                <a16:creationId xmlns:a16="http://schemas.microsoft.com/office/drawing/2014/main" id="{4EE7857D-BBA9-6EC4-F5B6-80418F20CD98}"/>
              </a:ext>
            </a:extLst>
          </p:cNvPr>
          <p:cNvGrpSpPr/>
          <p:nvPr/>
        </p:nvGrpSpPr>
        <p:grpSpPr>
          <a:xfrm>
            <a:off x="1171200" y="1614600"/>
            <a:ext cx="2869551" cy="4525324"/>
            <a:chOff x="1514159" y="1637520"/>
            <a:chExt cx="3157875" cy="4980016"/>
          </a:xfrm>
        </p:grpSpPr>
        <p:grpSp>
          <p:nvGrpSpPr>
            <p:cNvPr id="3" name="组合 2">
              <a:extLst>
                <a:ext uri="{FF2B5EF4-FFF2-40B4-BE49-F238E27FC236}">
                  <a16:creationId xmlns:a16="http://schemas.microsoft.com/office/drawing/2014/main" id="{A738EA5F-9C40-18CB-0810-1BA9A80F64B8}"/>
                </a:ext>
              </a:extLst>
            </p:cNvPr>
            <p:cNvGrpSpPr/>
            <p:nvPr/>
          </p:nvGrpSpPr>
          <p:grpSpPr>
            <a:xfrm>
              <a:off x="1514159" y="1637520"/>
              <a:ext cx="2552700" cy="4980016"/>
              <a:chOff x="4967967" y="2177727"/>
              <a:chExt cx="2552700" cy="4161189"/>
            </a:xfrm>
          </p:grpSpPr>
          <p:sp>
            <p:nvSpPr>
              <p:cNvPr id="14" name="Rectangle 193">
                <a:extLst>
                  <a:ext uri="{FF2B5EF4-FFF2-40B4-BE49-F238E27FC236}">
                    <a16:creationId xmlns:a16="http://schemas.microsoft.com/office/drawing/2014/main" id="{4E1C0CE7-050A-F7FC-0543-96667E676FAC}"/>
                  </a:ext>
                </a:extLst>
              </p:cNvPr>
              <p:cNvSpPr>
                <a:spLocks noChangeArrowheads="1"/>
              </p:cNvSpPr>
              <p:nvPr/>
            </p:nvSpPr>
            <p:spPr bwMode="auto">
              <a:xfrm>
                <a:off x="6095126" y="3345849"/>
                <a:ext cx="297131" cy="1224000"/>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cs typeface="+mn-ea"/>
                  <a:sym typeface="+mn-lt"/>
                </a:endParaRPr>
              </a:p>
            </p:txBody>
          </p:sp>
          <p:sp>
            <p:nvSpPr>
              <p:cNvPr id="15" name="椭圆 14">
                <a:extLst>
                  <a:ext uri="{FF2B5EF4-FFF2-40B4-BE49-F238E27FC236}">
                    <a16:creationId xmlns:a16="http://schemas.microsoft.com/office/drawing/2014/main" id="{94A95EDF-05FD-30D1-F0B5-4A0790AB7972}"/>
                  </a:ext>
                </a:extLst>
              </p:cNvPr>
              <p:cNvSpPr/>
              <p:nvPr/>
            </p:nvSpPr>
            <p:spPr>
              <a:xfrm>
                <a:off x="4967967" y="5900766"/>
                <a:ext cx="2552700" cy="438150"/>
              </a:xfrm>
              <a:prstGeom prst="ellipse">
                <a:avLst/>
              </a:prstGeom>
              <a:gradFill flip="none" rotWithShape="1">
                <a:gsLst>
                  <a:gs pos="0">
                    <a:schemeClr val="tx1">
                      <a:alpha val="5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cs typeface="+mn-ea"/>
                  <a:sym typeface="+mn-lt"/>
                </a:endParaRPr>
              </a:p>
            </p:txBody>
          </p:sp>
          <p:sp>
            <p:nvSpPr>
              <p:cNvPr id="16" name="Rectangle 192">
                <a:extLst>
                  <a:ext uri="{FF2B5EF4-FFF2-40B4-BE49-F238E27FC236}">
                    <a16:creationId xmlns:a16="http://schemas.microsoft.com/office/drawing/2014/main" id="{0D9BA2E2-8C0B-0DC0-B665-6664E7ABB1B4}"/>
                  </a:ext>
                </a:extLst>
              </p:cNvPr>
              <p:cNvSpPr>
                <a:spLocks noChangeArrowheads="1"/>
              </p:cNvSpPr>
              <p:nvPr/>
            </p:nvSpPr>
            <p:spPr bwMode="auto">
              <a:xfrm>
                <a:off x="6095127" y="2177727"/>
                <a:ext cx="297131" cy="1224000"/>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cs typeface="+mn-ea"/>
                  <a:sym typeface="+mn-lt"/>
                </a:endParaRPr>
              </a:p>
            </p:txBody>
          </p:sp>
          <p:sp>
            <p:nvSpPr>
              <p:cNvPr id="17" name="Rectangle 194">
                <a:extLst>
                  <a:ext uri="{FF2B5EF4-FFF2-40B4-BE49-F238E27FC236}">
                    <a16:creationId xmlns:a16="http://schemas.microsoft.com/office/drawing/2014/main" id="{506EA244-9F0C-ABB5-9A17-85DFE359BF84}"/>
                  </a:ext>
                </a:extLst>
              </p:cNvPr>
              <p:cNvSpPr>
                <a:spLocks noChangeArrowheads="1"/>
              </p:cNvSpPr>
              <p:nvPr/>
            </p:nvSpPr>
            <p:spPr bwMode="auto">
              <a:xfrm>
                <a:off x="6095127" y="4437178"/>
                <a:ext cx="297131" cy="1682312"/>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cs typeface="+mn-ea"/>
                  <a:sym typeface="+mn-lt"/>
                </a:endParaRPr>
              </a:p>
            </p:txBody>
          </p:sp>
        </p:grpSp>
        <p:grpSp>
          <p:nvGrpSpPr>
            <p:cNvPr id="5" name="组合 4">
              <a:extLst>
                <a:ext uri="{FF2B5EF4-FFF2-40B4-BE49-F238E27FC236}">
                  <a16:creationId xmlns:a16="http://schemas.microsoft.com/office/drawing/2014/main" id="{C75D1769-D7E1-9BA2-09BB-21177C42B7B8}"/>
                </a:ext>
              </a:extLst>
            </p:cNvPr>
            <p:cNvGrpSpPr/>
            <p:nvPr/>
          </p:nvGrpSpPr>
          <p:grpSpPr>
            <a:xfrm>
              <a:off x="1804440" y="3464266"/>
              <a:ext cx="2867594" cy="594870"/>
              <a:chOff x="4811094" y="3345849"/>
              <a:chExt cx="3162327" cy="706733"/>
            </a:xfrm>
            <a:solidFill>
              <a:srgbClr val="596784"/>
            </a:solidFill>
          </p:grpSpPr>
          <p:sp>
            <p:nvSpPr>
              <p:cNvPr id="12" name="Freeform 190">
                <a:extLst>
                  <a:ext uri="{FF2B5EF4-FFF2-40B4-BE49-F238E27FC236}">
                    <a16:creationId xmlns:a16="http://schemas.microsoft.com/office/drawing/2014/main" id="{373B9D28-B4FF-1904-48F8-50838EE12653}"/>
                  </a:ext>
                </a:extLst>
              </p:cNvPr>
              <p:cNvSpPr/>
              <p:nvPr/>
            </p:nvSpPr>
            <p:spPr bwMode="auto">
              <a:xfrm>
                <a:off x="4811094" y="3345849"/>
                <a:ext cx="3162327" cy="706733"/>
              </a:xfrm>
              <a:custGeom>
                <a:avLst/>
                <a:gdLst>
                  <a:gd name="T0" fmla="*/ 298 w 298"/>
                  <a:gd name="T1" fmla="*/ 36 h 71"/>
                  <a:gd name="T2" fmla="*/ 256 w 298"/>
                  <a:gd name="T3" fmla="*/ 71 h 71"/>
                  <a:gd name="T4" fmla="*/ 0 w 298"/>
                  <a:gd name="T5" fmla="*/ 71 h 71"/>
                  <a:gd name="T6" fmla="*/ 0 w 298"/>
                  <a:gd name="T7" fmla="*/ 0 h 71"/>
                  <a:gd name="T8" fmla="*/ 256 w 298"/>
                  <a:gd name="T9" fmla="*/ 0 h 71"/>
                  <a:gd name="T10" fmla="*/ 298 w 298"/>
                  <a:gd name="T11" fmla="*/ 36 h 71"/>
                </a:gdLst>
                <a:ahLst/>
                <a:cxnLst>
                  <a:cxn ang="0">
                    <a:pos x="T0" y="T1"/>
                  </a:cxn>
                  <a:cxn ang="0">
                    <a:pos x="T2" y="T3"/>
                  </a:cxn>
                  <a:cxn ang="0">
                    <a:pos x="T4" y="T5"/>
                  </a:cxn>
                  <a:cxn ang="0">
                    <a:pos x="T6" y="T7"/>
                  </a:cxn>
                  <a:cxn ang="0">
                    <a:pos x="T8" y="T9"/>
                  </a:cxn>
                  <a:cxn ang="0">
                    <a:pos x="T10" y="T11"/>
                  </a:cxn>
                </a:cxnLst>
                <a:rect l="0" t="0" r="r" b="b"/>
                <a:pathLst>
                  <a:path w="298" h="71">
                    <a:moveTo>
                      <a:pt x="298" y="36"/>
                    </a:moveTo>
                    <a:lnTo>
                      <a:pt x="256" y="71"/>
                    </a:lnTo>
                    <a:lnTo>
                      <a:pt x="0" y="71"/>
                    </a:lnTo>
                    <a:lnTo>
                      <a:pt x="0" y="0"/>
                    </a:lnTo>
                    <a:lnTo>
                      <a:pt x="256" y="0"/>
                    </a:lnTo>
                    <a:lnTo>
                      <a:pt x="298" y="36"/>
                    </a:lnTo>
                    <a:close/>
                  </a:path>
                </a:pathLst>
              </a:custGeom>
              <a:solidFill>
                <a:schemeClr val="accent1"/>
              </a:solid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b="1">
                  <a:solidFill>
                    <a:schemeClr val="lt1"/>
                  </a:solidFill>
                  <a:cs typeface="+mn-ea"/>
                  <a:sym typeface="+mn-lt"/>
                </a:endParaRPr>
              </a:p>
            </p:txBody>
          </p:sp>
          <p:sp>
            <p:nvSpPr>
              <p:cNvPr id="13" name="矩形 12">
                <a:extLst>
                  <a:ext uri="{FF2B5EF4-FFF2-40B4-BE49-F238E27FC236}">
                    <a16:creationId xmlns:a16="http://schemas.microsoft.com/office/drawing/2014/main" id="{F9840036-3A7F-C327-195E-7815CBC2C4B6}"/>
                  </a:ext>
                </a:extLst>
              </p:cNvPr>
              <p:cNvSpPr>
                <a:spLocks noChangeArrowheads="1"/>
              </p:cNvSpPr>
              <p:nvPr/>
            </p:nvSpPr>
            <p:spPr bwMode="auto">
              <a:xfrm flipH="1">
                <a:off x="5007483" y="3586383"/>
                <a:ext cx="2408107" cy="218056"/>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latin typeface="+mj-ea"/>
                    <a:ea typeface="+mj-ea"/>
                    <a:cs typeface="+mn-ea"/>
                    <a:sym typeface="+mn-lt"/>
                  </a:rPr>
                  <a:t>方法</a:t>
                </a:r>
                <a:r>
                  <a:rPr lang="en-US" altLang="zh-CN" sz="2000" b="1" dirty="0">
                    <a:latin typeface="+mj-ea"/>
                    <a:ea typeface="+mj-ea"/>
                    <a:cs typeface="+mn-ea"/>
                    <a:sym typeface="+mn-lt"/>
                  </a:rPr>
                  <a:t>2</a:t>
                </a:r>
                <a:endParaRPr lang="zh-CN" altLang="en-US" sz="2000" b="1" dirty="0">
                  <a:latin typeface="+mj-ea"/>
                  <a:ea typeface="+mj-ea"/>
                  <a:cs typeface="+mn-ea"/>
                  <a:sym typeface="+mn-lt"/>
                </a:endParaRPr>
              </a:p>
            </p:txBody>
          </p:sp>
        </p:grpSp>
        <p:grpSp>
          <p:nvGrpSpPr>
            <p:cNvPr id="6" name="组合 5">
              <a:extLst>
                <a:ext uri="{FF2B5EF4-FFF2-40B4-BE49-F238E27FC236}">
                  <a16:creationId xmlns:a16="http://schemas.microsoft.com/office/drawing/2014/main" id="{7EA5178F-004D-63B0-6727-F32C3F286546}"/>
                </a:ext>
              </a:extLst>
            </p:cNvPr>
            <p:cNvGrpSpPr/>
            <p:nvPr/>
          </p:nvGrpSpPr>
          <p:grpSpPr>
            <a:xfrm flipH="1">
              <a:off x="1804440" y="4836321"/>
              <a:ext cx="2867594" cy="594870"/>
              <a:chOff x="4513963" y="4407490"/>
              <a:chExt cx="3162327" cy="706733"/>
            </a:xfrm>
            <a:solidFill>
              <a:srgbClr val="646464"/>
            </a:solidFill>
          </p:grpSpPr>
          <p:sp>
            <p:nvSpPr>
              <p:cNvPr id="10" name="Freeform 191">
                <a:extLst>
                  <a:ext uri="{FF2B5EF4-FFF2-40B4-BE49-F238E27FC236}">
                    <a16:creationId xmlns:a16="http://schemas.microsoft.com/office/drawing/2014/main" id="{AB6C819F-E107-F772-E6D7-5092CC40EB0B}"/>
                  </a:ext>
                </a:extLst>
              </p:cNvPr>
              <p:cNvSpPr/>
              <p:nvPr/>
            </p:nvSpPr>
            <p:spPr bwMode="auto">
              <a:xfrm>
                <a:off x="4513963" y="4407490"/>
                <a:ext cx="3162327" cy="706733"/>
              </a:xfrm>
              <a:custGeom>
                <a:avLst/>
                <a:gdLst>
                  <a:gd name="T0" fmla="*/ 0 w 298"/>
                  <a:gd name="T1" fmla="*/ 35 h 71"/>
                  <a:gd name="T2" fmla="*/ 43 w 298"/>
                  <a:gd name="T3" fmla="*/ 0 h 71"/>
                  <a:gd name="T4" fmla="*/ 298 w 298"/>
                  <a:gd name="T5" fmla="*/ 0 h 71"/>
                  <a:gd name="T6" fmla="*/ 298 w 298"/>
                  <a:gd name="T7" fmla="*/ 71 h 71"/>
                  <a:gd name="T8" fmla="*/ 43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3" y="0"/>
                    </a:lnTo>
                    <a:lnTo>
                      <a:pt x="298" y="0"/>
                    </a:lnTo>
                    <a:lnTo>
                      <a:pt x="298" y="71"/>
                    </a:lnTo>
                    <a:lnTo>
                      <a:pt x="43" y="71"/>
                    </a:lnTo>
                    <a:lnTo>
                      <a:pt x="0" y="35"/>
                    </a:lnTo>
                    <a:close/>
                  </a:path>
                </a:pathLst>
              </a:custGeom>
              <a:solidFill>
                <a:schemeClr val="bg1">
                  <a:lumMod val="50000"/>
                </a:schemeClr>
              </a:solid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b="1">
                  <a:solidFill>
                    <a:schemeClr val="lt1"/>
                  </a:solidFill>
                  <a:cs typeface="+mn-ea"/>
                  <a:sym typeface="+mn-lt"/>
                </a:endParaRPr>
              </a:p>
            </p:txBody>
          </p:sp>
          <p:sp>
            <p:nvSpPr>
              <p:cNvPr id="11" name="矩形 10">
                <a:extLst>
                  <a:ext uri="{FF2B5EF4-FFF2-40B4-BE49-F238E27FC236}">
                    <a16:creationId xmlns:a16="http://schemas.microsoft.com/office/drawing/2014/main" id="{53E5618A-E5BA-2E8A-BCE0-EAB795398487}"/>
                  </a:ext>
                </a:extLst>
              </p:cNvPr>
              <p:cNvSpPr>
                <a:spLocks noChangeArrowheads="1"/>
              </p:cNvSpPr>
              <p:nvPr/>
            </p:nvSpPr>
            <p:spPr bwMode="auto">
              <a:xfrm flipH="1">
                <a:off x="5019834" y="4528636"/>
                <a:ext cx="2432370" cy="475641"/>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latin typeface="+mj-ea"/>
                    <a:ea typeface="+mj-ea"/>
                    <a:cs typeface="+mn-ea"/>
                    <a:sym typeface="+mn-lt"/>
                  </a:rPr>
                  <a:t>方法</a:t>
                </a:r>
                <a:r>
                  <a:rPr lang="en-US" altLang="zh-CN" sz="2000" b="1" dirty="0">
                    <a:latin typeface="+mj-ea"/>
                    <a:ea typeface="+mj-ea"/>
                    <a:cs typeface="+mn-ea"/>
                    <a:sym typeface="+mn-lt"/>
                  </a:rPr>
                  <a:t>3</a:t>
                </a:r>
                <a:endParaRPr lang="zh-CN" altLang="en-US" sz="2000" b="1" dirty="0">
                  <a:latin typeface="+mj-ea"/>
                  <a:ea typeface="+mj-ea"/>
                  <a:cs typeface="+mn-ea"/>
                  <a:sym typeface="+mn-lt"/>
                </a:endParaRPr>
              </a:p>
            </p:txBody>
          </p:sp>
        </p:grpSp>
        <p:grpSp>
          <p:nvGrpSpPr>
            <p:cNvPr id="7" name="组合 6">
              <a:extLst>
                <a:ext uri="{FF2B5EF4-FFF2-40B4-BE49-F238E27FC236}">
                  <a16:creationId xmlns:a16="http://schemas.microsoft.com/office/drawing/2014/main" id="{8692DCED-388E-2AD0-80D2-6EA603C1A858}"/>
                </a:ext>
              </a:extLst>
            </p:cNvPr>
            <p:cNvGrpSpPr/>
            <p:nvPr/>
          </p:nvGrpSpPr>
          <p:grpSpPr>
            <a:xfrm flipH="1">
              <a:off x="1804440" y="2092212"/>
              <a:ext cx="2867594" cy="594870"/>
              <a:chOff x="4513963" y="2355144"/>
              <a:chExt cx="3162327" cy="706733"/>
            </a:xfrm>
            <a:solidFill>
              <a:srgbClr val="FFB407"/>
            </a:solidFill>
          </p:grpSpPr>
          <p:sp>
            <p:nvSpPr>
              <p:cNvPr id="8" name="Freeform 191">
                <a:extLst>
                  <a:ext uri="{FF2B5EF4-FFF2-40B4-BE49-F238E27FC236}">
                    <a16:creationId xmlns:a16="http://schemas.microsoft.com/office/drawing/2014/main" id="{079E435F-C7A7-1235-C8EF-A08A2FC6A0F7}"/>
                  </a:ext>
                </a:extLst>
              </p:cNvPr>
              <p:cNvSpPr/>
              <p:nvPr/>
            </p:nvSpPr>
            <p:spPr bwMode="auto">
              <a:xfrm>
                <a:off x="4513963" y="2355144"/>
                <a:ext cx="3162327" cy="706733"/>
              </a:xfrm>
              <a:custGeom>
                <a:avLst/>
                <a:gdLst>
                  <a:gd name="T0" fmla="*/ 0 w 298"/>
                  <a:gd name="T1" fmla="*/ 35 h 71"/>
                  <a:gd name="T2" fmla="*/ 43 w 298"/>
                  <a:gd name="T3" fmla="*/ 0 h 71"/>
                  <a:gd name="T4" fmla="*/ 298 w 298"/>
                  <a:gd name="T5" fmla="*/ 0 h 71"/>
                  <a:gd name="T6" fmla="*/ 298 w 298"/>
                  <a:gd name="T7" fmla="*/ 71 h 71"/>
                  <a:gd name="T8" fmla="*/ 43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3" y="0"/>
                    </a:lnTo>
                    <a:lnTo>
                      <a:pt x="298" y="0"/>
                    </a:lnTo>
                    <a:lnTo>
                      <a:pt x="298" y="71"/>
                    </a:lnTo>
                    <a:lnTo>
                      <a:pt x="43" y="71"/>
                    </a:lnTo>
                    <a:lnTo>
                      <a:pt x="0" y="35"/>
                    </a:lnTo>
                    <a:close/>
                  </a:path>
                </a:pathLst>
              </a:custGeom>
              <a:solidFill>
                <a:schemeClr val="accent1">
                  <a:lumMod val="75000"/>
                </a:schemeClr>
              </a:solid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000" b="1">
                  <a:solidFill>
                    <a:schemeClr val="lt1"/>
                  </a:solidFill>
                  <a:cs typeface="+mn-ea"/>
                  <a:sym typeface="+mn-lt"/>
                </a:endParaRPr>
              </a:p>
            </p:txBody>
          </p:sp>
          <p:sp>
            <p:nvSpPr>
              <p:cNvPr id="9" name="矩形 8">
                <a:extLst>
                  <a:ext uri="{FF2B5EF4-FFF2-40B4-BE49-F238E27FC236}">
                    <a16:creationId xmlns:a16="http://schemas.microsoft.com/office/drawing/2014/main" id="{354990A5-1A2D-875A-89B6-75FB3C1389D6}"/>
                  </a:ext>
                </a:extLst>
              </p:cNvPr>
              <p:cNvSpPr>
                <a:spLocks noChangeArrowheads="1"/>
              </p:cNvSpPr>
              <p:nvPr/>
            </p:nvSpPr>
            <p:spPr bwMode="auto">
              <a:xfrm flipH="1">
                <a:off x="5115077" y="2355144"/>
                <a:ext cx="2419534" cy="636066"/>
              </a:xfrm>
              <a:prstGeom prst="rect">
                <a:avLst/>
              </a:prstGeom>
              <a:no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dirty="0">
                    <a:solidFill>
                      <a:schemeClr val="lt1"/>
                    </a:solidFill>
                    <a:latin typeface="+mj-ea"/>
                    <a:ea typeface="+mj-ea"/>
                    <a:cs typeface="+mn-ea"/>
                    <a:sym typeface="+mn-lt"/>
                  </a:rPr>
                  <a:t>方法</a:t>
                </a:r>
                <a:r>
                  <a:rPr lang="en-US" altLang="zh-CN" sz="2000" b="1" dirty="0">
                    <a:solidFill>
                      <a:schemeClr val="lt1"/>
                    </a:solidFill>
                    <a:latin typeface="+mj-ea"/>
                    <a:ea typeface="+mj-ea"/>
                    <a:cs typeface="+mn-ea"/>
                    <a:sym typeface="+mn-lt"/>
                  </a:rPr>
                  <a:t>1</a:t>
                </a:r>
                <a:endParaRPr lang="zh-CN" altLang="en-US" sz="2000" b="1" dirty="0">
                  <a:solidFill>
                    <a:schemeClr val="lt1"/>
                  </a:solidFill>
                  <a:latin typeface="+mj-ea"/>
                  <a:ea typeface="+mj-ea"/>
                  <a:cs typeface="+mn-ea"/>
                  <a:sym typeface="+mn-lt"/>
                </a:endParaRPr>
              </a:p>
            </p:txBody>
          </p:sp>
        </p:grpSp>
      </p:grpSp>
      <p:sp>
        <p:nvSpPr>
          <p:cNvPr id="18" name="矩形 17">
            <a:extLst>
              <a:ext uri="{FF2B5EF4-FFF2-40B4-BE49-F238E27FC236}">
                <a16:creationId xmlns:a16="http://schemas.microsoft.com/office/drawing/2014/main" id="{AD194FCE-C88F-2DBC-4AAB-E71C61622F49}"/>
              </a:ext>
            </a:extLst>
          </p:cNvPr>
          <p:cNvSpPr/>
          <p:nvPr/>
        </p:nvSpPr>
        <p:spPr>
          <a:xfrm>
            <a:off x="5062564" y="2028290"/>
            <a:ext cx="5448028" cy="573811"/>
          </a:xfrm>
          <a:prstGeom prst="rect">
            <a:avLst/>
          </a:prstGeom>
        </p:spPr>
        <p:txBody>
          <a:bodyPr wrap="square">
            <a:spAutoFit/>
          </a:bodyPr>
          <a:lstStyle/>
          <a:p>
            <a:pPr defTabSz="1450975">
              <a:lnSpc>
                <a:spcPct val="150000"/>
              </a:lnSpc>
            </a:pPr>
            <a:r>
              <a:rPr lang="zh-CN" altLang="en-US" sz="1100" kern="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kern="0" dirty="0">
                <a:solidFill>
                  <a:schemeClr val="bg1">
                    <a:lumMod val="50000"/>
                  </a:schemeClr>
                </a:solidFill>
                <a:latin typeface="+mn-ea"/>
                <a:cs typeface="+mn-ea"/>
                <a:sym typeface="+mn-lt"/>
              </a:rPr>
              <a:t>... ...</a:t>
            </a:r>
            <a:endParaRPr lang="zh-CN" altLang="en-US" sz="1100" kern="0" dirty="0">
              <a:solidFill>
                <a:schemeClr val="bg1">
                  <a:lumMod val="50000"/>
                </a:schemeClr>
              </a:solidFill>
              <a:latin typeface="+mn-ea"/>
              <a:cs typeface="+mn-ea"/>
              <a:sym typeface="+mn-lt"/>
            </a:endParaRPr>
          </a:p>
        </p:txBody>
      </p:sp>
      <p:sp>
        <p:nvSpPr>
          <p:cNvPr id="19" name="矩形 18">
            <a:extLst>
              <a:ext uri="{FF2B5EF4-FFF2-40B4-BE49-F238E27FC236}">
                <a16:creationId xmlns:a16="http://schemas.microsoft.com/office/drawing/2014/main" id="{C8A8E24C-502C-81C2-405B-C9A13E639FCE}"/>
              </a:ext>
            </a:extLst>
          </p:cNvPr>
          <p:cNvSpPr/>
          <p:nvPr/>
        </p:nvSpPr>
        <p:spPr>
          <a:xfrm>
            <a:off x="5064997" y="3266501"/>
            <a:ext cx="5443161" cy="573811"/>
          </a:xfrm>
          <a:prstGeom prst="rect">
            <a:avLst/>
          </a:prstGeom>
        </p:spPr>
        <p:txBody>
          <a:bodyPr wrap="square">
            <a:spAutoFit/>
          </a:bodyPr>
          <a:lstStyle/>
          <a:p>
            <a:pPr defTabSz="1450975">
              <a:lnSpc>
                <a:spcPct val="150000"/>
              </a:lnSpc>
            </a:pPr>
            <a:r>
              <a:rPr lang="zh-CN" altLang="en-US" sz="1100" kern="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kern="0" dirty="0">
                <a:solidFill>
                  <a:schemeClr val="bg1">
                    <a:lumMod val="50000"/>
                  </a:schemeClr>
                </a:solidFill>
                <a:latin typeface="+mn-ea"/>
                <a:cs typeface="+mn-ea"/>
                <a:sym typeface="+mn-lt"/>
              </a:rPr>
              <a:t>... ...</a:t>
            </a:r>
            <a:endParaRPr lang="zh-CN" altLang="en-US" sz="1100" kern="0" dirty="0">
              <a:solidFill>
                <a:schemeClr val="bg1">
                  <a:lumMod val="50000"/>
                </a:schemeClr>
              </a:solidFill>
              <a:latin typeface="+mn-ea"/>
              <a:cs typeface="+mn-ea"/>
              <a:sym typeface="+mn-lt"/>
            </a:endParaRPr>
          </a:p>
        </p:txBody>
      </p:sp>
      <p:sp>
        <p:nvSpPr>
          <p:cNvPr id="20" name="矩形 19">
            <a:extLst>
              <a:ext uri="{FF2B5EF4-FFF2-40B4-BE49-F238E27FC236}">
                <a16:creationId xmlns:a16="http://schemas.microsoft.com/office/drawing/2014/main" id="{F2C408A1-2EE7-2692-D68B-62285A78786D}"/>
              </a:ext>
            </a:extLst>
          </p:cNvPr>
          <p:cNvSpPr/>
          <p:nvPr/>
        </p:nvSpPr>
        <p:spPr>
          <a:xfrm>
            <a:off x="5064998" y="4504712"/>
            <a:ext cx="5448028" cy="573811"/>
          </a:xfrm>
          <a:prstGeom prst="rect">
            <a:avLst/>
          </a:prstGeom>
        </p:spPr>
        <p:txBody>
          <a:bodyPr wrap="square">
            <a:spAutoFit/>
          </a:bodyPr>
          <a:lstStyle/>
          <a:p>
            <a:pPr defTabSz="1450975">
              <a:lnSpc>
                <a:spcPct val="150000"/>
              </a:lnSpc>
            </a:pPr>
            <a:r>
              <a:rPr lang="zh-CN" altLang="en-US" sz="1100" kern="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kern="0" dirty="0">
                <a:solidFill>
                  <a:schemeClr val="bg1">
                    <a:lumMod val="50000"/>
                  </a:schemeClr>
                </a:solidFill>
                <a:latin typeface="+mn-ea"/>
                <a:cs typeface="+mn-ea"/>
                <a:sym typeface="+mn-lt"/>
              </a:rPr>
              <a:t>... ...</a:t>
            </a:r>
            <a:endParaRPr lang="zh-CN" altLang="en-US" sz="1100" kern="0" dirty="0">
              <a:solidFill>
                <a:schemeClr val="bg1">
                  <a:lumMod val="50000"/>
                </a:schemeClr>
              </a:solidFill>
              <a:latin typeface="+mn-ea"/>
              <a:cs typeface="+mn-ea"/>
              <a:sym typeface="+mn-lt"/>
            </a:endParaRPr>
          </a:p>
        </p:txBody>
      </p:sp>
    </p:spTree>
    <p:extLst>
      <p:ext uri="{BB962C8B-B14F-4D97-AF65-F5344CB8AC3E}">
        <p14:creationId xmlns:p14="http://schemas.microsoft.com/office/powerpoint/2010/main" val="1699626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FD401AE-4627-32B5-8F56-2FF9ACD829A5}"/>
              </a:ext>
            </a:extLst>
          </p:cNvPr>
          <p:cNvSpPr>
            <a:spLocks noGrp="1"/>
          </p:cNvSpPr>
          <p:nvPr>
            <p:ph type="body" sz="quarter" idx="13"/>
          </p:nvPr>
        </p:nvSpPr>
        <p:spPr/>
        <p:txBody>
          <a:bodyPr>
            <a:normAutofit fontScale="92500" lnSpcReduction="10000"/>
          </a:bodyPr>
          <a:lstStyle/>
          <a:p>
            <a:r>
              <a:rPr lang="zh-CN" altLang="en-US" dirty="0"/>
              <a:t>内容素材</a:t>
            </a:r>
          </a:p>
        </p:txBody>
      </p:sp>
      <p:grpSp>
        <p:nvGrpSpPr>
          <p:cNvPr id="21" name="组合 20">
            <a:extLst>
              <a:ext uri="{FF2B5EF4-FFF2-40B4-BE49-F238E27FC236}">
                <a16:creationId xmlns:a16="http://schemas.microsoft.com/office/drawing/2014/main" id="{2BE40A63-76A4-D354-A519-D9F677F3E0AC}"/>
              </a:ext>
            </a:extLst>
          </p:cNvPr>
          <p:cNvGrpSpPr/>
          <p:nvPr/>
        </p:nvGrpSpPr>
        <p:grpSpPr>
          <a:xfrm>
            <a:off x="1538655" y="2546511"/>
            <a:ext cx="4927733" cy="1071325"/>
            <a:chOff x="1538655" y="2546511"/>
            <a:chExt cx="4927733" cy="1071325"/>
          </a:xfrm>
        </p:grpSpPr>
        <p:grpSp>
          <p:nvGrpSpPr>
            <p:cNvPr id="8" name="组合 7">
              <a:extLst>
                <a:ext uri="{FF2B5EF4-FFF2-40B4-BE49-F238E27FC236}">
                  <a16:creationId xmlns:a16="http://schemas.microsoft.com/office/drawing/2014/main" id="{75204954-70D2-529A-651F-D5D5B34A2F26}"/>
                </a:ext>
              </a:extLst>
            </p:cNvPr>
            <p:cNvGrpSpPr>
              <a:grpSpLocks noChangeAspect="1"/>
            </p:cNvGrpSpPr>
            <p:nvPr/>
          </p:nvGrpSpPr>
          <p:grpSpPr>
            <a:xfrm>
              <a:off x="5391612" y="2546511"/>
              <a:ext cx="1074776" cy="1071325"/>
              <a:chOff x="4254365" y="1910376"/>
              <a:chExt cx="1300156" cy="1295980"/>
            </a:xfrm>
            <a:solidFill>
              <a:schemeClr val="bg1">
                <a:lumMod val="50000"/>
              </a:schemeClr>
            </a:solidFill>
            <a:effectLst>
              <a:outerShdw blurRad="254000" dist="63500" dir="2700000" algn="tl" rotWithShape="0">
                <a:prstClr val="black">
                  <a:alpha val="20000"/>
                </a:prstClr>
              </a:outerShdw>
            </a:effectLst>
          </p:grpSpPr>
          <p:sp>
            <p:nvSpPr>
              <p:cNvPr id="9" name="Freeform 5">
                <a:extLst>
                  <a:ext uri="{FF2B5EF4-FFF2-40B4-BE49-F238E27FC236}">
                    <a16:creationId xmlns:a16="http://schemas.microsoft.com/office/drawing/2014/main" id="{35E4B05D-4022-2E06-14E9-EBC099FC254E}"/>
                  </a:ext>
                </a:extLst>
              </p:cNvPr>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10" name="TextBox 9">
                <a:extLst>
                  <a:ext uri="{FF2B5EF4-FFF2-40B4-BE49-F238E27FC236}">
                    <a16:creationId xmlns:a16="http://schemas.microsoft.com/office/drawing/2014/main" id="{5E9E2DA9-0CBC-98F4-DB84-51A72FA3150F}"/>
                  </a:ext>
                </a:extLst>
              </p:cNvPr>
              <p:cNvSpPr txBox="1">
                <a:spLocks noChangeArrowheads="1"/>
              </p:cNvSpPr>
              <p:nvPr/>
            </p:nvSpPr>
            <p:spPr bwMode="auto">
              <a:xfrm>
                <a:off x="4579440" y="2217005"/>
                <a:ext cx="650004" cy="558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400" dirty="0">
                    <a:solidFill>
                      <a:schemeClr val="bg1"/>
                    </a:solidFill>
                    <a:latin typeface="+mn-lt"/>
                    <a:ea typeface="+mn-ea"/>
                    <a:cs typeface="+mn-ea"/>
                    <a:sym typeface="+mn-lt"/>
                  </a:rPr>
                  <a:t>02</a:t>
                </a:r>
                <a:endParaRPr lang="zh-CN" altLang="en-US" sz="2400" dirty="0">
                  <a:solidFill>
                    <a:schemeClr val="bg1"/>
                  </a:solidFill>
                  <a:latin typeface="+mn-lt"/>
                  <a:ea typeface="+mn-ea"/>
                  <a:cs typeface="+mn-ea"/>
                  <a:sym typeface="+mn-lt"/>
                </a:endParaRPr>
              </a:p>
            </p:txBody>
          </p:sp>
        </p:grpSp>
        <p:sp>
          <p:nvSpPr>
            <p:cNvPr id="11" name="文本框 34">
              <a:extLst>
                <a:ext uri="{FF2B5EF4-FFF2-40B4-BE49-F238E27FC236}">
                  <a16:creationId xmlns:a16="http://schemas.microsoft.com/office/drawing/2014/main" id="{2D0179D8-B6A0-045F-FA0B-7B707A8DE570}"/>
                </a:ext>
              </a:extLst>
            </p:cNvPr>
            <p:cNvSpPr>
              <a:spLocks noChangeArrowheads="1"/>
            </p:cNvSpPr>
            <p:nvPr/>
          </p:nvSpPr>
          <p:spPr bwMode="auto">
            <a:xfrm>
              <a:off x="1538655" y="2640606"/>
              <a:ext cx="3213229" cy="57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r">
                <a:lnSpc>
                  <a:spcPct val="150000"/>
                </a:lnSpc>
              </a:pPr>
              <a:r>
                <a:rPr lang="zh-CN" altLang="en-US" sz="110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dirty="0">
                  <a:solidFill>
                    <a:schemeClr val="bg1">
                      <a:lumMod val="50000"/>
                    </a:schemeClr>
                  </a:solidFill>
                  <a:latin typeface="+mn-ea"/>
                  <a:cs typeface="+mn-ea"/>
                  <a:sym typeface="+mn-lt"/>
                </a:rPr>
                <a:t>... ...</a:t>
              </a:r>
              <a:endParaRPr lang="zh-CN" altLang="en-US" sz="1100" dirty="0">
                <a:solidFill>
                  <a:schemeClr val="bg1">
                    <a:lumMod val="50000"/>
                  </a:schemeClr>
                </a:solidFill>
                <a:latin typeface="+mn-ea"/>
                <a:cs typeface="+mn-ea"/>
                <a:sym typeface="+mn-lt"/>
              </a:endParaRPr>
            </a:p>
          </p:txBody>
        </p:sp>
      </p:grpSp>
      <p:grpSp>
        <p:nvGrpSpPr>
          <p:cNvPr id="2" name="组合 1">
            <a:extLst>
              <a:ext uri="{FF2B5EF4-FFF2-40B4-BE49-F238E27FC236}">
                <a16:creationId xmlns:a16="http://schemas.microsoft.com/office/drawing/2014/main" id="{3DB18EA9-3329-6B70-A803-2DC1201E5EB7}"/>
              </a:ext>
            </a:extLst>
          </p:cNvPr>
          <p:cNvGrpSpPr/>
          <p:nvPr/>
        </p:nvGrpSpPr>
        <p:grpSpPr>
          <a:xfrm>
            <a:off x="5395549" y="1395173"/>
            <a:ext cx="5167002" cy="1071325"/>
            <a:chOff x="5395549" y="1395173"/>
            <a:chExt cx="5167002" cy="1071325"/>
          </a:xfrm>
        </p:grpSpPr>
        <p:grpSp>
          <p:nvGrpSpPr>
            <p:cNvPr id="5" name="组合 4">
              <a:extLst>
                <a:ext uri="{FF2B5EF4-FFF2-40B4-BE49-F238E27FC236}">
                  <a16:creationId xmlns:a16="http://schemas.microsoft.com/office/drawing/2014/main" id="{E4E701A1-EAF5-12C1-9B39-992204D46716}"/>
                </a:ext>
              </a:extLst>
            </p:cNvPr>
            <p:cNvGrpSpPr>
              <a:grpSpLocks noChangeAspect="1"/>
            </p:cNvGrpSpPr>
            <p:nvPr/>
          </p:nvGrpSpPr>
          <p:grpSpPr>
            <a:xfrm rot="16200000">
              <a:off x="5393827" y="1396895"/>
              <a:ext cx="1071325" cy="1067882"/>
              <a:chOff x="3395261" y="1209491"/>
              <a:chExt cx="1073298" cy="1069851"/>
            </a:xfrm>
            <a:solidFill>
              <a:schemeClr val="accent1"/>
            </a:solidFill>
            <a:effectLst>
              <a:outerShdw blurRad="254000" dist="63500" dir="2700000" algn="tl" rotWithShape="0">
                <a:prstClr val="black">
                  <a:alpha val="20000"/>
                </a:prstClr>
              </a:outerShdw>
            </a:effectLst>
          </p:grpSpPr>
          <p:sp>
            <p:nvSpPr>
              <p:cNvPr id="6" name="Freeform 5">
                <a:extLst>
                  <a:ext uri="{FF2B5EF4-FFF2-40B4-BE49-F238E27FC236}">
                    <a16:creationId xmlns:a16="http://schemas.microsoft.com/office/drawing/2014/main" id="{10B26120-79B2-CBF3-59B6-D6470BEAA59A}"/>
                  </a:ext>
                </a:extLst>
              </p:cNvPr>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7" name="TextBox 9">
                <a:extLst>
                  <a:ext uri="{FF2B5EF4-FFF2-40B4-BE49-F238E27FC236}">
                    <a16:creationId xmlns:a16="http://schemas.microsoft.com/office/drawing/2014/main" id="{B8A7F900-2251-2A28-1781-16BF1DC12F58}"/>
                  </a:ext>
                </a:extLst>
              </p:cNvPr>
              <p:cNvSpPr txBox="1">
                <a:spLocks noChangeArrowheads="1"/>
              </p:cNvSpPr>
              <p:nvPr/>
            </p:nvSpPr>
            <p:spPr bwMode="auto">
              <a:xfrm rot="5400000">
                <a:off x="3688502" y="1544353"/>
                <a:ext cx="635619" cy="4625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400" dirty="0">
                    <a:solidFill>
                      <a:schemeClr val="bg1"/>
                    </a:solidFill>
                    <a:latin typeface="+mn-lt"/>
                    <a:ea typeface="+mn-ea"/>
                    <a:cs typeface="+mn-ea"/>
                    <a:sym typeface="+mn-lt"/>
                  </a:rPr>
                  <a:t>01</a:t>
                </a:r>
                <a:endParaRPr lang="zh-CN" altLang="en-US" sz="2400" dirty="0">
                  <a:solidFill>
                    <a:schemeClr val="bg1"/>
                  </a:solidFill>
                  <a:latin typeface="+mn-lt"/>
                  <a:ea typeface="+mn-ea"/>
                  <a:cs typeface="+mn-ea"/>
                  <a:sym typeface="+mn-lt"/>
                </a:endParaRPr>
              </a:p>
            </p:txBody>
          </p:sp>
        </p:grpSp>
        <p:sp>
          <p:nvSpPr>
            <p:cNvPr id="12" name="文本框 34">
              <a:extLst>
                <a:ext uri="{FF2B5EF4-FFF2-40B4-BE49-F238E27FC236}">
                  <a16:creationId xmlns:a16="http://schemas.microsoft.com/office/drawing/2014/main" id="{62E4ACB8-7A10-E370-0BA1-5BA17CDCE27E}"/>
                </a:ext>
              </a:extLst>
            </p:cNvPr>
            <p:cNvSpPr>
              <a:spLocks noChangeArrowheads="1"/>
            </p:cNvSpPr>
            <p:nvPr/>
          </p:nvSpPr>
          <p:spPr bwMode="auto">
            <a:xfrm>
              <a:off x="7106116" y="1584599"/>
              <a:ext cx="3456435" cy="57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50000"/>
                </a:lnSpc>
              </a:pPr>
              <a:r>
                <a:rPr lang="zh-CN" altLang="en-US" sz="110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dirty="0">
                  <a:solidFill>
                    <a:schemeClr val="bg1">
                      <a:lumMod val="50000"/>
                    </a:schemeClr>
                  </a:solidFill>
                  <a:latin typeface="+mn-ea"/>
                  <a:cs typeface="+mn-ea"/>
                  <a:sym typeface="+mn-lt"/>
                </a:rPr>
                <a:t>... ...</a:t>
              </a:r>
              <a:endParaRPr lang="zh-CN" altLang="en-US" sz="1100" dirty="0">
                <a:solidFill>
                  <a:schemeClr val="bg1">
                    <a:lumMod val="50000"/>
                  </a:schemeClr>
                </a:solidFill>
                <a:latin typeface="+mn-ea"/>
                <a:cs typeface="+mn-ea"/>
                <a:sym typeface="+mn-lt"/>
              </a:endParaRPr>
            </a:p>
          </p:txBody>
        </p:sp>
      </p:grpSp>
      <p:grpSp>
        <p:nvGrpSpPr>
          <p:cNvPr id="22" name="组合 21">
            <a:extLst>
              <a:ext uri="{FF2B5EF4-FFF2-40B4-BE49-F238E27FC236}">
                <a16:creationId xmlns:a16="http://schemas.microsoft.com/office/drawing/2014/main" id="{E3F4D8E9-F544-A871-C8B5-7E26EB64B7D5}"/>
              </a:ext>
            </a:extLst>
          </p:cNvPr>
          <p:cNvGrpSpPr/>
          <p:nvPr/>
        </p:nvGrpSpPr>
        <p:grpSpPr>
          <a:xfrm>
            <a:off x="5391612" y="3697849"/>
            <a:ext cx="5039106" cy="1071325"/>
            <a:chOff x="5391612" y="3697849"/>
            <a:chExt cx="5039106" cy="1071325"/>
          </a:xfrm>
        </p:grpSpPr>
        <p:grpSp>
          <p:nvGrpSpPr>
            <p:cNvPr id="14" name="组合 13">
              <a:extLst>
                <a:ext uri="{FF2B5EF4-FFF2-40B4-BE49-F238E27FC236}">
                  <a16:creationId xmlns:a16="http://schemas.microsoft.com/office/drawing/2014/main" id="{C19DFD8F-0228-963C-9DF6-B835D09C9BA3}"/>
                </a:ext>
              </a:extLst>
            </p:cNvPr>
            <p:cNvGrpSpPr>
              <a:grpSpLocks noChangeAspect="1"/>
            </p:cNvGrpSpPr>
            <p:nvPr/>
          </p:nvGrpSpPr>
          <p:grpSpPr>
            <a:xfrm flipH="1">
              <a:off x="5391612" y="3697849"/>
              <a:ext cx="1074776" cy="1071325"/>
              <a:chOff x="4254365" y="1910376"/>
              <a:chExt cx="1300156" cy="1295980"/>
            </a:xfrm>
            <a:solidFill>
              <a:schemeClr val="accent1"/>
            </a:solidFill>
            <a:effectLst>
              <a:outerShdw blurRad="254000" dist="63500" dir="2700000" algn="tl" rotWithShape="0">
                <a:prstClr val="black">
                  <a:alpha val="20000"/>
                </a:prstClr>
              </a:outerShdw>
            </a:effectLst>
          </p:grpSpPr>
          <p:sp>
            <p:nvSpPr>
              <p:cNvPr id="15" name="Freeform 5">
                <a:extLst>
                  <a:ext uri="{FF2B5EF4-FFF2-40B4-BE49-F238E27FC236}">
                    <a16:creationId xmlns:a16="http://schemas.microsoft.com/office/drawing/2014/main" id="{DA772667-EDD8-D89A-7EC4-7AAA69731E4D}"/>
                  </a:ext>
                </a:extLst>
              </p:cNvPr>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16" name="TextBox 9">
                <a:extLst>
                  <a:ext uri="{FF2B5EF4-FFF2-40B4-BE49-F238E27FC236}">
                    <a16:creationId xmlns:a16="http://schemas.microsoft.com/office/drawing/2014/main" id="{05219F1A-B998-788C-BC17-CF0123057B73}"/>
                  </a:ext>
                </a:extLst>
              </p:cNvPr>
              <p:cNvSpPr txBox="1">
                <a:spLocks noChangeArrowheads="1"/>
              </p:cNvSpPr>
              <p:nvPr/>
            </p:nvSpPr>
            <p:spPr bwMode="auto">
              <a:xfrm>
                <a:off x="4541778" y="2217005"/>
                <a:ext cx="650004" cy="558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400" dirty="0">
                    <a:solidFill>
                      <a:schemeClr val="bg1"/>
                    </a:solidFill>
                    <a:latin typeface="+mn-lt"/>
                    <a:ea typeface="+mn-ea"/>
                    <a:cs typeface="+mn-ea"/>
                    <a:sym typeface="+mn-lt"/>
                  </a:rPr>
                  <a:t>03</a:t>
                </a:r>
                <a:endParaRPr lang="zh-CN" altLang="en-US" sz="2400" dirty="0">
                  <a:solidFill>
                    <a:schemeClr val="bg1"/>
                  </a:solidFill>
                  <a:latin typeface="+mn-lt"/>
                  <a:ea typeface="+mn-ea"/>
                  <a:cs typeface="+mn-ea"/>
                  <a:sym typeface="+mn-lt"/>
                </a:endParaRPr>
              </a:p>
            </p:txBody>
          </p:sp>
        </p:grpSp>
        <p:sp>
          <p:nvSpPr>
            <p:cNvPr id="17" name="文本框 34">
              <a:extLst>
                <a:ext uri="{FF2B5EF4-FFF2-40B4-BE49-F238E27FC236}">
                  <a16:creationId xmlns:a16="http://schemas.microsoft.com/office/drawing/2014/main" id="{8503F1A8-6F0F-572B-B094-B0A450244C75}"/>
                </a:ext>
              </a:extLst>
            </p:cNvPr>
            <p:cNvSpPr>
              <a:spLocks noChangeArrowheads="1"/>
            </p:cNvSpPr>
            <p:nvPr/>
          </p:nvSpPr>
          <p:spPr bwMode="auto">
            <a:xfrm>
              <a:off x="7106116" y="3871206"/>
              <a:ext cx="3324602" cy="57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nSpc>
                  <a:spcPct val="150000"/>
                </a:lnSpc>
              </a:pPr>
              <a:r>
                <a:rPr lang="zh-CN" altLang="en-US" sz="110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dirty="0">
                  <a:solidFill>
                    <a:schemeClr val="bg1">
                      <a:lumMod val="50000"/>
                    </a:schemeClr>
                  </a:solidFill>
                  <a:latin typeface="+mn-ea"/>
                  <a:cs typeface="+mn-ea"/>
                  <a:sym typeface="+mn-lt"/>
                </a:rPr>
                <a:t>... ...</a:t>
              </a:r>
              <a:endParaRPr lang="zh-CN" altLang="en-US" sz="1100" dirty="0">
                <a:solidFill>
                  <a:schemeClr val="bg1">
                    <a:lumMod val="50000"/>
                  </a:schemeClr>
                </a:solidFill>
                <a:latin typeface="+mn-ea"/>
                <a:cs typeface="+mn-ea"/>
                <a:sym typeface="+mn-lt"/>
              </a:endParaRPr>
            </a:p>
          </p:txBody>
        </p:sp>
      </p:grpSp>
      <p:grpSp>
        <p:nvGrpSpPr>
          <p:cNvPr id="23" name="组合 22">
            <a:extLst>
              <a:ext uri="{FF2B5EF4-FFF2-40B4-BE49-F238E27FC236}">
                <a16:creationId xmlns:a16="http://schemas.microsoft.com/office/drawing/2014/main" id="{05A83E46-31E7-FF30-993B-300CA75B5E9E}"/>
              </a:ext>
            </a:extLst>
          </p:cNvPr>
          <p:cNvGrpSpPr/>
          <p:nvPr/>
        </p:nvGrpSpPr>
        <p:grpSpPr>
          <a:xfrm>
            <a:off x="1384301" y="4849186"/>
            <a:ext cx="5078788" cy="1070596"/>
            <a:chOff x="1384301" y="4849186"/>
            <a:chExt cx="5078788" cy="1070596"/>
          </a:xfrm>
        </p:grpSpPr>
        <p:sp>
          <p:nvSpPr>
            <p:cNvPr id="13" name="文本框 34">
              <a:extLst>
                <a:ext uri="{FF2B5EF4-FFF2-40B4-BE49-F238E27FC236}">
                  <a16:creationId xmlns:a16="http://schemas.microsoft.com/office/drawing/2014/main" id="{896B5022-D284-F90A-5E6F-52210AF281D4}"/>
                </a:ext>
              </a:extLst>
            </p:cNvPr>
            <p:cNvSpPr>
              <a:spLocks noChangeArrowheads="1"/>
            </p:cNvSpPr>
            <p:nvPr/>
          </p:nvSpPr>
          <p:spPr bwMode="auto">
            <a:xfrm>
              <a:off x="1384301" y="4917117"/>
              <a:ext cx="3367583" cy="57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r">
                <a:lnSpc>
                  <a:spcPct val="150000"/>
                </a:lnSpc>
              </a:pPr>
              <a:r>
                <a:rPr lang="zh-CN" altLang="en-US" sz="1100" dirty="0">
                  <a:solidFill>
                    <a:schemeClr val="bg1">
                      <a:lumMod val="50000"/>
                    </a:schemeClr>
                  </a:solidFill>
                  <a:latin typeface="+mn-ea"/>
                  <a:cs typeface="+mn-ea"/>
                  <a:sym typeface="+mn-lt"/>
                </a:rPr>
                <a:t>根据自己的需要添加适当的文字，此处添加详细文本描述，建议与标题相关尽量简洁</a:t>
              </a:r>
              <a:r>
                <a:rPr lang="en-US" altLang="zh-CN" sz="1100" dirty="0">
                  <a:solidFill>
                    <a:schemeClr val="bg1">
                      <a:lumMod val="50000"/>
                    </a:schemeClr>
                  </a:solidFill>
                  <a:latin typeface="+mn-ea"/>
                  <a:cs typeface="+mn-ea"/>
                  <a:sym typeface="+mn-lt"/>
                </a:rPr>
                <a:t>... ...</a:t>
              </a:r>
              <a:endParaRPr lang="zh-CN" altLang="en-US" sz="1100" dirty="0">
                <a:solidFill>
                  <a:schemeClr val="bg1">
                    <a:lumMod val="50000"/>
                  </a:schemeClr>
                </a:solidFill>
                <a:latin typeface="+mn-ea"/>
                <a:cs typeface="+mn-ea"/>
                <a:sym typeface="+mn-lt"/>
              </a:endParaRPr>
            </a:p>
          </p:txBody>
        </p:sp>
        <p:grpSp>
          <p:nvGrpSpPr>
            <p:cNvPr id="18" name="组合 17">
              <a:extLst>
                <a:ext uri="{FF2B5EF4-FFF2-40B4-BE49-F238E27FC236}">
                  <a16:creationId xmlns:a16="http://schemas.microsoft.com/office/drawing/2014/main" id="{8FE7C729-B74A-0113-A55A-99667FDB4A33}"/>
                </a:ext>
              </a:extLst>
            </p:cNvPr>
            <p:cNvGrpSpPr/>
            <p:nvPr/>
          </p:nvGrpSpPr>
          <p:grpSpPr>
            <a:xfrm rot="16200000">
              <a:off x="5394250" y="4850942"/>
              <a:ext cx="1070596" cy="1067083"/>
              <a:chOff x="3111668" y="2944827"/>
              <a:chExt cx="1640481" cy="1635098"/>
            </a:xfrm>
            <a:solidFill>
              <a:schemeClr val="accent1"/>
            </a:solidFill>
            <a:effectLst>
              <a:outerShdw blurRad="254000" dist="63500" dir="2700000" algn="tl" rotWithShape="0">
                <a:prstClr val="black">
                  <a:alpha val="20000"/>
                </a:prstClr>
              </a:outerShdw>
            </a:effectLst>
          </p:grpSpPr>
          <p:sp>
            <p:nvSpPr>
              <p:cNvPr id="19" name="Freeform 7">
                <a:extLst>
                  <a:ext uri="{FF2B5EF4-FFF2-40B4-BE49-F238E27FC236}">
                    <a16:creationId xmlns:a16="http://schemas.microsoft.com/office/drawing/2014/main" id="{3CE36781-F043-5545-AC2C-16FF7A44218A}"/>
                  </a:ext>
                </a:extLst>
              </p:cNvPr>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121920" tIns="60960" rIns="121920" bIns="60960" numCol="1" anchor="t" anchorCtr="0" compatLnSpc="1"/>
              <a:lstStyle/>
              <a:p>
                <a:endParaRPr lang="zh-CN" altLang="en-US" sz="2400">
                  <a:solidFill>
                    <a:schemeClr val="bg1"/>
                  </a:solidFill>
                  <a:cs typeface="+mn-ea"/>
                  <a:sym typeface="+mn-lt"/>
                </a:endParaRPr>
              </a:p>
            </p:txBody>
          </p:sp>
          <p:sp>
            <p:nvSpPr>
              <p:cNvPr id="20" name="TextBox 9">
                <a:extLst>
                  <a:ext uri="{FF2B5EF4-FFF2-40B4-BE49-F238E27FC236}">
                    <a16:creationId xmlns:a16="http://schemas.microsoft.com/office/drawing/2014/main" id="{3DD7BC55-F9CB-89DC-00FF-232AFBD54A67}"/>
                  </a:ext>
                </a:extLst>
              </p:cNvPr>
              <p:cNvSpPr txBox="1">
                <a:spLocks noChangeArrowheads="1"/>
              </p:cNvSpPr>
              <p:nvPr/>
            </p:nvSpPr>
            <p:spPr bwMode="auto">
              <a:xfrm rot="5400000">
                <a:off x="3600914" y="3408671"/>
                <a:ext cx="823350" cy="7074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400" dirty="0">
                    <a:solidFill>
                      <a:schemeClr val="bg1"/>
                    </a:solidFill>
                    <a:latin typeface="+mn-lt"/>
                    <a:ea typeface="+mn-ea"/>
                    <a:cs typeface="+mn-ea"/>
                    <a:sym typeface="+mn-lt"/>
                  </a:rPr>
                  <a:t>04</a:t>
                </a:r>
                <a:endParaRPr lang="zh-CN" altLang="en-US" sz="2400" dirty="0">
                  <a:solidFill>
                    <a:schemeClr val="bg1"/>
                  </a:solidFill>
                  <a:latin typeface="+mn-lt"/>
                  <a:ea typeface="+mn-ea"/>
                  <a:cs typeface="+mn-ea"/>
                  <a:sym typeface="+mn-lt"/>
                </a:endParaRPr>
              </a:p>
            </p:txBody>
          </p:sp>
        </p:grpSp>
      </p:grpSp>
    </p:spTree>
    <p:extLst>
      <p:ext uri="{BB962C8B-B14F-4D97-AF65-F5344CB8AC3E}">
        <p14:creationId xmlns:p14="http://schemas.microsoft.com/office/powerpoint/2010/main" val="1562570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5CCFDC0D-CC53-212F-A8B4-9248B865957D}"/>
              </a:ext>
            </a:extLst>
          </p:cNvPr>
          <p:cNvSpPr/>
          <p:nvPr/>
        </p:nvSpPr>
        <p:spPr>
          <a:xfrm>
            <a:off x="4116000" y="1449000"/>
            <a:ext cx="3960000" cy="396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椭圆 10">
            <a:extLst>
              <a:ext uri="{FF2B5EF4-FFF2-40B4-BE49-F238E27FC236}">
                <a16:creationId xmlns:a16="http://schemas.microsoft.com/office/drawing/2014/main" id="{8DF171E4-6DC3-5A3F-190A-36D216B01DBD}"/>
              </a:ext>
            </a:extLst>
          </p:cNvPr>
          <p:cNvSpPr/>
          <p:nvPr/>
        </p:nvSpPr>
        <p:spPr>
          <a:xfrm>
            <a:off x="4008000" y="1341000"/>
            <a:ext cx="4176000" cy="4176000"/>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
              </a:spcBef>
              <a:spcAft>
                <a:spcPts val="1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1C7851B9-834D-5361-905B-29191528C334}"/>
              </a:ext>
            </a:extLst>
          </p:cNvPr>
          <p:cNvGrpSpPr/>
          <p:nvPr/>
        </p:nvGrpSpPr>
        <p:grpSpPr>
          <a:xfrm>
            <a:off x="4760913" y="2758671"/>
            <a:ext cx="2670175" cy="1423054"/>
            <a:chOff x="4920797" y="2852069"/>
            <a:chExt cx="2670175" cy="1423054"/>
          </a:xfrm>
        </p:grpSpPr>
        <p:sp>
          <p:nvSpPr>
            <p:cNvPr id="13" name="文本框 12">
              <a:extLst>
                <a:ext uri="{FF2B5EF4-FFF2-40B4-BE49-F238E27FC236}">
                  <a16:creationId xmlns:a16="http://schemas.microsoft.com/office/drawing/2014/main" id="{33589FB1-50A9-1D56-802E-4492E8557891}"/>
                </a:ext>
              </a:extLst>
            </p:cNvPr>
            <p:cNvSpPr txBox="1"/>
            <p:nvPr/>
          </p:nvSpPr>
          <p:spPr>
            <a:xfrm>
              <a:off x="4920797" y="2852069"/>
              <a:ext cx="2670175" cy="75398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cs typeface="+mn-cs"/>
                </a:rPr>
                <a:t>Part 03</a:t>
              </a:r>
              <a:endParaRPr kumimoji="0" lang="zh-CN" altLang="en-US" sz="3600" b="1" i="0" u="none" strike="noStrike" kern="1200" cap="none" spc="0" normalizeH="0" baseline="0" noProof="0" dirty="0">
                <a:ln>
                  <a:noFill/>
                </a:ln>
                <a:solidFill>
                  <a:prstClr val="white"/>
                </a:solidFill>
                <a:effectLst/>
                <a:uLnTx/>
                <a:uFillTx/>
                <a:latin typeface="+mn-ea"/>
                <a:cs typeface="+mn-cs"/>
              </a:endParaRPr>
            </a:p>
          </p:txBody>
        </p:sp>
        <p:cxnSp>
          <p:nvCxnSpPr>
            <p:cNvPr id="14" name="直接连接符 13">
              <a:extLst>
                <a:ext uri="{FF2B5EF4-FFF2-40B4-BE49-F238E27FC236}">
                  <a16:creationId xmlns:a16="http://schemas.microsoft.com/office/drawing/2014/main" id="{EB701E16-67D7-47FA-BB8B-8A0D3CE28798}"/>
                </a:ext>
              </a:extLst>
            </p:cNvPr>
            <p:cNvCxnSpPr/>
            <p:nvPr/>
          </p:nvCxnSpPr>
          <p:spPr>
            <a:xfrm>
              <a:off x="6039745" y="3522398"/>
              <a:ext cx="432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5423EF1A-8923-AB71-C72F-62A5DE238DD7}"/>
                </a:ext>
              </a:extLst>
            </p:cNvPr>
            <p:cNvSpPr txBox="1"/>
            <p:nvPr/>
          </p:nvSpPr>
          <p:spPr>
            <a:xfrm>
              <a:off x="5053668" y="3669508"/>
              <a:ext cx="2404433" cy="60561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10"/>
                </a:spcBef>
                <a:spcAft>
                  <a:spcPts val="10"/>
                </a:spcAft>
                <a:buClrTx/>
                <a:buSzTx/>
                <a:buFontTx/>
                <a:buNone/>
                <a:tabLst/>
                <a:defRPr/>
              </a:pPr>
              <a:r>
                <a:rPr kumimoji="0" lang="zh-CN" altLang="en-US" sz="2800" b="1" i="0" u="none" strike="noStrike" kern="1200" cap="none" spc="600" normalizeH="0" baseline="0" noProof="0" dirty="0">
                  <a:ln>
                    <a:noFill/>
                  </a:ln>
                  <a:solidFill>
                    <a:prstClr val="white"/>
                  </a:solidFill>
                  <a:effectLst/>
                  <a:uLnTx/>
                  <a:uFillTx/>
                  <a:latin typeface="+mj-ea"/>
                  <a:ea typeface="+mj-ea"/>
                </a:rPr>
                <a:t>美化排版</a:t>
              </a:r>
            </a:p>
          </p:txBody>
        </p:sp>
      </p:grpSp>
    </p:spTree>
    <p:extLst>
      <p:ext uri="{BB962C8B-B14F-4D97-AF65-F5344CB8AC3E}">
        <p14:creationId xmlns:p14="http://schemas.microsoft.com/office/powerpoint/2010/main" val="3684419639"/>
      </p:ext>
    </p:extLst>
  </p:cSld>
  <p:clrMapOvr>
    <a:masterClrMapping/>
  </p:clrMapOvr>
</p:sld>
</file>

<file path=ppt/theme/theme1.xml><?xml version="1.0" encoding="utf-8"?>
<a:theme xmlns:a="http://schemas.openxmlformats.org/drawingml/2006/main" name="Office 主题​​">
  <a:themeElements>
    <a:clrScheme name="自定义 9">
      <a:dk1>
        <a:srgbClr val="000000"/>
      </a:dk1>
      <a:lt1>
        <a:sysClr val="window" lastClr="FFFFFF"/>
      </a:lt1>
      <a:dk2>
        <a:srgbClr val="778495"/>
      </a:dk2>
      <a:lt2>
        <a:srgbClr val="F0F0F0"/>
      </a:lt2>
      <a:accent1>
        <a:srgbClr val="286EEF"/>
      </a:accent1>
      <a:accent2>
        <a:srgbClr val="90BDF0"/>
      </a:accent2>
      <a:accent3>
        <a:srgbClr val="649CEB"/>
      </a:accent3>
      <a:accent4>
        <a:srgbClr val="FFC000"/>
      </a:accent4>
      <a:accent5>
        <a:srgbClr val="5B9BD5"/>
      </a:accent5>
      <a:accent6>
        <a:srgbClr val="70AD47"/>
      </a:accent6>
      <a:hlink>
        <a:srgbClr val="0563C1"/>
      </a:hlink>
      <a:folHlink>
        <a:srgbClr val="954F72"/>
      </a:folHlink>
    </a:clrScheme>
    <a:fontScheme name="自定义 15">
      <a:majorFont>
        <a:latin typeface="思源黑体 CN Heavy"/>
        <a:ea typeface="思源黑体 CN Heavy"/>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1003</Words>
  <Application>Microsoft Office PowerPoint</Application>
  <PresentationFormat>宽屏</PresentationFormat>
  <Paragraphs>137</Paragraphs>
  <Slides>18</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OPPOSans H</vt:lpstr>
      <vt:lpstr>OPPOSans M</vt:lpstr>
      <vt:lpstr>Roboto Regular</vt:lpstr>
      <vt:lpstr>阿里巴巴普惠体 2.0 55 Regular</vt:lpstr>
      <vt:lpstr>阿里巴巴普惠体 2.0 65 Medium</vt:lpstr>
      <vt:lpstr>阿里巴巴普惠体 B</vt:lpstr>
      <vt:lpstr>等线</vt:lpstr>
      <vt:lpstr>汉仪雅酷黑 45W</vt:lpstr>
      <vt:lpstr>思源黑体 CN Bold</vt:lpstr>
      <vt:lpstr>思源黑体 CN Heavy</vt:lpstr>
      <vt:lpstr>思源黑体 CN Light</vt:lpstr>
      <vt:lpstr>字体圈欣意冠黑体</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蓝色简约风通用课程培训ppt模板</dc:title>
  <dc:creator>佳辉</dc:creator>
  <cp:keywords>P界达人</cp:keywords>
  <dc:description>51PPT模板网，幻灯片演示模板及素材免费下载！_x000d_
51PPT模板网 唯一访问网址：www.51pptmoban.com</dc:description>
  <cp:lastModifiedBy>user Power</cp:lastModifiedBy>
  <cp:revision>14</cp:revision>
  <dcterms:created xsi:type="dcterms:W3CDTF">2023-08-20T05:40:10Z</dcterms:created>
  <dcterms:modified xsi:type="dcterms:W3CDTF">2023-10-09T07:31:59Z</dcterms:modified>
</cp:coreProperties>
</file>