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0" r:id="rId3"/>
    <p:sldId id="265" r:id="rId4"/>
    <p:sldId id="262" r:id="rId5"/>
    <p:sldId id="261" r:id="rId6"/>
    <p:sldId id="274" r:id="rId7"/>
    <p:sldId id="263" r:id="rId8"/>
    <p:sldId id="267" r:id="rId9"/>
    <p:sldId id="266" r:id="rId10"/>
    <p:sldId id="276" r:id="rId11"/>
    <p:sldId id="268" r:id="rId12"/>
    <p:sldId id="272" r:id="rId13"/>
    <p:sldId id="273" r:id="rId14"/>
    <p:sldId id="269" r:id="rId15"/>
    <p:sldId id="277"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D6E5"/>
    <a:srgbClr val="FFFFFF"/>
    <a:srgbClr val="9694F7"/>
    <a:srgbClr val="E5F6FE"/>
    <a:srgbClr val="9DD9E5"/>
    <a:srgbClr val="8181F1"/>
    <a:srgbClr val="E8F7FD"/>
    <a:srgbClr val="828C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3" autoAdjust="0"/>
    <p:restoredTop sz="89390" autoAdjust="0"/>
  </p:normalViewPr>
  <p:slideViewPr>
    <p:cSldViewPr snapToGrid="0" showGuides="1">
      <p:cViewPr varScale="1">
        <p:scale>
          <a:sx n="89" d="100"/>
          <a:sy n="89" d="100"/>
        </p:scale>
        <p:origin x="522" y="84"/>
      </p:cViewPr>
      <p:guideLst/>
    </p:cSldViewPr>
  </p:slideViewPr>
  <p:outlineViewPr>
    <p:cViewPr>
      <p:scale>
        <a:sx n="33" d="100"/>
        <a:sy n="33" d="100"/>
      </p:scale>
      <p:origin x="0" y="-124"/>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5A0D0-5123-4781-8C9D-A23370E2E8D7}" type="datetimeFigureOut">
              <a:rPr lang="zh-CN" altLang="en-US" smtClean="0"/>
              <a:t>2023/10/9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4385F0-FDDA-42B1-A5FF-3D6F7B4BCD19}" type="slidenum">
              <a:rPr lang="zh-CN" altLang="en-US" smtClean="0"/>
              <a:t>‹#›</a:t>
            </a:fld>
            <a:endParaRPr lang="zh-CN" altLang="en-US"/>
          </a:p>
        </p:txBody>
      </p:sp>
    </p:spTree>
    <p:extLst>
      <p:ext uri="{BB962C8B-B14F-4D97-AF65-F5344CB8AC3E}">
        <p14:creationId xmlns:p14="http://schemas.microsoft.com/office/powerpoint/2010/main" val="3395003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4385F0-FDDA-42B1-A5FF-3D6F7B4BCD19}" type="slidenum">
              <a:rPr lang="zh-CN" altLang="en-US" smtClean="0"/>
              <a:t>4</a:t>
            </a:fld>
            <a:endParaRPr lang="zh-CN" altLang="en-US"/>
          </a:p>
        </p:txBody>
      </p:sp>
    </p:spTree>
    <p:extLst>
      <p:ext uri="{BB962C8B-B14F-4D97-AF65-F5344CB8AC3E}">
        <p14:creationId xmlns:p14="http://schemas.microsoft.com/office/powerpoint/2010/main" val="669055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C4385F0-FDDA-42B1-A5FF-3D6F7B4BCD19}" type="slidenum">
              <a:rPr lang="zh-CN" altLang="en-US" smtClean="0"/>
              <a:t>5</a:t>
            </a:fld>
            <a:endParaRPr lang="zh-CN" altLang="en-US"/>
          </a:p>
        </p:txBody>
      </p:sp>
    </p:spTree>
    <p:extLst>
      <p:ext uri="{BB962C8B-B14F-4D97-AF65-F5344CB8AC3E}">
        <p14:creationId xmlns:p14="http://schemas.microsoft.com/office/powerpoint/2010/main" val="421751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CE537CD4-7EC0-4385-BD5A-BB3F090890BF}"/>
              </a:ext>
            </a:extLst>
          </p:cNvPr>
          <p:cNvGrpSpPr/>
          <p:nvPr userDrawn="1"/>
        </p:nvGrpSpPr>
        <p:grpSpPr>
          <a:xfrm>
            <a:off x="10561985" y="635300"/>
            <a:ext cx="971203" cy="761400"/>
            <a:chOff x="4696999" y="4762500"/>
            <a:chExt cx="569492" cy="446468"/>
          </a:xfrm>
          <a:gradFill>
            <a:gsLst>
              <a:gs pos="1000">
                <a:schemeClr val="accent1"/>
              </a:gs>
              <a:gs pos="71000">
                <a:schemeClr val="accent2">
                  <a:alpha val="24000"/>
                </a:schemeClr>
              </a:gs>
            </a:gsLst>
            <a:lin ang="0" scaled="1"/>
          </a:gradFill>
        </p:grpSpPr>
        <p:sp>
          <p:nvSpPr>
            <p:cNvPr id="12" name="椭圆 11">
              <a:extLst>
                <a:ext uri="{FF2B5EF4-FFF2-40B4-BE49-F238E27FC236}">
                  <a16:creationId xmlns:a16="http://schemas.microsoft.com/office/drawing/2014/main" id="{1DD28713-4F28-433F-AE0A-8659BAFEC88D}"/>
                </a:ext>
              </a:extLst>
            </p:cNvPr>
            <p:cNvSpPr/>
            <p:nvPr/>
          </p:nvSpPr>
          <p:spPr>
            <a:xfrm>
              <a:off x="469699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68A8CEB-48C5-440D-9005-579E8145CCE0}"/>
                </a:ext>
              </a:extLst>
            </p:cNvPr>
            <p:cNvSpPr/>
            <p:nvPr/>
          </p:nvSpPr>
          <p:spPr>
            <a:xfrm>
              <a:off x="479718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53676A2E-41B3-47BE-9E82-53191DCECC2F}"/>
                </a:ext>
              </a:extLst>
            </p:cNvPr>
            <p:cNvSpPr/>
            <p:nvPr/>
          </p:nvSpPr>
          <p:spPr>
            <a:xfrm>
              <a:off x="4897363"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C7B6A9E1-AD77-4907-BB4E-D0B2D377C5C6}"/>
                </a:ext>
              </a:extLst>
            </p:cNvPr>
            <p:cNvSpPr/>
            <p:nvPr/>
          </p:nvSpPr>
          <p:spPr>
            <a:xfrm>
              <a:off x="4997546"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D1D85D3-8719-435E-B7CB-A289E7F0717B}"/>
                </a:ext>
              </a:extLst>
            </p:cNvPr>
            <p:cNvSpPr/>
            <p:nvPr/>
          </p:nvSpPr>
          <p:spPr>
            <a:xfrm>
              <a:off x="509772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C399E94B-C175-42AD-A957-51C33AAB7E70}"/>
                </a:ext>
              </a:extLst>
            </p:cNvPr>
            <p:cNvSpPr/>
            <p:nvPr/>
          </p:nvSpPr>
          <p:spPr>
            <a:xfrm>
              <a:off x="519791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AD3E6B7-9E68-4A74-9816-615E4180E08B}"/>
                </a:ext>
              </a:extLst>
            </p:cNvPr>
            <p:cNvSpPr/>
            <p:nvPr/>
          </p:nvSpPr>
          <p:spPr>
            <a:xfrm>
              <a:off x="469699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C15BCCAA-985F-413C-A1D1-DFFCF5E8C4D0}"/>
                </a:ext>
              </a:extLst>
            </p:cNvPr>
            <p:cNvSpPr/>
            <p:nvPr/>
          </p:nvSpPr>
          <p:spPr>
            <a:xfrm>
              <a:off x="479718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BB0B402-EF64-4E6D-9D65-8D3846F405FB}"/>
                </a:ext>
              </a:extLst>
            </p:cNvPr>
            <p:cNvSpPr/>
            <p:nvPr/>
          </p:nvSpPr>
          <p:spPr>
            <a:xfrm>
              <a:off x="4897363"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E8807AF-6358-44E8-8297-951B757C7FE7}"/>
                </a:ext>
              </a:extLst>
            </p:cNvPr>
            <p:cNvSpPr/>
            <p:nvPr/>
          </p:nvSpPr>
          <p:spPr>
            <a:xfrm>
              <a:off x="4997546"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D8FFC164-1711-453A-B75D-3B73C99151F8}"/>
                </a:ext>
              </a:extLst>
            </p:cNvPr>
            <p:cNvSpPr/>
            <p:nvPr/>
          </p:nvSpPr>
          <p:spPr>
            <a:xfrm>
              <a:off x="509772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18643675-32A6-4580-A438-9C4C509B75E4}"/>
                </a:ext>
              </a:extLst>
            </p:cNvPr>
            <p:cNvSpPr/>
            <p:nvPr/>
          </p:nvSpPr>
          <p:spPr>
            <a:xfrm>
              <a:off x="519791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ACE4B8AC-19E1-4151-8183-342A4A3BC3F8}"/>
                </a:ext>
              </a:extLst>
            </p:cNvPr>
            <p:cNvSpPr/>
            <p:nvPr/>
          </p:nvSpPr>
          <p:spPr>
            <a:xfrm>
              <a:off x="469699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11C0BC7C-CCED-4A0F-A3DB-1160584510F1}"/>
                </a:ext>
              </a:extLst>
            </p:cNvPr>
            <p:cNvSpPr/>
            <p:nvPr/>
          </p:nvSpPr>
          <p:spPr>
            <a:xfrm>
              <a:off x="479718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B862BFCB-D9BB-4C62-9A15-BCCF815AC75A}"/>
                </a:ext>
              </a:extLst>
            </p:cNvPr>
            <p:cNvSpPr/>
            <p:nvPr/>
          </p:nvSpPr>
          <p:spPr>
            <a:xfrm>
              <a:off x="4897363"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01BC433-0F16-4989-BA4B-751FB7EF04FC}"/>
                </a:ext>
              </a:extLst>
            </p:cNvPr>
            <p:cNvSpPr/>
            <p:nvPr/>
          </p:nvSpPr>
          <p:spPr>
            <a:xfrm>
              <a:off x="4997546"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69D50D83-6B31-493E-8A07-8B7798A7CDD5}"/>
                </a:ext>
              </a:extLst>
            </p:cNvPr>
            <p:cNvSpPr/>
            <p:nvPr/>
          </p:nvSpPr>
          <p:spPr>
            <a:xfrm>
              <a:off x="509772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5832125B-CE53-492D-AA62-2DE725934FA9}"/>
                </a:ext>
              </a:extLst>
            </p:cNvPr>
            <p:cNvSpPr/>
            <p:nvPr/>
          </p:nvSpPr>
          <p:spPr>
            <a:xfrm>
              <a:off x="519791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404C929C-03F7-4491-A858-F472A80E815E}"/>
                </a:ext>
              </a:extLst>
            </p:cNvPr>
            <p:cNvSpPr/>
            <p:nvPr/>
          </p:nvSpPr>
          <p:spPr>
            <a:xfrm>
              <a:off x="469699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540D5488-3E04-4157-B218-9A33C1D608FF}"/>
                </a:ext>
              </a:extLst>
            </p:cNvPr>
            <p:cNvSpPr/>
            <p:nvPr/>
          </p:nvSpPr>
          <p:spPr>
            <a:xfrm>
              <a:off x="479718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FD5EFE8B-187F-4719-8805-40DF728CBDE1}"/>
                </a:ext>
              </a:extLst>
            </p:cNvPr>
            <p:cNvSpPr/>
            <p:nvPr/>
          </p:nvSpPr>
          <p:spPr>
            <a:xfrm>
              <a:off x="4897363"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A7B15897-15CB-470C-BC2D-A121C216757C}"/>
                </a:ext>
              </a:extLst>
            </p:cNvPr>
            <p:cNvSpPr/>
            <p:nvPr/>
          </p:nvSpPr>
          <p:spPr>
            <a:xfrm>
              <a:off x="4997546"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4F3BBDB4-CDF2-43C8-A0D7-BED56EAC6C07}"/>
                </a:ext>
              </a:extLst>
            </p:cNvPr>
            <p:cNvSpPr/>
            <p:nvPr/>
          </p:nvSpPr>
          <p:spPr>
            <a:xfrm>
              <a:off x="509772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ECCAA5FE-B33E-45F2-9E62-2AF1D06AB7EA}"/>
                </a:ext>
              </a:extLst>
            </p:cNvPr>
            <p:cNvSpPr/>
            <p:nvPr/>
          </p:nvSpPr>
          <p:spPr>
            <a:xfrm>
              <a:off x="519791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4D8AB287-BF90-76A6-540B-3188CFDA915F}"/>
              </a:ext>
            </a:extLst>
          </p:cNvPr>
          <p:cNvGrpSpPr/>
          <p:nvPr userDrawn="1"/>
        </p:nvGrpSpPr>
        <p:grpSpPr>
          <a:xfrm>
            <a:off x="6749441" y="855030"/>
            <a:ext cx="4264961" cy="5464058"/>
            <a:chOff x="6543341" y="186971"/>
            <a:chExt cx="4264961" cy="5464058"/>
          </a:xfrm>
        </p:grpSpPr>
        <p:sp>
          <p:nvSpPr>
            <p:cNvPr id="7" name="圆: 空心 6">
              <a:extLst>
                <a:ext uri="{FF2B5EF4-FFF2-40B4-BE49-F238E27FC236}">
                  <a16:creationId xmlns:a16="http://schemas.microsoft.com/office/drawing/2014/main" id="{67D034C3-4A46-434F-9341-D37E7E28EAC3}"/>
                </a:ext>
              </a:extLst>
            </p:cNvPr>
            <p:cNvSpPr/>
            <p:nvPr userDrawn="1"/>
          </p:nvSpPr>
          <p:spPr>
            <a:xfrm rot="19153002">
              <a:off x="6543341" y="1373614"/>
              <a:ext cx="4264961" cy="4264961"/>
            </a:xfrm>
            <a:prstGeom prst="donut">
              <a:avLst>
                <a:gd name="adj" fmla="val 14055"/>
              </a:avLst>
            </a:prstGeom>
            <a:gradFill flip="none" rotWithShape="1">
              <a:gsLst>
                <a:gs pos="0">
                  <a:schemeClr val="accent1"/>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0" name="组合 49">
              <a:extLst>
                <a:ext uri="{FF2B5EF4-FFF2-40B4-BE49-F238E27FC236}">
                  <a16:creationId xmlns:a16="http://schemas.microsoft.com/office/drawing/2014/main" id="{EA9AB110-A924-90C4-B650-E5B7C1CCFC1E}"/>
                </a:ext>
              </a:extLst>
            </p:cNvPr>
            <p:cNvGrpSpPr/>
            <p:nvPr userDrawn="1"/>
          </p:nvGrpSpPr>
          <p:grpSpPr>
            <a:xfrm>
              <a:off x="6579551" y="186971"/>
              <a:ext cx="3981703" cy="5464058"/>
              <a:chOff x="6579551" y="186971"/>
              <a:chExt cx="3981703" cy="5464058"/>
            </a:xfrm>
          </p:grpSpPr>
          <p:pic>
            <p:nvPicPr>
              <p:cNvPr id="49" name="图片 48">
                <a:extLst>
                  <a:ext uri="{FF2B5EF4-FFF2-40B4-BE49-F238E27FC236}">
                    <a16:creationId xmlns:a16="http://schemas.microsoft.com/office/drawing/2014/main" id="{12833392-53C2-8A3F-7683-DA053B524A5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94922" y="1386067"/>
                <a:ext cx="3966332" cy="4264962"/>
              </a:xfrm>
              <a:custGeom>
                <a:avLst/>
                <a:gdLst>
                  <a:gd name="connsiteX0" fmla="*/ 2077892 w 3966332"/>
                  <a:gd name="connsiteY0" fmla="*/ 0 h 4264962"/>
                  <a:gd name="connsiteX1" fmla="*/ 3952994 w 3966332"/>
                  <a:gd name="connsiteY1" fmla="*/ 1116014 h 4264962"/>
                  <a:gd name="connsiteX2" fmla="*/ 3966332 w 3966332"/>
                  <a:gd name="connsiteY2" fmla="*/ 1143702 h 4264962"/>
                  <a:gd name="connsiteX3" fmla="*/ 3966332 w 3966332"/>
                  <a:gd name="connsiteY3" fmla="*/ 3121261 h 4264962"/>
                  <a:gd name="connsiteX4" fmla="*/ 3952994 w 3966332"/>
                  <a:gd name="connsiteY4" fmla="*/ 3148948 h 4264962"/>
                  <a:gd name="connsiteX5" fmla="*/ 2077892 w 3966332"/>
                  <a:gd name="connsiteY5" fmla="*/ 4264962 h 4264962"/>
                  <a:gd name="connsiteX6" fmla="*/ 41283 w 3966332"/>
                  <a:gd name="connsiteY6" fmla="*/ 2766616 h 4264962"/>
                  <a:gd name="connsiteX7" fmla="*/ 0 w 3966332"/>
                  <a:gd name="connsiteY7" fmla="*/ 2606060 h 4264962"/>
                  <a:gd name="connsiteX8" fmla="*/ 0 w 3966332"/>
                  <a:gd name="connsiteY8" fmla="*/ 1658902 h 4264962"/>
                  <a:gd name="connsiteX9" fmla="*/ 41283 w 3966332"/>
                  <a:gd name="connsiteY9" fmla="*/ 1498346 h 4264962"/>
                  <a:gd name="connsiteX10" fmla="*/ 2077892 w 3966332"/>
                  <a:gd name="connsiteY10" fmla="*/ 0 h 426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6332" h="4264962">
                    <a:moveTo>
                      <a:pt x="2077892" y="0"/>
                    </a:moveTo>
                    <a:cubicBezTo>
                      <a:pt x="2887586" y="0"/>
                      <a:pt x="3591882" y="451266"/>
                      <a:pt x="3952994" y="1116014"/>
                    </a:cubicBezTo>
                    <a:lnTo>
                      <a:pt x="3966332" y="1143702"/>
                    </a:lnTo>
                    <a:lnTo>
                      <a:pt x="3966332" y="3121261"/>
                    </a:lnTo>
                    <a:lnTo>
                      <a:pt x="3952994" y="3148948"/>
                    </a:lnTo>
                    <a:cubicBezTo>
                      <a:pt x="3591882" y="3813697"/>
                      <a:pt x="2887586" y="4264962"/>
                      <a:pt x="2077892" y="4264962"/>
                    </a:cubicBezTo>
                    <a:cubicBezTo>
                      <a:pt x="1120981" y="4264962"/>
                      <a:pt x="311280" y="3634682"/>
                      <a:pt x="41283" y="2766616"/>
                    </a:cubicBezTo>
                    <a:lnTo>
                      <a:pt x="0" y="2606060"/>
                    </a:lnTo>
                    <a:lnTo>
                      <a:pt x="0" y="1658902"/>
                    </a:lnTo>
                    <a:lnTo>
                      <a:pt x="41283" y="1498346"/>
                    </a:lnTo>
                    <a:cubicBezTo>
                      <a:pt x="311280" y="630280"/>
                      <a:pt x="1120981" y="0"/>
                      <a:pt x="2077892" y="0"/>
                    </a:cubicBezTo>
                    <a:close/>
                  </a:path>
                </a:pathLst>
              </a:custGeom>
            </p:spPr>
          </p:pic>
          <p:pic>
            <p:nvPicPr>
              <p:cNvPr id="2" name="图片 1">
                <a:extLst>
                  <a:ext uri="{FF2B5EF4-FFF2-40B4-BE49-F238E27FC236}">
                    <a16:creationId xmlns:a16="http://schemas.microsoft.com/office/drawing/2014/main" id="{CF9C5FDA-F203-6FD8-6DEF-A5A32AC40FA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579551" y="186971"/>
                <a:ext cx="3966332" cy="2232875"/>
              </a:xfrm>
              <a:prstGeom prst="rect">
                <a:avLst/>
              </a:prstGeom>
            </p:spPr>
          </p:pic>
        </p:grpSp>
      </p:grpSp>
      <p:sp>
        <p:nvSpPr>
          <p:cNvPr id="36" name="文本占位符 35">
            <a:extLst>
              <a:ext uri="{FF2B5EF4-FFF2-40B4-BE49-F238E27FC236}">
                <a16:creationId xmlns:a16="http://schemas.microsoft.com/office/drawing/2014/main" id="{48180CCD-478B-4B98-9EA2-67A77366012F}"/>
              </a:ext>
            </a:extLst>
          </p:cNvPr>
          <p:cNvSpPr>
            <a:spLocks noGrp="1"/>
          </p:cNvSpPr>
          <p:nvPr>
            <p:ph type="body" sz="quarter" idx="13" hasCustomPrompt="1"/>
          </p:nvPr>
        </p:nvSpPr>
        <p:spPr>
          <a:xfrm>
            <a:off x="1123704" y="1790369"/>
            <a:ext cx="5563597" cy="914400"/>
          </a:xfrm>
        </p:spPr>
        <p:txBody>
          <a:bodyPr anchor="b" anchorCtr="0">
            <a:normAutofit/>
          </a:bodyPr>
          <a:lstStyle>
            <a:lvl1pPr marL="0" indent="0">
              <a:buNone/>
              <a:defRPr sz="3200">
                <a:solidFill>
                  <a:schemeClr val="tx2"/>
                </a:solidFill>
                <a:latin typeface="+mj-ea"/>
                <a:ea typeface="+mj-ea"/>
              </a:defRPr>
            </a:lvl1pPr>
          </a:lstStyle>
          <a:p>
            <a:pPr lvl="0"/>
            <a:r>
              <a:rPr lang="zh-CN" altLang="en-US" dirty="0"/>
              <a:t>点击输入小标题</a:t>
            </a:r>
          </a:p>
        </p:txBody>
      </p:sp>
      <p:sp>
        <p:nvSpPr>
          <p:cNvPr id="59" name="文本占位符 58">
            <a:extLst>
              <a:ext uri="{FF2B5EF4-FFF2-40B4-BE49-F238E27FC236}">
                <a16:creationId xmlns:a16="http://schemas.microsoft.com/office/drawing/2014/main" id="{D646B80F-3D40-43A1-8176-9E8B503D219B}"/>
              </a:ext>
            </a:extLst>
          </p:cNvPr>
          <p:cNvSpPr>
            <a:spLocks noGrp="1"/>
          </p:cNvSpPr>
          <p:nvPr>
            <p:ph type="body" sz="quarter" idx="14" hasCustomPrompt="1"/>
          </p:nvPr>
        </p:nvSpPr>
        <p:spPr>
          <a:xfrm>
            <a:off x="1123705" y="2850164"/>
            <a:ext cx="5555704" cy="1016240"/>
          </a:xfrm>
          <a:noFill/>
        </p:spPr>
        <p:txBody>
          <a:bodyPr wrap="square" rtlCol="0">
            <a:spAutoFit/>
          </a:bodyPr>
          <a:lstStyle>
            <a:lvl1pPr marL="0" indent="0">
              <a:buNone/>
              <a:defRPr lang="zh-CN" altLang="en-US" sz="6400" b="1" smtClean="0">
                <a:gradFill flip="none" rotWithShape="1">
                  <a:gsLst>
                    <a:gs pos="0">
                      <a:schemeClr val="accent1"/>
                    </a:gs>
                    <a:gs pos="93000">
                      <a:schemeClr val="accent2"/>
                    </a:gs>
                  </a:gsLst>
                  <a:lin ang="135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点击输入标题</a:t>
            </a:r>
          </a:p>
        </p:txBody>
      </p:sp>
      <p:grpSp>
        <p:nvGrpSpPr>
          <p:cNvPr id="108" name="组合 107">
            <a:extLst>
              <a:ext uri="{FF2B5EF4-FFF2-40B4-BE49-F238E27FC236}">
                <a16:creationId xmlns:a16="http://schemas.microsoft.com/office/drawing/2014/main" id="{68F29D3A-5BAE-4BE5-83F0-CEE37206B973}"/>
              </a:ext>
            </a:extLst>
          </p:cNvPr>
          <p:cNvGrpSpPr/>
          <p:nvPr userDrawn="1"/>
        </p:nvGrpSpPr>
        <p:grpSpPr>
          <a:xfrm flipH="1">
            <a:off x="494199" y="5475888"/>
            <a:ext cx="971203" cy="761400"/>
            <a:chOff x="4696999" y="4762500"/>
            <a:chExt cx="569492" cy="446468"/>
          </a:xfrm>
          <a:gradFill>
            <a:gsLst>
              <a:gs pos="1000">
                <a:schemeClr val="accent1"/>
              </a:gs>
              <a:gs pos="71000">
                <a:schemeClr val="accent2">
                  <a:alpha val="24000"/>
                </a:schemeClr>
              </a:gs>
            </a:gsLst>
            <a:lin ang="0" scaled="1"/>
          </a:gradFill>
        </p:grpSpPr>
        <p:sp>
          <p:nvSpPr>
            <p:cNvPr id="109" name="椭圆 108">
              <a:extLst>
                <a:ext uri="{FF2B5EF4-FFF2-40B4-BE49-F238E27FC236}">
                  <a16:creationId xmlns:a16="http://schemas.microsoft.com/office/drawing/2014/main" id="{4884A88D-7D0F-4A2F-A1D7-0C7A29266017}"/>
                </a:ext>
              </a:extLst>
            </p:cNvPr>
            <p:cNvSpPr/>
            <p:nvPr/>
          </p:nvSpPr>
          <p:spPr>
            <a:xfrm>
              <a:off x="469699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BB06911C-0143-4889-ACBB-355A76AFEE16}"/>
                </a:ext>
              </a:extLst>
            </p:cNvPr>
            <p:cNvSpPr/>
            <p:nvPr/>
          </p:nvSpPr>
          <p:spPr>
            <a:xfrm>
              <a:off x="479718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9095CBC3-C323-4C6C-8254-FF644597B9D0}"/>
                </a:ext>
              </a:extLst>
            </p:cNvPr>
            <p:cNvSpPr/>
            <p:nvPr/>
          </p:nvSpPr>
          <p:spPr>
            <a:xfrm>
              <a:off x="4897363"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3AB6D0C2-A85E-4DF7-9DC1-D24D4BDE5D66}"/>
                </a:ext>
              </a:extLst>
            </p:cNvPr>
            <p:cNvSpPr/>
            <p:nvPr/>
          </p:nvSpPr>
          <p:spPr>
            <a:xfrm>
              <a:off x="4997546"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92F69596-028E-4379-84B6-CE64F2F138FC}"/>
                </a:ext>
              </a:extLst>
            </p:cNvPr>
            <p:cNvSpPr/>
            <p:nvPr/>
          </p:nvSpPr>
          <p:spPr>
            <a:xfrm>
              <a:off x="509772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26C7442C-70DC-4116-9B1A-D536B5DA40D6}"/>
                </a:ext>
              </a:extLst>
            </p:cNvPr>
            <p:cNvSpPr/>
            <p:nvPr/>
          </p:nvSpPr>
          <p:spPr>
            <a:xfrm>
              <a:off x="519791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ACE068F0-D03A-428B-8E08-1A6E818CE739}"/>
                </a:ext>
              </a:extLst>
            </p:cNvPr>
            <p:cNvSpPr/>
            <p:nvPr/>
          </p:nvSpPr>
          <p:spPr>
            <a:xfrm>
              <a:off x="469699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6CF0BC8D-BF3B-40A5-9F67-206C016B8EE3}"/>
                </a:ext>
              </a:extLst>
            </p:cNvPr>
            <p:cNvSpPr/>
            <p:nvPr/>
          </p:nvSpPr>
          <p:spPr>
            <a:xfrm>
              <a:off x="479718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513F2DD-4844-42F1-805E-5D4AD5A2126D}"/>
                </a:ext>
              </a:extLst>
            </p:cNvPr>
            <p:cNvSpPr/>
            <p:nvPr/>
          </p:nvSpPr>
          <p:spPr>
            <a:xfrm>
              <a:off x="4897363"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CF3744D2-B2F5-4B1F-BD90-0F67DF588029}"/>
                </a:ext>
              </a:extLst>
            </p:cNvPr>
            <p:cNvSpPr/>
            <p:nvPr/>
          </p:nvSpPr>
          <p:spPr>
            <a:xfrm>
              <a:off x="4997546"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D83F43A4-9AEE-40E8-90A8-E9AAEF0FDE65}"/>
                </a:ext>
              </a:extLst>
            </p:cNvPr>
            <p:cNvSpPr/>
            <p:nvPr/>
          </p:nvSpPr>
          <p:spPr>
            <a:xfrm>
              <a:off x="509772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6635D637-CB01-4D61-A38A-70128A5CA1FB}"/>
                </a:ext>
              </a:extLst>
            </p:cNvPr>
            <p:cNvSpPr/>
            <p:nvPr/>
          </p:nvSpPr>
          <p:spPr>
            <a:xfrm>
              <a:off x="519791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B5BE40D7-04E5-437D-AF75-137313468BF0}"/>
                </a:ext>
              </a:extLst>
            </p:cNvPr>
            <p:cNvSpPr/>
            <p:nvPr/>
          </p:nvSpPr>
          <p:spPr>
            <a:xfrm>
              <a:off x="469699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D7E5970C-B56C-4522-BB7F-F8A2FEC27643}"/>
                </a:ext>
              </a:extLst>
            </p:cNvPr>
            <p:cNvSpPr/>
            <p:nvPr/>
          </p:nvSpPr>
          <p:spPr>
            <a:xfrm>
              <a:off x="479718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965162E3-B7B2-47BC-BE77-00FF7673C52C}"/>
                </a:ext>
              </a:extLst>
            </p:cNvPr>
            <p:cNvSpPr/>
            <p:nvPr/>
          </p:nvSpPr>
          <p:spPr>
            <a:xfrm>
              <a:off x="4897363"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04952EB4-7D4F-4CBE-85CA-2B97F2D1F73C}"/>
                </a:ext>
              </a:extLst>
            </p:cNvPr>
            <p:cNvSpPr/>
            <p:nvPr/>
          </p:nvSpPr>
          <p:spPr>
            <a:xfrm>
              <a:off x="4997546"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42B8F42F-7757-44E5-9E4F-51BCDCB0AF04}"/>
                </a:ext>
              </a:extLst>
            </p:cNvPr>
            <p:cNvSpPr/>
            <p:nvPr/>
          </p:nvSpPr>
          <p:spPr>
            <a:xfrm>
              <a:off x="509772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603FD48B-2CED-4C76-B05A-89892AA92E5C}"/>
                </a:ext>
              </a:extLst>
            </p:cNvPr>
            <p:cNvSpPr/>
            <p:nvPr/>
          </p:nvSpPr>
          <p:spPr>
            <a:xfrm>
              <a:off x="519791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62E82181-61C3-4124-8821-74A83C608172}"/>
                </a:ext>
              </a:extLst>
            </p:cNvPr>
            <p:cNvSpPr/>
            <p:nvPr/>
          </p:nvSpPr>
          <p:spPr>
            <a:xfrm>
              <a:off x="469699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77DE533A-B650-4C97-9CBC-C31736FF48C0}"/>
                </a:ext>
              </a:extLst>
            </p:cNvPr>
            <p:cNvSpPr/>
            <p:nvPr/>
          </p:nvSpPr>
          <p:spPr>
            <a:xfrm>
              <a:off x="479718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36F8F88D-CDB0-478A-9CDA-D09D16BD53FE}"/>
                </a:ext>
              </a:extLst>
            </p:cNvPr>
            <p:cNvSpPr/>
            <p:nvPr/>
          </p:nvSpPr>
          <p:spPr>
            <a:xfrm>
              <a:off x="4897363"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467181F4-4790-4BC4-88AE-40F2C4516F83}"/>
                </a:ext>
              </a:extLst>
            </p:cNvPr>
            <p:cNvSpPr/>
            <p:nvPr/>
          </p:nvSpPr>
          <p:spPr>
            <a:xfrm>
              <a:off x="4997546"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3AA6AE64-8E9B-4C11-A7BC-E43DD84E4ECC}"/>
                </a:ext>
              </a:extLst>
            </p:cNvPr>
            <p:cNvSpPr/>
            <p:nvPr/>
          </p:nvSpPr>
          <p:spPr>
            <a:xfrm>
              <a:off x="509772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F8BFC54C-09F7-4323-97EF-31CADC0EDFCF}"/>
                </a:ext>
              </a:extLst>
            </p:cNvPr>
            <p:cNvSpPr/>
            <p:nvPr/>
          </p:nvSpPr>
          <p:spPr>
            <a:xfrm>
              <a:off x="519791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形状 7">
            <a:extLst>
              <a:ext uri="{FF2B5EF4-FFF2-40B4-BE49-F238E27FC236}">
                <a16:creationId xmlns:a16="http://schemas.microsoft.com/office/drawing/2014/main" id="{7EB98881-E052-2FF0-8542-30E6474F2FE1}"/>
              </a:ext>
            </a:extLst>
          </p:cNvPr>
          <p:cNvSpPr/>
          <p:nvPr userDrawn="1"/>
        </p:nvSpPr>
        <p:spPr>
          <a:xfrm rot="16200000">
            <a:off x="133474" y="-164017"/>
            <a:ext cx="1913687" cy="2247433"/>
          </a:xfrm>
          <a:custGeom>
            <a:avLst/>
            <a:gdLst>
              <a:gd name="connsiteX0" fmla="*/ 1913687 w 1913687"/>
              <a:gd name="connsiteY0" fmla="*/ 1598520 h 2247433"/>
              <a:gd name="connsiteX1" fmla="*/ 1913687 w 1913687"/>
              <a:gd name="connsiteY1" fmla="*/ 2247433 h 2247433"/>
              <a:gd name="connsiteX2" fmla="*/ 1788976 w 1913687"/>
              <a:gd name="connsiteY2" fmla="*/ 2228400 h 2247433"/>
              <a:gd name="connsiteX3" fmla="*/ 0 w 1913687"/>
              <a:gd name="connsiteY3" fmla="*/ 33400 h 2247433"/>
              <a:gd name="connsiteX4" fmla="*/ 1686 w 1913687"/>
              <a:gd name="connsiteY4" fmla="*/ 0 h 2247433"/>
              <a:gd name="connsiteX5" fmla="*/ 643415 w 1913687"/>
              <a:gd name="connsiteY5" fmla="*/ 0 h 2247433"/>
              <a:gd name="connsiteX6" fmla="*/ 641729 w 1913687"/>
              <a:gd name="connsiteY6" fmla="*/ 33400 h 2247433"/>
              <a:gd name="connsiteX7" fmla="*/ 1765088 w 1913687"/>
              <a:gd name="connsiteY7" fmla="*/ 1560312 h 22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3687" h="2247433">
                <a:moveTo>
                  <a:pt x="1913687" y="1598520"/>
                </a:moveTo>
                <a:lnTo>
                  <a:pt x="1913687" y="2247433"/>
                </a:lnTo>
                <a:lnTo>
                  <a:pt x="1788976" y="2228400"/>
                </a:lnTo>
                <a:cubicBezTo>
                  <a:pt x="768010" y="2019480"/>
                  <a:pt x="0" y="1116128"/>
                  <a:pt x="0" y="33400"/>
                </a:cubicBezTo>
                <a:lnTo>
                  <a:pt x="1686" y="0"/>
                </a:lnTo>
                <a:lnTo>
                  <a:pt x="643415" y="0"/>
                </a:lnTo>
                <a:lnTo>
                  <a:pt x="641729" y="33400"/>
                </a:lnTo>
                <a:cubicBezTo>
                  <a:pt x="641729" y="750827"/>
                  <a:pt x="1114271" y="1357886"/>
                  <a:pt x="1765088" y="1560312"/>
                </a:cubicBez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367656501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AE7C2176-11FA-4A41-A7E3-504E4F9A2601}"/>
              </a:ext>
            </a:extLst>
          </p:cNvPr>
          <p:cNvSpPr>
            <a:spLocks noGrp="1"/>
          </p:cNvSpPr>
          <p:nvPr>
            <p:ph type="dt" sz="half" idx="10"/>
          </p:nvPr>
        </p:nvSpPr>
        <p:spPr/>
        <p:txBody>
          <a:bodyPr/>
          <a:lstStyle/>
          <a:p>
            <a:fld id="{001F7FBF-A3A5-46F4-BEF9-29982CF37653}"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8A40B08D-8FD0-4A37-BBB0-58AC2788A4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E0B3701-8090-43BE-8D10-114199CE7944}"/>
              </a:ext>
            </a:extLst>
          </p:cNvPr>
          <p:cNvSpPr>
            <a:spLocks noGrp="1"/>
          </p:cNvSpPr>
          <p:nvPr>
            <p:ph type="sldNum" sz="quarter" idx="12"/>
          </p:nvPr>
        </p:nvSpPr>
        <p:spPr/>
        <p:txBody>
          <a:bodyPr/>
          <a:lstStyle/>
          <a:p>
            <a:fld id="{435C8561-E129-4BB4-9958-52425F90665B}" type="slidenum">
              <a:rPr lang="zh-CN" altLang="en-US" smtClean="0"/>
              <a:t>‹#›</a:t>
            </a:fld>
            <a:endParaRPr lang="zh-CN" altLang="en-US"/>
          </a:p>
        </p:txBody>
      </p:sp>
      <p:sp>
        <p:nvSpPr>
          <p:cNvPr id="7" name="矩形 6">
            <a:extLst>
              <a:ext uri="{FF2B5EF4-FFF2-40B4-BE49-F238E27FC236}">
                <a16:creationId xmlns:a16="http://schemas.microsoft.com/office/drawing/2014/main" id="{5200E29C-1E92-42AD-B387-31FCA5FD964B}"/>
              </a:ext>
            </a:extLst>
          </p:cNvPr>
          <p:cNvSpPr/>
          <p:nvPr userDrawn="1"/>
        </p:nvSpPr>
        <p:spPr>
          <a:xfrm>
            <a:off x="0" y="0"/>
            <a:ext cx="12192000" cy="2959100"/>
          </a:xfrm>
          <a:prstGeom prst="rect">
            <a:avLst/>
          </a:prstGeom>
          <a:gradFill>
            <a:gsLst>
              <a:gs pos="4600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7CEABC73-92A5-4E8E-BCF3-5CD6FF2E4E1D}"/>
              </a:ext>
            </a:extLst>
          </p:cNvPr>
          <p:cNvSpPr txBox="1"/>
          <p:nvPr userDrawn="1"/>
        </p:nvSpPr>
        <p:spPr>
          <a:xfrm>
            <a:off x="5236943" y="998617"/>
            <a:ext cx="1718114" cy="923330"/>
          </a:xfrm>
          <a:prstGeom prst="rect">
            <a:avLst/>
          </a:prstGeom>
          <a:noFill/>
        </p:spPr>
        <p:txBody>
          <a:bodyPr wrap="square" rtlCol="0">
            <a:spAutoFit/>
          </a:bodyPr>
          <a:lstStyle/>
          <a:p>
            <a:pPr algn="dist"/>
            <a:r>
              <a:rPr lang="zh-CN" altLang="en-US" sz="5400" dirty="0">
                <a:solidFill>
                  <a:schemeClr val="bg1"/>
                </a:solidFill>
                <a:latin typeface="+mj-ea"/>
                <a:ea typeface="+mj-ea"/>
              </a:rPr>
              <a:t>目录</a:t>
            </a:r>
          </a:p>
        </p:txBody>
      </p:sp>
      <p:sp>
        <p:nvSpPr>
          <p:cNvPr id="9" name="文本框 8">
            <a:extLst>
              <a:ext uri="{FF2B5EF4-FFF2-40B4-BE49-F238E27FC236}">
                <a16:creationId xmlns:a16="http://schemas.microsoft.com/office/drawing/2014/main" id="{E6CD63F0-3900-4A89-8184-94AB5F7AED4F}"/>
              </a:ext>
            </a:extLst>
          </p:cNvPr>
          <p:cNvSpPr txBox="1"/>
          <p:nvPr userDrawn="1"/>
        </p:nvSpPr>
        <p:spPr>
          <a:xfrm>
            <a:off x="4274292" y="1554337"/>
            <a:ext cx="3643415" cy="830997"/>
          </a:xfrm>
          <a:prstGeom prst="rect">
            <a:avLst/>
          </a:prstGeom>
          <a:noFill/>
        </p:spPr>
        <p:txBody>
          <a:bodyPr wrap="square" rtlCol="0">
            <a:spAutoFit/>
          </a:bodyPr>
          <a:lstStyle/>
          <a:p>
            <a:pPr algn="dist"/>
            <a:r>
              <a:rPr lang="en-US" altLang="zh-CN" sz="4800" b="1" dirty="0">
                <a:gradFill flip="none" rotWithShape="1">
                  <a:gsLst>
                    <a:gs pos="0">
                      <a:srgbClr val="FFFFFF"/>
                    </a:gs>
                    <a:gs pos="66000">
                      <a:srgbClr val="FFFFFF">
                        <a:alpha val="0"/>
                      </a:srgbClr>
                    </a:gs>
                  </a:gsLst>
                  <a:lin ang="16200000" scaled="1"/>
                  <a:tileRect/>
                </a:gradFill>
                <a:latin typeface="+mj-lt"/>
              </a:rPr>
              <a:t>contents</a:t>
            </a:r>
            <a:endParaRPr lang="zh-CN" altLang="en-US" sz="4800" b="1" dirty="0">
              <a:gradFill flip="none" rotWithShape="1">
                <a:gsLst>
                  <a:gs pos="0">
                    <a:srgbClr val="FFFFFF"/>
                  </a:gs>
                  <a:gs pos="66000">
                    <a:srgbClr val="FFFFFF">
                      <a:alpha val="0"/>
                    </a:srgbClr>
                  </a:gs>
                </a:gsLst>
                <a:lin ang="16200000" scaled="1"/>
                <a:tileRect/>
              </a:gradFill>
              <a:latin typeface="+mj-lt"/>
            </a:endParaRPr>
          </a:p>
        </p:txBody>
      </p:sp>
    </p:spTree>
    <p:extLst>
      <p:ext uri="{BB962C8B-B14F-4D97-AF65-F5344CB8AC3E}">
        <p14:creationId xmlns:p14="http://schemas.microsoft.com/office/powerpoint/2010/main" val="96950137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A46482FF-9970-42FF-96F8-A8F1469DDF8E}"/>
              </a:ext>
            </a:extLst>
          </p:cNvPr>
          <p:cNvSpPr/>
          <p:nvPr userDrawn="1"/>
        </p:nvSpPr>
        <p:spPr>
          <a:xfrm>
            <a:off x="1810891" y="1690831"/>
            <a:ext cx="3558226" cy="3558226"/>
          </a:xfrm>
          <a:prstGeom prst="ellipse">
            <a:avLst/>
          </a:prstGeom>
          <a:solidFill>
            <a:schemeClr val="accent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4" name="日期占位符 3">
            <a:extLst>
              <a:ext uri="{FF2B5EF4-FFF2-40B4-BE49-F238E27FC236}">
                <a16:creationId xmlns:a16="http://schemas.microsoft.com/office/drawing/2014/main" id="{0E11E548-9D20-4533-AC10-26D95E538FE3}"/>
              </a:ext>
            </a:extLst>
          </p:cNvPr>
          <p:cNvSpPr>
            <a:spLocks noGrp="1"/>
          </p:cNvSpPr>
          <p:nvPr>
            <p:ph type="dt" sz="half" idx="10"/>
          </p:nvPr>
        </p:nvSpPr>
        <p:spPr/>
        <p:txBody>
          <a:bodyPr/>
          <a:lstStyle/>
          <a:p>
            <a:fld id="{001F7FBF-A3A5-46F4-BEF9-29982CF37653}"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55591C03-248F-4423-8469-974BF41C37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8F253C-9E20-429E-9997-F41809E451A2}"/>
              </a:ext>
            </a:extLst>
          </p:cNvPr>
          <p:cNvSpPr>
            <a:spLocks noGrp="1"/>
          </p:cNvSpPr>
          <p:nvPr>
            <p:ph type="sldNum" sz="quarter" idx="12"/>
          </p:nvPr>
        </p:nvSpPr>
        <p:spPr/>
        <p:txBody>
          <a:bodyPr/>
          <a:lstStyle/>
          <a:p>
            <a:fld id="{435C8561-E129-4BB4-9958-52425F90665B}" type="slidenum">
              <a:rPr lang="zh-CN" altLang="en-US" smtClean="0"/>
              <a:t>‹#›</a:t>
            </a:fld>
            <a:endParaRPr lang="zh-CN" altLang="en-US"/>
          </a:p>
        </p:txBody>
      </p:sp>
      <p:sp>
        <p:nvSpPr>
          <p:cNvPr id="3" name="文本占位符 2">
            <a:extLst>
              <a:ext uri="{FF2B5EF4-FFF2-40B4-BE49-F238E27FC236}">
                <a16:creationId xmlns:a16="http://schemas.microsoft.com/office/drawing/2014/main" id="{953147BA-926C-461D-9644-EE727B4A0C93}"/>
              </a:ext>
            </a:extLst>
          </p:cNvPr>
          <p:cNvSpPr>
            <a:spLocks noGrp="1"/>
          </p:cNvSpPr>
          <p:nvPr>
            <p:ph type="body" sz="quarter" idx="13" hasCustomPrompt="1"/>
          </p:nvPr>
        </p:nvSpPr>
        <p:spPr>
          <a:xfrm>
            <a:off x="6173787" y="3282287"/>
            <a:ext cx="5180013" cy="1105007"/>
          </a:xfrm>
        </p:spPr>
        <p:txBody>
          <a:bodyPr anchor="t" anchorCtr="0">
            <a:noAutofit/>
          </a:bodyPr>
          <a:lstStyle>
            <a:lvl1pPr marL="0" indent="0" algn="l">
              <a:buNone/>
              <a:defRPr sz="6000">
                <a:solidFill>
                  <a:schemeClr val="tx2"/>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点击输入标题</a:t>
            </a:r>
          </a:p>
        </p:txBody>
      </p:sp>
      <p:sp>
        <p:nvSpPr>
          <p:cNvPr id="8" name="文本占位符 2">
            <a:extLst>
              <a:ext uri="{FF2B5EF4-FFF2-40B4-BE49-F238E27FC236}">
                <a16:creationId xmlns:a16="http://schemas.microsoft.com/office/drawing/2014/main" id="{E32318F1-E944-4A3B-B7A3-08781EE0244A}"/>
              </a:ext>
            </a:extLst>
          </p:cNvPr>
          <p:cNvSpPr>
            <a:spLocks noGrp="1"/>
          </p:cNvSpPr>
          <p:nvPr>
            <p:ph type="body" sz="quarter" idx="14" hasCustomPrompt="1"/>
          </p:nvPr>
        </p:nvSpPr>
        <p:spPr>
          <a:xfrm>
            <a:off x="6173787" y="2432457"/>
            <a:ext cx="5180013" cy="613052"/>
          </a:xfrm>
        </p:spPr>
        <p:txBody>
          <a:bodyPr anchor="b" anchorCtr="0">
            <a:normAutofit/>
          </a:bodyPr>
          <a:lstStyle>
            <a:lvl1pPr marL="0" indent="0" algn="l">
              <a:buNone/>
              <a:defRPr sz="2800">
                <a:solidFill>
                  <a:schemeClr val="tx2"/>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点击输入小标题</a:t>
            </a:r>
          </a:p>
        </p:txBody>
      </p:sp>
      <p:sp>
        <p:nvSpPr>
          <p:cNvPr id="16" name="椭圆 15">
            <a:extLst>
              <a:ext uri="{FF2B5EF4-FFF2-40B4-BE49-F238E27FC236}">
                <a16:creationId xmlns:a16="http://schemas.microsoft.com/office/drawing/2014/main" id="{D09E2739-86DC-4FCA-B664-90F70AACFE1E}"/>
              </a:ext>
            </a:extLst>
          </p:cNvPr>
          <p:cNvSpPr/>
          <p:nvPr userDrawn="1">
            <p:custDataLst>
              <p:tags r:id="rId1"/>
            </p:custDataLst>
          </p:nvPr>
        </p:nvSpPr>
        <p:spPr>
          <a:xfrm>
            <a:off x="2117288" y="1997222"/>
            <a:ext cx="2945433" cy="2945445"/>
          </a:xfrm>
          <a:prstGeom prst="ellipse">
            <a:avLst/>
          </a:prstGeom>
          <a:gradFill>
            <a:gsLst>
              <a:gs pos="20000">
                <a:schemeClr val="accent2">
                  <a:lumMod val="68000"/>
                  <a:lumOff val="32000"/>
                </a:schemeClr>
              </a:gs>
              <a:gs pos="78000">
                <a:schemeClr val="accent1"/>
              </a:gs>
            </a:gsLst>
            <a:path path="circle">
              <a:fillToRect r="100000" b="100000"/>
            </a:path>
          </a:gra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13800" b="1" i="0" u="none" strike="noStrike" kern="1200" cap="none" spc="0" normalizeH="0" baseline="0" noProof="0" dirty="0">
              <a:ln>
                <a:noFill/>
              </a:ln>
              <a:solidFill>
                <a:prstClr val="white"/>
              </a:solidFill>
              <a:effectLst/>
              <a:uLnTx/>
              <a:uFillTx/>
              <a:latin typeface="+mj-lt"/>
              <a:ea typeface="+mj-ea"/>
              <a:cs typeface="+mn-cs"/>
            </a:endParaRPr>
          </a:p>
        </p:txBody>
      </p:sp>
      <p:sp>
        <p:nvSpPr>
          <p:cNvPr id="9" name="任意多边形: 形状 8">
            <a:extLst>
              <a:ext uri="{FF2B5EF4-FFF2-40B4-BE49-F238E27FC236}">
                <a16:creationId xmlns:a16="http://schemas.microsoft.com/office/drawing/2014/main" id="{F0AF669E-57C3-4138-B32B-D26261BAFCA4}"/>
              </a:ext>
            </a:extLst>
          </p:cNvPr>
          <p:cNvSpPr/>
          <p:nvPr userDrawn="1"/>
        </p:nvSpPr>
        <p:spPr>
          <a:xfrm>
            <a:off x="0" y="6129338"/>
            <a:ext cx="12192000" cy="728662"/>
          </a:xfrm>
          <a:custGeom>
            <a:avLst/>
            <a:gdLst>
              <a:gd name="connsiteX0" fmla="*/ 0 w 12192000"/>
              <a:gd name="connsiteY0" fmla="*/ 0 h 728662"/>
              <a:gd name="connsiteX1" fmla="*/ 11794332 w 12192000"/>
              <a:gd name="connsiteY1" fmla="*/ 0 h 728662"/>
              <a:gd name="connsiteX2" fmla="*/ 12192000 w 12192000"/>
              <a:gd name="connsiteY2" fmla="*/ 397668 h 728662"/>
              <a:gd name="connsiteX3" fmla="*/ 12192000 w 12192000"/>
              <a:gd name="connsiteY3" fmla="*/ 728662 h 728662"/>
              <a:gd name="connsiteX4" fmla="*/ 0 w 12192000"/>
              <a:gd name="connsiteY4" fmla="*/ 728662 h 728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728662">
                <a:moveTo>
                  <a:pt x="0" y="0"/>
                </a:moveTo>
                <a:lnTo>
                  <a:pt x="11794332" y="0"/>
                </a:lnTo>
                <a:cubicBezTo>
                  <a:pt x="12013958" y="0"/>
                  <a:pt x="12192000" y="178042"/>
                  <a:pt x="12192000" y="397668"/>
                </a:cubicBezTo>
                <a:lnTo>
                  <a:pt x="12192000" y="728662"/>
                </a:lnTo>
                <a:lnTo>
                  <a:pt x="0" y="728662"/>
                </a:lnTo>
                <a:close/>
              </a:path>
            </a:pathLst>
          </a:custGeom>
          <a:gradFill flip="none" rotWithShape="1">
            <a:gsLst>
              <a:gs pos="82000">
                <a:schemeClr val="accent1"/>
              </a:gs>
              <a:gs pos="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776340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600552C8-AB57-40B7-AB63-197E0393101B}"/>
              </a:ext>
            </a:extLst>
          </p:cNvPr>
          <p:cNvSpPr>
            <a:spLocks noGrp="1"/>
          </p:cNvSpPr>
          <p:nvPr userDrawn="1">
            <p:ph type="dt" sz="half" idx="10"/>
          </p:nvPr>
        </p:nvSpPr>
        <p:spPr/>
        <p:txBody>
          <a:bodyPr/>
          <a:lstStyle/>
          <a:p>
            <a:fld id="{001F7FBF-A3A5-46F4-BEF9-29982CF37653}" type="datetimeFigureOut">
              <a:rPr lang="zh-CN" altLang="en-US" smtClean="0"/>
              <a:t>2023/10/9</a:t>
            </a:fld>
            <a:endParaRPr lang="zh-CN" altLang="en-US"/>
          </a:p>
        </p:txBody>
      </p:sp>
      <p:sp>
        <p:nvSpPr>
          <p:cNvPr id="6" name="页脚占位符 5">
            <a:extLst>
              <a:ext uri="{FF2B5EF4-FFF2-40B4-BE49-F238E27FC236}">
                <a16:creationId xmlns:a16="http://schemas.microsoft.com/office/drawing/2014/main" id="{60D65A8B-4AF9-423D-9181-D7A449BFEF1C}"/>
              </a:ext>
            </a:extLst>
          </p:cNvPr>
          <p:cNvSpPr>
            <a:spLocks noGrp="1"/>
          </p:cNvSpPr>
          <p:nvPr userDrawn="1">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97D9E74-9A39-4C0E-9206-C174E934FE3A}"/>
              </a:ext>
            </a:extLst>
          </p:cNvPr>
          <p:cNvSpPr>
            <a:spLocks noGrp="1"/>
          </p:cNvSpPr>
          <p:nvPr userDrawn="1">
            <p:ph type="sldNum" sz="quarter" idx="12"/>
          </p:nvPr>
        </p:nvSpPr>
        <p:spPr/>
        <p:txBody>
          <a:bodyPr/>
          <a:lstStyle/>
          <a:p>
            <a:fld id="{435C8561-E129-4BB4-9958-52425F90665B}" type="slidenum">
              <a:rPr lang="zh-CN" altLang="en-US" smtClean="0"/>
              <a:t>‹#›</a:t>
            </a:fld>
            <a:endParaRPr lang="zh-CN" altLang="en-US"/>
          </a:p>
        </p:txBody>
      </p:sp>
      <p:sp>
        <p:nvSpPr>
          <p:cNvPr id="35" name="椭圆 34">
            <a:extLst>
              <a:ext uri="{FF2B5EF4-FFF2-40B4-BE49-F238E27FC236}">
                <a16:creationId xmlns:a16="http://schemas.microsoft.com/office/drawing/2014/main" id="{4DE116F0-DB39-475C-BEF5-D0185009E5EE}"/>
              </a:ext>
            </a:extLst>
          </p:cNvPr>
          <p:cNvSpPr/>
          <p:nvPr userDrawn="1"/>
        </p:nvSpPr>
        <p:spPr>
          <a:xfrm>
            <a:off x="233915" y="250029"/>
            <a:ext cx="660049" cy="660049"/>
          </a:xfrm>
          <a:prstGeom prst="ellipse">
            <a:avLst/>
          </a:prstGeom>
          <a:gradFill>
            <a:gsLst>
              <a:gs pos="24000">
                <a:schemeClr val="accent1">
                  <a:alpha val="0"/>
                </a:schemeClr>
              </a:gs>
              <a:gs pos="100000">
                <a:schemeClr val="accent2"/>
              </a:gs>
            </a:gsLst>
            <a:lin ang="13200000" scaled="0"/>
          </a:gradFill>
          <a:ln>
            <a:gradFill>
              <a:gsLst>
                <a:gs pos="0">
                  <a:schemeClr val="accent1"/>
                </a:gs>
                <a:gs pos="55000">
                  <a:schemeClr val="accent1">
                    <a:alpha val="0"/>
                  </a:schemeClr>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a:ln>
                <a:noFill/>
              </a:ln>
              <a:solidFill>
                <a:prstClr val="white"/>
              </a:solidFill>
              <a:effectLst/>
              <a:uLnTx/>
              <a:uFillTx/>
              <a:latin typeface="等线" panose="020F0502020204030204"/>
              <a:ea typeface="等线" panose="02010600030101010101" pitchFamily="2" charset="-122"/>
            </a:endParaRPr>
          </a:p>
        </p:txBody>
      </p:sp>
      <p:sp>
        <p:nvSpPr>
          <p:cNvPr id="37" name="文本占位符 36">
            <a:extLst>
              <a:ext uri="{FF2B5EF4-FFF2-40B4-BE49-F238E27FC236}">
                <a16:creationId xmlns:a16="http://schemas.microsoft.com/office/drawing/2014/main" id="{7FF94542-E8F5-4A45-8839-88731F6AF966}"/>
              </a:ext>
            </a:extLst>
          </p:cNvPr>
          <p:cNvSpPr>
            <a:spLocks noGrp="1"/>
          </p:cNvSpPr>
          <p:nvPr userDrawn="1">
            <p:ph type="body" sz="quarter" idx="13" hasCustomPrompt="1"/>
          </p:nvPr>
        </p:nvSpPr>
        <p:spPr>
          <a:xfrm>
            <a:off x="687841" y="384978"/>
            <a:ext cx="10845347" cy="660050"/>
          </a:xfrm>
        </p:spPr>
        <p:txBody>
          <a:bodyPr lIns="0" bIns="0" anchor="b" anchorCtr="0"/>
          <a:lstStyle>
            <a:lvl1pPr marL="0" indent="0">
              <a:buNone/>
              <a:defRPr>
                <a:solidFill>
                  <a:schemeClr val="tx2"/>
                </a:solidFill>
                <a:latin typeface="+mj-ea"/>
                <a:ea typeface="+mj-ea"/>
              </a:defRPr>
            </a:lvl1pPr>
          </a:lstStyle>
          <a:p>
            <a:pPr lvl="0"/>
            <a:r>
              <a:rPr lang="zh-CN" altLang="en-US" dirty="0"/>
              <a:t>在这里输入主标题</a:t>
            </a:r>
          </a:p>
        </p:txBody>
      </p:sp>
      <p:grpSp>
        <p:nvGrpSpPr>
          <p:cNvPr id="40" name="组合 39">
            <a:extLst>
              <a:ext uri="{FF2B5EF4-FFF2-40B4-BE49-F238E27FC236}">
                <a16:creationId xmlns:a16="http://schemas.microsoft.com/office/drawing/2014/main" id="{47CFEC07-B85B-49D5-9461-392E3B941516}"/>
              </a:ext>
            </a:extLst>
          </p:cNvPr>
          <p:cNvGrpSpPr/>
          <p:nvPr userDrawn="1"/>
        </p:nvGrpSpPr>
        <p:grpSpPr>
          <a:xfrm>
            <a:off x="11258547" y="5817077"/>
            <a:ext cx="274641" cy="277810"/>
            <a:chOff x="9942513" y="552450"/>
            <a:chExt cx="274641" cy="277810"/>
          </a:xfrm>
          <a:gradFill>
            <a:gsLst>
              <a:gs pos="10000">
                <a:schemeClr val="accent1"/>
              </a:gs>
              <a:gs pos="100000">
                <a:schemeClr val="accent2"/>
              </a:gs>
            </a:gsLst>
            <a:lin ang="0" scaled="1"/>
          </a:gradFill>
        </p:grpSpPr>
        <p:sp>
          <p:nvSpPr>
            <p:cNvPr id="41" name="椭圆 40">
              <a:extLst>
                <a:ext uri="{FF2B5EF4-FFF2-40B4-BE49-F238E27FC236}">
                  <a16:creationId xmlns:a16="http://schemas.microsoft.com/office/drawing/2014/main" id="{76AB611A-706B-47CA-AA33-7DBDFA72FC9F}"/>
                </a:ext>
              </a:extLst>
            </p:cNvPr>
            <p:cNvSpPr/>
            <p:nvPr/>
          </p:nvSpPr>
          <p:spPr>
            <a:xfrm>
              <a:off x="9942513" y="552450"/>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5A1501D1-6B72-4BEF-90A1-CBFD76B40E41}"/>
                </a:ext>
              </a:extLst>
            </p:cNvPr>
            <p:cNvSpPr/>
            <p:nvPr/>
          </p:nvSpPr>
          <p:spPr>
            <a:xfrm>
              <a:off x="10096504" y="552450"/>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A2C041A6-B261-4663-80CD-144A5B23C8C7}"/>
                </a:ext>
              </a:extLst>
            </p:cNvPr>
            <p:cNvSpPr/>
            <p:nvPr/>
          </p:nvSpPr>
          <p:spPr>
            <a:xfrm>
              <a:off x="9942513" y="709610"/>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CFE87887-EB18-41D8-8337-1C3FF6A19533}"/>
                </a:ext>
              </a:extLst>
            </p:cNvPr>
            <p:cNvSpPr/>
            <p:nvPr/>
          </p:nvSpPr>
          <p:spPr>
            <a:xfrm>
              <a:off x="10096504" y="709610"/>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3564629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11108A-0502-4B86-BF7E-D17456C78C55}"/>
              </a:ext>
            </a:extLst>
          </p:cNvPr>
          <p:cNvSpPr>
            <a:spLocks noGrp="1"/>
          </p:cNvSpPr>
          <p:nvPr>
            <p:ph type="dt" sz="half" idx="10"/>
          </p:nvPr>
        </p:nvSpPr>
        <p:spPr/>
        <p:txBody>
          <a:bodyPr/>
          <a:lstStyle/>
          <a:p>
            <a:fld id="{001F7FBF-A3A5-46F4-BEF9-29982CF37653}" type="datetimeFigureOut">
              <a:rPr lang="zh-CN" altLang="en-US" smtClean="0"/>
              <a:t>2023/10/9</a:t>
            </a:fld>
            <a:endParaRPr lang="zh-CN" altLang="en-US"/>
          </a:p>
        </p:txBody>
      </p:sp>
      <p:sp>
        <p:nvSpPr>
          <p:cNvPr id="3" name="页脚占位符 2">
            <a:extLst>
              <a:ext uri="{FF2B5EF4-FFF2-40B4-BE49-F238E27FC236}">
                <a16:creationId xmlns:a16="http://schemas.microsoft.com/office/drawing/2014/main" id="{E7181F5D-BB69-4CCA-8D6D-55FC8139FE9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B49FC3D-300B-4B6F-B2CC-46A3C4C4B6DC}"/>
              </a:ext>
            </a:extLst>
          </p:cNvPr>
          <p:cNvSpPr>
            <a:spLocks noGrp="1"/>
          </p:cNvSpPr>
          <p:nvPr>
            <p:ph type="sldNum" sz="quarter" idx="12"/>
          </p:nvPr>
        </p:nvSpPr>
        <p:spPr/>
        <p:txBody>
          <a:bodyPr/>
          <a:lstStyle/>
          <a:p>
            <a:fld id="{435C8561-E129-4BB4-9958-52425F90665B}" type="slidenum">
              <a:rPr lang="zh-CN" altLang="en-US" smtClean="0"/>
              <a:t>‹#›</a:t>
            </a:fld>
            <a:endParaRPr lang="zh-CN" altLang="en-US"/>
          </a:p>
        </p:txBody>
      </p:sp>
    </p:spTree>
    <p:extLst>
      <p:ext uri="{BB962C8B-B14F-4D97-AF65-F5344CB8AC3E}">
        <p14:creationId xmlns:p14="http://schemas.microsoft.com/office/powerpoint/2010/main" val="167361778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AB9E91EB-D1F6-4432-A122-E8F5703CEDE1}"/>
              </a:ext>
            </a:extLst>
          </p:cNvPr>
          <p:cNvSpPr>
            <a:spLocks noGrp="1"/>
          </p:cNvSpPr>
          <p:nvPr>
            <p:ph type="dt" sz="half" idx="10"/>
          </p:nvPr>
        </p:nvSpPr>
        <p:spPr/>
        <p:txBody>
          <a:bodyPr/>
          <a:lstStyle/>
          <a:p>
            <a:fld id="{001F7FBF-A3A5-46F4-BEF9-29982CF37653}" type="datetimeFigureOut">
              <a:rPr lang="zh-CN" altLang="en-US" smtClean="0"/>
              <a:t>2023/10/9</a:t>
            </a:fld>
            <a:endParaRPr lang="zh-CN" altLang="en-US"/>
          </a:p>
        </p:txBody>
      </p:sp>
      <p:sp>
        <p:nvSpPr>
          <p:cNvPr id="6" name="页脚占位符 5">
            <a:extLst>
              <a:ext uri="{FF2B5EF4-FFF2-40B4-BE49-F238E27FC236}">
                <a16:creationId xmlns:a16="http://schemas.microsoft.com/office/drawing/2014/main" id="{41DAF961-C2BC-41D5-9D21-8B370D3617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9B1FCB7-9E19-46D7-8722-FC46C4EB5B47}"/>
              </a:ext>
            </a:extLst>
          </p:cNvPr>
          <p:cNvSpPr>
            <a:spLocks noGrp="1"/>
          </p:cNvSpPr>
          <p:nvPr>
            <p:ph type="sldNum" sz="quarter" idx="12"/>
          </p:nvPr>
        </p:nvSpPr>
        <p:spPr/>
        <p:txBody>
          <a:bodyPr/>
          <a:lstStyle/>
          <a:p>
            <a:fld id="{435C8561-E129-4BB4-9958-52425F90665B}" type="slidenum">
              <a:rPr lang="zh-CN" altLang="en-US" smtClean="0"/>
              <a:t>‹#›</a:t>
            </a:fld>
            <a:endParaRPr lang="zh-CN" altLang="en-US"/>
          </a:p>
        </p:txBody>
      </p:sp>
      <p:grpSp>
        <p:nvGrpSpPr>
          <p:cNvPr id="8" name="组合 7">
            <a:extLst>
              <a:ext uri="{FF2B5EF4-FFF2-40B4-BE49-F238E27FC236}">
                <a16:creationId xmlns:a16="http://schemas.microsoft.com/office/drawing/2014/main" id="{4BC1ECBD-3E7F-41CD-B558-7283F742879F}"/>
              </a:ext>
            </a:extLst>
          </p:cNvPr>
          <p:cNvGrpSpPr/>
          <p:nvPr userDrawn="1"/>
        </p:nvGrpSpPr>
        <p:grpSpPr>
          <a:xfrm>
            <a:off x="10561985" y="635300"/>
            <a:ext cx="971203" cy="761400"/>
            <a:chOff x="4696999" y="4762500"/>
            <a:chExt cx="569492" cy="446468"/>
          </a:xfrm>
          <a:gradFill>
            <a:gsLst>
              <a:gs pos="1000">
                <a:schemeClr val="accent1"/>
              </a:gs>
              <a:gs pos="71000">
                <a:schemeClr val="accent2">
                  <a:alpha val="24000"/>
                </a:schemeClr>
              </a:gs>
            </a:gsLst>
            <a:lin ang="0" scaled="1"/>
          </a:gradFill>
        </p:grpSpPr>
        <p:sp>
          <p:nvSpPr>
            <p:cNvPr id="9" name="椭圆 8">
              <a:extLst>
                <a:ext uri="{FF2B5EF4-FFF2-40B4-BE49-F238E27FC236}">
                  <a16:creationId xmlns:a16="http://schemas.microsoft.com/office/drawing/2014/main" id="{A0E1F3E7-C8AD-4F7F-B16B-28CB7F0A7A8B}"/>
                </a:ext>
              </a:extLst>
            </p:cNvPr>
            <p:cNvSpPr/>
            <p:nvPr/>
          </p:nvSpPr>
          <p:spPr>
            <a:xfrm>
              <a:off x="469699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DA8AF1A1-7654-4993-9F6D-B4A728C919F1}"/>
                </a:ext>
              </a:extLst>
            </p:cNvPr>
            <p:cNvSpPr/>
            <p:nvPr/>
          </p:nvSpPr>
          <p:spPr>
            <a:xfrm>
              <a:off x="479718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8E26A2BD-7929-4641-A330-34C4A100F612}"/>
                </a:ext>
              </a:extLst>
            </p:cNvPr>
            <p:cNvSpPr/>
            <p:nvPr/>
          </p:nvSpPr>
          <p:spPr>
            <a:xfrm>
              <a:off x="4897363"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2F07E64-CB9B-47DB-84AD-7AB5DD9DE43E}"/>
                </a:ext>
              </a:extLst>
            </p:cNvPr>
            <p:cNvSpPr/>
            <p:nvPr/>
          </p:nvSpPr>
          <p:spPr>
            <a:xfrm>
              <a:off x="4997546"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5051619-3BF0-4E52-85E5-4B9B6664A67A}"/>
                </a:ext>
              </a:extLst>
            </p:cNvPr>
            <p:cNvSpPr/>
            <p:nvPr/>
          </p:nvSpPr>
          <p:spPr>
            <a:xfrm>
              <a:off x="509772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D32411A-51D1-4AF9-9C84-FD189FA5B5C2}"/>
                </a:ext>
              </a:extLst>
            </p:cNvPr>
            <p:cNvSpPr/>
            <p:nvPr/>
          </p:nvSpPr>
          <p:spPr>
            <a:xfrm>
              <a:off x="519791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1F36F41-5ECD-4484-B30E-3EDA1CB4627F}"/>
                </a:ext>
              </a:extLst>
            </p:cNvPr>
            <p:cNvSpPr/>
            <p:nvPr/>
          </p:nvSpPr>
          <p:spPr>
            <a:xfrm>
              <a:off x="469699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FC4827A-91EC-4A5D-BBED-495C6C68545D}"/>
                </a:ext>
              </a:extLst>
            </p:cNvPr>
            <p:cNvSpPr/>
            <p:nvPr/>
          </p:nvSpPr>
          <p:spPr>
            <a:xfrm>
              <a:off x="479718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AB77A4F7-0024-42F9-9144-B2FEF162C06D}"/>
                </a:ext>
              </a:extLst>
            </p:cNvPr>
            <p:cNvSpPr/>
            <p:nvPr/>
          </p:nvSpPr>
          <p:spPr>
            <a:xfrm>
              <a:off x="4897363"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9BF50A73-3347-42AC-B695-164C4C868AA9}"/>
                </a:ext>
              </a:extLst>
            </p:cNvPr>
            <p:cNvSpPr/>
            <p:nvPr/>
          </p:nvSpPr>
          <p:spPr>
            <a:xfrm>
              <a:off x="4997546"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3719AAA-15BD-494F-BF1A-458236F863F9}"/>
                </a:ext>
              </a:extLst>
            </p:cNvPr>
            <p:cNvSpPr/>
            <p:nvPr/>
          </p:nvSpPr>
          <p:spPr>
            <a:xfrm>
              <a:off x="509772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57315E2A-D28F-498E-B638-F325425695DC}"/>
                </a:ext>
              </a:extLst>
            </p:cNvPr>
            <p:cNvSpPr/>
            <p:nvPr/>
          </p:nvSpPr>
          <p:spPr>
            <a:xfrm>
              <a:off x="519791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D989CF3F-877D-4D7D-ABA1-6F00AF7996E0}"/>
                </a:ext>
              </a:extLst>
            </p:cNvPr>
            <p:cNvSpPr/>
            <p:nvPr/>
          </p:nvSpPr>
          <p:spPr>
            <a:xfrm>
              <a:off x="469699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8581A79-6705-45C0-866C-83277029B892}"/>
                </a:ext>
              </a:extLst>
            </p:cNvPr>
            <p:cNvSpPr/>
            <p:nvPr/>
          </p:nvSpPr>
          <p:spPr>
            <a:xfrm>
              <a:off x="479718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7F49C034-CA06-4F3D-89EE-CAD1D94D1DB4}"/>
                </a:ext>
              </a:extLst>
            </p:cNvPr>
            <p:cNvSpPr/>
            <p:nvPr/>
          </p:nvSpPr>
          <p:spPr>
            <a:xfrm>
              <a:off x="4897363"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88CAF138-C6BF-4772-973F-6BA745D73614}"/>
                </a:ext>
              </a:extLst>
            </p:cNvPr>
            <p:cNvSpPr/>
            <p:nvPr/>
          </p:nvSpPr>
          <p:spPr>
            <a:xfrm>
              <a:off x="4997546"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187550DF-1112-4CA3-8FF8-829228C77E16}"/>
                </a:ext>
              </a:extLst>
            </p:cNvPr>
            <p:cNvSpPr/>
            <p:nvPr/>
          </p:nvSpPr>
          <p:spPr>
            <a:xfrm>
              <a:off x="509772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63D42F3-AB1E-4383-A722-3261B6531850}"/>
                </a:ext>
              </a:extLst>
            </p:cNvPr>
            <p:cNvSpPr/>
            <p:nvPr/>
          </p:nvSpPr>
          <p:spPr>
            <a:xfrm>
              <a:off x="519791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50301829-8673-426E-946F-EC97B558B3AD}"/>
                </a:ext>
              </a:extLst>
            </p:cNvPr>
            <p:cNvSpPr/>
            <p:nvPr/>
          </p:nvSpPr>
          <p:spPr>
            <a:xfrm>
              <a:off x="469699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628107FD-B563-408D-97C7-2AF6FCDEDCCE}"/>
                </a:ext>
              </a:extLst>
            </p:cNvPr>
            <p:cNvSpPr/>
            <p:nvPr/>
          </p:nvSpPr>
          <p:spPr>
            <a:xfrm>
              <a:off x="479718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F827DB2-78E1-43E1-A1CB-F36549A21D3D}"/>
                </a:ext>
              </a:extLst>
            </p:cNvPr>
            <p:cNvSpPr/>
            <p:nvPr/>
          </p:nvSpPr>
          <p:spPr>
            <a:xfrm>
              <a:off x="4897363"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C1864F3-66C8-434E-95C7-E3BABB33C917}"/>
                </a:ext>
              </a:extLst>
            </p:cNvPr>
            <p:cNvSpPr/>
            <p:nvPr/>
          </p:nvSpPr>
          <p:spPr>
            <a:xfrm>
              <a:off x="4997546"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722E7DC6-0067-42F4-AD19-6D1F8A31BCCE}"/>
                </a:ext>
              </a:extLst>
            </p:cNvPr>
            <p:cNvSpPr/>
            <p:nvPr/>
          </p:nvSpPr>
          <p:spPr>
            <a:xfrm>
              <a:off x="509772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2DE7795-728A-4EE2-9BBE-E89551AF9DB5}"/>
                </a:ext>
              </a:extLst>
            </p:cNvPr>
            <p:cNvSpPr/>
            <p:nvPr/>
          </p:nvSpPr>
          <p:spPr>
            <a:xfrm>
              <a:off x="519791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a16="http://schemas.microsoft.com/office/drawing/2014/main" id="{8906B92F-EBB8-4E74-B8A6-39CB85968339}"/>
              </a:ext>
            </a:extLst>
          </p:cNvPr>
          <p:cNvGrpSpPr/>
          <p:nvPr userDrawn="1"/>
        </p:nvGrpSpPr>
        <p:grpSpPr>
          <a:xfrm flipH="1">
            <a:off x="494199" y="5475888"/>
            <a:ext cx="971203" cy="761400"/>
            <a:chOff x="4696999" y="4762500"/>
            <a:chExt cx="569492" cy="446468"/>
          </a:xfrm>
          <a:gradFill>
            <a:gsLst>
              <a:gs pos="1000">
                <a:schemeClr val="accent1"/>
              </a:gs>
              <a:gs pos="71000">
                <a:schemeClr val="accent2">
                  <a:alpha val="24000"/>
                </a:schemeClr>
              </a:gs>
            </a:gsLst>
            <a:lin ang="0" scaled="1"/>
          </a:gradFill>
        </p:grpSpPr>
        <p:sp>
          <p:nvSpPr>
            <p:cNvPr id="60" name="椭圆 59">
              <a:extLst>
                <a:ext uri="{FF2B5EF4-FFF2-40B4-BE49-F238E27FC236}">
                  <a16:creationId xmlns:a16="http://schemas.microsoft.com/office/drawing/2014/main" id="{5EFCFCCA-9513-418D-B3AD-EC947B2494A8}"/>
                </a:ext>
              </a:extLst>
            </p:cNvPr>
            <p:cNvSpPr/>
            <p:nvPr/>
          </p:nvSpPr>
          <p:spPr>
            <a:xfrm>
              <a:off x="469699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196C3874-B918-4BA9-859F-87769E33FC5A}"/>
                </a:ext>
              </a:extLst>
            </p:cNvPr>
            <p:cNvSpPr/>
            <p:nvPr/>
          </p:nvSpPr>
          <p:spPr>
            <a:xfrm>
              <a:off x="479718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0FAE5A3E-A030-4A62-B115-7C5ECCD6C71F}"/>
                </a:ext>
              </a:extLst>
            </p:cNvPr>
            <p:cNvSpPr/>
            <p:nvPr/>
          </p:nvSpPr>
          <p:spPr>
            <a:xfrm>
              <a:off x="4897363"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0CA153A8-80AA-4878-963E-1C6B36424D5F}"/>
                </a:ext>
              </a:extLst>
            </p:cNvPr>
            <p:cNvSpPr/>
            <p:nvPr/>
          </p:nvSpPr>
          <p:spPr>
            <a:xfrm>
              <a:off x="4997546"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9B67DCE3-B0CB-4A09-84FF-43D25B8675BB}"/>
                </a:ext>
              </a:extLst>
            </p:cNvPr>
            <p:cNvSpPr/>
            <p:nvPr/>
          </p:nvSpPr>
          <p:spPr>
            <a:xfrm>
              <a:off x="5097729"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F712E3F3-C65D-47DF-BF83-C010C6427DE6}"/>
                </a:ext>
              </a:extLst>
            </p:cNvPr>
            <p:cNvSpPr/>
            <p:nvPr/>
          </p:nvSpPr>
          <p:spPr>
            <a:xfrm>
              <a:off x="5197911" y="476250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69FB0C64-2B16-48CD-AA97-14589AAF88FC}"/>
                </a:ext>
              </a:extLst>
            </p:cNvPr>
            <p:cNvSpPr/>
            <p:nvPr/>
          </p:nvSpPr>
          <p:spPr>
            <a:xfrm>
              <a:off x="469699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09B9ED4F-8D2D-4F0A-B4E2-663AA904B0A6}"/>
                </a:ext>
              </a:extLst>
            </p:cNvPr>
            <p:cNvSpPr/>
            <p:nvPr/>
          </p:nvSpPr>
          <p:spPr>
            <a:xfrm>
              <a:off x="479718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CDBBDEF3-B9FF-46B2-A84B-35F4478AA401}"/>
                </a:ext>
              </a:extLst>
            </p:cNvPr>
            <p:cNvSpPr/>
            <p:nvPr/>
          </p:nvSpPr>
          <p:spPr>
            <a:xfrm>
              <a:off x="4897363"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7BDD1C48-7C22-4FEA-B2D2-61953BE2A565}"/>
                </a:ext>
              </a:extLst>
            </p:cNvPr>
            <p:cNvSpPr/>
            <p:nvPr/>
          </p:nvSpPr>
          <p:spPr>
            <a:xfrm>
              <a:off x="4997546"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82C8439F-6C9B-4419-9748-D140EBDD7908}"/>
                </a:ext>
              </a:extLst>
            </p:cNvPr>
            <p:cNvSpPr/>
            <p:nvPr/>
          </p:nvSpPr>
          <p:spPr>
            <a:xfrm>
              <a:off x="5097729"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C58DAFB8-316A-4586-845C-28BA8B1DDDC4}"/>
                </a:ext>
              </a:extLst>
            </p:cNvPr>
            <p:cNvSpPr/>
            <p:nvPr/>
          </p:nvSpPr>
          <p:spPr>
            <a:xfrm>
              <a:off x="5197911" y="4884420"/>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02D59517-7333-4C73-B46A-C6DB1FD6B442}"/>
                </a:ext>
              </a:extLst>
            </p:cNvPr>
            <p:cNvSpPr/>
            <p:nvPr/>
          </p:nvSpPr>
          <p:spPr>
            <a:xfrm>
              <a:off x="469699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34BE141-4B21-4F75-B13D-245EE88EC677}"/>
                </a:ext>
              </a:extLst>
            </p:cNvPr>
            <p:cNvSpPr/>
            <p:nvPr/>
          </p:nvSpPr>
          <p:spPr>
            <a:xfrm>
              <a:off x="479718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B78527CC-DB7B-4EF4-98BD-6E7D0071D4F1}"/>
                </a:ext>
              </a:extLst>
            </p:cNvPr>
            <p:cNvSpPr/>
            <p:nvPr/>
          </p:nvSpPr>
          <p:spPr>
            <a:xfrm>
              <a:off x="4897363"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6D3B654-F70A-44D9-B638-0D8B643ADF53}"/>
                </a:ext>
              </a:extLst>
            </p:cNvPr>
            <p:cNvSpPr/>
            <p:nvPr/>
          </p:nvSpPr>
          <p:spPr>
            <a:xfrm>
              <a:off x="4997546"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3FB4205F-C592-42ED-A63E-1DA39DB43320}"/>
                </a:ext>
              </a:extLst>
            </p:cNvPr>
            <p:cNvSpPr/>
            <p:nvPr/>
          </p:nvSpPr>
          <p:spPr>
            <a:xfrm>
              <a:off x="5097729"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676B5154-9841-4A60-9076-DA148C53AF8F}"/>
                </a:ext>
              </a:extLst>
            </p:cNvPr>
            <p:cNvSpPr/>
            <p:nvPr/>
          </p:nvSpPr>
          <p:spPr>
            <a:xfrm>
              <a:off x="5197911" y="5012404"/>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719E454-4532-463C-84F8-AE2AFDE70E62}"/>
                </a:ext>
              </a:extLst>
            </p:cNvPr>
            <p:cNvSpPr/>
            <p:nvPr/>
          </p:nvSpPr>
          <p:spPr>
            <a:xfrm>
              <a:off x="469699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F8250278-A031-4219-B732-9B93A446B79D}"/>
                </a:ext>
              </a:extLst>
            </p:cNvPr>
            <p:cNvSpPr/>
            <p:nvPr/>
          </p:nvSpPr>
          <p:spPr>
            <a:xfrm>
              <a:off x="479718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B2F751A7-BF91-4684-AB67-65561240B8AE}"/>
                </a:ext>
              </a:extLst>
            </p:cNvPr>
            <p:cNvSpPr/>
            <p:nvPr/>
          </p:nvSpPr>
          <p:spPr>
            <a:xfrm>
              <a:off x="4897363"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FA1A9E3-369E-457D-A216-08C135783192}"/>
                </a:ext>
              </a:extLst>
            </p:cNvPr>
            <p:cNvSpPr/>
            <p:nvPr/>
          </p:nvSpPr>
          <p:spPr>
            <a:xfrm>
              <a:off x="4997546"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6FE528DB-F167-47BA-A0FF-57754BA298EB}"/>
                </a:ext>
              </a:extLst>
            </p:cNvPr>
            <p:cNvSpPr/>
            <p:nvPr/>
          </p:nvSpPr>
          <p:spPr>
            <a:xfrm>
              <a:off x="5097729"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4CE82257-24FB-4411-907D-CB5151ABFDA5}"/>
                </a:ext>
              </a:extLst>
            </p:cNvPr>
            <p:cNvSpPr/>
            <p:nvPr/>
          </p:nvSpPr>
          <p:spPr>
            <a:xfrm>
              <a:off x="5197911" y="5140388"/>
              <a:ext cx="68580" cy="685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文本占位符 58">
            <a:extLst>
              <a:ext uri="{FF2B5EF4-FFF2-40B4-BE49-F238E27FC236}">
                <a16:creationId xmlns:a16="http://schemas.microsoft.com/office/drawing/2014/main" id="{2FEE1A0F-826D-45BB-B187-585F406ABB12}"/>
              </a:ext>
            </a:extLst>
          </p:cNvPr>
          <p:cNvSpPr>
            <a:spLocks noGrp="1"/>
          </p:cNvSpPr>
          <p:nvPr>
            <p:ph type="body" sz="quarter" idx="14" hasCustomPrompt="1"/>
          </p:nvPr>
        </p:nvSpPr>
        <p:spPr>
          <a:xfrm>
            <a:off x="1131041" y="2506490"/>
            <a:ext cx="5555704" cy="988284"/>
          </a:xfrm>
          <a:noFill/>
        </p:spPr>
        <p:txBody>
          <a:bodyPr wrap="square" rtlCol="0">
            <a:spAutoFit/>
          </a:bodyPr>
          <a:lstStyle>
            <a:lvl1pPr marL="0" indent="0">
              <a:buNone/>
              <a:defRPr lang="zh-CN" altLang="en-US" sz="6400" b="1" smtClean="0">
                <a:gradFill flip="none" rotWithShape="1">
                  <a:gsLst>
                    <a:gs pos="0">
                      <a:schemeClr val="accent1"/>
                    </a:gs>
                    <a:gs pos="93000">
                      <a:schemeClr val="accent2"/>
                    </a:gs>
                  </a:gsLst>
                  <a:lin ang="13500000" scaled="1"/>
                  <a:tileRect/>
                </a:gradFill>
                <a:latin typeface="+mj-ea"/>
                <a:ea typeface="+mj-ea"/>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点击输入标题</a:t>
            </a:r>
          </a:p>
        </p:txBody>
      </p:sp>
      <p:grpSp>
        <p:nvGrpSpPr>
          <p:cNvPr id="3" name="组合 2">
            <a:extLst>
              <a:ext uri="{FF2B5EF4-FFF2-40B4-BE49-F238E27FC236}">
                <a16:creationId xmlns:a16="http://schemas.microsoft.com/office/drawing/2014/main" id="{F0EB2C7D-6B6F-4E6D-1033-5F1AAD9607A8}"/>
              </a:ext>
            </a:extLst>
          </p:cNvPr>
          <p:cNvGrpSpPr/>
          <p:nvPr userDrawn="1"/>
        </p:nvGrpSpPr>
        <p:grpSpPr>
          <a:xfrm>
            <a:off x="6749441" y="855030"/>
            <a:ext cx="4264961" cy="5464058"/>
            <a:chOff x="6543341" y="186971"/>
            <a:chExt cx="4264961" cy="5464058"/>
          </a:xfrm>
        </p:grpSpPr>
        <p:sp>
          <p:nvSpPr>
            <p:cNvPr id="4" name="圆: 空心 3">
              <a:extLst>
                <a:ext uri="{FF2B5EF4-FFF2-40B4-BE49-F238E27FC236}">
                  <a16:creationId xmlns:a16="http://schemas.microsoft.com/office/drawing/2014/main" id="{FB9D74FC-2FCB-765F-DF33-2DE21B75FD53}"/>
                </a:ext>
              </a:extLst>
            </p:cNvPr>
            <p:cNvSpPr/>
            <p:nvPr userDrawn="1"/>
          </p:nvSpPr>
          <p:spPr>
            <a:xfrm rot="19153002">
              <a:off x="6543341" y="1373614"/>
              <a:ext cx="4264961" cy="4264961"/>
            </a:xfrm>
            <a:prstGeom prst="donut">
              <a:avLst>
                <a:gd name="adj" fmla="val 14055"/>
              </a:avLst>
            </a:prstGeom>
            <a:gradFill flip="none" rotWithShape="1">
              <a:gsLst>
                <a:gs pos="0">
                  <a:schemeClr val="accent1"/>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a:extLst>
                <a:ext uri="{FF2B5EF4-FFF2-40B4-BE49-F238E27FC236}">
                  <a16:creationId xmlns:a16="http://schemas.microsoft.com/office/drawing/2014/main" id="{75FB249C-D46E-AD34-1EE7-832A2583C844}"/>
                </a:ext>
              </a:extLst>
            </p:cNvPr>
            <p:cNvGrpSpPr/>
            <p:nvPr userDrawn="1"/>
          </p:nvGrpSpPr>
          <p:grpSpPr>
            <a:xfrm>
              <a:off x="6579551" y="186971"/>
              <a:ext cx="3981703" cy="5464058"/>
              <a:chOff x="6579551" y="186971"/>
              <a:chExt cx="3981703" cy="5464058"/>
            </a:xfrm>
          </p:grpSpPr>
          <p:pic>
            <p:nvPicPr>
              <p:cNvPr id="39" name="图片 38">
                <a:extLst>
                  <a:ext uri="{FF2B5EF4-FFF2-40B4-BE49-F238E27FC236}">
                    <a16:creationId xmlns:a16="http://schemas.microsoft.com/office/drawing/2014/main" id="{B4CAEB8F-E285-B17B-D4B0-0CC37381BF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594922" y="1386067"/>
                <a:ext cx="3966332" cy="4264962"/>
              </a:xfrm>
              <a:custGeom>
                <a:avLst/>
                <a:gdLst>
                  <a:gd name="connsiteX0" fmla="*/ 2077892 w 3966332"/>
                  <a:gd name="connsiteY0" fmla="*/ 0 h 4264962"/>
                  <a:gd name="connsiteX1" fmla="*/ 3952994 w 3966332"/>
                  <a:gd name="connsiteY1" fmla="*/ 1116014 h 4264962"/>
                  <a:gd name="connsiteX2" fmla="*/ 3966332 w 3966332"/>
                  <a:gd name="connsiteY2" fmla="*/ 1143702 h 4264962"/>
                  <a:gd name="connsiteX3" fmla="*/ 3966332 w 3966332"/>
                  <a:gd name="connsiteY3" fmla="*/ 3121261 h 4264962"/>
                  <a:gd name="connsiteX4" fmla="*/ 3952994 w 3966332"/>
                  <a:gd name="connsiteY4" fmla="*/ 3148948 h 4264962"/>
                  <a:gd name="connsiteX5" fmla="*/ 2077892 w 3966332"/>
                  <a:gd name="connsiteY5" fmla="*/ 4264962 h 4264962"/>
                  <a:gd name="connsiteX6" fmla="*/ 41283 w 3966332"/>
                  <a:gd name="connsiteY6" fmla="*/ 2766616 h 4264962"/>
                  <a:gd name="connsiteX7" fmla="*/ 0 w 3966332"/>
                  <a:gd name="connsiteY7" fmla="*/ 2606060 h 4264962"/>
                  <a:gd name="connsiteX8" fmla="*/ 0 w 3966332"/>
                  <a:gd name="connsiteY8" fmla="*/ 1658902 h 4264962"/>
                  <a:gd name="connsiteX9" fmla="*/ 41283 w 3966332"/>
                  <a:gd name="connsiteY9" fmla="*/ 1498346 h 4264962"/>
                  <a:gd name="connsiteX10" fmla="*/ 2077892 w 3966332"/>
                  <a:gd name="connsiteY10" fmla="*/ 0 h 426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66332" h="4264962">
                    <a:moveTo>
                      <a:pt x="2077892" y="0"/>
                    </a:moveTo>
                    <a:cubicBezTo>
                      <a:pt x="2887586" y="0"/>
                      <a:pt x="3591882" y="451266"/>
                      <a:pt x="3952994" y="1116014"/>
                    </a:cubicBezTo>
                    <a:lnTo>
                      <a:pt x="3966332" y="1143702"/>
                    </a:lnTo>
                    <a:lnTo>
                      <a:pt x="3966332" y="3121261"/>
                    </a:lnTo>
                    <a:lnTo>
                      <a:pt x="3952994" y="3148948"/>
                    </a:lnTo>
                    <a:cubicBezTo>
                      <a:pt x="3591882" y="3813697"/>
                      <a:pt x="2887586" y="4264962"/>
                      <a:pt x="2077892" y="4264962"/>
                    </a:cubicBezTo>
                    <a:cubicBezTo>
                      <a:pt x="1120981" y="4264962"/>
                      <a:pt x="311280" y="3634682"/>
                      <a:pt x="41283" y="2766616"/>
                    </a:cubicBezTo>
                    <a:lnTo>
                      <a:pt x="0" y="2606060"/>
                    </a:lnTo>
                    <a:lnTo>
                      <a:pt x="0" y="1658902"/>
                    </a:lnTo>
                    <a:lnTo>
                      <a:pt x="41283" y="1498346"/>
                    </a:lnTo>
                    <a:cubicBezTo>
                      <a:pt x="311280" y="630280"/>
                      <a:pt x="1120981" y="0"/>
                      <a:pt x="2077892" y="0"/>
                    </a:cubicBezTo>
                    <a:close/>
                  </a:path>
                </a:pathLst>
              </a:custGeom>
            </p:spPr>
          </p:pic>
          <p:pic>
            <p:nvPicPr>
              <p:cNvPr id="40" name="图片 39">
                <a:extLst>
                  <a:ext uri="{FF2B5EF4-FFF2-40B4-BE49-F238E27FC236}">
                    <a16:creationId xmlns:a16="http://schemas.microsoft.com/office/drawing/2014/main" id="{1953A4FB-B52D-3421-9AF0-C481CFD63E7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579551" y="186971"/>
                <a:ext cx="3966332" cy="2232875"/>
              </a:xfrm>
              <a:prstGeom prst="rect">
                <a:avLst/>
              </a:prstGeom>
            </p:spPr>
          </p:pic>
        </p:grpSp>
      </p:grpSp>
      <p:sp>
        <p:nvSpPr>
          <p:cNvPr id="41" name="任意多边形: 形状 40">
            <a:extLst>
              <a:ext uri="{FF2B5EF4-FFF2-40B4-BE49-F238E27FC236}">
                <a16:creationId xmlns:a16="http://schemas.microsoft.com/office/drawing/2014/main" id="{BD43720B-5928-004C-6F27-037C9D73E206}"/>
              </a:ext>
            </a:extLst>
          </p:cNvPr>
          <p:cNvSpPr/>
          <p:nvPr userDrawn="1"/>
        </p:nvSpPr>
        <p:spPr>
          <a:xfrm rot="16200000">
            <a:off x="133474" y="-164017"/>
            <a:ext cx="1913687" cy="2247433"/>
          </a:xfrm>
          <a:custGeom>
            <a:avLst/>
            <a:gdLst>
              <a:gd name="connsiteX0" fmla="*/ 1913687 w 1913687"/>
              <a:gd name="connsiteY0" fmla="*/ 1598520 h 2247433"/>
              <a:gd name="connsiteX1" fmla="*/ 1913687 w 1913687"/>
              <a:gd name="connsiteY1" fmla="*/ 2247433 h 2247433"/>
              <a:gd name="connsiteX2" fmla="*/ 1788976 w 1913687"/>
              <a:gd name="connsiteY2" fmla="*/ 2228400 h 2247433"/>
              <a:gd name="connsiteX3" fmla="*/ 0 w 1913687"/>
              <a:gd name="connsiteY3" fmla="*/ 33400 h 2247433"/>
              <a:gd name="connsiteX4" fmla="*/ 1686 w 1913687"/>
              <a:gd name="connsiteY4" fmla="*/ 0 h 2247433"/>
              <a:gd name="connsiteX5" fmla="*/ 643415 w 1913687"/>
              <a:gd name="connsiteY5" fmla="*/ 0 h 2247433"/>
              <a:gd name="connsiteX6" fmla="*/ 641729 w 1913687"/>
              <a:gd name="connsiteY6" fmla="*/ 33400 h 2247433"/>
              <a:gd name="connsiteX7" fmla="*/ 1765088 w 1913687"/>
              <a:gd name="connsiteY7" fmla="*/ 1560312 h 224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3687" h="2247433">
                <a:moveTo>
                  <a:pt x="1913687" y="1598520"/>
                </a:moveTo>
                <a:lnTo>
                  <a:pt x="1913687" y="2247433"/>
                </a:lnTo>
                <a:lnTo>
                  <a:pt x="1788976" y="2228400"/>
                </a:lnTo>
                <a:cubicBezTo>
                  <a:pt x="768010" y="2019480"/>
                  <a:pt x="0" y="1116128"/>
                  <a:pt x="0" y="33400"/>
                </a:cubicBezTo>
                <a:lnTo>
                  <a:pt x="1686" y="0"/>
                </a:lnTo>
                <a:lnTo>
                  <a:pt x="643415" y="0"/>
                </a:lnTo>
                <a:lnTo>
                  <a:pt x="641729" y="33400"/>
                </a:lnTo>
                <a:cubicBezTo>
                  <a:pt x="641729" y="750827"/>
                  <a:pt x="1114271" y="1357886"/>
                  <a:pt x="1765088" y="1560312"/>
                </a:cubicBez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Tree>
    <p:extLst>
      <p:ext uri="{BB962C8B-B14F-4D97-AF65-F5344CB8AC3E}">
        <p14:creationId xmlns:p14="http://schemas.microsoft.com/office/powerpoint/2010/main" val="191372665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8492156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12272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C4A443C-5A07-4BA2-AF0C-9A5526E2F5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4FC72B7-3422-4D29-9E6C-B9D5A2195C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8D4A3C-9AC3-45E4-B122-0419D194D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1F7FBF-A3A5-46F4-BEF9-29982CF37653}" type="datetimeFigureOut">
              <a:rPr lang="zh-CN" altLang="en-US" smtClean="0"/>
              <a:t>2023/10/9</a:t>
            </a:fld>
            <a:endParaRPr lang="zh-CN" altLang="en-US"/>
          </a:p>
        </p:txBody>
      </p:sp>
      <p:sp>
        <p:nvSpPr>
          <p:cNvPr id="5" name="页脚占位符 4">
            <a:extLst>
              <a:ext uri="{FF2B5EF4-FFF2-40B4-BE49-F238E27FC236}">
                <a16:creationId xmlns:a16="http://schemas.microsoft.com/office/drawing/2014/main" id="{92008C44-67BD-4C2D-B2B9-971CC43925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8B0D7B3-BDC1-4AE3-AB30-D9E24813FA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5C8561-E129-4BB4-9958-52425F90665B}" type="slidenum">
              <a:rPr lang="zh-CN" altLang="en-US" smtClean="0"/>
              <a:t>‹#›</a:t>
            </a:fld>
            <a:endParaRPr lang="zh-CN" altLang="en-US"/>
          </a:p>
        </p:txBody>
      </p:sp>
      <p:pic>
        <p:nvPicPr>
          <p:cNvPr id="7" name="图片 6">
            <a:extLst>
              <a:ext uri="{FF2B5EF4-FFF2-40B4-BE49-F238E27FC236}">
                <a16:creationId xmlns:a16="http://schemas.microsoft.com/office/drawing/2014/main" id="{7E1CA943-ACA4-4C13-B800-82B60D47E8AF}"/>
              </a:ext>
            </a:extLst>
          </p:cNvPr>
          <p:cNvPicPr>
            <a:picLocks noChangeAspect="1"/>
          </p:cNvPicPr>
          <p:nvPr userDrawn="1"/>
        </p:nvPicPr>
        <p:blipFill rotWithShape="1">
          <a:blip r:embed="rId10" cstate="screen">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a:ext>
            </a:extLst>
          </a:blip>
          <a:srcRect/>
          <a:stretch/>
        </p:blipFill>
        <p:spPr>
          <a:xfrm>
            <a:off x="0" y="-2"/>
            <a:ext cx="12192000" cy="6858002"/>
          </a:xfrm>
          <a:prstGeom prst="rect">
            <a:avLst/>
          </a:prstGeom>
        </p:spPr>
      </p:pic>
      <p:sp>
        <p:nvSpPr>
          <p:cNvPr id="8" name="矩形 7">
            <a:extLst>
              <a:ext uri="{FF2B5EF4-FFF2-40B4-BE49-F238E27FC236}">
                <a16:creationId xmlns:a16="http://schemas.microsoft.com/office/drawing/2014/main" id="{0A398B1A-3C56-4399-97A9-19CA1BA1EDD6}"/>
              </a:ext>
            </a:extLst>
          </p:cNvPr>
          <p:cNvSpPr/>
          <p:nvPr userDrawn="1"/>
        </p:nvSpPr>
        <p:spPr>
          <a:xfrm>
            <a:off x="0" y="-2"/>
            <a:ext cx="12192000" cy="6858002"/>
          </a:xfrm>
          <a:prstGeom prst="rect">
            <a:avLst/>
          </a:prstGeom>
          <a:gradFill flip="none" rotWithShape="1">
            <a:gsLst>
              <a:gs pos="100000">
                <a:schemeClr val="bg1"/>
              </a:gs>
              <a:gs pos="0">
                <a:schemeClr val="bg1">
                  <a:alpha val="67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2266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64" r:id="rId7"/>
    <p:sldLayoutId id="214748366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16.png"/><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7.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slideLayout" Target="../slideLayouts/slideLayout4.xml"/><Relationship Id="rId4" Type="http://schemas.openxmlformats.org/officeDocument/2006/relationships/tags" Target="../tags/tag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0.sv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1.png"/><Relationship Id="rId5" Type="http://schemas.openxmlformats.org/officeDocument/2006/relationships/slideLayout" Target="../slideLayouts/slideLayout4.xml"/><Relationship Id="rId4"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39FB5B6-230A-4474-9DEF-26831F3919BE}"/>
              </a:ext>
            </a:extLst>
          </p:cNvPr>
          <p:cNvSpPr>
            <a:spLocks noGrp="1"/>
          </p:cNvSpPr>
          <p:nvPr>
            <p:ph type="body" sz="quarter" idx="13"/>
          </p:nvPr>
        </p:nvSpPr>
        <p:spPr/>
        <p:txBody>
          <a:bodyPr/>
          <a:lstStyle/>
          <a:p>
            <a:r>
              <a:rPr lang="zh-CN" altLang="en-US" dirty="0"/>
              <a:t>蓝紫企业商务风</a:t>
            </a:r>
          </a:p>
        </p:txBody>
      </p:sp>
      <p:sp>
        <p:nvSpPr>
          <p:cNvPr id="3" name="文本占位符 2">
            <a:extLst>
              <a:ext uri="{FF2B5EF4-FFF2-40B4-BE49-F238E27FC236}">
                <a16:creationId xmlns:a16="http://schemas.microsoft.com/office/drawing/2014/main" id="{263D7E89-65EE-45B1-80BA-5607846B0728}"/>
              </a:ext>
            </a:extLst>
          </p:cNvPr>
          <p:cNvSpPr>
            <a:spLocks noGrp="1"/>
          </p:cNvSpPr>
          <p:nvPr>
            <p:ph type="body" sz="quarter" idx="14"/>
          </p:nvPr>
        </p:nvSpPr>
        <p:spPr/>
        <p:txBody>
          <a:bodyPr/>
          <a:lstStyle/>
          <a:p>
            <a:r>
              <a:rPr lang="zh-CN" altLang="en-US" dirty="0"/>
              <a:t>项目营销策划</a:t>
            </a:r>
            <a:r>
              <a:rPr lang="en-US" altLang="zh-CN" dirty="0"/>
              <a:t>PPT</a:t>
            </a:r>
            <a:r>
              <a:rPr lang="zh-CN" altLang="en-US" dirty="0"/>
              <a:t>模板</a:t>
            </a:r>
          </a:p>
        </p:txBody>
      </p:sp>
      <p:sp>
        <p:nvSpPr>
          <p:cNvPr id="6" name="矩形: 圆角 5">
            <a:extLst>
              <a:ext uri="{FF2B5EF4-FFF2-40B4-BE49-F238E27FC236}">
                <a16:creationId xmlns:a16="http://schemas.microsoft.com/office/drawing/2014/main" id="{3EA77C4C-E5FF-4FC4-9B49-0A4CFDF4C210}"/>
              </a:ext>
            </a:extLst>
          </p:cNvPr>
          <p:cNvSpPr/>
          <p:nvPr/>
        </p:nvSpPr>
        <p:spPr>
          <a:xfrm>
            <a:off x="1200149" y="4526615"/>
            <a:ext cx="1567113" cy="466490"/>
          </a:xfrm>
          <a:prstGeom prst="roundRect">
            <a:avLst>
              <a:gd name="adj" fmla="val 2333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FFFF"/>
                </a:solidFill>
                <a:latin typeface="+mj-ea"/>
                <a:ea typeface="+mj-ea"/>
              </a:rPr>
              <a:t>汇报人：</a:t>
            </a:r>
            <a:r>
              <a:rPr lang="en-US" altLang="zh-CN" sz="1400" b="1" dirty="0">
                <a:solidFill>
                  <a:srgbClr val="FFFFFF"/>
                </a:solidFill>
                <a:latin typeface="+mj-ea"/>
                <a:ea typeface="+mj-ea"/>
              </a:rPr>
              <a:t>XXX</a:t>
            </a:r>
            <a:endParaRPr lang="zh-CN" altLang="en-US" sz="1400" b="1" dirty="0">
              <a:solidFill>
                <a:srgbClr val="FFFFFF"/>
              </a:solidFill>
              <a:latin typeface="+mj-ea"/>
              <a:ea typeface="+mj-ea"/>
            </a:endParaRPr>
          </a:p>
        </p:txBody>
      </p:sp>
    </p:spTree>
    <p:extLst>
      <p:ext uri="{BB962C8B-B14F-4D97-AF65-F5344CB8AC3E}">
        <p14:creationId xmlns:p14="http://schemas.microsoft.com/office/powerpoint/2010/main" val="1472793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a16="http://schemas.microsoft.com/office/drawing/2014/main" id="{2A3D4ADD-5D9D-4A31-AAE6-12B2923681CC}"/>
              </a:ext>
            </a:extLst>
          </p:cNvPr>
          <p:cNvSpPr/>
          <p:nvPr/>
        </p:nvSpPr>
        <p:spPr>
          <a:xfrm rot="19148488">
            <a:off x="409984" y="4887058"/>
            <a:ext cx="859935" cy="2271381"/>
          </a:xfrm>
          <a:custGeom>
            <a:avLst/>
            <a:gdLst>
              <a:gd name="connsiteX0" fmla="*/ 301731 w 859935"/>
              <a:gd name="connsiteY0" fmla="*/ 0 h 2271381"/>
              <a:gd name="connsiteX1" fmla="*/ 387891 w 859935"/>
              <a:gd name="connsiteY1" fmla="*/ 78308 h 2271381"/>
              <a:gd name="connsiteX2" fmla="*/ 859935 w 859935"/>
              <a:gd name="connsiteY2" fmla="*/ 1217924 h 2271381"/>
              <a:gd name="connsiteX3" fmla="*/ 491910 w 859935"/>
              <a:gd name="connsiteY3" fmla="*/ 2243090 h 2271381"/>
              <a:gd name="connsiteX4" fmla="*/ 466198 w 859935"/>
              <a:gd name="connsiteY4" fmla="*/ 2271381 h 2271381"/>
              <a:gd name="connsiteX5" fmla="*/ 114354 w 859935"/>
              <a:gd name="connsiteY5" fmla="*/ 1967050 h 2271381"/>
              <a:gd name="connsiteX6" fmla="*/ 201913 w 859935"/>
              <a:gd name="connsiteY6" fmla="*/ 1860928 h 2271381"/>
              <a:gd name="connsiteX7" fmla="*/ 398323 w 859935"/>
              <a:gd name="connsiteY7" fmla="*/ 1217924 h 2271381"/>
              <a:gd name="connsiteX8" fmla="*/ 61482 w 859935"/>
              <a:gd name="connsiteY8" fmla="*/ 404717 h 2271381"/>
              <a:gd name="connsiteX9" fmla="*/ 0 w 859935"/>
              <a:gd name="connsiteY9" fmla="*/ 348838 h 227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9935" h="2271381">
                <a:moveTo>
                  <a:pt x="301731" y="0"/>
                </a:moveTo>
                <a:lnTo>
                  <a:pt x="387891" y="78308"/>
                </a:lnTo>
                <a:cubicBezTo>
                  <a:pt x="679544" y="369961"/>
                  <a:pt x="859935" y="772876"/>
                  <a:pt x="859935" y="1217924"/>
                </a:cubicBezTo>
                <a:cubicBezTo>
                  <a:pt x="859935" y="1607341"/>
                  <a:pt x="721823" y="1964500"/>
                  <a:pt x="491910" y="2243090"/>
                </a:cubicBezTo>
                <a:lnTo>
                  <a:pt x="466198" y="2271381"/>
                </a:lnTo>
                <a:lnTo>
                  <a:pt x="114354" y="1967050"/>
                </a:lnTo>
                <a:lnTo>
                  <a:pt x="201913" y="1860928"/>
                </a:lnTo>
                <a:cubicBezTo>
                  <a:pt x="325916" y="1677379"/>
                  <a:pt x="398323" y="1456108"/>
                  <a:pt x="398323" y="1217924"/>
                </a:cubicBezTo>
                <a:cubicBezTo>
                  <a:pt x="398323" y="900347"/>
                  <a:pt x="269599" y="612835"/>
                  <a:pt x="61482" y="404717"/>
                </a:cubicBezTo>
                <a:lnTo>
                  <a:pt x="0" y="348838"/>
                </a:ln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 name="文本占位符 1">
            <a:extLst>
              <a:ext uri="{FF2B5EF4-FFF2-40B4-BE49-F238E27FC236}">
                <a16:creationId xmlns:a16="http://schemas.microsoft.com/office/drawing/2014/main" id="{A926A22A-03E7-4F8D-AC05-E41959EF34EB}"/>
              </a:ext>
            </a:extLst>
          </p:cNvPr>
          <p:cNvSpPr>
            <a:spLocks noGrp="1"/>
          </p:cNvSpPr>
          <p:nvPr>
            <p:ph type="body" sz="quarter" idx="13"/>
          </p:nvPr>
        </p:nvSpPr>
        <p:spPr/>
        <p:txBody>
          <a:bodyPr/>
          <a:lstStyle/>
          <a:p>
            <a:r>
              <a:rPr lang="zh-CN" altLang="en-US" dirty="0"/>
              <a:t>产品服务</a:t>
            </a:r>
          </a:p>
        </p:txBody>
      </p:sp>
      <p:grpSp>
        <p:nvGrpSpPr>
          <p:cNvPr id="8" name="组合 7">
            <a:extLst>
              <a:ext uri="{FF2B5EF4-FFF2-40B4-BE49-F238E27FC236}">
                <a16:creationId xmlns:a16="http://schemas.microsoft.com/office/drawing/2014/main" id="{64BFA796-0100-490A-9E9F-DD1E39A200B5}"/>
              </a:ext>
            </a:extLst>
          </p:cNvPr>
          <p:cNvGrpSpPr/>
          <p:nvPr/>
        </p:nvGrpSpPr>
        <p:grpSpPr>
          <a:xfrm>
            <a:off x="1220788" y="1682033"/>
            <a:ext cx="2963862" cy="4180416"/>
            <a:chOff x="1220788" y="1682033"/>
            <a:chExt cx="2963862" cy="4180416"/>
          </a:xfrm>
        </p:grpSpPr>
        <p:sp>
          <p:nvSpPr>
            <p:cNvPr id="16" name="矩形: 圆角 15">
              <a:extLst>
                <a:ext uri="{FF2B5EF4-FFF2-40B4-BE49-F238E27FC236}">
                  <a16:creationId xmlns:a16="http://schemas.microsoft.com/office/drawing/2014/main" id="{1573C803-3CC7-42CE-8BDA-17CE11C203CE}"/>
                </a:ext>
              </a:extLst>
            </p:cNvPr>
            <p:cNvSpPr/>
            <p:nvPr/>
          </p:nvSpPr>
          <p:spPr>
            <a:xfrm>
              <a:off x="1220788" y="1682033"/>
              <a:ext cx="2963862" cy="4180416"/>
            </a:xfrm>
            <a:prstGeom prst="roundRect">
              <a:avLst>
                <a:gd name="adj" fmla="val 14812"/>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 name="矩形: 圆角 2">
              <a:extLst>
                <a:ext uri="{FF2B5EF4-FFF2-40B4-BE49-F238E27FC236}">
                  <a16:creationId xmlns:a16="http://schemas.microsoft.com/office/drawing/2014/main" id="{B5E2BCEA-4C58-4399-BBD3-60A2DA0CB731}"/>
                </a:ext>
              </a:extLst>
            </p:cNvPr>
            <p:cNvSpPr/>
            <p:nvPr/>
          </p:nvSpPr>
          <p:spPr>
            <a:xfrm>
              <a:off x="1445844" y="1875680"/>
              <a:ext cx="2561007" cy="1899601"/>
            </a:xfrm>
            <a:prstGeom prst="roundRect">
              <a:avLst/>
            </a:prstGeom>
            <a:blipFill>
              <a:blip r:embed="rId2" cstate="screen">
                <a:extLst>
                  <a:ext uri="{28A0092B-C50C-407E-A947-70E740481C1C}">
                    <a14:useLocalDpi xmlns:a14="http://schemas.microsoft.com/office/drawing/2010/main"/>
                  </a:ext>
                </a:extLst>
              </a:blip>
              <a:srcRect/>
              <a:stretch>
                <a:fillRect/>
              </a:stretch>
            </a:blip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grpSp>
          <p:nvGrpSpPr>
            <p:cNvPr id="7" name="组合 6">
              <a:extLst>
                <a:ext uri="{FF2B5EF4-FFF2-40B4-BE49-F238E27FC236}">
                  <a16:creationId xmlns:a16="http://schemas.microsoft.com/office/drawing/2014/main" id="{4A2849EF-3A1F-4F68-8323-B16C3843A703}"/>
                </a:ext>
              </a:extLst>
            </p:cNvPr>
            <p:cNvGrpSpPr/>
            <p:nvPr/>
          </p:nvGrpSpPr>
          <p:grpSpPr>
            <a:xfrm>
              <a:off x="1443639" y="4004833"/>
              <a:ext cx="2440355" cy="1494697"/>
              <a:chOff x="1443639" y="4004833"/>
              <a:chExt cx="2440355" cy="1494697"/>
            </a:xfrm>
          </p:grpSpPr>
          <p:sp>
            <p:nvSpPr>
              <p:cNvPr id="19" name="文本框 18">
                <a:extLst>
                  <a:ext uri="{FF2B5EF4-FFF2-40B4-BE49-F238E27FC236}">
                    <a16:creationId xmlns:a16="http://schemas.microsoft.com/office/drawing/2014/main" id="{8C14512D-DE8C-4C4A-9B80-880FBAE54CF8}"/>
                  </a:ext>
                </a:extLst>
              </p:cNvPr>
              <p:cNvSpPr txBox="1"/>
              <p:nvPr/>
            </p:nvSpPr>
            <p:spPr>
              <a:xfrm>
                <a:off x="1443639" y="4004833"/>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20" name="文本框 19">
                <a:extLst>
                  <a:ext uri="{FF2B5EF4-FFF2-40B4-BE49-F238E27FC236}">
                    <a16:creationId xmlns:a16="http://schemas.microsoft.com/office/drawing/2014/main" id="{D231700E-2C0F-4060-BCD0-D881F134A19A}"/>
                  </a:ext>
                </a:extLst>
              </p:cNvPr>
              <p:cNvSpPr txBox="1"/>
              <p:nvPr/>
            </p:nvSpPr>
            <p:spPr>
              <a:xfrm>
                <a:off x="1443639" y="4544140"/>
                <a:ext cx="244035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grpSp>
      <p:grpSp>
        <p:nvGrpSpPr>
          <p:cNvPr id="10" name="组合 9">
            <a:extLst>
              <a:ext uri="{FF2B5EF4-FFF2-40B4-BE49-F238E27FC236}">
                <a16:creationId xmlns:a16="http://schemas.microsoft.com/office/drawing/2014/main" id="{6A50E223-A92D-4F8C-8387-316935C2E3F9}"/>
              </a:ext>
            </a:extLst>
          </p:cNvPr>
          <p:cNvGrpSpPr/>
          <p:nvPr/>
        </p:nvGrpSpPr>
        <p:grpSpPr>
          <a:xfrm>
            <a:off x="4586941" y="1682033"/>
            <a:ext cx="2963862" cy="4180416"/>
            <a:chOff x="4586941" y="1682033"/>
            <a:chExt cx="2963862" cy="4180416"/>
          </a:xfrm>
        </p:grpSpPr>
        <p:sp>
          <p:nvSpPr>
            <p:cNvPr id="17" name="矩形: 圆角 16">
              <a:extLst>
                <a:ext uri="{FF2B5EF4-FFF2-40B4-BE49-F238E27FC236}">
                  <a16:creationId xmlns:a16="http://schemas.microsoft.com/office/drawing/2014/main" id="{3B8F7C93-3EF8-499B-90E3-368B7EC2C844}"/>
                </a:ext>
              </a:extLst>
            </p:cNvPr>
            <p:cNvSpPr/>
            <p:nvPr/>
          </p:nvSpPr>
          <p:spPr>
            <a:xfrm>
              <a:off x="4586941" y="1682033"/>
              <a:ext cx="2963862" cy="4180416"/>
            </a:xfrm>
            <a:prstGeom prst="roundRect">
              <a:avLst>
                <a:gd name="adj" fmla="val 14812"/>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4" name="矩形: 圆角 3">
              <a:extLst>
                <a:ext uri="{FF2B5EF4-FFF2-40B4-BE49-F238E27FC236}">
                  <a16:creationId xmlns:a16="http://schemas.microsoft.com/office/drawing/2014/main" id="{0D0A6EC4-226E-4C9F-B1BF-D9F195D67315}"/>
                </a:ext>
              </a:extLst>
            </p:cNvPr>
            <p:cNvSpPr/>
            <p:nvPr/>
          </p:nvSpPr>
          <p:spPr>
            <a:xfrm>
              <a:off x="4788368" y="1875680"/>
              <a:ext cx="2561007" cy="1899601"/>
            </a:xfrm>
            <a:prstGeom prst="roundRect">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grpSp>
          <p:nvGrpSpPr>
            <p:cNvPr id="9" name="组合 8">
              <a:extLst>
                <a:ext uri="{FF2B5EF4-FFF2-40B4-BE49-F238E27FC236}">
                  <a16:creationId xmlns:a16="http://schemas.microsoft.com/office/drawing/2014/main" id="{B913AFB2-5532-482E-9EE0-60CAD7CBDCD4}"/>
                </a:ext>
              </a:extLst>
            </p:cNvPr>
            <p:cNvGrpSpPr/>
            <p:nvPr/>
          </p:nvGrpSpPr>
          <p:grpSpPr>
            <a:xfrm>
              <a:off x="4779168" y="4004833"/>
              <a:ext cx="2440355" cy="1494697"/>
              <a:chOff x="4779168" y="4004833"/>
              <a:chExt cx="2440355" cy="1494697"/>
            </a:xfrm>
          </p:grpSpPr>
          <p:sp>
            <p:nvSpPr>
              <p:cNvPr id="21" name="文本框 20">
                <a:extLst>
                  <a:ext uri="{FF2B5EF4-FFF2-40B4-BE49-F238E27FC236}">
                    <a16:creationId xmlns:a16="http://schemas.microsoft.com/office/drawing/2014/main" id="{6B9FBBAE-B654-4052-B70D-A7D94ECBA056}"/>
                  </a:ext>
                </a:extLst>
              </p:cNvPr>
              <p:cNvSpPr txBox="1"/>
              <p:nvPr/>
            </p:nvSpPr>
            <p:spPr>
              <a:xfrm>
                <a:off x="4779168" y="4004833"/>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22" name="文本框 21">
                <a:extLst>
                  <a:ext uri="{FF2B5EF4-FFF2-40B4-BE49-F238E27FC236}">
                    <a16:creationId xmlns:a16="http://schemas.microsoft.com/office/drawing/2014/main" id="{708DE08F-C1A5-49AC-B93D-62A13055699F}"/>
                  </a:ext>
                </a:extLst>
              </p:cNvPr>
              <p:cNvSpPr txBox="1"/>
              <p:nvPr/>
            </p:nvSpPr>
            <p:spPr>
              <a:xfrm>
                <a:off x="4779168" y="4544140"/>
                <a:ext cx="244035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grpSp>
      <p:grpSp>
        <p:nvGrpSpPr>
          <p:cNvPr id="12" name="组合 11">
            <a:extLst>
              <a:ext uri="{FF2B5EF4-FFF2-40B4-BE49-F238E27FC236}">
                <a16:creationId xmlns:a16="http://schemas.microsoft.com/office/drawing/2014/main" id="{3D4C50C8-F143-4A3F-BFA7-60317661B9E3}"/>
              </a:ext>
            </a:extLst>
          </p:cNvPr>
          <p:cNvGrpSpPr/>
          <p:nvPr/>
        </p:nvGrpSpPr>
        <p:grpSpPr>
          <a:xfrm>
            <a:off x="8145321" y="1682033"/>
            <a:ext cx="2963862" cy="4180416"/>
            <a:chOff x="8145321" y="1682033"/>
            <a:chExt cx="2963862" cy="4180416"/>
          </a:xfrm>
        </p:grpSpPr>
        <p:sp>
          <p:nvSpPr>
            <p:cNvPr id="18" name="矩形: 圆角 17">
              <a:extLst>
                <a:ext uri="{FF2B5EF4-FFF2-40B4-BE49-F238E27FC236}">
                  <a16:creationId xmlns:a16="http://schemas.microsoft.com/office/drawing/2014/main" id="{90F507B4-D4A9-475B-9E0B-C85873A9A1BE}"/>
                </a:ext>
              </a:extLst>
            </p:cNvPr>
            <p:cNvSpPr/>
            <p:nvPr/>
          </p:nvSpPr>
          <p:spPr>
            <a:xfrm>
              <a:off x="8145321" y="1682033"/>
              <a:ext cx="2963862" cy="4180416"/>
            </a:xfrm>
            <a:prstGeom prst="roundRect">
              <a:avLst>
                <a:gd name="adj" fmla="val 14812"/>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5" name="矩形: 圆角 4">
              <a:extLst>
                <a:ext uri="{FF2B5EF4-FFF2-40B4-BE49-F238E27FC236}">
                  <a16:creationId xmlns:a16="http://schemas.microsoft.com/office/drawing/2014/main" id="{9480C399-19B1-479F-B2C2-545750AAE09D}"/>
                </a:ext>
              </a:extLst>
            </p:cNvPr>
            <p:cNvSpPr/>
            <p:nvPr/>
          </p:nvSpPr>
          <p:spPr>
            <a:xfrm>
              <a:off x="8346749" y="1875680"/>
              <a:ext cx="2561007" cy="1899601"/>
            </a:xfrm>
            <a:prstGeom prst="roundRect">
              <a:avLst/>
            </a:prstGeom>
            <a:blipFill>
              <a:blip r:embed="rId4" cstate="screen">
                <a:extLst>
                  <a:ext uri="{28A0092B-C50C-407E-A947-70E740481C1C}">
                    <a14:useLocalDpi xmlns:a14="http://schemas.microsoft.com/office/drawing/2010/main"/>
                  </a:ext>
                </a:extLst>
              </a:blip>
              <a:srcRect/>
              <a:stretch>
                <a:fillRect/>
              </a:stretch>
            </a:blip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grpSp>
          <p:nvGrpSpPr>
            <p:cNvPr id="11" name="组合 10">
              <a:extLst>
                <a:ext uri="{FF2B5EF4-FFF2-40B4-BE49-F238E27FC236}">
                  <a16:creationId xmlns:a16="http://schemas.microsoft.com/office/drawing/2014/main" id="{18B19F0D-3BF6-49BA-BEC6-023B64CFEBA8}"/>
                </a:ext>
              </a:extLst>
            </p:cNvPr>
            <p:cNvGrpSpPr/>
            <p:nvPr/>
          </p:nvGrpSpPr>
          <p:grpSpPr>
            <a:xfrm>
              <a:off x="8346749" y="4051697"/>
              <a:ext cx="2440355" cy="1494697"/>
              <a:chOff x="8346749" y="4051697"/>
              <a:chExt cx="2440355" cy="1494697"/>
            </a:xfrm>
          </p:grpSpPr>
          <p:sp>
            <p:nvSpPr>
              <p:cNvPr id="23" name="文本框 22">
                <a:extLst>
                  <a:ext uri="{FF2B5EF4-FFF2-40B4-BE49-F238E27FC236}">
                    <a16:creationId xmlns:a16="http://schemas.microsoft.com/office/drawing/2014/main" id="{531AB1CA-493D-48A4-BCAA-5AD946C49BC2}"/>
                  </a:ext>
                </a:extLst>
              </p:cNvPr>
              <p:cNvSpPr txBox="1"/>
              <p:nvPr/>
            </p:nvSpPr>
            <p:spPr>
              <a:xfrm>
                <a:off x="8346749" y="4051697"/>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24" name="文本框 23">
                <a:extLst>
                  <a:ext uri="{FF2B5EF4-FFF2-40B4-BE49-F238E27FC236}">
                    <a16:creationId xmlns:a16="http://schemas.microsoft.com/office/drawing/2014/main" id="{7A53D68F-84C1-4C22-9E16-423FB6C97465}"/>
                  </a:ext>
                </a:extLst>
              </p:cNvPr>
              <p:cNvSpPr txBox="1"/>
              <p:nvPr/>
            </p:nvSpPr>
            <p:spPr>
              <a:xfrm>
                <a:off x="8346749" y="4591004"/>
                <a:ext cx="244035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grpSp>
    </p:spTree>
    <p:extLst>
      <p:ext uri="{BB962C8B-B14F-4D97-AF65-F5344CB8AC3E}">
        <p14:creationId xmlns:p14="http://schemas.microsoft.com/office/powerpoint/2010/main" val="4067147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DD64D1B-27C0-4D61-A44E-F67DB7C40D87}"/>
              </a:ext>
            </a:extLst>
          </p:cNvPr>
          <p:cNvSpPr>
            <a:spLocks noGrp="1"/>
          </p:cNvSpPr>
          <p:nvPr>
            <p:ph type="body" sz="quarter" idx="13"/>
          </p:nvPr>
        </p:nvSpPr>
        <p:spPr/>
        <p:txBody>
          <a:bodyPr/>
          <a:lstStyle/>
          <a:p>
            <a:r>
              <a:rPr lang="zh-CN" altLang="en-US" dirty="0"/>
              <a:t>市场分析</a:t>
            </a:r>
          </a:p>
        </p:txBody>
      </p:sp>
      <p:sp>
        <p:nvSpPr>
          <p:cNvPr id="4" name="文本占位符 3">
            <a:extLst>
              <a:ext uri="{FF2B5EF4-FFF2-40B4-BE49-F238E27FC236}">
                <a16:creationId xmlns:a16="http://schemas.microsoft.com/office/drawing/2014/main" id="{108816AF-C7DA-4B6D-92A2-A06E35AA880C}"/>
              </a:ext>
            </a:extLst>
          </p:cNvPr>
          <p:cNvSpPr>
            <a:spLocks noGrp="1"/>
          </p:cNvSpPr>
          <p:nvPr>
            <p:ph type="body" sz="quarter" idx="14"/>
          </p:nvPr>
        </p:nvSpPr>
        <p:spPr/>
        <p:txBody>
          <a:bodyPr/>
          <a:lstStyle/>
          <a:p>
            <a:r>
              <a:rPr lang="zh-CN" altLang="en-US" dirty="0"/>
              <a:t>第三章</a:t>
            </a:r>
          </a:p>
        </p:txBody>
      </p:sp>
      <p:sp>
        <p:nvSpPr>
          <p:cNvPr id="6" name="文本框 5">
            <a:extLst>
              <a:ext uri="{FF2B5EF4-FFF2-40B4-BE49-F238E27FC236}">
                <a16:creationId xmlns:a16="http://schemas.microsoft.com/office/drawing/2014/main" id="{0B7C58A1-B4CD-48F0-AE0C-948D4FFEE138}"/>
              </a:ext>
            </a:extLst>
          </p:cNvPr>
          <p:cNvSpPr txBox="1"/>
          <p:nvPr/>
        </p:nvSpPr>
        <p:spPr>
          <a:xfrm>
            <a:off x="2271889" y="2151727"/>
            <a:ext cx="2496196" cy="2554545"/>
          </a:xfrm>
          <a:prstGeom prst="rect">
            <a:avLst/>
          </a:prstGeom>
          <a:noFill/>
        </p:spPr>
        <p:txBody>
          <a:bodyPr wrap="none" rtlCol="0">
            <a:spAutoFit/>
          </a:bodyPr>
          <a:lstStyle/>
          <a:p>
            <a:pPr algn="ctr"/>
            <a:r>
              <a:rPr lang="en-US" altLang="zh-CN" sz="16000" dirty="0">
                <a:solidFill>
                  <a:srgbClr val="FFFFFF"/>
                </a:solidFill>
              </a:rPr>
              <a:t>03</a:t>
            </a:r>
            <a:endParaRPr lang="zh-CN" altLang="en-US" sz="16000" dirty="0">
              <a:solidFill>
                <a:srgbClr val="FFFFFF"/>
              </a:solidFill>
            </a:endParaRPr>
          </a:p>
        </p:txBody>
      </p:sp>
    </p:spTree>
    <p:extLst>
      <p:ext uri="{BB962C8B-B14F-4D97-AF65-F5344CB8AC3E}">
        <p14:creationId xmlns:p14="http://schemas.microsoft.com/office/powerpoint/2010/main" val="785550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53E4171-244D-4BD8-A970-F628AD74C4B0}"/>
              </a:ext>
            </a:extLst>
          </p:cNvPr>
          <p:cNvSpPr>
            <a:spLocks noGrp="1"/>
          </p:cNvSpPr>
          <p:nvPr>
            <p:ph type="body" sz="quarter" idx="13"/>
          </p:nvPr>
        </p:nvSpPr>
        <p:spPr/>
        <p:txBody>
          <a:bodyPr/>
          <a:lstStyle/>
          <a:p>
            <a:r>
              <a:rPr lang="zh-CN" altLang="en-US" dirty="0"/>
              <a:t>市场分析</a:t>
            </a:r>
          </a:p>
        </p:txBody>
      </p:sp>
      <p:grpSp>
        <p:nvGrpSpPr>
          <p:cNvPr id="10" name="组合 9">
            <a:extLst>
              <a:ext uri="{FF2B5EF4-FFF2-40B4-BE49-F238E27FC236}">
                <a16:creationId xmlns:a16="http://schemas.microsoft.com/office/drawing/2014/main" id="{C8BD6B8E-5AA4-4EA0-8BEA-82AEEE7BEAEF}"/>
              </a:ext>
            </a:extLst>
          </p:cNvPr>
          <p:cNvGrpSpPr/>
          <p:nvPr/>
        </p:nvGrpSpPr>
        <p:grpSpPr>
          <a:xfrm>
            <a:off x="6143656" y="2154941"/>
            <a:ext cx="2350830" cy="3763259"/>
            <a:chOff x="6143656" y="2154941"/>
            <a:chExt cx="2350830" cy="3763259"/>
          </a:xfrm>
        </p:grpSpPr>
        <p:sp>
          <p:nvSpPr>
            <p:cNvPr id="7" name="矩形: 圆角 6">
              <a:extLst>
                <a:ext uri="{FF2B5EF4-FFF2-40B4-BE49-F238E27FC236}">
                  <a16:creationId xmlns:a16="http://schemas.microsoft.com/office/drawing/2014/main" id="{ECB2AEAE-0686-4E5A-BC73-B4601ECDA565}"/>
                </a:ext>
              </a:extLst>
            </p:cNvPr>
            <p:cNvSpPr/>
            <p:nvPr/>
          </p:nvSpPr>
          <p:spPr>
            <a:xfrm>
              <a:off x="6143656" y="2602442"/>
              <a:ext cx="2350830" cy="3315758"/>
            </a:xfrm>
            <a:prstGeom prst="roundRect">
              <a:avLst>
                <a:gd name="adj" fmla="val 14812"/>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8" name="椭圆 7">
              <a:extLst>
                <a:ext uri="{FF2B5EF4-FFF2-40B4-BE49-F238E27FC236}">
                  <a16:creationId xmlns:a16="http://schemas.microsoft.com/office/drawing/2014/main" id="{33B2EA81-386D-4267-B6AB-9281D87D7F25}"/>
                </a:ext>
              </a:extLst>
            </p:cNvPr>
            <p:cNvSpPr/>
            <p:nvPr>
              <p:custDataLst>
                <p:tags r:id="rId2"/>
              </p:custDataLst>
            </p:nvPr>
          </p:nvSpPr>
          <p:spPr>
            <a:xfrm>
              <a:off x="6871572" y="2154941"/>
              <a:ext cx="894998" cy="895001"/>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3" name="文本框 12">
              <a:extLst>
                <a:ext uri="{FF2B5EF4-FFF2-40B4-BE49-F238E27FC236}">
                  <a16:creationId xmlns:a16="http://schemas.microsoft.com/office/drawing/2014/main" id="{0B03B872-7E42-4BA6-9292-5EB3B6844D3C}"/>
                </a:ext>
              </a:extLst>
            </p:cNvPr>
            <p:cNvSpPr txBox="1"/>
            <p:nvPr/>
          </p:nvSpPr>
          <p:spPr>
            <a:xfrm>
              <a:off x="6209872" y="3197415"/>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14" name="文本框 13">
              <a:extLst>
                <a:ext uri="{FF2B5EF4-FFF2-40B4-BE49-F238E27FC236}">
                  <a16:creationId xmlns:a16="http://schemas.microsoft.com/office/drawing/2014/main" id="{C0B912BF-E5D0-4D6C-91EE-D1535F148505}"/>
                </a:ext>
              </a:extLst>
            </p:cNvPr>
            <p:cNvSpPr txBox="1"/>
            <p:nvPr/>
          </p:nvSpPr>
          <p:spPr>
            <a:xfrm>
              <a:off x="6268592" y="3866002"/>
              <a:ext cx="2079074" cy="1546321"/>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a:t>
              </a:r>
            </a:p>
          </p:txBody>
        </p:sp>
        <p:grpSp>
          <p:nvGrpSpPr>
            <p:cNvPr id="17" name="组合 16">
              <a:extLst>
                <a:ext uri="{FF2B5EF4-FFF2-40B4-BE49-F238E27FC236}">
                  <a16:creationId xmlns:a16="http://schemas.microsoft.com/office/drawing/2014/main" id="{673A2E58-38B0-4A4E-A707-D961E9459D8D}"/>
                </a:ext>
              </a:extLst>
            </p:cNvPr>
            <p:cNvGrpSpPr/>
            <p:nvPr/>
          </p:nvGrpSpPr>
          <p:grpSpPr>
            <a:xfrm>
              <a:off x="7093529" y="2398081"/>
              <a:ext cx="482200" cy="408722"/>
              <a:chOff x="6326188" y="936626"/>
              <a:chExt cx="500063" cy="423863"/>
            </a:xfrm>
            <a:solidFill>
              <a:srgbClr val="FFFFFF"/>
            </a:solidFill>
          </p:grpSpPr>
          <p:sp>
            <p:nvSpPr>
              <p:cNvPr id="18" name="Freeform 132">
                <a:extLst>
                  <a:ext uri="{FF2B5EF4-FFF2-40B4-BE49-F238E27FC236}">
                    <a16:creationId xmlns:a16="http://schemas.microsoft.com/office/drawing/2014/main" id="{DA6321C0-7B88-46D1-94B5-DF3493E61023}"/>
                  </a:ext>
                </a:extLst>
              </p:cNvPr>
              <p:cNvSpPr>
                <a:spLocks/>
              </p:cNvSpPr>
              <p:nvPr/>
            </p:nvSpPr>
            <p:spPr bwMode="auto">
              <a:xfrm>
                <a:off x="6326188" y="936626"/>
                <a:ext cx="500063" cy="423863"/>
              </a:xfrm>
              <a:custGeom>
                <a:avLst/>
                <a:gdLst>
                  <a:gd name="T0" fmla="*/ 2 w 133"/>
                  <a:gd name="T1" fmla="*/ 113 h 113"/>
                  <a:gd name="T2" fmla="*/ 0 w 133"/>
                  <a:gd name="T3" fmla="*/ 112 h 113"/>
                  <a:gd name="T4" fmla="*/ 0 w 133"/>
                  <a:gd name="T5" fmla="*/ 112 h 113"/>
                  <a:gd name="T6" fmla="*/ 0 w 133"/>
                  <a:gd name="T7" fmla="*/ 110 h 113"/>
                  <a:gd name="T8" fmla="*/ 0 w 133"/>
                  <a:gd name="T9" fmla="*/ 110 h 113"/>
                  <a:gd name="T10" fmla="*/ 0 w 133"/>
                  <a:gd name="T11" fmla="*/ 2 h 113"/>
                  <a:gd name="T12" fmla="*/ 0 w 133"/>
                  <a:gd name="T13" fmla="*/ 2 h 113"/>
                  <a:gd name="T14" fmla="*/ 2 w 133"/>
                  <a:gd name="T15" fmla="*/ 0 h 113"/>
                  <a:gd name="T16" fmla="*/ 2 w 133"/>
                  <a:gd name="T17" fmla="*/ 0 h 113"/>
                  <a:gd name="T18" fmla="*/ 5 w 133"/>
                  <a:gd name="T19" fmla="*/ 2 h 113"/>
                  <a:gd name="T20" fmla="*/ 5 w 133"/>
                  <a:gd name="T21" fmla="*/ 2 h 113"/>
                  <a:gd name="T22" fmla="*/ 5 w 133"/>
                  <a:gd name="T23" fmla="*/ 107 h 113"/>
                  <a:gd name="T24" fmla="*/ 130 w 133"/>
                  <a:gd name="T25" fmla="*/ 107 h 113"/>
                  <a:gd name="T26" fmla="*/ 133 w 133"/>
                  <a:gd name="T27" fmla="*/ 110 h 113"/>
                  <a:gd name="T28" fmla="*/ 133 w 133"/>
                  <a:gd name="T29" fmla="*/ 110 h 113"/>
                  <a:gd name="T30" fmla="*/ 130 w 133"/>
                  <a:gd name="T31" fmla="*/ 113 h 113"/>
                  <a:gd name="T32" fmla="*/ 130 w 133"/>
                  <a:gd name="T33" fmla="*/ 113 h 113"/>
                  <a:gd name="T34" fmla="*/ 2 w 133"/>
                  <a:gd name="T35"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 h="113">
                    <a:moveTo>
                      <a:pt x="2" y="113"/>
                    </a:moveTo>
                    <a:cubicBezTo>
                      <a:pt x="2" y="113"/>
                      <a:pt x="1" y="112"/>
                      <a:pt x="0" y="112"/>
                    </a:cubicBezTo>
                    <a:cubicBezTo>
                      <a:pt x="0" y="112"/>
                      <a:pt x="0" y="112"/>
                      <a:pt x="0" y="112"/>
                    </a:cubicBezTo>
                    <a:cubicBezTo>
                      <a:pt x="0" y="111"/>
                      <a:pt x="0" y="111"/>
                      <a:pt x="0" y="110"/>
                    </a:cubicBezTo>
                    <a:cubicBezTo>
                      <a:pt x="0" y="110"/>
                      <a:pt x="0" y="110"/>
                      <a:pt x="0" y="110"/>
                    </a:cubicBezTo>
                    <a:cubicBezTo>
                      <a:pt x="0" y="2"/>
                      <a:pt x="0" y="2"/>
                      <a:pt x="0" y="2"/>
                    </a:cubicBezTo>
                    <a:cubicBezTo>
                      <a:pt x="0" y="2"/>
                      <a:pt x="0" y="2"/>
                      <a:pt x="0" y="2"/>
                    </a:cubicBezTo>
                    <a:cubicBezTo>
                      <a:pt x="0" y="1"/>
                      <a:pt x="1" y="0"/>
                      <a:pt x="2" y="0"/>
                    </a:cubicBezTo>
                    <a:cubicBezTo>
                      <a:pt x="2" y="0"/>
                      <a:pt x="2" y="0"/>
                      <a:pt x="2" y="0"/>
                    </a:cubicBezTo>
                    <a:cubicBezTo>
                      <a:pt x="4" y="0"/>
                      <a:pt x="5" y="1"/>
                      <a:pt x="5" y="2"/>
                    </a:cubicBezTo>
                    <a:cubicBezTo>
                      <a:pt x="5" y="2"/>
                      <a:pt x="5" y="2"/>
                      <a:pt x="5" y="2"/>
                    </a:cubicBezTo>
                    <a:cubicBezTo>
                      <a:pt x="5" y="107"/>
                      <a:pt x="5" y="107"/>
                      <a:pt x="5" y="107"/>
                    </a:cubicBezTo>
                    <a:cubicBezTo>
                      <a:pt x="130" y="107"/>
                      <a:pt x="130" y="107"/>
                      <a:pt x="130" y="107"/>
                    </a:cubicBezTo>
                    <a:cubicBezTo>
                      <a:pt x="132" y="107"/>
                      <a:pt x="133" y="108"/>
                      <a:pt x="133" y="110"/>
                    </a:cubicBezTo>
                    <a:cubicBezTo>
                      <a:pt x="133" y="110"/>
                      <a:pt x="133" y="110"/>
                      <a:pt x="133" y="110"/>
                    </a:cubicBezTo>
                    <a:cubicBezTo>
                      <a:pt x="133" y="111"/>
                      <a:pt x="132" y="113"/>
                      <a:pt x="130" y="113"/>
                    </a:cubicBezTo>
                    <a:cubicBezTo>
                      <a:pt x="130" y="113"/>
                      <a:pt x="130" y="113"/>
                      <a:pt x="130" y="113"/>
                    </a:cubicBezTo>
                    <a:cubicBezTo>
                      <a:pt x="2" y="113"/>
                      <a:pt x="2" y="113"/>
                      <a:pt x="2"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33">
                <a:extLst>
                  <a:ext uri="{FF2B5EF4-FFF2-40B4-BE49-F238E27FC236}">
                    <a16:creationId xmlns:a16="http://schemas.microsoft.com/office/drawing/2014/main" id="{7055EACD-D249-4787-B58D-158AE4F57338}"/>
                  </a:ext>
                </a:extLst>
              </p:cNvPr>
              <p:cNvSpPr>
                <a:spLocks/>
              </p:cNvSpPr>
              <p:nvPr/>
            </p:nvSpPr>
            <p:spPr bwMode="auto">
              <a:xfrm>
                <a:off x="6378575" y="1225551"/>
                <a:ext cx="79375" cy="87313"/>
              </a:xfrm>
              <a:custGeom>
                <a:avLst/>
                <a:gdLst>
                  <a:gd name="T0" fmla="*/ 21 w 21"/>
                  <a:gd name="T1" fmla="*/ 17 h 23"/>
                  <a:gd name="T2" fmla="*/ 16 w 21"/>
                  <a:gd name="T3" fmla="*/ 23 h 23"/>
                  <a:gd name="T4" fmla="*/ 5 w 21"/>
                  <a:gd name="T5" fmla="*/ 23 h 23"/>
                  <a:gd name="T6" fmla="*/ 0 w 21"/>
                  <a:gd name="T7" fmla="*/ 17 h 23"/>
                  <a:gd name="T8" fmla="*/ 0 w 21"/>
                  <a:gd name="T9" fmla="*/ 6 h 23"/>
                  <a:gd name="T10" fmla="*/ 5 w 21"/>
                  <a:gd name="T11" fmla="*/ 0 h 23"/>
                  <a:gd name="T12" fmla="*/ 16 w 21"/>
                  <a:gd name="T13" fmla="*/ 0 h 23"/>
                  <a:gd name="T14" fmla="*/ 21 w 21"/>
                  <a:gd name="T15" fmla="*/ 6 h 23"/>
                  <a:gd name="T16" fmla="*/ 21 w 21"/>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3">
                    <a:moveTo>
                      <a:pt x="21" y="17"/>
                    </a:moveTo>
                    <a:cubicBezTo>
                      <a:pt x="21" y="20"/>
                      <a:pt x="19" y="23"/>
                      <a:pt x="16" y="23"/>
                    </a:cubicBezTo>
                    <a:cubicBezTo>
                      <a:pt x="5" y="23"/>
                      <a:pt x="5" y="23"/>
                      <a:pt x="5" y="23"/>
                    </a:cubicBezTo>
                    <a:cubicBezTo>
                      <a:pt x="2" y="23"/>
                      <a:pt x="0" y="20"/>
                      <a:pt x="0" y="17"/>
                    </a:cubicBezTo>
                    <a:cubicBezTo>
                      <a:pt x="0" y="6"/>
                      <a:pt x="0" y="6"/>
                      <a:pt x="0" y="6"/>
                    </a:cubicBezTo>
                    <a:cubicBezTo>
                      <a:pt x="0" y="3"/>
                      <a:pt x="2" y="0"/>
                      <a:pt x="5" y="0"/>
                    </a:cubicBezTo>
                    <a:cubicBezTo>
                      <a:pt x="16" y="0"/>
                      <a:pt x="16" y="0"/>
                      <a:pt x="16" y="0"/>
                    </a:cubicBezTo>
                    <a:cubicBezTo>
                      <a:pt x="19" y="0"/>
                      <a:pt x="21" y="3"/>
                      <a:pt x="21" y="6"/>
                    </a:cubicBezTo>
                    <a:lnTo>
                      <a:pt x="21"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34">
                <a:extLst>
                  <a:ext uri="{FF2B5EF4-FFF2-40B4-BE49-F238E27FC236}">
                    <a16:creationId xmlns:a16="http://schemas.microsoft.com/office/drawing/2014/main" id="{43E9F56F-2A6F-4C2A-A516-98FA33654C01}"/>
                  </a:ext>
                </a:extLst>
              </p:cNvPr>
              <p:cNvSpPr>
                <a:spLocks/>
              </p:cNvSpPr>
              <p:nvPr/>
            </p:nvSpPr>
            <p:spPr bwMode="auto">
              <a:xfrm>
                <a:off x="6480175" y="1135064"/>
                <a:ext cx="79375" cy="177800"/>
              </a:xfrm>
              <a:custGeom>
                <a:avLst/>
                <a:gdLst>
                  <a:gd name="T0" fmla="*/ 21 w 21"/>
                  <a:gd name="T1" fmla="*/ 41 h 47"/>
                  <a:gd name="T2" fmla="*/ 15 w 21"/>
                  <a:gd name="T3" fmla="*/ 47 h 47"/>
                  <a:gd name="T4" fmla="*/ 5 w 21"/>
                  <a:gd name="T5" fmla="*/ 47 h 47"/>
                  <a:gd name="T6" fmla="*/ 0 w 21"/>
                  <a:gd name="T7" fmla="*/ 41 h 47"/>
                  <a:gd name="T8" fmla="*/ 0 w 21"/>
                  <a:gd name="T9" fmla="*/ 5 h 47"/>
                  <a:gd name="T10" fmla="*/ 5 w 21"/>
                  <a:gd name="T11" fmla="*/ 0 h 47"/>
                  <a:gd name="T12" fmla="*/ 15 w 21"/>
                  <a:gd name="T13" fmla="*/ 0 h 47"/>
                  <a:gd name="T14" fmla="*/ 21 w 21"/>
                  <a:gd name="T15" fmla="*/ 5 h 47"/>
                  <a:gd name="T16" fmla="*/ 21 w 21"/>
                  <a:gd name="T17"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7">
                    <a:moveTo>
                      <a:pt x="21" y="41"/>
                    </a:moveTo>
                    <a:cubicBezTo>
                      <a:pt x="21" y="44"/>
                      <a:pt x="18" y="47"/>
                      <a:pt x="15" y="47"/>
                    </a:cubicBezTo>
                    <a:cubicBezTo>
                      <a:pt x="5" y="47"/>
                      <a:pt x="5" y="47"/>
                      <a:pt x="5" y="47"/>
                    </a:cubicBezTo>
                    <a:cubicBezTo>
                      <a:pt x="2" y="47"/>
                      <a:pt x="0" y="44"/>
                      <a:pt x="0" y="41"/>
                    </a:cubicBezTo>
                    <a:cubicBezTo>
                      <a:pt x="0" y="5"/>
                      <a:pt x="0" y="5"/>
                      <a:pt x="0" y="5"/>
                    </a:cubicBezTo>
                    <a:cubicBezTo>
                      <a:pt x="0" y="2"/>
                      <a:pt x="2" y="0"/>
                      <a:pt x="5" y="0"/>
                    </a:cubicBezTo>
                    <a:cubicBezTo>
                      <a:pt x="15" y="0"/>
                      <a:pt x="15" y="0"/>
                      <a:pt x="15" y="0"/>
                    </a:cubicBezTo>
                    <a:cubicBezTo>
                      <a:pt x="18" y="0"/>
                      <a:pt x="21" y="2"/>
                      <a:pt x="21" y="5"/>
                    </a:cubicBezTo>
                    <a:lnTo>
                      <a:pt x="21" y="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35">
                <a:extLst>
                  <a:ext uri="{FF2B5EF4-FFF2-40B4-BE49-F238E27FC236}">
                    <a16:creationId xmlns:a16="http://schemas.microsoft.com/office/drawing/2014/main" id="{23A4BFD6-5F09-4A00-BEE6-4C965E1B6148}"/>
                  </a:ext>
                </a:extLst>
              </p:cNvPr>
              <p:cNvSpPr>
                <a:spLocks/>
              </p:cNvSpPr>
              <p:nvPr/>
            </p:nvSpPr>
            <p:spPr bwMode="auto">
              <a:xfrm>
                <a:off x="6686550" y="1093789"/>
                <a:ext cx="79375" cy="219075"/>
              </a:xfrm>
              <a:custGeom>
                <a:avLst/>
                <a:gdLst>
                  <a:gd name="T0" fmla="*/ 21 w 21"/>
                  <a:gd name="T1" fmla="*/ 52 h 58"/>
                  <a:gd name="T2" fmla="*/ 15 w 21"/>
                  <a:gd name="T3" fmla="*/ 58 h 58"/>
                  <a:gd name="T4" fmla="*/ 5 w 21"/>
                  <a:gd name="T5" fmla="*/ 58 h 58"/>
                  <a:gd name="T6" fmla="*/ 0 w 21"/>
                  <a:gd name="T7" fmla="*/ 52 h 58"/>
                  <a:gd name="T8" fmla="*/ 0 w 21"/>
                  <a:gd name="T9" fmla="*/ 5 h 58"/>
                  <a:gd name="T10" fmla="*/ 5 w 21"/>
                  <a:gd name="T11" fmla="*/ 0 h 58"/>
                  <a:gd name="T12" fmla="*/ 15 w 21"/>
                  <a:gd name="T13" fmla="*/ 0 h 58"/>
                  <a:gd name="T14" fmla="*/ 21 w 21"/>
                  <a:gd name="T15" fmla="*/ 5 h 58"/>
                  <a:gd name="T16" fmla="*/ 21 w 21"/>
                  <a:gd name="T17"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8">
                    <a:moveTo>
                      <a:pt x="21" y="52"/>
                    </a:moveTo>
                    <a:cubicBezTo>
                      <a:pt x="21" y="55"/>
                      <a:pt x="18" y="58"/>
                      <a:pt x="15" y="58"/>
                    </a:cubicBezTo>
                    <a:cubicBezTo>
                      <a:pt x="5" y="58"/>
                      <a:pt x="5" y="58"/>
                      <a:pt x="5" y="58"/>
                    </a:cubicBezTo>
                    <a:cubicBezTo>
                      <a:pt x="2" y="58"/>
                      <a:pt x="0" y="55"/>
                      <a:pt x="0" y="52"/>
                    </a:cubicBezTo>
                    <a:cubicBezTo>
                      <a:pt x="0" y="5"/>
                      <a:pt x="0" y="5"/>
                      <a:pt x="0" y="5"/>
                    </a:cubicBezTo>
                    <a:cubicBezTo>
                      <a:pt x="0" y="2"/>
                      <a:pt x="2" y="0"/>
                      <a:pt x="5" y="0"/>
                    </a:cubicBezTo>
                    <a:cubicBezTo>
                      <a:pt x="15" y="0"/>
                      <a:pt x="15" y="0"/>
                      <a:pt x="15" y="0"/>
                    </a:cubicBezTo>
                    <a:cubicBezTo>
                      <a:pt x="18" y="0"/>
                      <a:pt x="21" y="2"/>
                      <a:pt x="21" y="5"/>
                    </a:cubicBezTo>
                    <a:lnTo>
                      <a:pt x="21"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36">
                <a:extLst>
                  <a:ext uri="{FF2B5EF4-FFF2-40B4-BE49-F238E27FC236}">
                    <a16:creationId xmlns:a16="http://schemas.microsoft.com/office/drawing/2014/main" id="{7BF93F53-DAB3-48F6-9958-657C73F30D13}"/>
                  </a:ext>
                </a:extLst>
              </p:cNvPr>
              <p:cNvSpPr>
                <a:spLocks/>
              </p:cNvSpPr>
              <p:nvPr/>
            </p:nvSpPr>
            <p:spPr bwMode="auto">
              <a:xfrm>
                <a:off x="6581775" y="1176339"/>
                <a:ext cx="79375" cy="136525"/>
              </a:xfrm>
              <a:custGeom>
                <a:avLst/>
                <a:gdLst>
                  <a:gd name="T0" fmla="*/ 21 w 21"/>
                  <a:gd name="T1" fmla="*/ 30 h 36"/>
                  <a:gd name="T2" fmla="*/ 15 w 21"/>
                  <a:gd name="T3" fmla="*/ 36 h 36"/>
                  <a:gd name="T4" fmla="*/ 5 w 21"/>
                  <a:gd name="T5" fmla="*/ 36 h 36"/>
                  <a:gd name="T6" fmla="*/ 0 w 21"/>
                  <a:gd name="T7" fmla="*/ 30 h 36"/>
                  <a:gd name="T8" fmla="*/ 0 w 21"/>
                  <a:gd name="T9" fmla="*/ 6 h 36"/>
                  <a:gd name="T10" fmla="*/ 5 w 21"/>
                  <a:gd name="T11" fmla="*/ 0 h 36"/>
                  <a:gd name="T12" fmla="*/ 15 w 21"/>
                  <a:gd name="T13" fmla="*/ 0 h 36"/>
                  <a:gd name="T14" fmla="*/ 21 w 21"/>
                  <a:gd name="T15" fmla="*/ 6 h 36"/>
                  <a:gd name="T16" fmla="*/ 21 w 21"/>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6">
                    <a:moveTo>
                      <a:pt x="21" y="30"/>
                    </a:moveTo>
                    <a:cubicBezTo>
                      <a:pt x="21" y="33"/>
                      <a:pt x="18" y="36"/>
                      <a:pt x="15" y="36"/>
                    </a:cubicBezTo>
                    <a:cubicBezTo>
                      <a:pt x="5" y="36"/>
                      <a:pt x="5" y="36"/>
                      <a:pt x="5" y="36"/>
                    </a:cubicBezTo>
                    <a:cubicBezTo>
                      <a:pt x="2" y="36"/>
                      <a:pt x="0" y="33"/>
                      <a:pt x="0" y="30"/>
                    </a:cubicBezTo>
                    <a:cubicBezTo>
                      <a:pt x="0" y="6"/>
                      <a:pt x="0" y="6"/>
                      <a:pt x="0" y="6"/>
                    </a:cubicBezTo>
                    <a:cubicBezTo>
                      <a:pt x="0" y="3"/>
                      <a:pt x="2" y="0"/>
                      <a:pt x="5" y="0"/>
                    </a:cubicBezTo>
                    <a:cubicBezTo>
                      <a:pt x="15" y="0"/>
                      <a:pt x="15" y="0"/>
                      <a:pt x="15" y="0"/>
                    </a:cubicBezTo>
                    <a:cubicBezTo>
                      <a:pt x="18" y="0"/>
                      <a:pt x="21" y="3"/>
                      <a:pt x="21" y="6"/>
                    </a:cubicBezTo>
                    <a:lnTo>
                      <a:pt x="21"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7">
                <a:extLst>
                  <a:ext uri="{FF2B5EF4-FFF2-40B4-BE49-F238E27FC236}">
                    <a16:creationId xmlns:a16="http://schemas.microsoft.com/office/drawing/2014/main" id="{7111695E-5E03-46DB-A9BC-C00E215D4E57}"/>
                  </a:ext>
                </a:extLst>
              </p:cNvPr>
              <p:cNvSpPr>
                <a:spLocks/>
              </p:cNvSpPr>
              <p:nvPr/>
            </p:nvSpPr>
            <p:spPr bwMode="auto">
              <a:xfrm>
                <a:off x="6372225" y="966789"/>
                <a:ext cx="377825" cy="198438"/>
              </a:xfrm>
              <a:custGeom>
                <a:avLst/>
                <a:gdLst>
                  <a:gd name="T0" fmla="*/ 101 w 101"/>
                  <a:gd name="T1" fmla="*/ 0 h 53"/>
                  <a:gd name="T2" fmla="*/ 80 w 101"/>
                  <a:gd name="T3" fmla="*/ 2 h 53"/>
                  <a:gd name="T4" fmla="*/ 87 w 101"/>
                  <a:gd name="T5" fmla="*/ 9 h 53"/>
                  <a:gd name="T6" fmla="*/ 65 w 101"/>
                  <a:gd name="T7" fmla="*/ 36 h 53"/>
                  <a:gd name="T8" fmla="*/ 41 w 101"/>
                  <a:gd name="T9" fmla="*/ 15 h 53"/>
                  <a:gd name="T10" fmla="*/ 36 w 101"/>
                  <a:gd name="T11" fmla="*/ 15 h 53"/>
                  <a:gd name="T12" fmla="*/ 2 w 101"/>
                  <a:gd name="T13" fmla="*/ 46 h 53"/>
                  <a:gd name="T14" fmla="*/ 1 w 101"/>
                  <a:gd name="T15" fmla="*/ 52 h 53"/>
                  <a:gd name="T16" fmla="*/ 5 w 101"/>
                  <a:gd name="T17" fmla="*/ 53 h 53"/>
                  <a:gd name="T18" fmla="*/ 7 w 101"/>
                  <a:gd name="T19" fmla="*/ 52 h 53"/>
                  <a:gd name="T20" fmla="*/ 7 w 101"/>
                  <a:gd name="T21" fmla="*/ 52 h 53"/>
                  <a:gd name="T22" fmla="*/ 39 w 101"/>
                  <a:gd name="T23" fmla="*/ 24 h 53"/>
                  <a:gd name="T24" fmla="*/ 62 w 101"/>
                  <a:gd name="T25" fmla="*/ 46 h 53"/>
                  <a:gd name="T26" fmla="*/ 65 w 101"/>
                  <a:gd name="T27" fmla="*/ 47 h 53"/>
                  <a:gd name="T28" fmla="*/ 68 w 101"/>
                  <a:gd name="T29" fmla="*/ 45 h 53"/>
                  <a:gd name="T30" fmla="*/ 93 w 101"/>
                  <a:gd name="T31" fmla="*/ 15 h 53"/>
                  <a:gd name="T32" fmla="*/ 98 w 101"/>
                  <a:gd name="T33" fmla="*/ 21 h 53"/>
                  <a:gd name="T34" fmla="*/ 101 w 101"/>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 h="53">
                    <a:moveTo>
                      <a:pt x="101" y="0"/>
                    </a:moveTo>
                    <a:cubicBezTo>
                      <a:pt x="80" y="2"/>
                      <a:pt x="80" y="2"/>
                      <a:pt x="80" y="2"/>
                    </a:cubicBezTo>
                    <a:cubicBezTo>
                      <a:pt x="87" y="9"/>
                      <a:pt x="87" y="9"/>
                      <a:pt x="87" y="9"/>
                    </a:cubicBezTo>
                    <a:cubicBezTo>
                      <a:pt x="65" y="36"/>
                      <a:pt x="65" y="36"/>
                      <a:pt x="65" y="36"/>
                    </a:cubicBezTo>
                    <a:cubicBezTo>
                      <a:pt x="41" y="15"/>
                      <a:pt x="41" y="15"/>
                      <a:pt x="41" y="15"/>
                    </a:cubicBezTo>
                    <a:cubicBezTo>
                      <a:pt x="40" y="14"/>
                      <a:pt x="37" y="14"/>
                      <a:pt x="36" y="15"/>
                    </a:cubicBezTo>
                    <a:cubicBezTo>
                      <a:pt x="2" y="46"/>
                      <a:pt x="2" y="46"/>
                      <a:pt x="2" y="46"/>
                    </a:cubicBezTo>
                    <a:cubicBezTo>
                      <a:pt x="0" y="47"/>
                      <a:pt x="0" y="50"/>
                      <a:pt x="1" y="52"/>
                    </a:cubicBezTo>
                    <a:cubicBezTo>
                      <a:pt x="2" y="52"/>
                      <a:pt x="3" y="53"/>
                      <a:pt x="5" y="53"/>
                    </a:cubicBezTo>
                    <a:cubicBezTo>
                      <a:pt x="6" y="53"/>
                      <a:pt x="7" y="53"/>
                      <a:pt x="7" y="52"/>
                    </a:cubicBezTo>
                    <a:cubicBezTo>
                      <a:pt x="7" y="52"/>
                      <a:pt x="7" y="52"/>
                      <a:pt x="7" y="52"/>
                    </a:cubicBezTo>
                    <a:cubicBezTo>
                      <a:pt x="39" y="24"/>
                      <a:pt x="39" y="24"/>
                      <a:pt x="39" y="24"/>
                    </a:cubicBezTo>
                    <a:cubicBezTo>
                      <a:pt x="62" y="46"/>
                      <a:pt x="62" y="46"/>
                      <a:pt x="62" y="46"/>
                    </a:cubicBezTo>
                    <a:cubicBezTo>
                      <a:pt x="63" y="46"/>
                      <a:pt x="64" y="47"/>
                      <a:pt x="65" y="47"/>
                    </a:cubicBezTo>
                    <a:cubicBezTo>
                      <a:pt x="66" y="47"/>
                      <a:pt x="67" y="46"/>
                      <a:pt x="68" y="45"/>
                    </a:cubicBezTo>
                    <a:cubicBezTo>
                      <a:pt x="93" y="15"/>
                      <a:pt x="93" y="15"/>
                      <a:pt x="93" y="15"/>
                    </a:cubicBezTo>
                    <a:cubicBezTo>
                      <a:pt x="98" y="21"/>
                      <a:pt x="98" y="21"/>
                      <a:pt x="98" y="21"/>
                    </a:cubicBezTo>
                    <a:lnTo>
                      <a:pt x="10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4" name="组合 33">
            <a:extLst>
              <a:ext uri="{FF2B5EF4-FFF2-40B4-BE49-F238E27FC236}">
                <a16:creationId xmlns:a16="http://schemas.microsoft.com/office/drawing/2014/main" id="{F6C28680-F6D9-46AE-849D-A8760F836C03}"/>
              </a:ext>
            </a:extLst>
          </p:cNvPr>
          <p:cNvGrpSpPr/>
          <p:nvPr/>
        </p:nvGrpSpPr>
        <p:grpSpPr>
          <a:xfrm>
            <a:off x="8821995" y="2154941"/>
            <a:ext cx="2350830" cy="3763259"/>
            <a:chOff x="8821995" y="2154941"/>
            <a:chExt cx="2350830" cy="3763259"/>
          </a:xfrm>
        </p:grpSpPr>
        <p:sp>
          <p:nvSpPr>
            <p:cNvPr id="9" name="矩形: 圆角 8">
              <a:extLst>
                <a:ext uri="{FF2B5EF4-FFF2-40B4-BE49-F238E27FC236}">
                  <a16:creationId xmlns:a16="http://schemas.microsoft.com/office/drawing/2014/main" id="{53BBB09D-6617-4380-BD37-1A3ED3DC6936}"/>
                </a:ext>
              </a:extLst>
            </p:cNvPr>
            <p:cNvSpPr/>
            <p:nvPr/>
          </p:nvSpPr>
          <p:spPr>
            <a:xfrm>
              <a:off x="8821995" y="2602442"/>
              <a:ext cx="2350830" cy="3315758"/>
            </a:xfrm>
            <a:prstGeom prst="roundRect">
              <a:avLst>
                <a:gd name="adj" fmla="val 14812"/>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2" name="椭圆 11">
              <a:extLst>
                <a:ext uri="{FF2B5EF4-FFF2-40B4-BE49-F238E27FC236}">
                  <a16:creationId xmlns:a16="http://schemas.microsoft.com/office/drawing/2014/main" id="{E7DE2188-4456-45C6-A617-876DEE918A27}"/>
                </a:ext>
              </a:extLst>
            </p:cNvPr>
            <p:cNvSpPr/>
            <p:nvPr>
              <p:custDataLst>
                <p:tags r:id="rId1"/>
              </p:custDataLst>
            </p:nvPr>
          </p:nvSpPr>
          <p:spPr>
            <a:xfrm>
              <a:off x="9549911" y="2154941"/>
              <a:ext cx="894998" cy="895001"/>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5" name="文本框 14">
              <a:extLst>
                <a:ext uri="{FF2B5EF4-FFF2-40B4-BE49-F238E27FC236}">
                  <a16:creationId xmlns:a16="http://schemas.microsoft.com/office/drawing/2014/main" id="{264BC866-43D5-41A6-8D47-FD03A28C9F9B}"/>
                </a:ext>
              </a:extLst>
            </p:cNvPr>
            <p:cNvSpPr txBox="1"/>
            <p:nvPr/>
          </p:nvSpPr>
          <p:spPr>
            <a:xfrm>
              <a:off x="8910096" y="3197415"/>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16" name="文本框 15">
              <a:extLst>
                <a:ext uri="{FF2B5EF4-FFF2-40B4-BE49-F238E27FC236}">
                  <a16:creationId xmlns:a16="http://schemas.microsoft.com/office/drawing/2014/main" id="{8B68D3C5-4189-4D55-9710-D74F21819DB2}"/>
                </a:ext>
              </a:extLst>
            </p:cNvPr>
            <p:cNvSpPr txBox="1"/>
            <p:nvPr/>
          </p:nvSpPr>
          <p:spPr>
            <a:xfrm>
              <a:off x="8968816" y="3866002"/>
              <a:ext cx="2079074" cy="1546321"/>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a:t>
              </a:r>
            </a:p>
          </p:txBody>
        </p:sp>
        <p:grpSp>
          <p:nvGrpSpPr>
            <p:cNvPr id="24" name="组合 23">
              <a:extLst>
                <a:ext uri="{FF2B5EF4-FFF2-40B4-BE49-F238E27FC236}">
                  <a16:creationId xmlns:a16="http://schemas.microsoft.com/office/drawing/2014/main" id="{CB07A021-D8ED-48DE-838A-9A7826CAE2DD}"/>
                </a:ext>
              </a:extLst>
            </p:cNvPr>
            <p:cNvGrpSpPr/>
            <p:nvPr/>
          </p:nvGrpSpPr>
          <p:grpSpPr>
            <a:xfrm>
              <a:off x="9715500" y="2376910"/>
              <a:ext cx="480200" cy="429893"/>
              <a:chOff x="-2897188" y="947739"/>
              <a:chExt cx="500063" cy="447675"/>
            </a:xfrm>
            <a:solidFill>
              <a:srgbClr val="FFFFFF"/>
            </a:solidFill>
          </p:grpSpPr>
          <p:sp>
            <p:nvSpPr>
              <p:cNvPr id="25" name="Freeform 18">
                <a:extLst>
                  <a:ext uri="{FF2B5EF4-FFF2-40B4-BE49-F238E27FC236}">
                    <a16:creationId xmlns:a16="http://schemas.microsoft.com/office/drawing/2014/main" id="{24E50852-D89B-4C7E-8AE0-B929169813C1}"/>
                  </a:ext>
                </a:extLst>
              </p:cNvPr>
              <p:cNvSpPr>
                <a:spLocks noEditPoints="1"/>
              </p:cNvSpPr>
              <p:nvPr/>
            </p:nvSpPr>
            <p:spPr bwMode="auto">
              <a:xfrm>
                <a:off x="-2765425" y="947739"/>
                <a:ext cx="368300" cy="442913"/>
              </a:xfrm>
              <a:custGeom>
                <a:avLst/>
                <a:gdLst>
                  <a:gd name="T0" fmla="*/ 40 w 98"/>
                  <a:gd name="T1" fmla="*/ 23 h 118"/>
                  <a:gd name="T2" fmla="*/ 40 w 98"/>
                  <a:gd name="T3" fmla="*/ 17 h 118"/>
                  <a:gd name="T4" fmla="*/ 18 w 98"/>
                  <a:gd name="T5" fmla="*/ 20 h 118"/>
                  <a:gd name="T6" fmla="*/ 81 w 98"/>
                  <a:gd name="T7" fmla="*/ 76 h 118"/>
                  <a:gd name="T8" fmla="*/ 26 w 98"/>
                  <a:gd name="T9" fmla="*/ 73 h 118"/>
                  <a:gd name="T10" fmla="*/ 26 w 98"/>
                  <a:gd name="T11" fmla="*/ 79 h 118"/>
                  <a:gd name="T12" fmla="*/ 81 w 98"/>
                  <a:gd name="T13" fmla="*/ 76 h 118"/>
                  <a:gd name="T14" fmla="*/ 40 w 98"/>
                  <a:gd name="T15" fmla="*/ 36 h 118"/>
                  <a:gd name="T16" fmla="*/ 40 w 98"/>
                  <a:gd name="T17" fmla="*/ 30 h 118"/>
                  <a:gd name="T18" fmla="*/ 18 w 98"/>
                  <a:gd name="T19" fmla="*/ 33 h 118"/>
                  <a:gd name="T20" fmla="*/ 81 w 98"/>
                  <a:gd name="T21" fmla="*/ 63 h 118"/>
                  <a:gd name="T22" fmla="*/ 20 w 98"/>
                  <a:gd name="T23" fmla="*/ 60 h 118"/>
                  <a:gd name="T24" fmla="*/ 20 w 98"/>
                  <a:gd name="T25" fmla="*/ 66 h 118"/>
                  <a:gd name="T26" fmla="*/ 81 w 98"/>
                  <a:gd name="T27" fmla="*/ 63 h 118"/>
                  <a:gd name="T28" fmla="*/ 34 w 98"/>
                  <a:gd name="T29" fmla="*/ 86 h 118"/>
                  <a:gd name="T30" fmla="*/ 34 w 98"/>
                  <a:gd name="T31" fmla="*/ 92 h 118"/>
                  <a:gd name="T32" fmla="*/ 81 w 98"/>
                  <a:gd name="T33" fmla="*/ 89 h 118"/>
                  <a:gd name="T34" fmla="*/ 97 w 98"/>
                  <a:gd name="T35" fmla="*/ 38 h 118"/>
                  <a:gd name="T36" fmla="*/ 57 w 98"/>
                  <a:gd name="T37" fmla="*/ 0 h 118"/>
                  <a:gd name="T38" fmla="*/ 0 w 98"/>
                  <a:gd name="T39" fmla="*/ 16 h 118"/>
                  <a:gd name="T40" fmla="*/ 8 w 98"/>
                  <a:gd name="T41" fmla="*/ 65 h 118"/>
                  <a:gd name="T42" fmla="*/ 17 w 98"/>
                  <a:gd name="T43" fmla="*/ 7 h 118"/>
                  <a:gd name="T44" fmla="*/ 52 w 98"/>
                  <a:gd name="T45" fmla="*/ 28 h 118"/>
                  <a:gd name="T46" fmla="*/ 91 w 98"/>
                  <a:gd name="T47" fmla="*/ 45 h 118"/>
                  <a:gd name="T48" fmla="*/ 82 w 98"/>
                  <a:gd name="T49" fmla="*/ 110 h 118"/>
                  <a:gd name="T50" fmla="*/ 30 w 98"/>
                  <a:gd name="T51" fmla="*/ 116 h 118"/>
                  <a:gd name="T52" fmla="*/ 70 w 98"/>
                  <a:gd name="T53" fmla="*/ 118 h 118"/>
                  <a:gd name="T54" fmla="*/ 82 w 98"/>
                  <a:gd name="T55" fmla="*/ 118 h 118"/>
                  <a:gd name="T56" fmla="*/ 82 w 98"/>
                  <a:gd name="T57" fmla="*/ 118 h 118"/>
                  <a:gd name="T58" fmla="*/ 98 w 98"/>
                  <a:gd name="T59" fmla="*/ 41 h 118"/>
                  <a:gd name="T60" fmla="*/ 69 w 98"/>
                  <a:gd name="T61" fmla="*/ 37 h 118"/>
                  <a:gd name="T62" fmla="*/ 60 w 98"/>
                  <a:gd name="T63" fmla="*/ 11 h 118"/>
                  <a:gd name="T64" fmla="*/ 69 w 98"/>
                  <a:gd name="T65" fmla="*/ 3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18">
                    <a:moveTo>
                      <a:pt x="21" y="23"/>
                    </a:moveTo>
                    <a:cubicBezTo>
                      <a:pt x="40" y="23"/>
                      <a:pt x="40" y="23"/>
                      <a:pt x="40" y="23"/>
                    </a:cubicBezTo>
                    <a:cubicBezTo>
                      <a:pt x="41" y="23"/>
                      <a:pt x="43" y="22"/>
                      <a:pt x="43" y="20"/>
                    </a:cubicBezTo>
                    <a:cubicBezTo>
                      <a:pt x="43" y="18"/>
                      <a:pt x="41" y="17"/>
                      <a:pt x="40" y="17"/>
                    </a:cubicBezTo>
                    <a:cubicBezTo>
                      <a:pt x="21" y="17"/>
                      <a:pt x="21" y="17"/>
                      <a:pt x="21" y="17"/>
                    </a:cubicBezTo>
                    <a:cubicBezTo>
                      <a:pt x="20" y="17"/>
                      <a:pt x="18" y="18"/>
                      <a:pt x="18" y="20"/>
                    </a:cubicBezTo>
                    <a:cubicBezTo>
                      <a:pt x="18" y="22"/>
                      <a:pt x="20" y="23"/>
                      <a:pt x="21" y="23"/>
                    </a:cubicBezTo>
                    <a:close/>
                    <a:moveTo>
                      <a:pt x="81" y="76"/>
                    </a:moveTo>
                    <a:cubicBezTo>
                      <a:pt x="81" y="74"/>
                      <a:pt x="79" y="73"/>
                      <a:pt x="77" y="73"/>
                    </a:cubicBezTo>
                    <a:cubicBezTo>
                      <a:pt x="26" y="73"/>
                      <a:pt x="26" y="73"/>
                      <a:pt x="26" y="73"/>
                    </a:cubicBezTo>
                    <a:cubicBezTo>
                      <a:pt x="25" y="73"/>
                      <a:pt x="23" y="74"/>
                      <a:pt x="23" y="76"/>
                    </a:cubicBezTo>
                    <a:cubicBezTo>
                      <a:pt x="23" y="78"/>
                      <a:pt x="25" y="79"/>
                      <a:pt x="26" y="79"/>
                    </a:cubicBezTo>
                    <a:cubicBezTo>
                      <a:pt x="77" y="79"/>
                      <a:pt x="77" y="79"/>
                      <a:pt x="77" y="79"/>
                    </a:cubicBezTo>
                    <a:cubicBezTo>
                      <a:pt x="79" y="79"/>
                      <a:pt x="81" y="78"/>
                      <a:pt x="81" y="76"/>
                    </a:cubicBezTo>
                    <a:close/>
                    <a:moveTo>
                      <a:pt x="21" y="36"/>
                    </a:moveTo>
                    <a:cubicBezTo>
                      <a:pt x="40" y="36"/>
                      <a:pt x="40" y="36"/>
                      <a:pt x="40" y="36"/>
                    </a:cubicBezTo>
                    <a:cubicBezTo>
                      <a:pt x="41" y="36"/>
                      <a:pt x="43" y="35"/>
                      <a:pt x="43" y="33"/>
                    </a:cubicBezTo>
                    <a:cubicBezTo>
                      <a:pt x="43" y="31"/>
                      <a:pt x="41" y="30"/>
                      <a:pt x="40" y="30"/>
                    </a:cubicBezTo>
                    <a:cubicBezTo>
                      <a:pt x="21" y="30"/>
                      <a:pt x="21" y="30"/>
                      <a:pt x="21" y="30"/>
                    </a:cubicBezTo>
                    <a:cubicBezTo>
                      <a:pt x="20" y="30"/>
                      <a:pt x="18" y="31"/>
                      <a:pt x="18" y="33"/>
                    </a:cubicBezTo>
                    <a:cubicBezTo>
                      <a:pt x="18" y="35"/>
                      <a:pt x="20" y="36"/>
                      <a:pt x="21" y="36"/>
                    </a:cubicBezTo>
                    <a:close/>
                    <a:moveTo>
                      <a:pt x="81" y="63"/>
                    </a:moveTo>
                    <a:cubicBezTo>
                      <a:pt x="81" y="61"/>
                      <a:pt x="79" y="60"/>
                      <a:pt x="77" y="60"/>
                    </a:cubicBezTo>
                    <a:cubicBezTo>
                      <a:pt x="20" y="60"/>
                      <a:pt x="20" y="60"/>
                      <a:pt x="20" y="60"/>
                    </a:cubicBezTo>
                    <a:cubicBezTo>
                      <a:pt x="19" y="60"/>
                      <a:pt x="17" y="61"/>
                      <a:pt x="17" y="63"/>
                    </a:cubicBezTo>
                    <a:cubicBezTo>
                      <a:pt x="17" y="65"/>
                      <a:pt x="19" y="66"/>
                      <a:pt x="20" y="66"/>
                    </a:cubicBezTo>
                    <a:cubicBezTo>
                      <a:pt x="77" y="66"/>
                      <a:pt x="77" y="66"/>
                      <a:pt x="77" y="66"/>
                    </a:cubicBezTo>
                    <a:cubicBezTo>
                      <a:pt x="79" y="66"/>
                      <a:pt x="81" y="65"/>
                      <a:pt x="81" y="63"/>
                    </a:cubicBezTo>
                    <a:close/>
                    <a:moveTo>
                      <a:pt x="77" y="86"/>
                    </a:moveTo>
                    <a:cubicBezTo>
                      <a:pt x="34" y="86"/>
                      <a:pt x="34" y="86"/>
                      <a:pt x="34" y="86"/>
                    </a:cubicBezTo>
                    <a:cubicBezTo>
                      <a:pt x="32" y="86"/>
                      <a:pt x="30" y="87"/>
                      <a:pt x="30" y="89"/>
                    </a:cubicBezTo>
                    <a:cubicBezTo>
                      <a:pt x="30" y="91"/>
                      <a:pt x="32" y="92"/>
                      <a:pt x="34" y="92"/>
                    </a:cubicBezTo>
                    <a:cubicBezTo>
                      <a:pt x="77" y="92"/>
                      <a:pt x="77" y="92"/>
                      <a:pt x="77" y="92"/>
                    </a:cubicBezTo>
                    <a:cubicBezTo>
                      <a:pt x="79" y="92"/>
                      <a:pt x="81" y="91"/>
                      <a:pt x="81" y="89"/>
                    </a:cubicBezTo>
                    <a:cubicBezTo>
                      <a:pt x="81" y="87"/>
                      <a:pt x="79" y="86"/>
                      <a:pt x="77" y="86"/>
                    </a:cubicBezTo>
                    <a:close/>
                    <a:moveTo>
                      <a:pt x="97" y="38"/>
                    </a:moveTo>
                    <a:cubicBezTo>
                      <a:pt x="60" y="1"/>
                      <a:pt x="60" y="1"/>
                      <a:pt x="60" y="1"/>
                    </a:cubicBezTo>
                    <a:cubicBezTo>
                      <a:pt x="59" y="0"/>
                      <a:pt x="58" y="0"/>
                      <a:pt x="57" y="0"/>
                    </a:cubicBezTo>
                    <a:cubicBezTo>
                      <a:pt x="17" y="0"/>
                      <a:pt x="17" y="0"/>
                      <a:pt x="17" y="0"/>
                    </a:cubicBezTo>
                    <a:cubicBezTo>
                      <a:pt x="8" y="0"/>
                      <a:pt x="0" y="7"/>
                      <a:pt x="0" y="16"/>
                    </a:cubicBezTo>
                    <a:cubicBezTo>
                      <a:pt x="0" y="54"/>
                      <a:pt x="0" y="54"/>
                      <a:pt x="0" y="54"/>
                    </a:cubicBezTo>
                    <a:cubicBezTo>
                      <a:pt x="8" y="65"/>
                      <a:pt x="8" y="65"/>
                      <a:pt x="8" y="65"/>
                    </a:cubicBezTo>
                    <a:cubicBezTo>
                      <a:pt x="8" y="16"/>
                      <a:pt x="8" y="16"/>
                      <a:pt x="8" y="16"/>
                    </a:cubicBezTo>
                    <a:cubicBezTo>
                      <a:pt x="8" y="11"/>
                      <a:pt x="12" y="7"/>
                      <a:pt x="17" y="7"/>
                    </a:cubicBezTo>
                    <a:cubicBezTo>
                      <a:pt x="52" y="7"/>
                      <a:pt x="52" y="7"/>
                      <a:pt x="52" y="7"/>
                    </a:cubicBezTo>
                    <a:cubicBezTo>
                      <a:pt x="52" y="28"/>
                      <a:pt x="52" y="28"/>
                      <a:pt x="52" y="28"/>
                    </a:cubicBezTo>
                    <a:cubicBezTo>
                      <a:pt x="52" y="37"/>
                      <a:pt x="60" y="45"/>
                      <a:pt x="69" y="45"/>
                    </a:cubicBezTo>
                    <a:cubicBezTo>
                      <a:pt x="91" y="45"/>
                      <a:pt x="91" y="45"/>
                      <a:pt x="91" y="45"/>
                    </a:cubicBezTo>
                    <a:cubicBezTo>
                      <a:pt x="91" y="101"/>
                      <a:pt x="91" y="101"/>
                      <a:pt x="91" y="101"/>
                    </a:cubicBezTo>
                    <a:cubicBezTo>
                      <a:pt x="91" y="106"/>
                      <a:pt x="87" y="110"/>
                      <a:pt x="82" y="110"/>
                    </a:cubicBezTo>
                    <a:cubicBezTo>
                      <a:pt x="29" y="110"/>
                      <a:pt x="29" y="110"/>
                      <a:pt x="29" y="110"/>
                    </a:cubicBezTo>
                    <a:cubicBezTo>
                      <a:pt x="30" y="116"/>
                      <a:pt x="30" y="116"/>
                      <a:pt x="30" y="116"/>
                    </a:cubicBezTo>
                    <a:cubicBezTo>
                      <a:pt x="30" y="117"/>
                      <a:pt x="30" y="117"/>
                      <a:pt x="30" y="118"/>
                    </a:cubicBezTo>
                    <a:cubicBezTo>
                      <a:pt x="46" y="118"/>
                      <a:pt x="70" y="118"/>
                      <a:pt x="70" y="118"/>
                    </a:cubicBezTo>
                    <a:cubicBezTo>
                      <a:pt x="70" y="118"/>
                      <a:pt x="70" y="118"/>
                      <a:pt x="70" y="118"/>
                    </a:cubicBezTo>
                    <a:cubicBezTo>
                      <a:pt x="82" y="118"/>
                      <a:pt x="82" y="118"/>
                      <a:pt x="82" y="118"/>
                    </a:cubicBezTo>
                    <a:cubicBezTo>
                      <a:pt x="82" y="118"/>
                      <a:pt x="82" y="118"/>
                      <a:pt x="82" y="118"/>
                    </a:cubicBezTo>
                    <a:cubicBezTo>
                      <a:pt x="82" y="118"/>
                      <a:pt x="82" y="118"/>
                      <a:pt x="82" y="118"/>
                    </a:cubicBezTo>
                    <a:cubicBezTo>
                      <a:pt x="91" y="118"/>
                      <a:pt x="98" y="110"/>
                      <a:pt x="98" y="101"/>
                    </a:cubicBezTo>
                    <a:cubicBezTo>
                      <a:pt x="98" y="41"/>
                      <a:pt x="98" y="41"/>
                      <a:pt x="98" y="41"/>
                    </a:cubicBezTo>
                    <a:cubicBezTo>
                      <a:pt x="98" y="40"/>
                      <a:pt x="98" y="39"/>
                      <a:pt x="97" y="38"/>
                    </a:cubicBezTo>
                    <a:close/>
                    <a:moveTo>
                      <a:pt x="69" y="37"/>
                    </a:moveTo>
                    <a:cubicBezTo>
                      <a:pt x="64" y="37"/>
                      <a:pt x="60" y="33"/>
                      <a:pt x="60" y="28"/>
                    </a:cubicBezTo>
                    <a:cubicBezTo>
                      <a:pt x="60" y="11"/>
                      <a:pt x="60" y="11"/>
                      <a:pt x="60" y="11"/>
                    </a:cubicBezTo>
                    <a:cubicBezTo>
                      <a:pt x="86" y="37"/>
                      <a:pt x="86" y="37"/>
                      <a:pt x="86" y="37"/>
                    </a:cubicBezTo>
                    <a:lnTo>
                      <a:pt x="69" y="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26" name="Freeform 19">
                <a:extLst>
                  <a:ext uri="{FF2B5EF4-FFF2-40B4-BE49-F238E27FC236}">
                    <a16:creationId xmlns:a16="http://schemas.microsoft.com/office/drawing/2014/main" id="{EC42A0D7-0265-449F-BC2A-53A2924EC120}"/>
                  </a:ext>
                </a:extLst>
              </p:cNvPr>
              <p:cNvSpPr>
                <a:spLocks/>
              </p:cNvSpPr>
              <p:nvPr/>
            </p:nvSpPr>
            <p:spPr bwMode="auto">
              <a:xfrm>
                <a:off x="-2897188" y="1093789"/>
                <a:ext cx="101600" cy="95250"/>
              </a:xfrm>
              <a:custGeom>
                <a:avLst/>
                <a:gdLst>
                  <a:gd name="T0" fmla="*/ 27 w 27"/>
                  <a:gd name="T1" fmla="*/ 11 h 25"/>
                  <a:gd name="T2" fmla="*/ 21 w 27"/>
                  <a:gd name="T3" fmla="*/ 3 h 25"/>
                  <a:gd name="T4" fmla="*/ 15 w 27"/>
                  <a:gd name="T5" fmla="*/ 2 h 25"/>
                  <a:gd name="T6" fmla="*/ 2 w 27"/>
                  <a:gd name="T7" fmla="*/ 10 h 25"/>
                  <a:gd name="T8" fmla="*/ 1 w 27"/>
                  <a:gd name="T9" fmla="*/ 17 h 25"/>
                  <a:gd name="T10" fmla="*/ 7 w 27"/>
                  <a:gd name="T11" fmla="*/ 25 h 25"/>
                  <a:gd name="T12" fmla="*/ 27 w 27"/>
                  <a:gd name="T13" fmla="*/ 11 h 25"/>
                </a:gdLst>
                <a:ahLst/>
                <a:cxnLst>
                  <a:cxn ang="0">
                    <a:pos x="T0" y="T1"/>
                  </a:cxn>
                  <a:cxn ang="0">
                    <a:pos x="T2" y="T3"/>
                  </a:cxn>
                  <a:cxn ang="0">
                    <a:pos x="T4" y="T5"/>
                  </a:cxn>
                  <a:cxn ang="0">
                    <a:pos x="T6" y="T7"/>
                  </a:cxn>
                  <a:cxn ang="0">
                    <a:pos x="T8" y="T9"/>
                  </a:cxn>
                  <a:cxn ang="0">
                    <a:pos x="T10" y="T11"/>
                  </a:cxn>
                  <a:cxn ang="0">
                    <a:pos x="T12" y="T13"/>
                  </a:cxn>
                </a:cxnLst>
                <a:rect l="0" t="0" r="r" b="b"/>
                <a:pathLst>
                  <a:path w="27" h="25">
                    <a:moveTo>
                      <a:pt x="27" y="11"/>
                    </a:moveTo>
                    <a:cubicBezTo>
                      <a:pt x="21" y="3"/>
                      <a:pt x="21" y="3"/>
                      <a:pt x="21" y="3"/>
                    </a:cubicBezTo>
                    <a:cubicBezTo>
                      <a:pt x="20" y="1"/>
                      <a:pt x="17" y="0"/>
                      <a:pt x="15" y="2"/>
                    </a:cubicBezTo>
                    <a:cubicBezTo>
                      <a:pt x="2" y="10"/>
                      <a:pt x="2" y="10"/>
                      <a:pt x="2" y="10"/>
                    </a:cubicBezTo>
                    <a:cubicBezTo>
                      <a:pt x="0" y="12"/>
                      <a:pt x="0" y="15"/>
                      <a:pt x="1" y="17"/>
                    </a:cubicBezTo>
                    <a:cubicBezTo>
                      <a:pt x="7" y="25"/>
                      <a:pt x="7" y="25"/>
                      <a:pt x="7" y="25"/>
                    </a:cubicBezTo>
                    <a:lnTo>
                      <a:pt x="27"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0">
                <a:extLst>
                  <a:ext uri="{FF2B5EF4-FFF2-40B4-BE49-F238E27FC236}">
                    <a16:creationId xmlns:a16="http://schemas.microsoft.com/office/drawing/2014/main" id="{C1A742C5-B6CA-4404-98B1-906560A68B82}"/>
                  </a:ext>
                </a:extLst>
              </p:cNvPr>
              <p:cNvSpPr>
                <a:spLocks/>
              </p:cNvSpPr>
              <p:nvPr/>
            </p:nvSpPr>
            <p:spPr bwMode="auto">
              <a:xfrm>
                <a:off x="-2855913" y="1154114"/>
                <a:ext cx="165100" cy="188913"/>
              </a:xfrm>
              <a:custGeom>
                <a:avLst/>
                <a:gdLst>
                  <a:gd name="T0" fmla="*/ 104 w 104"/>
                  <a:gd name="T1" fmla="*/ 83 h 119"/>
                  <a:gd name="T2" fmla="*/ 48 w 104"/>
                  <a:gd name="T3" fmla="*/ 0 h 119"/>
                  <a:gd name="T4" fmla="*/ 0 w 104"/>
                  <a:gd name="T5" fmla="*/ 33 h 119"/>
                  <a:gd name="T6" fmla="*/ 57 w 104"/>
                  <a:gd name="T7" fmla="*/ 119 h 119"/>
                  <a:gd name="T8" fmla="*/ 104 w 104"/>
                  <a:gd name="T9" fmla="*/ 83 h 119"/>
                </a:gdLst>
                <a:ahLst/>
                <a:cxnLst>
                  <a:cxn ang="0">
                    <a:pos x="T0" y="T1"/>
                  </a:cxn>
                  <a:cxn ang="0">
                    <a:pos x="T2" y="T3"/>
                  </a:cxn>
                  <a:cxn ang="0">
                    <a:pos x="T4" y="T5"/>
                  </a:cxn>
                  <a:cxn ang="0">
                    <a:pos x="T6" y="T7"/>
                  </a:cxn>
                  <a:cxn ang="0">
                    <a:pos x="T8" y="T9"/>
                  </a:cxn>
                </a:cxnLst>
                <a:rect l="0" t="0" r="r" b="b"/>
                <a:pathLst>
                  <a:path w="104" h="119">
                    <a:moveTo>
                      <a:pt x="104" y="83"/>
                    </a:moveTo>
                    <a:lnTo>
                      <a:pt x="48" y="0"/>
                    </a:lnTo>
                    <a:lnTo>
                      <a:pt x="0" y="33"/>
                    </a:lnTo>
                    <a:lnTo>
                      <a:pt x="57" y="119"/>
                    </a:lnTo>
                    <a:lnTo>
                      <a:pt x="104" y="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1">
                <a:extLst>
                  <a:ext uri="{FF2B5EF4-FFF2-40B4-BE49-F238E27FC236}">
                    <a16:creationId xmlns:a16="http://schemas.microsoft.com/office/drawing/2014/main" id="{422F17F2-B230-4739-91CC-E08C89199208}"/>
                  </a:ext>
                </a:extLst>
              </p:cNvPr>
              <p:cNvSpPr>
                <a:spLocks/>
              </p:cNvSpPr>
              <p:nvPr/>
            </p:nvSpPr>
            <p:spPr bwMode="auto">
              <a:xfrm>
                <a:off x="-2746375" y="1308101"/>
                <a:ext cx="77788" cy="87313"/>
              </a:xfrm>
              <a:custGeom>
                <a:avLst/>
                <a:gdLst>
                  <a:gd name="T0" fmla="*/ 18 w 21"/>
                  <a:gd name="T1" fmla="*/ 0 h 23"/>
                  <a:gd name="T2" fmla="*/ 0 w 21"/>
                  <a:gd name="T3" fmla="*/ 13 h 23"/>
                  <a:gd name="T4" fmla="*/ 18 w 21"/>
                  <a:gd name="T5" fmla="*/ 22 h 23"/>
                  <a:gd name="T6" fmla="*/ 20 w 21"/>
                  <a:gd name="T7" fmla="*/ 21 h 23"/>
                  <a:gd name="T8" fmla="*/ 18 w 21"/>
                  <a:gd name="T9" fmla="*/ 0 h 23"/>
                </a:gdLst>
                <a:ahLst/>
                <a:cxnLst>
                  <a:cxn ang="0">
                    <a:pos x="T0" y="T1"/>
                  </a:cxn>
                  <a:cxn ang="0">
                    <a:pos x="T2" y="T3"/>
                  </a:cxn>
                  <a:cxn ang="0">
                    <a:pos x="T4" y="T5"/>
                  </a:cxn>
                  <a:cxn ang="0">
                    <a:pos x="T6" y="T7"/>
                  </a:cxn>
                  <a:cxn ang="0">
                    <a:pos x="T8" y="T9"/>
                  </a:cxn>
                </a:cxnLst>
                <a:rect l="0" t="0" r="r" b="b"/>
                <a:pathLst>
                  <a:path w="21" h="23">
                    <a:moveTo>
                      <a:pt x="18" y="0"/>
                    </a:moveTo>
                    <a:cubicBezTo>
                      <a:pt x="0" y="13"/>
                      <a:pt x="0" y="13"/>
                      <a:pt x="0" y="13"/>
                    </a:cubicBezTo>
                    <a:cubicBezTo>
                      <a:pt x="18" y="22"/>
                      <a:pt x="18" y="22"/>
                      <a:pt x="18" y="22"/>
                    </a:cubicBezTo>
                    <a:cubicBezTo>
                      <a:pt x="20" y="23"/>
                      <a:pt x="21" y="22"/>
                      <a:pt x="20" y="21"/>
                    </a:cubicBezTo>
                    <a:lnTo>
                      <a:pt x="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3" name="任意多边形: 形状 32">
            <a:extLst>
              <a:ext uri="{FF2B5EF4-FFF2-40B4-BE49-F238E27FC236}">
                <a16:creationId xmlns:a16="http://schemas.microsoft.com/office/drawing/2014/main" id="{29041EBD-BB19-4C7D-94B6-8B454993ACFD}"/>
              </a:ext>
            </a:extLst>
          </p:cNvPr>
          <p:cNvSpPr/>
          <p:nvPr/>
        </p:nvSpPr>
        <p:spPr>
          <a:xfrm rot="19148488">
            <a:off x="10738076" y="-323480"/>
            <a:ext cx="1002603" cy="2458270"/>
          </a:xfrm>
          <a:custGeom>
            <a:avLst/>
            <a:gdLst>
              <a:gd name="connsiteX0" fmla="*/ 464656 w 1002603"/>
              <a:gd name="connsiteY0" fmla="*/ 0 h 2458270"/>
              <a:gd name="connsiteX1" fmla="*/ 815942 w 1002603"/>
              <a:gd name="connsiteY1" fmla="*/ 303849 h 2458270"/>
              <a:gd name="connsiteX2" fmla="*/ 798453 w 1002603"/>
              <a:gd name="connsiteY2" fmla="*/ 318280 h 2458270"/>
              <a:gd name="connsiteX3" fmla="*/ 461612 w 1002603"/>
              <a:gd name="connsiteY3" fmla="*/ 1131487 h 2458270"/>
              <a:gd name="connsiteX4" fmla="*/ 968657 w 1002603"/>
              <a:gd name="connsiteY4" fmla="*/ 2085126 h 2458270"/>
              <a:gd name="connsiteX5" fmla="*/ 1002603 w 1002603"/>
              <a:gd name="connsiteY5" fmla="*/ 2105749 h 2458270"/>
              <a:gd name="connsiteX6" fmla="*/ 697686 w 1002603"/>
              <a:gd name="connsiteY6" fmla="*/ 2458270 h 2458270"/>
              <a:gd name="connsiteX7" fmla="*/ 586495 w 1002603"/>
              <a:gd name="connsiteY7" fmla="*/ 2375123 h 2458270"/>
              <a:gd name="connsiteX8" fmla="*/ 0 w 1002603"/>
              <a:gd name="connsiteY8" fmla="*/ 1131487 h 2458270"/>
              <a:gd name="connsiteX9" fmla="*/ 368025 w 1002603"/>
              <a:gd name="connsiteY9" fmla="*/ 106321 h 245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2603" h="2458270">
                <a:moveTo>
                  <a:pt x="464656" y="0"/>
                </a:moveTo>
                <a:lnTo>
                  <a:pt x="815942" y="303849"/>
                </a:lnTo>
                <a:lnTo>
                  <a:pt x="798453" y="318280"/>
                </a:lnTo>
                <a:cubicBezTo>
                  <a:pt x="590335" y="526397"/>
                  <a:pt x="461612" y="813909"/>
                  <a:pt x="461612" y="1131487"/>
                </a:cubicBezTo>
                <a:cubicBezTo>
                  <a:pt x="461612" y="1528459"/>
                  <a:pt x="662742" y="1878454"/>
                  <a:pt x="968657" y="2085126"/>
                </a:cubicBezTo>
                <a:lnTo>
                  <a:pt x="1002603" y="2105749"/>
                </a:lnTo>
                <a:lnTo>
                  <a:pt x="697686" y="2458270"/>
                </a:lnTo>
                <a:lnTo>
                  <a:pt x="586495" y="2375123"/>
                </a:lnTo>
                <a:cubicBezTo>
                  <a:pt x="228308" y="2079521"/>
                  <a:pt x="0" y="1632166"/>
                  <a:pt x="0" y="1131487"/>
                </a:cubicBezTo>
                <a:cubicBezTo>
                  <a:pt x="0" y="742070"/>
                  <a:pt x="138112" y="384911"/>
                  <a:pt x="368025" y="106321"/>
                </a:cubicBez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6" name="组合 5">
            <a:extLst>
              <a:ext uri="{FF2B5EF4-FFF2-40B4-BE49-F238E27FC236}">
                <a16:creationId xmlns:a16="http://schemas.microsoft.com/office/drawing/2014/main" id="{D113999F-FA62-4E9C-8CBB-4BCB8EBCAF6F}"/>
              </a:ext>
            </a:extLst>
          </p:cNvPr>
          <p:cNvGrpSpPr/>
          <p:nvPr/>
        </p:nvGrpSpPr>
        <p:grpSpPr>
          <a:xfrm>
            <a:off x="1055688" y="1663700"/>
            <a:ext cx="4750325" cy="4254500"/>
            <a:chOff x="1055688" y="1663700"/>
            <a:chExt cx="4750325" cy="4254500"/>
          </a:xfrm>
        </p:grpSpPr>
        <p:sp>
          <p:nvSpPr>
            <p:cNvPr id="3" name="矩形: 圆角 2">
              <a:extLst>
                <a:ext uri="{FF2B5EF4-FFF2-40B4-BE49-F238E27FC236}">
                  <a16:creationId xmlns:a16="http://schemas.microsoft.com/office/drawing/2014/main" id="{857DF784-8F52-498C-96DA-4372541821E2}"/>
                </a:ext>
              </a:extLst>
            </p:cNvPr>
            <p:cNvSpPr/>
            <p:nvPr/>
          </p:nvSpPr>
          <p:spPr>
            <a:xfrm>
              <a:off x="1055688" y="1663700"/>
              <a:ext cx="4254500" cy="4254500"/>
            </a:xfrm>
            <a:prstGeom prst="roundRect">
              <a:avLst/>
            </a:prstGeom>
            <a:blipFill>
              <a:blip r:embed="rId4" cstate="screen">
                <a:extLst>
                  <a:ext uri="{28A0092B-C50C-407E-A947-70E740481C1C}">
                    <a14:useLocalDpi xmlns:a14="http://schemas.microsoft.com/office/drawing/2010/main"/>
                  </a:ext>
                </a:extLst>
              </a:blip>
              <a:srcRect/>
              <a:stretch>
                <a:fillRect b="5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1F8B171-6D94-42C1-8753-4F048BDBD8B5}"/>
                </a:ext>
              </a:extLst>
            </p:cNvPr>
            <p:cNvGrpSpPr/>
            <p:nvPr/>
          </p:nvGrpSpPr>
          <p:grpSpPr>
            <a:xfrm>
              <a:off x="4623326" y="4735513"/>
              <a:ext cx="1182687" cy="1182687"/>
              <a:chOff x="4623326" y="4735513"/>
              <a:chExt cx="1182687" cy="1182687"/>
            </a:xfrm>
          </p:grpSpPr>
          <p:sp>
            <p:nvSpPr>
              <p:cNvPr id="11" name="矩形: 圆角 10">
                <a:extLst>
                  <a:ext uri="{FF2B5EF4-FFF2-40B4-BE49-F238E27FC236}">
                    <a16:creationId xmlns:a16="http://schemas.microsoft.com/office/drawing/2014/main" id="{4C14DC68-0EC1-4748-AA5D-B19DF7F16807}"/>
                  </a:ext>
                </a:extLst>
              </p:cNvPr>
              <p:cNvSpPr/>
              <p:nvPr/>
            </p:nvSpPr>
            <p:spPr>
              <a:xfrm>
                <a:off x="4623326" y="4735513"/>
                <a:ext cx="1182687" cy="1182687"/>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9882" tIns="39941" rIns="79882" bIns="39941" numCol="1" spcCol="0" rtlCol="0" fromWordArt="0" anchor="ctr" anchorCtr="0" forceAA="0" compatLnSpc="1">
                <a:prstTxWarp prst="textNoShape">
                  <a:avLst/>
                </a:prstTxWarp>
                <a:noAutofit/>
              </a:bodyPr>
              <a:lstStyle/>
              <a:p>
                <a:pPr algn="ctr"/>
                <a:endParaRPr lang="zh-CN" altLang="en-US" sz="1572"/>
              </a:p>
            </p:txBody>
          </p:sp>
          <p:grpSp>
            <p:nvGrpSpPr>
              <p:cNvPr id="30" name="组合 29">
                <a:extLst>
                  <a:ext uri="{FF2B5EF4-FFF2-40B4-BE49-F238E27FC236}">
                    <a16:creationId xmlns:a16="http://schemas.microsoft.com/office/drawing/2014/main" id="{E06718B1-01CA-4347-A808-72E0D86AA8CC}"/>
                  </a:ext>
                </a:extLst>
              </p:cNvPr>
              <p:cNvGrpSpPr/>
              <p:nvPr/>
            </p:nvGrpSpPr>
            <p:grpSpPr>
              <a:xfrm>
                <a:off x="4926018" y="4996831"/>
                <a:ext cx="695833" cy="660050"/>
                <a:chOff x="-2798763" y="136526"/>
                <a:chExt cx="476251" cy="406400"/>
              </a:xfrm>
              <a:gradFill>
                <a:gsLst>
                  <a:gs pos="0">
                    <a:schemeClr val="accent1"/>
                  </a:gs>
                  <a:gs pos="100000">
                    <a:schemeClr val="accent2"/>
                  </a:gs>
                </a:gsLst>
                <a:lin ang="16200000" scaled="1"/>
              </a:gradFill>
            </p:grpSpPr>
            <p:sp>
              <p:nvSpPr>
                <p:cNvPr id="31" name="Freeform 7">
                  <a:extLst>
                    <a:ext uri="{FF2B5EF4-FFF2-40B4-BE49-F238E27FC236}">
                      <a16:creationId xmlns:a16="http://schemas.microsoft.com/office/drawing/2014/main" id="{BCE1734A-A427-4D7E-93DA-935477ACD5B0}"/>
                    </a:ext>
                  </a:extLst>
                </p:cNvPr>
                <p:cNvSpPr>
                  <a:spLocks noEditPoints="1"/>
                </p:cNvSpPr>
                <p:nvPr/>
              </p:nvSpPr>
              <p:spPr bwMode="auto">
                <a:xfrm>
                  <a:off x="-2798763" y="136526"/>
                  <a:ext cx="390525" cy="398463"/>
                </a:xfrm>
                <a:custGeom>
                  <a:avLst/>
                  <a:gdLst>
                    <a:gd name="T0" fmla="*/ 75 w 104"/>
                    <a:gd name="T1" fmla="*/ 9 h 106"/>
                    <a:gd name="T2" fmla="*/ 60 w 104"/>
                    <a:gd name="T3" fmla="*/ 9 h 106"/>
                    <a:gd name="T4" fmla="*/ 60 w 104"/>
                    <a:gd name="T5" fmla="*/ 32 h 106"/>
                    <a:gd name="T6" fmla="*/ 75 w 104"/>
                    <a:gd name="T7" fmla="*/ 32 h 106"/>
                    <a:gd name="T8" fmla="*/ 75 w 104"/>
                    <a:gd name="T9" fmla="*/ 9 h 106"/>
                    <a:gd name="T10" fmla="*/ 104 w 104"/>
                    <a:gd name="T11" fmla="*/ 35 h 106"/>
                    <a:gd name="T12" fmla="*/ 104 w 104"/>
                    <a:gd name="T13" fmla="*/ 15 h 106"/>
                    <a:gd name="T14" fmla="*/ 89 w 104"/>
                    <a:gd name="T15" fmla="*/ 0 h 106"/>
                    <a:gd name="T16" fmla="*/ 13 w 104"/>
                    <a:gd name="T17" fmla="*/ 0 h 106"/>
                    <a:gd name="T18" fmla="*/ 0 w 104"/>
                    <a:gd name="T19" fmla="*/ 13 h 106"/>
                    <a:gd name="T20" fmla="*/ 0 w 104"/>
                    <a:gd name="T21" fmla="*/ 93 h 106"/>
                    <a:gd name="T22" fmla="*/ 13 w 104"/>
                    <a:gd name="T23" fmla="*/ 106 h 106"/>
                    <a:gd name="T24" fmla="*/ 91 w 104"/>
                    <a:gd name="T25" fmla="*/ 106 h 106"/>
                    <a:gd name="T26" fmla="*/ 103 w 104"/>
                    <a:gd name="T27" fmla="*/ 100 h 106"/>
                    <a:gd name="T28" fmla="*/ 67 w 104"/>
                    <a:gd name="T29" fmla="*/ 68 h 106"/>
                    <a:gd name="T30" fmla="*/ 104 w 104"/>
                    <a:gd name="T31" fmla="*/ 35 h 106"/>
                    <a:gd name="T32" fmla="*/ 19 w 104"/>
                    <a:gd name="T33" fmla="*/ 94 h 106"/>
                    <a:gd name="T34" fmla="*/ 17 w 104"/>
                    <a:gd name="T35" fmla="*/ 96 h 106"/>
                    <a:gd name="T36" fmla="*/ 10 w 104"/>
                    <a:gd name="T37" fmla="*/ 96 h 106"/>
                    <a:gd name="T38" fmla="*/ 8 w 104"/>
                    <a:gd name="T39" fmla="*/ 94 h 106"/>
                    <a:gd name="T40" fmla="*/ 8 w 104"/>
                    <a:gd name="T41" fmla="*/ 87 h 106"/>
                    <a:gd name="T42" fmla="*/ 10 w 104"/>
                    <a:gd name="T43" fmla="*/ 85 h 106"/>
                    <a:gd name="T44" fmla="*/ 17 w 104"/>
                    <a:gd name="T45" fmla="*/ 85 h 106"/>
                    <a:gd name="T46" fmla="*/ 19 w 104"/>
                    <a:gd name="T47" fmla="*/ 87 h 106"/>
                    <a:gd name="T48" fmla="*/ 19 w 104"/>
                    <a:gd name="T49" fmla="*/ 94 h 106"/>
                    <a:gd name="T50" fmla="*/ 29 w 104"/>
                    <a:gd name="T51" fmla="*/ 38 h 106"/>
                    <a:gd name="T52" fmla="*/ 21 w 104"/>
                    <a:gd name="T53" fmla="*/ 30 h 106"/>
                    <a:gd name="T54" fmla="*/ 21 w 104"/>
                    <a:gd name="T55" fmla="*/ 4 h 106"/>
                    <a:gd name="T56" fmla="*/ 82 w 104"/>
                    <a:gd name="T57" fmla="*/ 4 h 106"/>
                    <a:gd name="T58" fmla="*/ 82 w 104"/>
                    <a:gd name="T59" fmla="*/ 30 h 106"/>
                    <a:gd name="T60" fmla="*/ 74 w 104"/>
                    <a:gd name="T61" fmla="*/ 38 h 106"/>
                    <a:gd name="T62" fmla="*/ 29 w 104"/>
                    <a:gd name="T63" fmla="*/ 3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106">
                      <a:moveTo>
                        <a:pt x="75" y="9"/>
                      </a:moveTo>
                      <a:cubicBezTo>
                        <a:pt x="60" y="9"/>
                        <a:pt x="60" y="9"/>
                        <a:pt x="60" y="9"/>
                      </a:cubicBezTo>
                      <a:cubicBezTo>
                        <a:pt x="60" y="32"/>
                        <a:pt x="60" y="32"/>
                        <a:pt x="60" y="32"/>
                      </a:cubicBezTo>
                      <a:cubicBezTo>
                        <a:pt x="75" y="32"/>
                        <a:pt x="75" y="32"/>
                        <a:pt x="75" y="32"/>
                      </a:cubicBezTo>
                      <a:lnTo>
                        <a:pt x="75" y="9"/>
                      </a:lnTo>
                      <a:close/>
                      <a:moveTo>
                        <a:pt x="104" y="35"/>
                      </a:moveTo>
                      <a:cubicBezTo>
                        <a:pt x="104" y="15"/>
                        <a:pt x="104" y="15"/>
                        <a:pt x="104" y="15"/>
                      </a:cubicBezTo>
                      <a:cubicBezTo>
                        <a:pt x="89" y="0"/>
                        <a:pt x="89" y="0"/>
                        <a:pt x="89" y="0"/>
                      </a:cubicBezTo>
                      <a:cubicBezTo>
                        <a:pt x="13" y="0"/>
                        <a:pt x="13" y="0"/>
                        <a:pt x="13" y="0"/>
                      </a:cubicBezTo>
                      <a:cubicBezTo>
                        <a:pt x="6" y="0"/>
                        <a:pt x="0" y="6"/>
                        <a:pt x="0" y="13"/>
                      </a:cubicBezTo>
                      <a:cubicBezTo>
                        <a:pt x="0" y="93"/>
                        <a:pt x="0" y="93"/>
                        <a:pt x="0" y="93"/>
                      </a:cubicBezTo>
                      <a:cubicBezTo>
                        <a:pt x="0" y="100"/>
                        <a:pt x="6" y="106"/>
                        <a:pt x="13" y="106"/>
                      </a:cubicBezTo>
                      <a:cubicBezTo>
                        <a:pt x="91" y="106"/>
                        <a:pt x="91" y="106"/>
                        <a:pt x="91" y="106"/>
                      </a:cubicBezTo>
                      <a:cubicBezTo>
                        <a:pt x="96" y="106"/>
                        <a:pt x="100" y="104"/>
                        <a:pt x="103" y="100"/>
                      </a:cubicBezTo>
                      <a:cubicBezTo>
                        <a:pt x="67" y="68"/>
                        <a:pt x="67" y="68"/>
                        <a:pt x="67" y="68"/>
                      </a:cubicBezTo>
                      <a:lnTo>
                        <a:pt x="104" y="35"/>
                      </a:lnTo>
                      <a:close/>
                      <a:moveTo>
                        <a:pt x="19" y="94"/>
                      </a:moveTo>
                      <a:cubicBezTo>
                        <a:pt x="19" y="95"/>
                        <a:pt x="18" y="96"/>
                        <a:pt x="17" y="96"/>
                      </a:cubicBezTo>
                      <a:cubicBezTo>
                        <a:pt x="10" y="96"/>
                        <a:pt x="10" y="96"/>
                        <a:pt x="10" y="96"/>
                      </a:cubicBezTo>
                      <a:cubicBezTo>
                        <a:pt x="9" y="96"/>
                        <a:pt x="8" y="95"/>
                        <a:pt x="8" y="94"/>
                      </a:cubicBezTo>
                      <a:cubicBezTo>
                        <a:pt x="8" y="87"/>
                        <a:pt x="8" y="87"/>
                        <a:pt x="8" y="87"/>
                      </a:cubicBezTo>
                      <a:cubicBezTo>
                        <a:pt x="8" y="86"/>
                        <a:pt x="9" y="85"/>
                        <a:pt x="10" y="85"/>
                      </a:cubicBezTo>
                      <a:cubicBezTo>
                        <a:pt x="17" y="85"/>
                        <a:pt x="17" y="85"/>
                        <a:pt x="17" y="85"/>
                      </a:cubicBezTo>
                      <a:cubicBezTo>
                        <a:pt x="18" y="85"/>
                        <a:pt x="19" y="86"/>
                        <a:pt x="19" y="87"/>
                      </a:cubicBezTo>
                      <a:lnTo>
                        <a:pt x="19" y="94"/>
                      </a:lnTo>
                      <a:close/>
                      <a:moveTo>
                        <a:pt x="29" y="38"/>
                      </a:moveTo>
                      <a:cubicBezTo>
                        <a:pt x="25" y="38"/>
                        <a:pt x="21" y="35"/>
                        <a:pt x="21" y="30"/>
                      </a:cubicBezTo>
                      <a:cubicBezTo>
                        <a:pt x="21" y="4"/>
                        <a:pt x="21" y="4"/>
                        <a:pt x="21" y="4"/>
                      </a:cubicBezTo>
                      <a:cubicBezTo>
                        <a:pt x="82" y="4"/>
                        <a:pt x="82" y="4"/>
                        <a:pt x="82" y="4"/>
                      </a:cubicBezTo>
                      <a:cubicBezTo>
                        <a:pt x="82" y="30"/>
                        <a:pt x="82" y="30"/>
                        <a:pt x="82" y="30"/>
                      </a:cubicBezTo>
                      <a:cubicBezTo>
                        <a:pt x="82" y="35"/>
                        <a:pt x="78" y="38"/>
                        <a:pt x="74" y="38"/>
                      </a:cubicBezTo>
                      <a:lnTo>
                        <a:pt x="29"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Freeform 8">
                  <a:extLst>
                    <a:ext uri="{FF2B5EF4-FFF2-40B4-BE49-F238E27FC236}">
                      <a16:creationId xmlns:a16="http://schemas.microsoft.com/office/drawing/2014/main" id="{DEC5A08F-1368-46CF-B86E-F05BB3D39AD2}"/>
                    </a:ext>
                  </a:extLst>
                </p:cNvPr>
                <p:cNvSpPr>
                  <a:spLocks/>
                </p:cNvSpPr>
                <p:nvPr/>
              </p:nvSpPr>
              <p:spPr bwMode="auto">
                <a:xfrm>
                  <a:off x="-2517775" y="301626"/>
                  <a:ext cx="195263" cy="241300"/>
                </a:xfrm>
                <a:custGeom>
                  <a:avLst/>
                  <a:gdLst>
                    <a:gd name="T0" fmla="*/ 27 w 52"/>
                    <a:gd name="T1" fmla="*/ 14 h 64"/>
                    <a:gd name="T2" fmla="*/ 27 w 52"/>
                    <a:gd name="T3" fmla="*/ 0 h 64"/>
                    <a:gd name="T4" fmla="*/ 0 w 52"/>
                    <a:gd name="T5" fmla="*/ 24 h 64"/>
                    <a:gd name="T6" fmla="*/ 27 w 52"/>
                    <a:gd name="T7" fmla="*/ 48 h 64"/>
                    <a:gd name="T8" fmla="*/ 27 w 52"/>
                    <a:gd name="T9" fmla="*/ 34 h 64"/>
                    <a:gd name="T10" fmla="*/ 42 w 52"/>
                    <a:gd name="T11" fmla="*/ 50 h 64"/>
                    <a:gd name="T12" fmla="*/ 33 w 52"/>
                    <a:gd name="T13" fmla="*/ 64 h 64"/>
                    <a:gd name="T14" fmla="*/ 52 w 52"/>
                    <a:gd name="T15" fmla="*/ 39 h 64"/>
                    <a:gd name="T16" fmla="*/ 27 w 52"/>
                    <a:gd name="T17"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4">
                      <a:moveTo>
                        <a:pt x="27" y="14"/>
                      </a:moveTo>
                      <a:cubicBezTo>
                        <a:pt x="27" y="0"/>
                        <a:pt x="27" y="0"/>
                        <a:pt x="27" y="0"/>
                      </a:cubicBezTo>
                      <a:cubicBezTo>
                        <a:pt x="0" y="24"/>
                        <a:pt x="0" y="24"/>
                        <a:pt x="0" y="24"/>
                      </a:cubicBezTo>
                      <a:cubicBezTo>
                        <a:pt x="27" y="48"/>
                        <a:pt x="27" y="48"/>
                        <a:pt x="27" y="48"/>
                      </a:cubicBezTo>
                      <a:cubicBezTo>
                        <a:pt x="27" y="34"/>
                        <a:pt x="27" y="34"/>
                        <a:pt x="27" y="34"/>
                      </a:cubicBezTo>
                      <a:cubicBezTo>
                        <a:pt x="35" y="35"/>
                        <a:pt x="42" y="42"/>
                        <a:pt x="42" y="50"/>
                      </a:cubicBezTo>
                      <a:cubicBezTo>
                        <a:pt x="42" y="56"/>
                        <a:pt x="38" y="61"/>
                        <a:pt x="33" y="64"/>
                      </a:cubicBezTo>
                      <a:cubicBezTo>
                        <a:pt x="44" y="61"/>
                        <a:pt x="52" y="51"/>
                        <a:pt x="52" y="39"/>
                      </a:cubicBezTo>
                      <a:cubicBezTo>
                        <a:pt x="52" y="26"/>
                        <a:pt x="41" y="15"/>
                        <a:pt x="27"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746034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5BB9FC4D-D8FB-40C7-87BF-B405EC1C8A4A}"/>
              </a:ext>
            </a:extLst>
          </p:cNvPr>
          <p:cNvGrpSpPr/>
          <p:nvPr/>
        </p:nvGrpSpPr>
        <p:grpSpPr>
          <a:xfrm>
            <a:off x="-1898749" y="-1364901"/>
            <a:ext cx="11006627" cy="11006627"/>
            <a:chOff x="-1898749" y="-1364901"/>
            <a:chExt cx="11006627" cy="11006627"/>
          </a:xfrm>
        </p:grpSpPr>
        <p:sp>
          <p:nvSpPr>
            <p:cNvPr id="3" name="椭圆 2">
              <a:extLst>
                <a:ext uri="{FF2B5EF4-FFF2-40B4-BE49-F238E27FC236}">
                  <a16:creationId xmlns:a16="http://schemas.microsoft.com/office/drawing/2014/main" id="{21090AE3-BBE1-4569-9698-8BE553B03595}"/>
                </a:ext>
              </a:extLst>
            </p:cNvPr>
            <p:cNvSpPr/>
            <p:nvPr/>
          </p:nvSpPr>
          <p:spPr>
            <a:xfrm>
              <a:off x="-1898749" y="-1364901"/>
              <a:ext cx="11006627" cy="11006627"/>
            </a:xfrm>
            <a:prstGeom prst="ellipse">
              <a:avLst/>
            </a:prstGeom>
            <a:gradFill>
              <a:gsLst>
                <a:gs pos="0">
                  <a:schemeClr val="accent1">
                    <a:alpha val="4000"/>
                  </a:schemeClr>
                </a:gs>
                <a:gs pos="26000">
                  <a:schemeClr val="accent1">
                    <a:alpha val="0"/>
                  </a:schemeClr>
                </a:gs>
              </a:gsLst>
              <a:lin ang="108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540967E-515D-49C8-9CC9-1EA4B168DD17}"/>
                </a:ext>
              </a:extLst>
            </p:cNvPr>
            <p:cNvSpPr/>
            <p:nvPr/>
          </p:nvSpPr>
          <p:spPr>
            <a:xfrm>
              <a:off x="-1069157" y="135301"/>
              <a:ext cx="7558121" cy="7558121"/>
            </a:xfrm>
            <a:prstGeom prst="ellipse">
              <a:avLst/>
            </a:prstGeom>
            <a:gradFill>
              <a:gsLst>
                <a:gs pos="0">
                  <a:schemeClr val="accent1">
                    <a:alpha val="5000"/>
                  </a:schemeClr>
                </a:gs>
                <a:gs pos="26000">
                  <a:schemeClr val="accent1">
                    <a:alpha val="0"/>
                  </a:schemeClr>
                </a:gs>
              </a:gsLst>
              <a:lin ang="108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1B3129E3-F32C-472A-80AD-CCF0CC731377}"/>
                </a:ext>
              </a:extLst>
            </p:cNvPr>
            <p:cNvSpPr/>
            <p:nvPr/>
          </p:nvSpPr>
          <p:spPr>
            <a:xfrm>
              <a:off x="-403129" y="1108491"/>
              <a:ext cx="5314215" cy="5314215"/>
            </a:xfrm>
            <a:prstGeom prst="ellipse">
              <a:avLst/>
            </a:prstGeom>
            <a:gradFill>
              <a:gsLst>
                <a:gs pos="0">
                  <a:schemeClr val="accent1">
                    <a:alpha val="8000"/>
                  </a:schemeClr>
                </a:gs>
                <a:gs pos="74000">
                  <a:schemeClr val="accent1">
                    <a:alpha val="0"/>
                  </a:schemeClr>
                </a:gs>
              </a:gsLst>
              <a:lin ang="10800000" scaled="1"/>
            </a:gradFill>
            <a:ln w="31750">
              <a:gradFill flip="none" rotWithShape="1">
                <a:gsLst>
                  <a:gs pos="0">
                    <a:schemeClr val="accent1">
                      <a:alpha val="9000"/>
                    </a:schemeClr>
                  </a:gs>
                  <a:gs pos="23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EB07B0F2-E818-4F01-93C5-6CD78D4508FB}"/>
                </a:ext>
              </a:extLst>
            </p:cNvPr>
            <p:cNvSpPr/>
            <p:nvPr/>
          </p:nvSpPr>
          <p:spPr>
            <a:xfrm>
              <a:off x="471368" y="1850233"/>
              <a:ext cx="3603566" cy="3603566"/>
            </a:xfrm>
            <a:prstGeom prst="ellipse">
              <a:avLst/>
            </a:prstGeom>
            <a:solidFill>
              <a:schemeClr val="bg1"/>
            </a:solidFill>
            <a:ln w="12700">
              <a:noFill/>
            </a:ln>
            <a:effectLst>
              <a:outerShdw blurRad="254000" dist="38100" dir="5400000" algn="t" rotWithShape="0">
                <a:srgbClr val="002060">
                  <a:alpha val="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sp>
          <p:nvSpPr>
            <p:cNvPr id="7" name="椭圆 6">
              <a:extLst>
                <a:ext uri="{FF2B5EF4-FFF2-40B4-BE49-F238E27FC236}">
                  <a16:creationId xmlns:a16="http://schemas.microsoft.com/office/drawing/2014/main" id="{0DBCF940-13DC-4DB5-A0D0-65A26A29CAEB}"/>
                </a:ext>
              </a:extLst>
            </p:cNvPr>
            <p:cNvSpPr/>
            <p:nvPr/>
          </p:nvSpPr>
          <p:spPr>
            <a:xfrm>
              <a:off x="885126" y="2170670"/>
              <a:ext cx="2962691" cy="2962691"/>
            </a:xfrm>
            <a:prstGeom prst="ellipse">
              <a:avLst/>
            </a:prstGeom>
            <a:blipFill>
              <a:blip r:embed="rId5" cstate="screen">
                <a:extLst>
                  <a:ext uri="{28A0092B-C50C-407E-A947-70E740481C1C}">
                    <a14:useLocalDpi xmlns:a14="http://schemas.microsoft.com/office/drawing/2010/main"/>
                  </a:ext>
                </a:extLst>
              </a:blip>
              <a:srcRect/>
              <a:stretch>
                <a:fillRect/>
              </a:stretch>
            </a:blipFill>
            <a:ln w="12700">
              <a:noFill/>
            </a:ln>
            <a:effectLst>
              <a:outerShdw blurRad="254000" dist="38100" dir="5400000" algn="t" rotWithShape="0">
                <a:srgbClr val="002060">
                  <a:alpha val="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sp>
        <p:nvSpPr>
          <p:cNvPr id="2" name="文本占位符 1">
            <a:extLst>
              <a:ext uri="{FF2B5EF4-FFF2-40B4-BE49-F238E27FC236}">
                <a16:creationId xmlns:a16="http://schemas.microsoft.com/office/drawing/2014/main" id="{00AA03CE-CD38-475B-AD0D-4FF7F31D415B}"/>
              </a:ext>
            </a:extLst>
          </p:cNvPr>
          <p:cNvSpPr>
            <a:spLocks noGrp="1"/>
          </p:cNvSpPr>
          <p:nvPr>
            <p:ph type="body" sz="quarter" idx="13"/>
          </p:nvPr>
        </p:nvSpPr>
        <p:spPr/>
        <p:txBody>
          <a:bodyPr/>
          <a:lstStyle/>
          <a:p>
            <a:r>
              <a:rPr lang="zh-CN" altLang="en-US" dirty="0"/>
              <a:t>市场分析</a:t>
            </a:r>
          </a:p>
        </p:txBody>
      </p:sp>
      <p:grpSp>
        <p:nvGrpSpPr>
          <p:cNvPr id="8" name="组合 7">
            <a:extLst>
              <a:ext uri="{FF2B5EF4-FFF2-40B4-BE49-F238E27FC236}">
                <a16:creationId xmlns:a16="http://schemas.microsoft.com/office/drawing/2014/main" id="{EE914253-7B69-4E06-91FA-C8427AF860F7}"/>
              </a:ext>
            </a:extLst>
          </p:cNvPr>
          <p:cNvGrpSpPr/>
          <p:nvPr/>
        </p:nvGrpSpPr>
        <p:grpSpPr>
          <a:xfrm>
            <a:off x="3962171" y="1619927"/>
            <a:ext cx="5715091" cy="1154118"/>
            <a:chOff x="3962171" y="1619927"/>
            <a:chExt cx="5715091" cy="1154118"/>
          </a:xfrm>
        </p:grpSpPr>
        <p:sp>
          <p:nvSpPr>
            <p:cNvPr id="10" name="椭圆 9">
              <a:extLst>
                <a:ext uri="{FF2B5EF4-FFF2-40B4-BE49-F238E27FC236}">
                  <a16:creationId xmlns:a16="http://schemas.microsoft.com/office/drawing/2014/main" id="{40F38512-B4B5-4AC0-8F7C-7BA5ADAE8F70}"/>
                </a:ext>
              </a:extLst>
            </p:cNvPr>
            <p:cNvSpPr/>
            <p:nvPr>
              <p:custDataLst>
                <p:tags r:id="rId3"/>
              </p:custDataLst>
            </p:nvPr>
          </p:nvSpPr>
          <p:spPr>
            <a:xfrm>
              <a:off x="3962171" y="1619927"/>
              <a:ext cx="786746" cy="786749"/>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5" name="文本框 14">
              <a:extLst>
                <a:ext uri="{FF2B5EF4-FFF2-40B4-BE49-F238E27FC236}">
                  <a16:creationId xmlns:a16="http://schemas.microsoft.com/office/drawing/2014/main" id="{7237E1D0-5FF6-441B-A883-992663393E90}"/>
                </a:ext>
              </a:extLst>
            </p:cNvPr>
            <p:cNvSpPr txBox="1"/>
            <p:nvPr/>
          </p:nvSpPr>
          <p:spPr>
            <a:xfrm>
              <a:off x="4911086" y="1621678"/>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16" name="文本框 15">
              <a:extLst>
                <a:ext uri="{FF2B5EF4-FFF2-40B4-BE49-F238E27FC236}">
                  <a16:creationId xmlns:a16="http://schemas.microsoft.com/office/drawing/2014/main" id="{B1AD1303-E5DE-410D-B3DC-A4824D24F04C}"/>
                </a:ext>
              </a:extLst>
            </p:cNvPr>
            <p:cNvSpPr txBox="1"/>
            <p:nvPr/>
          </p:nvSpPr>
          <p:spPr>
            <a:xfrm>
              <a:off x="4966870" y="2114121"/>
              <a:ext cx="4710392"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grpSp>
          <p:nvGrpSpPr>
            <p:cNvPr id="21" name="组合 20">
              <a:extLst>
                <a:ext uri="{FF2B5EF4-FFF2-40B4-BE49-F238E27FC236}">
                  <a16:creationId xmlns:a16="http://schemas.microsoft.com/office/drawing/2014/main" id="{B510F2FB-443F-4F1B-8784-8578C5F88AF3}"/>
                </a:ext>
              </a:extLst>
            </p:cNvPr>
            <p:cNvGrpSpPr/>
            <p:nvPr/>
          </p:nvGrpSpPr>
          <p:grpSpPr>
            <a:xfrm>
              <a:off x="4103365" y="1756761"/>
              <a:ext cx="512337" cy="388620"/>
              <a:chOff x="11787188" y="1808163"/>
              <a:chExt cx="558800" cy="423863"/>
            </a:xfrm>
            <a:solidFill>
              <a:srgbClr val="FFFFFF"/>
            </a:solidFill>
          </p:grpSpPr>
          <p:sp>
            <p:nvSpPr>
              <p:cNvPr id="22" name="Freeform 410">
                <a:extLst>
                  <a:ext uri="{FF2B5EF4-FFF2-40B4-BE49-F238E27FC236}">
                    <a16:creationId xmlns:a16="http://schemas.microsoft.com/office/drawing/2014/main" id="{625453D1-744B-4413-B87B-E14A848052CB}"/>
                  </a:ext>
                </a:extLst>
              </p:cNvPr>
              <p:cNvSpPr>
                <a:spLocks noEditPoints="1"/>
              </p:cNvSpPr>
              <p:nvPr/>
            </p:nvSpPr>
            <p:spPr bwMode="auto">
              <a:xfrm>
                <a:off x="12153900" y="1879601"/>
                <a:ext cx="120650" cy="280988"/>
              </a:xfrm>
              <a:custGeom>
                <a:avLst/>
                <a:gdLst>
                  <a:gd name="T0" fmla="*/ 24 w 32"/>
                  <a:gd name="T1" fmla="*/ 0 h 75"/>
                  <a:gd name="T2" fmla="*/ 8 w 32"/>
                  <a:gd name="T3" fmla="*/ 0 h 75"/>
                  <a:gd name="T4" fmla="*/ 0 w 32"/>
                  <a:gd name="T5" fmla="*/ 8 h 75"/>
                  <a:gd name="T6" fmla="*/ 0 w 32"/>
                  <a:gd name="T7" fmla="*/ 67 h 75"/>
                  <a:gd name="T8" fmla="*/ 8 w 32"/>
                  <a:gd name="T9" fmla="*/ 75 h 75"/>
                  <a:gd name="T10" fmla="*/ 24 w 32"/>
                  <a:gd name="T11" fmla="*/ 75 h 75"/>
                  <a:gd name="T12" fmla="*/ 32 w 32"/>
                  <a:gd name="T13" fmla="*/ 67 h 75"/>
                  <a:gd name="T14" fmla="*/ 32 w 32"/>
                  <a:gd name="T15" fmla="*/ 8 h 75"/>
                  <a:gd name="T16" fmla="*/ 24 w 32"/>
                  <a:gd name="T17" fmla="*/ 0 h 75"/>
                  <a:gd name="T18" fmla="*/ 13 w 32"/>
                  <a:gd name="T19" fmla="*/ 25 h 75"/>
                  <a:gd name="T20" fmla="*/ 10 w 32"/>
                  <a:gd name="T21" fmla="*/ 28 h 75"/>
                  <a:gd name="T22" fmla="*/ 7 w 32"/>
                  <a:gd name="T23" fmla="*/ 25 h 75"/>
                  <a:gd name="T24" fmla="*/ 7 w 32"/>
                  <a:gd name="T25" fmla="*/ 9 h 75"/>
                  <a:gd name="T26" fmla="*/ 10 w 32"/>
                  <a:gd name="T27" fmla="*/ 7 h 75"/>
                  <a:gd name="T28" fmla="*/ 13 w 32"/>
                  <a:gd name="T29" fmla="*/ 9 h 75"/>
                  <a:gd name="T30" fmla="*/ 13 w 32"/>
                  <a:gd name="T31"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75">
                    <a:moveTo>
                      <a:pt x="24" y="0"/>
                    </a:moveTo>
                    <a:cubicBezTo>
                      <a:pt x="8" y="0"/>
                      <a:pt x="8" y="0"/>
                      <a:pt x="8" y="0"/>
                    </a:cubicBezTo>
                    <a:cubicBezTo>
                      <a:pt x="3" y="0"/>
                      <a:pt x="0" y="4"/>
                      <a:pt x="0" y="8"/>
                    </a:cubicBezTo>
                    <a:cubicBezTo>
                      <a:pt x="0" y="67"/>
                      <a:pt x="0" y="67"/>
                      <a:pt x="0" y="67"/>
                    </a:cubicBezTo>
                    <a:cubicBezTo>
                      <a:pt x="0" y="71"/>
                      <a:pt x="3" y="75"/>
                      <a:pt x="8" y="75"/>
                    </a:cubicBezTo>
                    <a:cubicBezTo>
                      <a:pt x="24" y="75"/>
                      <a:pt x="24" y="75"/>
                      <a:pt x="24" y="75"/>
                    </a:cubicBezTo>
                    <a:cubicBezTo>
                      <a:pt x="28" y="75"/>
                      <a:pt x="32" y="71"/>
                      <a:pt x="32" y="67"/>
                    </a:cubicBezTo>
                    <a:cubicBezTo>
                      <a:pt x="32" y="8"/>
                      <a:pt x="32" y="8"/>
                      <a:pt x="32" y="8"/>
                    </a:cubicBezTo>
                    <a:cubicBezTo>
                      <a:pt x="32" y="4"/>
                      <a:pt x="28" y="0"/>
                      <a:pt x="24" y="0"/>
                    </a:cubicBezTo>
                    <a:close/>
                    <a:moveTo>
                      <a:pt x="13" y="25"/>
                    </a:moveTo>
                    <a:cubicBezTo>
                      <a:pt x="13" y="27"/>
                      <a:pt x="11" y="28"/>
                      <a:pt x="10" y="28"/>
                    </a:cubicBezTo>
                    <a:cubicBezTo>
                      <a:pt x="8" y="28"/>
                      <a:pt x="7" y="27"/>
                      <a:pt x="7" y="25"/>
                    </a:cubicBezTo>
                    <a:cubicBezTo>
                      <a:pt x="7" y="9"/>
                      <a:pt x="7" y="9"/>
                      <a:pt x="7" y="9"/>
                    </a:cubicBezTo>
                    <a:cubicBezTo>
                      <a:pt x="7" y="8"/>
                      <a:pt x="8" y="7"/>
                      <a:pt x="10" y="7"/>
                    </a:cubicBezTo>
                    <a:cubicBezTo>
                      <a:pt x="11" y="7"/>
                      <a:pt x="13" y="8"/>
                      <a:pt x="13" y="9"/>
                    </a:cubicBezTo>
                    <a:lnTo>
                      <a:pt x="13"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411">
                <a:extLst>
                  <a:ext uri="{FF2B5EF4-FFF2-40B4-BE49-F238E27FC236}">
                    <a16:creationId xmlns:a16="http://schemas.microsoft.com/office/drawing/2014/main" id="{B782F513-10F5-4046-B12A-F45A90144589}"/>
                  </a:ext>
                </a:extLst>
              </p:cNvPr>
              <p:cNvSpPr>
                <a:spLocks/>
              </p:cNvSpPr>
              <p:nvPr/>
            </p:nvSpPr>
            <p:spPr bwMode="auto">
              <a:xfrm>
                <a:off x="11787188" y="2209801"/>
                <a:ext cx="558800" cy="22225"/>
              </a:xfrm>
              <a:custGeom>
                <a:avLst/>
                <a:gdLst>
                  <a:gd name="T0" fmla="*/ 3 w 149"/>
                  <a:gd name="T1" fmla="*/ 6 h 6"/>
                  <a:gd name="T2" fmla="*/ 0 w 149"/>
                  <a:gd name="T3" fmla="*/ 3 h 6"/>
                  <a:gd name="T4" fmla="*/ 0 w 149"/>
                  <a:gd name="T5" fmla="*/ 3 h 6"/>
                  <a:gd name="T6" fmla="*/ 3 w 149"/>
                  <a:gd name="T7" fmla="*/ 0 h 6"/>
                  <a:gd name="T8" fmla="*/ 3 w 149"/>
                  <a:gd name="T9" fmla="*/ 0 h 6"/>
                  <a:gd name="T10" fmla="*/ 146 w 149"/>
                  <a:gd name="T11" fmla="*/ 0 h 6"/>
                  <a:gd name="T12" fmla="*/ 149 w 149"/>
                  <a:gd name="T13" fmla="*/ 3 h 6"/>
                  <a:gd name="T14" fmla="*/ 149 w 149"/>
                  <a:gd name="T15" fmla="*/ 3 h 6"/>
                  <a:gd name="T16" fmla="*/ 146 w 149"/>
                  <a:gd name="T17" fmla="*/ 6 h 6"/>
                  <a:gd name="T18" fmla="*/ 146 w 149"/>
                  <a:gd name="T19" fmla="*/ 6 h 6"/>
                  <a:gd name="T20" fmla="*/ 3 w 149"/>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6">
                    <a:moveTo>
                      <a:pt x="3" y="6"/>
                    </a:moveTo>
                    <a:cubicBezTo>
                      <a:pt x="1" y="6"/>
                      <a:pt x="0" y="4"/>
                      <a:pt x="0" y="3"/>
                    </a:cubicBezTo>
                    <a:cubicBezTo>
                      <a:pt x="0" y="3"/>
                      <a:pt x="0" y="3"/>
                      <a:pt x="0" y="3"/>
                    </a:cubicBezTo>
                    <a:cubicBezTo>
                      <a:pt x="0" y="1"/>
                      <a:pt x="1" y="0"/>
                      <a:pt x="3" y="0"/>
                    </a:cubicBezTo>
                    <a:cubicBezTo>
                      <a:pt x="3" y="0"/>
                      <a:pt x="3" y="0"/>
                      <a:pt x="3" y="0"/>
                    </a:cubicBezTo>
                    <a:cubicBezTo>
                      <a:pt x="146" y="0"/>
                      <a:pt x="146" y="0"/>
                      <a:pt x="146" y="0"/>
                    </a:cubicBezTo>
                    <a:cubicBezTo>
                      <a:pt x="147" y="0"/>
                      <a:pt x="149" y="1"/>
                      <a:pt x="149" y="3"/>
                    </a:cubicBezTo>
                    <a:cubicBezTo>
                      <a:pt x="149" y="3"/>
                      <a:pt x="149" y="3"/>
                      <a:pt x="149" y="3"/>
                    </a:cubicBezTo>
                    <a:cubicBezTo>
                      <a:pt x="149" y="4"/>
                      <a:pt x="147" y="6"/>
                      <a:pt x="146" y="6"/>
                    </a:cubicBezTo>
                    <a:cubicBezTo>
                      <a:pt x="146" y="6"/>
                      <a:pt x="146" y="6"/>
                      <a:pt x="146" y="6"/>
                    </a:cubicBezTo>
                    <a:cubicBezTo>
                      <a:pt x="3" y="6"/>
                      <a:pt x="3"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412">
                <a:extLst>
                  <a:ext uri="{FF2B5EF4-FFF2-40B4-BE49-F238E27FC236}">
                    <a16:creationId xmlns:a16="http://schemas.microsoft.com/office/drawing/2014/main" id="{D11A5430-3EBE-4CBE-AAB3-CF74501B50DC}"/>
                  </a:ext>
                </a:extLst>
              </p:cNvPr>
              <p:cNvSpPr>
                <a:spLocks noEditPoints="1"/>
              </p:cNvSpPr>
              <p:nvPr/>
            </p:nvSpPr>
            <p:spPr bwMode="auto">
              <a:xfrm>
                <a:off x="11842750" y="1808163"/>
                <a:ext cx="277813" cy="360363"/>
              </a:xfrm>
              <a:custGeom>
                <a:avLst/>
                <a:gdLst>
                  <a:gd name="T0" fmla="*/ 33 w 74"/>
                  <a:gd name="T1" fmla="*/ 52 h 96"/>
                  <a:gd name="T2" fmla="*/ 33 w 74"/>
                  <a:gd name="T3" fmla="*/ 89 h 96"/>
                  <a:gd name="T4" fmla="*/ 25 w 74"/>
                  <a:gd name="T5" fmla="*/ 96 h 96"/>
                  <a:gd name="T6" fmla="*/ 8 w 74"/>
                  <a:gd name="T7" fmla="*/ 96 h 96"/>
                  <a:gd name="T8" fmla="*/ 0 w 74"/>
                  <a:gd name="T9" fmla="*/ 89 h 96"/>
                  <a:gd name="T10" fmla="*/ 0 w 74"/>
                  <a:gd name="T11" fmla="*/ 52 h 96"/>
                  <a:gd name="T12" fmla="*/ 8 w 74"/>
                  <a:gd name="T13" fmla="*/ 45 h 96"/>
                  <a:gd name="T14" fmla="*/ 25 w 74"/>
                  <a:gd name="T15" fmla="*/ 45 h 96"/>
                  <a:gd name="T16" fmla="*/ 33 w 74"/>
                  <a:gd name="T17" fmla="*/ 52 h 96"/>
                  <a:gd name="T18" fmla="*/ 12 w 74"/>
                  <a:gd name="T19" fmla="*/ 54 h 96"/>
                  <a:gd name="T20" fmla="*/ 10 w 74"/>
                  <a:gd name="T21" fmla="*/ 52 h 96"/>
                  <a:gd name="T22" fmla="*/ 7 w 74"/>
                  <a:gd name="T23" fmla="*/ 54 h 96"/>
                  <a:gd name="T24" fmla="*/ 7 w 74"/>
                  <a:gd name="T25" fmla="*/ 70 h 96"/>
                  <a:gd name="T26" fmla="*/ 10 w 74"/>
                  <a:gd name="T27" fmla="*/ 73 h 96"/>
                  <a:gd name="T28" fmla="*/ 12 w 74"/>
                  <a:gd name="T29" fmla="*/ 70 h 96"/>
                  <a:gd name="T30" fmla="*/ 12 w 74"/>
                  <a:gd name="T31" fmla="*/ 54 h 96"/>
                  <a:gd name="T32" fmla="*/ 74 w 74"/>
                  <a:gd name="T33" fmla="*/ 8 h 96"/>
                  <a:gd name="T34" fmla="*/ 74 w 74"/>
                  <a:gd name="T35" fmla="*/ 89 h 96"/>
                  <a:gd name="T36" fmla="*/ 66 w 74"/>
                  <a:gd name="T37" fmla="*/ 96 h 96"/>
                  <a:gd name="T38" fmla="*/ 49 w 74"/>
                  <a:gd name="T39" fmla="*/ 96 h 96"/>
                  <a:gd name="T40" fmla="*/ 41 w 74"/>
                  <a:gd name="T41" fmla="*/ 89 h 96"/>
                  <a:gd name="T42" fmla="*/ 41 w 74"/>
                  <a:gd name="T43" fmla="*/ 8 h 96"/>
                  <a:gd name="T44" fmla="*/ 49 w 74"/>
                  <a:gd name="T45" fmla="*/ 0 h 96"/>
                  <a:gd name="T46" fmla="*/ 66 w 74"/>
                  <a:gd name="T47" fmla="*/ 0 h 96"/>
                  <a:gd name="T48" fmla="*/ 74 w 74"/>
                  <a:gd name="T49" fmla="*/ 8 h 96"/>
                  <a:gd name="T50" fmla="*/ 54 w 74"/>
                  <a:gd name="T51" fmla="*/ 10 h 96"/>
                  <a:gd name="T52" fmla="*/ 51 w 74"/>
                  <a:gd name="T53" fmla="*/ 8 h 96"/>
                  <a:gd name="T54" fmla="*/ 49 w 74"/>
                  <a:gd name="T55" fmla="*/ 10 h 96"/>
                  <a:gd name="T56" fmla="*/ 49 w 74"/>
                  <a:gd name="T57" fmla="*/ 30 h 96"/>
                  <a:gd name="T58" fmla="*/ 51 w 74"/>
                  <a:gd name="T59" fmla="*/ 32 h 96"/>
                  <a:gd name="T60" fmla="*/ 54 w 74"/>
                  <a:gd name="T61" fmla="*/ 30 h 96"/>
                  <a:gd name="T62" fmla="*/ 54 w 74"/>
                  <a:gd name="T63"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96">
                    <a:moveTo>
                      <a:pt x="33" y="52"/>
                    </a:moveTo>
                    <a:cubicBezTo>
                      <a:pt x="33" y="89"/>
                      <a:pt x="33" y="89"/>
                      <a:pt x="33" y="89"/>
                    </a:cubicBezTo>
                    <a:cubicBezTo>
                      <a:pt x="33" y="93"/>
                      <a:pt x="29" y="96"/>
                      <a:pt x="25" y="96"/>
                    </a:cubicBezTo>
                    <a:cubicBezTo>
                      <a:pt x="8" y="96"/>
                      <a:pt x="8" y="96"/>
                      <a:pt x="8" y="96"/>
                    </a:cubicBezTo>
                    <a:cubicBezTo>
                      <a:pt x="4" y="96"/>
                      <a:pt x="0" y="93"/>
                      <a:pt x="0" y="89"/>
                    </a:cubicBezTo>
                    <a:cubicBezTo>
                      <a:pt x="0" y="52"/>
                      <a:pt x="0" y="52"/>
                      <a:pt x="0" y="52"/>
                    </a:cubicBezTo>
                    <a:cubicBezTo>
                      <a:pt x="0" y="48"/>
                      <a:pt x="4" y="45"/>
                      <a:pt x="8" y="45"/>
                    </a:cubicBezTo>
                    <a:cubicBezTo>
                      <a:pt x="25" y="45"/>
                      <a:pt x="25" y="45"/>
                      <a:pt x="25" y="45"/>
                    </a:cubicBezTo>
                    <a:cubicBezTo>
                      <a:pt x="29" y="45"/>
                      <a:pt x="33" y="48"/>
                      <a:pt x="33" y="52"/>
                    </a:cubicBezTo>
                    <a:close/>
                    <a:moveTo>
                      <a:pt x="12" y="54"/>
                    </a:moveTo>
                    <a:cubicBezTo>
                      <a:pt x="12" y="53"/>
                      <a:pt x="11" y="52"/>
                      <a:pt x="10" y="52"/>
                    </a:cubicBezTo>
                    <a:cubicBezTo>
                      <a:pt x="8" y="52"/>
                      <a:pt x="7" y="53"/>
                      <a:pt x="7" y="54"/>
                    </a:cubicBezTo>
                    <a:cubicBezTo>
                      <a:pt x="7" y="70"/>
                      <a:pt x="7" y="70"/>
                      <a:pt x="7" y="70"/>
                    </a:cubicBezTo>
                    <a:cubicBezTo>
                      <a:pt x="7" y="72"/>
                      <a:pt x="8" y="73"/>
                      <a:pt x="10" y="73"/>
                    </a:cubicBezTo>
                    <a:cubicBezTo>
                      <a:pt x="11" y="73"/>
                      <a:pt x="12" y="72"/>
                      <a:pt x="12" y="70"/>
                    </a:cubicBezTo>
                    <a:lnTo>
                      <a:pt x="12" y="54"/>
                    </a:lnTo>
                    <a:close/>
                    <a:moveTo>
                      <a:pt x="74" y="8"/>
                    </a:moveTo>
                    <a:cubicBezTo>
                      <a:pt x="74" y="89"/>
                      <a:pt x="74" y="89"/>
                      <a:pt x="74" y="89"/>
                    </a:cubicBezTo>
                    <a:cubicBezTo>
                      <a:pt x="74" y="93"/>
                      <a:pt x="71" y="96"/>
                      <a:pt x="66" y="96"/>
                    </a:cubicBezTo>
                    <a:cubicBezTo>
                      <a:pt x="49" y="96"/>
                      <a:pt x="49" y="96"/>
                      <a:pt x="49" y="96"/>
                    </a:cubicBezTo>
                    <a:cubicBezTo>
                      <a:pt x="45" y="96"/>
                      <a:pt x="41" y="93"/>
                      <a:pt x="41" y="89"/>
                    </a:cubicBezTo>
                    <a:cubicBezTo>
                      <a:pt x="41" y="8"/>
                      <a:pt x="41" y="8"/>
                      <a:pt x="41" y="8"/>
                    </a:cubicBezTo>
                    <a:cubicBezTo>
                      <a:pt x="41" y="4"/>
                      <a:pt x="45" y="0"/>
                      <a:pt x="49" y="0"/>
                    </a:cubicBezTo>
                    <a:cubicBezTo>
                      <a:pt x="66" y="0"/>
                      <a:pt x="66" y="0"/>
                      <a:pt x="66" y="0"/>
                    </a:cubicBezTo>
                    <a:cubicBezTo>
                      <a:pt x="71" y="0"/>
                      <a:pt x="74" y="4"/>
                      <a:pt x="74" y="8"/>
                    </a:cubicBezTo>
                    <a:close/>
                    <a:moveTo>
                      <a:pt x="54" y="10"/>
                    </a:moveTo>
                    <a:cubicBezTo>
                      <a:pt x="54" y="9"/>
                      <a:pt x="53" y="8"/>
                      <a:pt x="51" y="8"/>
                    </a:cubicBezTo>
                    <a:cubicBezTo>
                      <a:pt x="50" y="8"/>
                      <a:pt x="49" y="9"/>
                      <a:pt x="49" y="10"/>
                    </a:cubicBezTo>
                    <a:cubicBezTo>
                      <a:pt x="49" y="30"/>
                      <a:pt x="49" y="30"/>
                      <a:pt x="49" y="30"/>
                    </a:cubicBezTo>
                    <a:cubicBezTo>
                      <a:pt x="49" y="31"/>
                      <a:pt x="50" y="32"/>
                      <a:pt x="51" y="32"/>
                    </a:cubicBezTo>
                    <a:cubicBezTo>
                      <a:pt x="53" y="32"/>
                      <a:pt x="54" y="31"/>
                      <a:pt x="54" y="30"/>
                    </a:cubicBezTo>
                    <a:lnTo>
                      <a:pt x="54"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9" name="组合 8">
            <a:extLst>
              <a:ext uri="{FF2B5EF4-FFF2-40B4-BE49-F238E27FC236}">
                <a16:creationId xmlns:a16="http://schemas.microsoft.com/office/drawing/2014/main" id="{4E1A11F8-F8FC-46CA-900A-64EAFF0DF941}"/>
              </a:ext>
            </a:extLst>
          </p:cNvPr>
          <p:cNvGrpSpPr/>
          <p:nvPr/>
        </p:nvGrpSpPr>
        <p:grpSpPr>
          <a:xfrm>
            <a:off x="4602660" y="3020164"/>
            <a:ext cx="5684846" cy="1221592"/>
            <a:chOff x="4602660" y="3020164"/>
            <a:chExt cx="5684846" cy="1221592"/>
          </a:xfrm>
        </p:grpSpPr>
        <p:sp>
          <p:nvSpPr>
            <p:cNvPr id="11" name="椭圆 10">
              <a:extLst>
                <a:ext uri="{FF2B5EF4-FFF2-40B4-BE49-F238E27FC236}">
                  <a16:creationId xmlns:a16="http://schemas.microsoft.com/office/drawing/2014/main" id="{A5E6FE2A-E5A9-4558-A59A-9C697A155949}"/>
                </a:ext>
              </a:extLst>
            </p:cNvPr>
            <p:cNvSpPr/>
            <p:nvPr>
              <p:custDataLst>
                <p:tags r:id="rId2"/>
              </p:custDataLst>
            </p:nvPr>
          </p:nvSpPr>
          <p:spPr>
            <a:xfrm>
              <a:off x="4602660" y="3020164"/>
              <a:ext cx="786746" cy="786749"/>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7" name="文本框 16">
              <a:extLst>
                <a:ext uri="{FF2B5EF4-FFF2-40B4-BE49-F238E27FC236}">
                  <a16:creationId xmlns:a16="http://schemas.microsoft.com/office/drawing/2014/main" id="{6D164D95-18E2-4B9E-B7F4-26995FF7F6FE}"/>
                </a:ext>
              </a:extLst>
            </p:cNvPr>
            <p:cNvSpPr txBox="1"/>
            <p:nvPr/>
          </p:nvSpPr>
          <p:spPr>
            <a:xfrm>
              <a:off x="5521330" y="3089389"/>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18" name="文本框 17">
              <a:extLst>
                <a:ext uri="{FF2B5EF4-FFF2-40B4-BE49-F238E27FC236}">
                  <a16:creationId xmlns:a16="http://schemas.microsoft.com/office/drawing/2014/main" id="{5838B556-5B19-4D43-9DFB-841ACE8BC883}"/>
                </a:ext>
              </a:extLst>
            </p:cNvPr>
            <p:cNvSpPr txBox="1"/>
            <p:nvPr/>
          </p:nvSpPr>
          <p:spPr>
            <a:xfrm>
              <a:off x="5577114" y="3581832"/>
              <a:ext cx="4710392"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grpSp>
          <p:nvGrpSpPr>
            <p:cNvPr id="25" name="组合 24">
              <a:extLst>
                <a:ext uri="{FF2B5EF4-FFF2-40B4-BE49-F238E27FC236}">
                  <a16:creationId xmlns:a16="http://schemas.microsoft.com/office/drawing/2014/main" id="{9A7AC785-5C00-4979-9654-7F14149617FA}"/>
                </a:ext>
              </a:extLst>
            </p:cNvPr>
            <p:cNvGrpSpPr/>
            <p:nvPr/>
          </p:nvGrpSpPr>
          <p:grpSpPr>
            <a:xfrm>
              <a:off x="4807021" y="3210684"/>
              <a:ext cx="433959" cy="381516"/>
              <a:chOff x="8188325" y="103188"/>
              <a:chExt cx="525463" cy="461963"/>
            </a:xfrm>
            <a:solidFill>
              <a:srgbClr val="FFFFFF"/>
            </a:solidFill>
          </p:grpSpPr>
          <p:sp>
            <p:nvSpPr>
              <p:cNvPr id="26" name="Freeform 286">
                <a:extLst>
                  <a:ext uri="{FF2B5EF4-FFF2-40B4-BE49-F238E27FC236}">
                    <a16:creationId xmlns:a16="http://schemas.microsoft.com/office/drawing/2014/main" id="{C78B53F2-FB3F-4E74-91DA-08E7AC5D252F}"/>
                  </a:ext>
                </a:extLst>
              </p:cNvPr>
              <p:cNvSpPr>
                <a:spLocks noEditPoints="1"/>
              </p:cNvSpPr>
              <p:nvPr/>
            </p:nvSpPr>
            <p:spPr bwMode="auto">
              <a:xfrm>
                <a:off x="8188325" y="139701"/>
                <a:ext cx="420688" cy="425450"/>
              </a:xfrm>
              <a:custGeom>
                <a:avLst/>
                <a:gdLst>
                  <a:gd name="T0" fmla="*/ 103 w 112"/>
                  <a:gd name="T1" fmla="*/ 60 h 113"/>
                  <a:gd name="T2" fmla="*/ 100 w 112"/>
                  <a:gd name="T3" fmla="*/ 61 h 113"/>
                  <a:gd name="T4" fmla="*/ 93 w 112"/>
                  <a:gd name="T5" fmla="*/ 61 h 113"/>
                  <a:gd name="T6" fmla="*/ 85 w 112"/>
                  <a:gd name="T7" fmla="*/ 62 h 113"/>
                  <a:gd name="T8" fmla="*/ 79 w 112"/>
                  <a:gd name="T9" fmla="*/ 87 h 113"/>
                  <a:gd name="T10" fmla="*/ 57 w 112"/>
                  <a:gd name="T11" fmla="*/ 55 h 113"/>
                  <a:gd name="T12" fmla="*/ 64 w 112"/>
                  <a:gd name="T13" fmla="*/ 43 h 113"/>
                  <a:gd name="T14" fmla="*/ 61 w 112"/>
                  <a:gd name="T15" fmla="*/ 38 h 113"/>
                  <a:gd name="T16" fmla="*/ 66 w 112"/>
                  <a:gd name="T17" fmla="*/ 0 h 113"/>
                  <a:gd name="T18" fmla="*/ 0 w 112"/>
                  <a:gd name="T19" fmla="*/ 56 h 113"/>
                  <a:gd name="T20" fmla="*/ 112 w 112"/>
                  <a:gd name="T21" fmla="*/ 67 h 113"/>
                  <a:gd name="T22" fmla="*/ 4 w 112"/>
                  <a:gd name="T23" fmla="*/ 55 h 113"/>
                  <a:gd name="T24" fmla="*/ 16 w 112"/>
                  <a:gd name="T25" fmla="*/ 23 h 113"/>
                  <a:gd name="T26" fmla="*/ 21 w 112"/>
                  <a:gd name="T27" fmla="*/ 17 h 113"/>
                  <a:gd name="T28" fmla="*/ 29 w 112"/>
                  <a:gd name="T29" fmla="*/ 23 h 113"/>
                  <a:gd name="T30" fmla="*/ 19 w 112"/>
                  <a:gd name="T31" fmla="*/ 20 h 113"/>
                  <a:gd name="T32" fmla="*/ 22 w 112"/>
                  <a:gd name="T33" fmla="*/ 27 h 113"/>
                  <a:gd name="T34" fmla="*/ 31 w 112"/>
                  <a:gd name="T35" fmla="*/ 36 h 113"/>
                  <a:gd name="T36" fmla="*/ 16 w 112"/>
                  <a:gd name="T37" fmla="*/ 53 h 113"/>
                  <a:gd name="T38" fmla="*/ 7 w 112"/>
                  <a:gd name="T39" fmla="*/ 54 h 113"/>
                  <a:gd name="T40" fmla="*/ 18 w 112"/>
                  <a:gd name="T41" fmla="*/ 57 h 113"/>
                  <a:gd name="T42" fmla="*/ 4 w 112"/>
                  <a:gd name="T43" fmla="*/ 55 h 113"/>
                  <a:gd name="T44" fmla="*/ 41 w 112"/>
                  <a:gd name="T45" fmla="*/ 90 h 113"/>
                  <a:gd name="T46" fmla="*/ 39 w 112"/>
                  <a:gd name="T47" fmla="*/ 93 h 113"/>
                  <a:gd name="T48" fmla="*/ 33 w 112"/>
                  <a:gd name="T49" fmla="*/ 99 h 113"/>
                  <a:gd name="T50" fmla="*/ 28 w 112"/>
                  <a:gd name="T51" fmla="*/ 100 h 113"/>
                  <a:gd name="T52" fmla="*/ 25 w 112"/>
                  <a:gd name="T53" fmla="*/ 64 h 113"/>
                  <a:gd name="T54" fmla="*/ 51 w 112"/>
                  <a:gd name="T55" fmla="*/ 72 h 113"/>
                  <a:gd name="T56" fmla="*/ 51 w 112"/>
                  <a:gd name="T57" fmla="*/ 16 h 113"/>
                  <a:gd name="T58" fmla="*/ 38 w 112"/>
                  <a:gd name="T59" fmla="*/ 19 h 113"/>
                  <a:gd name="T60" fmla="*/ 38 w 112"/>
                  <a:gd name="T61" fmla="*/ 17 h 113"/>
                  <a:gd name="T62" fmla="*/ 37 w 112"/>
                  <a:gd name="T63" fmla="*/ 16 h 113"/>
                  <a:gd name="T64" fmla="*/ 32 w 112"/>
                  <a:gd name="T65" fmla="*/ 10 h 113"/>
                  <a:gd name="T66" fmla="*/ 48 w 112"/>
                  <a:gd name="T67" fmla="*/ 7 h 113"/>
                  <a:gd name="T68" fmla="*/ 54 w 112"/>
                  <a:gd name="T69" fmla="*/ 12 h 113"/>
                  <a:gd name="T70" fmla="*/ 54 w 112"/>
                  <a:gd name="T71" fmla="*/ 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3">
                    <a:moveTo>
                      <a:pt x="105" y="60"/>
                    </a:moveTo>
                    <a:cubicBezTo>
                      <a:pt x="105" y="60"/>
                      <a:pt x="104" y="60"/>
                      <a:pt x="103" y="60"/>
                    </a:cubicBezTo>
                    <a:cubicBezTo>
                      <a:pt x="103" y="61"/>
                      <a:pt x="102" y="63"/>
                      <a:pt x="102" y="64"/>
                    </a:cubicBezTo>
                    <a:cubicBezTo>
                      <a:pt x="101" y="63"/>
                      <a:pt x="100" y="62"/>
                      <a:pt x="100" y="61"/>
                    </a:cubicBezTo>
                    <a:cubicBezTo>
                      <a:pt x="99" y="61"/>
                      <a:pt x="97" y="61"/>
                      <a:pt x="96" y="61"/>
                    </a:cubicBezTo>
                    <a:cubicBezTo>
                      <a:pt x="95" y="61"/>
                      <a:pt x="94" y="61"/>
                      <a:pt x="93" y="61"/>
                    </a:cubicBezTo>
                    <a:cubicBezTo>
                      <a:pt x="91" y="61"/>
                      <a:pt x="89" y="60"/>
                      <a:pt x="86" y="60"/>
                    </a:cubicBezTo>
                    <a:cubicBezTo>
                      <a:pt x="86" y="60"/>
                      <a:pt x="85" y="61"/>
                      <a:pt x="85" y="62"/>
                    </a:cubicBezTo>
                    <a:cubicBezTo>
                      <a:pt x="86" y="62"/>
                      <a:pt x="87" y="62"/>
                      <a:pt x="89" y="62"/>
                    </a:cubicBezTo>
                    <a:cubicBezTo>
                      <a:pt x="88" y="68"/>
                      <a:pt x="81" y="82"/>
                      <a:pt x="79" y="87"/>
                    </a:cubicBezTo>
                    <a:cubicBezTo>
                      <a:pt x="70" y="107"/>
                      <a:pt x="69" y="70"/>
                      <a:pt x="68" y="66"/>
                    </a:cubicBezTo>
                    <a:cubicBezTo>
                      <a:pt x="63" y="63"/>
                      <a:pt x="55" y="66"/>
                      <a:pt x="57" y="55"/>
                    </a:cubicBezTo>
                    <a:cubicBezTo>
                      <a:pt x="57" y="50"/>
                      <a:pt x="60" y="45"/>
                      <a:pt x="64" y="43"/>
                    </a:cubicBezTo>
                    <a:cubicBezTo>
                      <a:pt x="64" y="43"/>
                      <a:pt x="64" y="43"/>
                      <a:pt x="64" y="43"/>
                    </a:cubicBezTo>
                    <a:cubicBezTo>
                      <a:pt x="63" y="43"/>
                      <a:pt x="62" y="43"/>
                      <a:pt x="61" y="42"/>
                    </a:cubicBezTo>
                    <a:cubicBezTo>
                      <a:pt x="60" y="40"/>
                      <a:pt x="61" y="39"/>
                      <a:pt x="61" y="38"/>
                    </a:cubicBezTo>
                    <a:cubicBezTo>
                      <a:pt x="59" y="33"/>
                      <a:pt x="58" y="26"/>
                      <a:pt x="58" y="20"/>
                    </a:cubicBezTo>
                    <a:cubicBezTo>
                      <a:pt x="59" y="13"/>
                      <a:pt x="62" y="6"/>
                      <a:pt x="66" y="0"/>
                    </a:cubicBezTo>
                    <a:cubicBezTo>
                      <a:pt x="63" y="0"/>
                      <a:pt x="60" y="0"/>
                      <a:pt x="57" y="0"/>
                    </a:cubicBezTo>
                    <a:cubicBezTo>
                      <a:pt x="25" y="0"/>
                      <a:pt x="0" y="25"/>
                      <a:pt x="0" y="56"/>
                    </a:cubicBezTo>
                    <a:cubicBezTo>
                      <a:pt x="0" y="87"/>
                      <a:pt x="25" y="113"/>
                      <a:pt x="57" y="113"/>
                    </a:cubicBezTo>
                    <a:cubicBezTo>
                      <a:pt x="84" y="113"/>
                      <a:pt x="107" y="93"/>
                      <a:pt x="112" y="67"/>
                    </a:cubicBezTo>
                    <a:lnTo>
                      <a:pt x="105" y="60"/>
                    </a:lnTo>
                    <a:close/>
                    <a:moveTo>
                      <a:pt x="4" y="55"/>
                    </a:moveTo>
                    <a:cubicBezTo>
                      <a:pt x="4" y="43"/>
                      <a:pt x="9" y="31"/>
                      <a:pt x="16" y="22"/>
                    </a:cubicBezTo>
                    <a:cubicBezTo>
                      <a:pt x="16" y="23"/>
                      <a:pt x="16" y="23"/>
                      <a:pt x="16" y="23"/>
                    </a:cubicBezTo>
                    <a:cubicBezTo>
                      <a:pt x="17" y="22"/>
                      <a:pt x="17" y="22"/>
                      <a:pt x="17" y="21"/>
                    </a:cubicBezTo>
                    <a:cubicBezTo>
                      <a:pt x="19" y="20"/>
                      <a:pt x="20" y="18"/>
                      <a:pt x="21" y="17"/>
                    </a:cubicBezTo>
                    <a:cubicBezTo>
                      <a:pt x="25" y="18"/>
                      <a:pt x="29" y="20"/>
                      <a:pt x="32" y="22"/>
                    </a:cubicBezTo>
                    <a:cubicBezTo>
                      <a:pt x="32" y="24"/>
                      <a:pt x="30" y="24"/>
                      <a:pt x="29" y="23"/>
                    </a:cubicBezTo>
                    <a:cubicBezTo>
                      <a:pt x="29" y="29"/>
                      <a:pt x="29" y="24"/>
                      <a:pt x="22" y="25"/>
                    </a:cubicBezTo>
                    <a:cubicBezTo>
                      <a:pt x="26" y="22"/>
                      <a:pt x="23" y="18"/>
                      <a:pt x="19" y="20"/>
                    </a:cubicBezTo>
                    <a:cubicBezTo>
                      <a:pt x="20" y="26"/>
                      <a:pt x="14" y="22"/>
                      <a:pt x="19" y="25"/>
                    </a:cubicBezTo>
                    <a:cubicBezTo>
                      <a:pt x="17" y="29"/>
                      <a:pt x="22" y="28"/>
                      <a:pt x="22" y="27"/>
                    </a:cubicBezTo>
                    <a:cubicBezTo>
                      <a:pt x="27" y="26"/>
                      <a:pt x="40" y="32"/>
                      <a:pt x="40" y="38"/>
                    </a:cubicBezTo>
                    <a:cubicBezTo>
                      <a:pt x="30" y="39"/>
                      <a:pt x="43" y="33"/>
                      <a:pt x="31" y="36"/>
                    </a:cubicBezTo>
                    <a:cubicBezTo>
                      <a:pt x="31" y="38"/>
                      <a:pt x="32" y="39"/>
                      <a:pt x="34" y="39"/>
                    </a:cubicBezTo>
                    <a:cubicBezTo>
                      <a:pt x="24" y="41"/>
                      <a:pt x="20" y="49"/>
                      <a:pt x="16" y="53"/>
                    </a:cubicBezTo>
                    <a:cubicBezTo>
                      <a:pt x="15" y="52"/>
                      <a:pt x="12" y="47"/>
                      <a:pt x="11" y="47"/>
                    </a:cubicBezTo>
                    <a:cubicBezTo>
                      <a:pt x="8" y="48"/>
                      <a:pt x="7" y="52"/>
                      <a:pt x="7" y="54"/>
                    </a:cubicBezTo>
                    <a:cubicBezTo>
                      <a:pt x="8" y="56"/>
                      <a:pt x="13" y="48"/>
                      <a:pt x="10" y="56"/>
                    </a:cubicBezTo>
                    <a:cubicBezTo>
                      <a:pt x="12" y="55"/>
                      <a:pt x="15" y="57"/>
                      <a:pt x="18" y="57"/>
                    </a:cubicBezTo>
                    <a:cubicBezTo>
                      <a:pt x="20" y="58"/>
                      <a:pt x="20" y="64"/>
                      <a:pt x="24" y="64"/>
                    </a:cubicBezTo>
                    <a:cubicBezTo>
                      <a:pt x="22" y="66"/>
                      <a:pt x="10" y="59"/>
                      <a:pt x="4" y="55"/>
                    </a:cubicBezTo>
                    <a:close/>
                    <a:moveTo>
                      <a:pt x="44" y="84"/>
                    </a:moveTo>
                    <a:cubicBezTo>
                      <a:pt x="44" y="87"/>
                      <a:pt x="42" y="88"/>
                      <a:pt x="41" y="90"/>
                    </a:cubicBezTo>
                    <a:cubicBezTo>
                      <a:pt x="41" y="90"/>
                      <a:pt x="39" y="90"/>
                      <a:pt x="38" y="91"/>
                    </a:cubicBezTo>
                    <a:cubicBezTo>
                      <a:pt x="38" y="92"/>
                      <a:pt x="39" y="92"/>
                      <a:pt x="39" y="93"/>
                    </a:cubicBezTo>
                    <a:cubicBezTo>
                      <a:pt x="37" y="93"/>
                      <a:pt x="35" y="94"/>
                      <a:pt x="34" y="95"/>
                    </a:cubicBezTo>
                    <a:cubicBezTo>
                      <a:pt x="35" y="97"/>
                      <a:pt x="34" y="98"/>
                      <a:pt x="33" y="99"/>
                    </a:cubicBezTo>
                    <a:cubicBezTo>
                      <a:pt x="33" y="100"/>
                      <a:pt x="33" y="101"/>
                      <a:pt x="32" y="103"/>
                    </a:cubicBezTo>
                    <a:cubicBezTo>
                      <a:pt x="31" y="102"/>
                      <a:pt x="30" y="101"/>
                      <a:pt x="28" y="100"/>
                    </a:cubicBezTo>
                    <a:cubicBezTo>
                      <a:pt x="28" y="91"/>
                      <a:pt x="31" y="80"/>
                      <a:pt x="21" y="75"/>
                    </a:cubicBezTo>
                    <a:cubicBezTo>
                      <a:pt x="22" y="71"/>
                      <a:pt x="22" y="66"/>
                      <a:pt x="25" y="64"/>
                    </a:cubicBezTo>
                    <a:cubicBezTo>
                      <a:pt x="32" y="64"/>
                      <a:pt x="36" y="66"/>
                      <a:pt x="41" y="68"/>
                    </a:cubicBezTo>
                    <a:cubicBezTo>
                      <a:pt x="41" y="72"/>
                      <a:pt x="49" y="69"/>
                      <a:pt x="51" y="72"/>
                    </a:cubicBezTo>
                    <a:cubicBezTo>
                      <a:pt x="50" y="77"/>
                      <a:pt x="50" y="82"/>
                      <a:pt x="44" y="84"/>
                    </a:cubicBezTo>
                    <a:close/>
                    <a:moveTo>
                      <a:pt x="51" y="16"/>
                    </a:moveTo>
                    <a:cubicBezTo>
                      <a:pt x="49" y="19"/>
                      <a:pt x="47" y="21"/>
                      <a:pt x="47" y="25"/>
                    </a:cubicBezTo>
                    <a:cubicBezTo>
                      <a:pt x="42" y="25"/>
                      <a:pt x="39" y="23"/>
                      <a:pt x="38" y="19"/>
                    </a:cubicBezTo>
                    <a:cubicBezTo>
                      <a:pt x="39" y="19"/>
                      <a:pt x="40" y="18"/>
                      <a:pt x="40" y="17"/>
                    </a:cubicBezTo>
                    <a:cubicBezTo>
                      <a:pt x="40" y="17"/>
                      <a:pt x="38" y="18"/>
                      <a:pt x="38" y="17"/>
                    </a:cubicBezTo>
                    <a:cubicBezTo>
                      <a:pt x="37" y="16"/>
                      <a:pt x="38" y="16"/>
                      <a:pt x="39" y="16"/>
                    </a:cubicBezTo>
                    <a:cubicBezTo>
                      <a:pt x="39" y="15"/>
                      <a:pt x="38" y="15"/>
                      <a:pt x="37" y="16"/>
                    </a:cubicBezTo>
                    <a:cubicBezTo>
                      <a:pt x="37" y="13"/>
                      <a:pt x="36" y="11"/>
                      <a:pt x="32" y="12"/>
                    </a:cubicBezTo>
                    <a:cubicBezTo>
                      <a:pt x="32" y="11"/>
                      <a:pt x="32" y="11"/>
                      <a:pt x="32" y="10"/>
                    </a:cubicBezTo>
                    <a:cubicBezTo>
                      <a:pt x="37" y="7"/>
                      <a:pt x="42" y="5"/>
                      <a:pt x="47" y="4"/>
                    </a:cubicBezTo>
                    <a:cubicBezTo>
                      <a:pt x="47" y="5"/>
                      <a:pt x="48" y="6"/>
                      <a:pt x="48" y="7"/>
                    </a:cubicBezTo>
                    <a:cubicBezTo>
                      <a:pt x="50" y="7"/>
                      <a:pt x="52" y="8"/>
                      <a:pt x="52" y="11"/>
                    </a:cubicBezTo>
                    <a:cubicBezTo>
                      <a:pt x="53" y="11"/>
                      <a:pt x="54" y="11"/>
                      <a:pt x="54" y="12"/>
                    </a:cubicBezTo>
                    <a:cubicBezTo>
                      <a:pt x="53" y="12"/>
                      <a:pt x="52" y="12"/>
                      <a:pt x="52" y="13"/>
                    </a:cubicBezTo>
                    <a:cubicBezTo>
                      <a:pt x="53" y="13"/>
                      <a:pt x="54" y="12"/>
                      <a:pt x="54" y="13"/>
                    </a:cubicBezTo>
                    <a:cubicBezTo>
                      <a:pt x="54" y="14"/>
                      <a:pt x="53" y="15"/>
                      <a:pt x="51"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87">
                <a:extLst>
                  <a:ext uri="{FF2B5EF4-FFF2-40B4-BE49-F238E27FC236}">
                    <a16:creationId xmlns:a16="http://schemas.microsoft.com/office/drawing/2014/main" id="{B4F59CFB-D206-4807-8556-33E9B95B2F58}"/>
                  </a:ext>
                </a:extLst>
              </p:cNvPr>
              <p:cNvSpPr>
                <a:spLocks noEditPoints="1"/>
              </p:cNvSpPr>
              <p:nvPr/>
            </p:nvSpPr>
            <p:spPr bwMode="auto">
              <a:xfrm>
                <a:off x="8424863" y="103188"/>
                <a:ext cx="288925" cy="311150"/>
              </a:xfrm>
              <a:custGeom>
                <a:avLst/>
                <a:gdLst>
                  <a:gd name="T0" fmla="*/ 8 w 77"/>
                  <a:gd name="T1" fmla="*/ 54 h 83"/>
                  <a:gd name="T2" fmla="*/ 30 w 77"/>
                  <a:gd name="T3" fmla="*/ 66 h 83"/>
                  <a:gd name="T4" fmla="*/ 33 w 77"/>
                  <a:gd name="T5" fmla="*/ 66 h 83"/>
                  <a:gd name="T6" fmla="*/ 44 w 77"/>
                  <a:gd name="T7" fmla="*/ 64 h 83"/>
                  <a:gd name="T8" fmla="*/ 57 w 77"/>
                  <a:gd name="T9" fmla="*/ 79 h 83"/>
                  <a:gd name="T10" fmla="*/ 64 w 77"/>
                  <a:gd name="T11" fmla="*/ 83 h 83"/>
                  <a:gd name="T12" fmla="*/ 65 w 77"/>
                  <a:gd name="T13" fmla="*/ 83 h 83"/>
                  <a:gd name="T14" fmla="*/ 72 w 77"/>
                  <a:gd name="T15" fmla="*/ 80 h 83"/>
                  <a:gd name="T16" fmla="*/ 76 w 77"/>
                  <a:gd name="T17" fmla="*/ 72 h 83"/>
                  <a:gd name="T18" fmla="*/ 74 w 77"/>
                  <a:gd name="T19" fmla="*/ 64 h 83"/>
                  <a:gd name="T20" fmla="*/ 61 w 77"/>
                  <a:gd name="T21" fmla="*/ 50 h 83"/>
                  <a:gd name="T22" fmla="*/ 66 w 77"/>
                  <a:gd name="T23" fmla="*/ 36 h 83"/>
                  <a:gd name="T24" fmla="*/ 58 w 77"/>
                  <a:gd name="T25" fmla="*/ 12 h 83"/>
                  <a:gd name="T26" fmla="*/ 36 w 77"/>
                  <a:gd name="T27" fmla="*/ 0 h 83"/>
                  <a:gd name="T28" fmla="*/ 33 w 77"/>
                  <a:gd name="T29" fmla="*/ 0 h 83"/>
                  <a:gd name="T30" fmla="*/ 0 w 77"/>
                  <a:gd name="T31" fmla="*/ 30 h 83"/>
                  <a:gd name="T32" fmla="*/ 8 w 77"/>
                  <a:gd name="T33" fmla="*/ 54 h 83"/>
                  <a:gd name="T34" fmla="*/ 9 w 77"/>
                  <a:gd name="T35" fmla="*/ 31 h 83"/>
                  <a:gd name="T36" fmla="*/ 33 w 77"/>
                  <a:gd name="T37" fmla="*/ 9 h 83"/>
                  <a:gd name="T38" fmla="*/ 35 w 77"/>
                  <a:gd name="T39" fmla="*/ 9 h 83"/>
                  <a:gd name="T40" fmla="*/ 57 w 77"/>
                  <a:gd name="T41" fmla="*/ 35 h 83"/>
                  <a:gd name="T42" fmla="*/ 33 w 77"/>
                  <a:gd name="T43" fmla="*/ 57 h 83"/>
                  <a:gd name="T44" fmla="*/ 31 w 77"/>
                  <a:gd name="T45" fmla="*/ 57 h 83"/>
                  <a:gd name="T46" fmla="*/ 9 w 77"/>
                  <a:gd name="T47"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83">
                    <a:moveTo>
                      <a:pt x="8" y="54"/>
                    </a:moveTo>
                    <a:cubicBezTo>
                      <a:pt x="14" y="61"/>
                      <a:pt x="22" y="65"/>
                      <a:pt x="30" y="66"/>
                    </a:cubicBezTo>
                    <a:cubicBezTo>
                      <a:pt x="31" y="66"/>
                      <a:pt x="32" y="66"/>
                      <a:pt x="33" y="66"/>
                    </a:cubicBezTo>
                    <a:cubicBezTo>
                      <a:pt x="37" y="66"/>
                      <a:pt x="40" y="65"/>
                      <a:pt x="44" y="64"/>
                    </a:cubicBezTo>
                    <a:cubicBezTo>
                      <a:pt x="57" y="79"/>
                      <a:pt x="57" y="79"/>
                      <a:pt x="57" y="79"/>
                    </a:cubicBezTo>
                    <a:cubicBezTo>
                      <a:pt x="59" y="81"/>
                      <a:pt x="61" y="82"/>
                      <a:pt x="64" y="83"/>
                    </a:cubicBezTo>
                    <a:cubicBezTo>
                      <a:pt x="65" y="83"/>
                      <a:pt x="65" y="83"/>
                      <a:pt x="65" y="83"/>
                    </a:cubicBezTo>
                    <a:cubicBezTo>
                      <a:pt x="68" y="83"/>
                      <a:pt x="70" y="82"/>
                      <a:pt x="72" y="80"/>
                    </a:cubicBezTo>
                    <a:cubicBezTo>
                      <a:pt x="75" y="78"/>
                      <a:pt x="76" y="75"/>
                      <a:pt x="76" y="72"/>
                    </a:cubicBezTo>
                    <a:cubicBezTo>
                      <a:pt x="77" y="69"/>
                      <a:pt x="76" y="67"/>
                      <a:pt x="74" y="64"/>
                    </a:cubicBezTo>
                    <a:cubicBezTo>
                      <a:pt x="61" y="50"/>
                      <a:pt x="61" y="50"/>
                      <a:pt x="61" y="50"/>
                    </a:cubicBezTo>
                    <a:cubicBezTo>
                      <a:pt x="64" y="46"/>
                      <a:pt x="65" y="41"/>
                      <a:pt x="66" y="36"/>
                    </a:cubicBezTo>
                    <a:cubicBezTo>
                      <a:pt x="67" y="27"/>
                      <a:pt x="64" y="19"/>
                      <a:pt x="58" y="12"/>
                    </a:cubicBezTo>
                    <a:cubicBezTo>
                      <a:pt x="53" y="5"/>
                      <a:pt x="45" y="1"/>
                      <a:pt x="36" y="0"/>
                    </a:cubicBezTo>
                    <a:cubicBezTo>
                      <a:pt x="35" y="0"/>
                      <a:pt x="34" y="0"/>
                      <a:pt x="33" y="0"/>
                    </a:cubicBezTo>
                    <a:cubicBezTo>
                      <a:pt x="16" y="0"/>
                      <a:pt x="2" y="14"/>
                      <a:pt x="0" y="30"/>
                    </a:cubicBezTo>
                    <a:cubicBezTo>
                      <a:pt x="0" y="39"/>
                      <a:pt x="2" y="48"/>
                      <a:pt x="8" y="54"/>
                    </a:cubicBezTo>
                    <a:close/>
                    <a:moveTo>
                      <a:pt x="9" y="31"/>
                    </a:moveTo>
                    <a:cubicBezTo>
                      <a:pt x="10" y="19"/>
                      <a:pt x="21" y="9"/>
                      <a:pt x="33" y="9"/>
                    </a:cubicBezTo>
                    <a:cubicBezTo>
                      <a:pt x="34" y="9"/>
                      <a:pt x="35" y="9"/>
                      <a:pt x="35" y="9"/>
                    </a:cubicBezTo>
                    <a:cubicBezTo>
                      <a:pt x="48" y="10"/>
                      <a:pt x="58" y="22"/>
                      <a:pt x="57" y="35"/>
                    </a:cubicBezTo>
                    <a:cubicBezTo>
                      <a:pt x="56" y="48"/>
                      <a:pt x="45" y="57"/>
                      <a:pt x="33" y="57"/>
                    </a:cubicBezTo>
                    <a:cubicBezTo>
                      <a:pt x="32" y="57"/>
                      <a:pt x="32" y="57"/>
                      <a:pt x="31" y="57"/>
                    </a:cubicBezTo>
                    <a:cubicBezTo>
                      <a:pt x="18" y="56"/>
                      <a:pt x="8" y="44"/>
                      <a:pt x="9" y="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13" name="组合 12">
            <a:extLst>
              <a:ext uri="{FF2B5EF4-FFF2-40B4-BE49-F238E27FC236}">
                <a16:creationId xmlns:a16="http://schemas.microsoft.com/office/drawing/2014/main" id="{1A64D970-0DEA-48DC-B6BB-633B0688EDC1}"/>
              </a:ext>
            </a:extLst>
          </p:cNvPr>
          <p:cNvGrpSpPr/>
          <p:nvPr/>
        </p:nvGrpSpPr>
        <p:grpSpPr>
          <a:xfrm>
            <a:off x="3962171" y="4529512"/>
            <a:ext cx="5643036" cy="1152367"/>
            <a:chOff x="3962171" y="4529512"/>
            <a:chExt cx="5643036" cy="1152367"/>
          </a:xfrm>
        </p:grpSpPr>
        <p:sp>
          <p:nvSpPr>
            <p:cNvPr id="12" name="椭圆 11">
              <a:extLst>
                <a:ext uri="{FF2B5EF4-FFF2-40B4-BE49-F238E27FC236}">
                  <a16:creationId xmlns:a16="http://schemas.microsoft.com/office/drawing/2014/main" id="{F9DF787D-0537-43ED-8B6D-B4DAA9DA2A01}"/>
                </a:ext>
              </a:extLst>
            </p:cNvPr>
            <p:cNvSpPr/>
            <p:nvPr>
              <p:custDataLst>
                <p:tags r:id="rId1"/>
              </p:custDataLst>
            </p:nvPr>
          </p:nvSpPr>
          <p:spPr>
            <a:xfrm>
              <a:off x="3962171" y="4570044"/>
              <a:ext cx="786746" cy="786749"/>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9" name="文本框 18">
              <a:extLst>
                <a:ext uri="{FF2B5EF4-FFF2-40B4-BE49-F238E27FC236}">
                  <a16:creationId xmlns:a16="http://schemas.microsoft.com/office/drawing/2014/main" id="{60B905BC-05C0-4A38-B27F-E03306176B24}"/>
                </a:ext>
              </a:extLst>
            </p:cNvPr>
            <p:cNvSpPr txBox="1"/>
            <p:nvPr/>
          </p:nvSpPr>
          <p:spPr>
            <a:xfrm>
              <a:off x="4839031" y="4529512"/>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20" name="文本框 19">
              <a:extLst>
                <a:ext uri="{FF2B5EF4-FFF2-40B4-BE49-F238E27FC236}">
                  <a16:creationId xmlns:a16="http://schemas.microsoft.com/office/drawing/2014/main" id="{D94164A1-969D-4841-87FB-FE17210929BE}"/>
                </a:ext>
              </a:extLst>
            </p:cNvPr>
            <p:cNvSpPr txBox="1"/>
            <p:nvPr/>
          </p:nvSpPr>
          <p:spPr>
            <a:xfrm>
              <a:off x="4894815" y="5021955"/>
              <a:ext cx="4710392"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grpSp>
          <p:nvGrpSpPr>
            <p:cNvPr id="28" name="组合 27">
              <a:extLst>
                <a:ext uri="{FF2B5EF4-FFF2-40B4-BE49-F238E27FC236}">
                  <a16:creationId xmlns:a16="http://schemas.microsoft.com/office/drawing/2014/main" id="{8B7FC4DF-E1B8-43D7-8666-958C8B069EDD}"/>
                </a:ext>
              </a:extLst>
            </p:cNvPr>
            <p:cNvGrpSpPr/>
            <p:nvPr/>
          </p:nvGrpSpPr>
          <p:grpSpPr>
            <a:xfrm>
              <a:off x="4166614" y="4826378"/>
              <a:ext cx="344740" cy="274079"/>
              <a:chOff x="10915650" y="158751"/>
              <a:chExt cx="511175" cy="406400"/>
            </a:xfrm>
            <a:solidFill>
              <a:srgbClr val="FFFFFF"/>
            </a:solidFill>
          </p:grpSpPr>
          <p:sp>
            <p:nvSpPr>
              <p:cNvPr id="29" name="Freeform 298">
                <a:extLst>
                  <a:ext uri="{FF2B5EF4-FFF2-40B4-BE49-F238E27FC236}">
                    <a16:creationId xmlns:a16="http://schemas.microsoft.com/office/drawing/2014/main" id="{4BBC7DF6-DFCF-4B07-BA9C-7AEACAE949CE}"/>
                  </a:ext>
                </a:extLst>
              </p:cNvPr>
              <p:cNvSpPr>
                <a:spLocks noEditPoints="1"/>
              </p:cNvSpPr>
              <p:nvPr/>
            </p:nvSpPr>
            <p:spPr bwMode="auto">
              <a:xfrm>
                <a:off x="10915650" y="158751"/>
                <a:ext cx="511175" cy="406400"/>
              </a:xfrm>
              <a:custGeom>
                <a:avLst/>
                <a:gdLst>
                  <a:gd name="T0" fmla="*/ 119 w 136"/>
                  <a:gd name="T1" fmla="*/ 11 h 108"/>
                  <a:gd name="T2" fmla="*/ 119 w 136"/>
                  <a:gd name="T3" fmla="*/ 0 h 108"/>
                  <a:gd name="T4" fmla="*/ 0 w 136"/>
                  <a:gd name="T5" fmla="*/ 0 h 108"/>
                  <a:gd name="T6" fmla="*/ 0 w 136"/>
                  <a:gd name="T7" fmla="*/ 94 h 108"/>
                  <a:gd name="T8" fmla="*/ 2 w 136"/>
                  <a:gd name="T9" fmla="*/ 105 h 108"/>
                  <a:gd name="T10" fmla="*/ 9 w 136"/>
                  <a:gd name="T11" fmla="*/ 108 h 108"/>
                  <a:gd name="T12" fmla="*/ 9 w 136"/>
                  <a:gd name="T13" fmla="*/ 108 h 108"/>
                  <a:gd name="T14" fmla="*/ 9 w 136"/>
                  <a:gd name="T15" fmla="*/ 108 h 108"/>
                  <a:gd name="T16" fmla="*/ 9 w 136"/>
                  <a:gd name="T17" fmla="*/ 108 h 108"/>
                  <a:gd name="T18" fmla="*/ 10 w 136"/>
                  <a:gd name="T19" fmla="*/ 108 h 108"/>
                  <a:gd name="T20" fmla="*/ 10 w 136"/>
                  <a:gd name="T21" fmla="*/ 108 h 108"/>
                  <a:gd name="T22" fmla="*/ 105 w 136"/>
                  <a:gd name="T23" fmla="*/ 108 h 108"/>
                  <a:gd name="T24" fmla="*/ 106 w 136"/>
                  <a:gd name="T25" fmla="*/ 108 h 108"/>
                  <a:gd name="T26" fmla="*/ 122 w 136"/>
                  <a:gd name="T27" fmla="*/ 108 h 108"/>
                  <a:gd name="T28" fmla="*/ 136 w 136"/>
                  <a:gd name="T29" fmla="*/ 94 h 108"/>
                  <a:gd name="T30" fmla="*/ 136 w 136"/>
                  <a:gd name="T31" fmla="*/ 93 h 108"/>
                  <a:gd name="T32" fmla="*/ 136 w 136"/>
                  <a:gd name="T33" fmla="*/ 93 h 108"/>
                  <a:gd name="T34" fmla="*/ 136 w 136"/>
                  <a:gd name="T35" fmla="*/ 11 h 108"/>
                  <a:gd name="T36" fmla="*/ 119 w 136"/>
                  <a:gd name="T37" fmla="*/ 11 h 108"/>
                  <a:gd name="T38" fmla="*/ 130 w 136"/>
                  <a:gd name="T39" fmla="*/ 87 h 108"/>
                  <a:gd name="T40" fmla="*/ 130 w 136"/>
                  <a:gd name="T41" fmla="*/ 87 h 108"/>
                  <a:gd name="T42" fmla="*/ 130 w 136"/>
                  <a:gd name="T43" fmla="*/ 94 h 108"/>
                  <a:gd name="T44" fmla="*/ 122 w 136"/>
                  <a:gd name="T45" fmla="*/ 103 h 108"/>
                  <a:gd name="T46" fmla="*/ 16 w 136"/>
                  <a:gd name="T47" fmla="*/ 103 h 108"/>
                  <a:gd name="T48" fmla="*/ 19 w 136"/>
                  <a:gd name="T49" fmla="*/ 94 h 108"/>
                  <a:gd name="T50" fmla="*/ 19 w 136"/>
                  <a:gd name="T51" fmla="*/ 28 h 108"/>
                  <a:gd name="T52" fmla="*/ 19 w 136"/>
                  <a:gd name="T53" fmla="*/ 28 h 108"/>
                  <a:gd name="T54" fmla="*/ 19 w 136"/>
                  <a:gd name="T55" fmla="*/ 17 h 108"/>
                  <a:gd name="T56" fmla="*/ 130 w 136"/>
                  <a:gd name="T57" fmla="*/ 17 h 108"/>
                  <a:gd name="T58" fmla="*/ 130 w 136"/>
                  <a:gd name="T5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108">
                    <a:moveTo>
                      <a:pt x="119" y="11"/>
                    </a:moveTo>
                    <a:cubicBezTo>
                      <a:pt x="119" y="0"/>
                      <a:pt x="119" y="0"/>
                      <a:pt x="119" y="0"/>
                    </a:cubicBezTo>
                    <a:cubicBezTo>
                      <a:pt x="0" y="0"/>
                      <a:pt x="0" y="0"/>
                      <a:pt x="0" y="0"/>
                    </a:cubicBezTo>
                    <a:cubicBezTo>
                      <a:pt x="0" y="94"/>
                      <a:pt x="0" y="94"/>
                      <a:pt x="0" y="94"/>
                    </a:cubicBezTo>
                    <a:cubicBezTo>
                      <a:pt x="0" y="99"/>
                      <a:pt x="1" y="102"/>
                      <a:pt x="2" y="105"/>
                    </a:cubicBezTo>
                    <a:cubicBezTo>
                      <a:pt x="4" y="107"/>
                      <a:pt x="6" y="108"/>
                      <a:pt x="9" y="108"/>
                    </a:cubicBezTo>
                    <a:cubicBezTo>
                      <a:pt x="9" y="108"/>
                      <a:pt x="9" y="108"/>
                      <a:pt x="9" y="108"/>
                    </a:cubicBezTo>
                    <a:cubicBezTo>
                      <a:pt x="9" y="108"/>
                      <a:pt x="9" y="108"/>
                      <a:pt x="9" y="108"/>
                    </a:cubicBezTo>
                    <a:cubicBezTo>
                      <a:pt x="9" y="108"/>
                      <a:pt x="9" y="108"/>
                      <a:pt x="9" y="108"/>
                    </a:cubicBezTo>
                    <a:cubicBezTo>
                      <a:pt x="10" y="108"/>
                      <a:pt x="10" y="108"/>
                      <a:pt x="10" y="108"/>
                    </a:cubicBezTo>
                    <a:cubicBezTo>
                      <a:pt x="10" y="108"/>
                      <a:pt x="10" y="108"/>
                      <a:pt x="10" y="108"/>
                    </a:cubicBezTo>
                    <a:cubicBezTo>
                      <a:pt x="105" y="108"/>
                      <a:pt x="105" y="108"/>
                      <a:pt x="105" y="108"/>
                    </a:cubicBezTo>
                    <a:cubicBezTo>
                      <a:pt x="105" y="108"/>
                      <a:pt x="106" y="108"/>
                      <a:pt x="106" y="108"/>
                    </a:cubicBezTo>
                    <a:cubicBezTo>
                      <a:pt x="122" y="108"/>
                      <a:pt x="122" y="108"/>
                      <a:pt x="122" y="108"/>
                    </a:cubicBezTo>
                    <a:cubicBezTo>
                      <a:pt x="129" y="108"/>
                      <a:pt x="135" y="102"/>
                      <a:pt x="136" y="94"/>
                    </a:cubicBezTo>
                    <a:cubicBezTo>
                      <a:pt x="136" y="93"/>
                      <a:pt x="136" y="93"/>
                      <a:pt x="136" y="93"/>
                    </a:cubicBezTo>
                    <a:cubicBezTo>
                      <a:pt x="136" y="93"/>
                      <a:pt x="136" y="93"/>
                      <a:pt x="136" y="93"/>
                    </a:cubicBezTo>
                    <a:cubicBezTo>
                      <a:pt x="136" y="11"/>
                      <a:pt x="136" y="11"/>
                      <a:pt x="136" y="11"/>
                    </a:cubicBezTo>
                    <a:lnTo>
                      <a:pt x="119" y="11"/>
                    </a:lnTo>
                    <a:close/>
                    <a:moveTo>
                      <a:pt x="130" y="87"/>
                    </a:moveTo>
                    <a:cubicBezTo>
                      <a:pt x="130" y="87"/>
                      <a:pt x="130" y="87"/>
                      <a:pt x="130" y="87"/>
                    </a:cubicBezTo>
                    <a:cubicBezTo>
                      <a:pt x="130" y="94"/>
                      <a:pt x="130" y="94"/>
                      <a:pt x="130" y="94"/>
                    </a:cubicBezTo>
                    <a:cubicBezTo>
                      <a:pt x="130" y="99"/>
                      <a:pt x="126" y="103"/>
                      <a:pt x="122" y="103"/>
                    </a:cubicBezTo>
                    <a:cubicBezTo>
                      <a:pt x="16" y="103"/>
                      <a:pt x="16" y="103"/>
                      <a:pt x="16" y="103"/>
                    </a:cubicBezTo>
                    <a:cubicBezTo>
                      <a:pt x="19" y="101"/>
                      <a:pt x="19" y="97"/>
                      <a:pt x="19" y="94"/>
                    </a:cubicBezTo>
                    <a:cubicBezTo>
                      <a:pt x="19" y="28"/>
                      <a:pt x="19" y="28"/>
                      <a:pt x="19" y="28"/>
                    </a:cubicBezTo>
                    <a:cubicBezTo>
                      <a:pt x="19" y="28"/>
                      <a:pt x="19" y="28"/>
                      <a:pt x="19" y="28"/>
                    </a:cubicBezTo>
                    <a:cubicBezTo>
                      <a:pt x="19" y="17"/>
                      <a:pt x="19" y="17"/>
                      <a:pt x="19" y="17"/>
                    </a:cubicBezTo>
                    <a:cubicBezTo>
                      <a:pt x="130" y="17"/>
                      <a:pt x="130" y="17"/>
                      <a:pt x="130" y="17"/>
                    </a:cubicBezTo>
                    <a:lnTo>
                      <a:pt x="130" y="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99">
                <a:extLst>
                  <a:ext uri="{FF2B5EF4-FFF2-40B4-BE49-F238E27FC236}">
                    <a16:creationId xmlns:a16="http://schemas.microsoft.com/office/drawing/2014/main" id="{C4A3B273-39E8-432D-96FE-C822B50566D9}"/>
                  </a:ext>
                </a:extLst>
              </p:cNvPr>
              <p:cNvSpPr>
                <a:spLocks noEditPoints="1"/>
              </p:cNvSpPr>
              <p:nvPr/>
            </p:nvSpPr>
            <p:spPr bwMode="auto">
              <a:xfrm>
                <a:off x="11036300" y="260351"/>
                <a:ext cx="314325" cy="68263"/>
              </a:xfrm>
              <a:custGeom>
                <a:avLst/>
                <a:gdLst>
                  <a:gd name="T0" fmla="*/ 0 w 84"/>
                  <a:gd name="T1" fmla="*/ 0 h 18"/>
                  <a:gd name="T2" fmla="*/ 10 w 84"/>
                  <a:gd name="T3" fmla="*/ 7 h 18"/>
                  <a:gd name="T4" fmla="*/ 14 w 84"/>
                  <a:gd name="T5" fmla="*/ 13 h 18"/>
                  <a:gd name="T6" fmla="*/ 14 w 84"/>
                  <a:gd name="T7" fmla="*/ 0 h 18"/>
                  <a:gd name="T8" fmla="*/ 18 w 84"/>
                  <a:gd name="T9" fmla="*/ 18 h 18"/>
                  <a:gd name="T10" fmla="*/ 8 w 84"/>
                  <a:gd name="T11" fmla="*/ 11 h 18"/>
                  <a:gd name="T12" fmla="*/ 4 w 84"/>
                  <a:gd name="T13" fmla="*/ 5 h 18"/>
                  <a:gd name="T14" fmla="*/ 5 w 84"/>
                  <a:gd name="T15" fmla="*/ 18 h 18"/>
                  <a:gd name="T16" fmla="*/ 36 w 84"/>
                  <a:gd name="T17" fmla="*/ 10 h 18"/>
                  <a:gd name="T18" fmla="*/ 28 w 84"/>
                  <a:gd name="T19" fmla="*/ 14 h 18"/>
                  <a:gd name="T20" fmla="*/ 37 w 84"/>
                  <a:gd name="T21" fmla="*/ 18 h 18"/>
                  <a:gd name="T22" fmla="*/ 23 w 84"/>
                  <a:gd name="T23" fmla="*/ 0 h 18"/>
                  <a:gd name="T24" fmla="*/ 36 w 84"/>
                  <a:gd name="T25" fmla="*/ 3 h 18"/>
                  <a:gd name="T26" fmla="*/ 28 w 84"/>
                  <a:gd name="T27" fmla="*/ 7 h 18"/>
                  <a:gd name="T28" fmla="*/ 36 w 84"/>
                  <a:gd name="T29" fmla="*/ 10 h 18"/>
                  <a:gd name="T30" fmla="*/ 39 w 84"/>
                  <a:gd name="T31" fmla="*/ 0 h 18"/>
                  <a:gd name="T32" fmla="*/ 46 w 84"/>
                  <a:gd name="T33" fmla="*/ 7 h 18"/>
                  <a:gd name="T34" fmla="*/ 47 w 84"/>
                  <a:gd name="T35" fmla="*/ 14 h 18"/>
                  <a:gd name="T36" fmla="*/ 51 w 84"/>
                  <a:gd name="T37" fmla="*/ 0 h 18"/>
                  <a:gd name="T38" fmla="*/ 58 w 84"/>
                  <a:gd name="T39" fmla="*/ 8 h 18"/>
                  <a:gd name="T40" fmla="*/ 59 w 84"/>
                  <a:gd name="T41" fmla="*/ 13 h 18"/>
                  <a:gd name="T42" fmla="*/ 62 w 84"/>
                  <a:gd name="T43" fmla="*/ 0 h 18"/>
                  <a:gd name="T44" fmla="*/ 61 w 84"/>
                  <a:gd name="T45" fmla="*/ 18 h 18"/>
                  <a:gd name="T46" fmla="*/ 54 w 84"/>
                  <a:gd name="T47" fmla="*/ 10 h 18"/>
                  <a:gd name="T48" fmla="*/ 53 w 84"/>
                  <a:gd name="T49" fmla="*/ 5 h 18"/>
                  <a:gd name="T50" fmla="*/ 50 w 84"/>
                  <a:gd name="T51" fmla="*/ 18 h 18"/>
                  <a:gd name="T52" fmla="*/ 70 w 84"/>
                  <a:gd name="T53" fmla="*/ 14 h 18"/>
                  <a:gd name="T54" fmla="*/ 79 w 84"/>
                  <a:gd name="T55" fmla="*/ 13 h 18"/>
                  <a:gd name="T56" fmla="*/ 69 w 84"/>
                  <a:gd name="T57" fmla="*/ 5 h 18"/>
                  <a:gd name="T58" fmla="*/ 83 w 84"/>
                  <a:gd name="T59" fmla="*/ 1 h 18"/>
                  <a:gd name="T60" fmla="*/ 77 w 84"/>
                  <a:gd name="T61" fmla="*/ 3 h 18"/>
                  <a:gd name="T62" fmla="*/ 78 w 84"/>
                  <a:gd name="T63" fmla="*/ 7 h 18"/>
                  <a:gd name="T64" fmla="*/ 75 w 84"/>
                  <a:gd name="T65" fmla="*/ 18 h 18"/>
                  <a:gd name="T66" fmla="*/ 70 w 84"/>
                  <a:gd name="T6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18">
                    <a:moveTo>
                      <a:pt x="0" y="18"/>
                    </a:moveTo>
                    <a:cubicBezTo>
                      <a:pt x="0" y="0"/>
                      <a:pt x="0" y="0"/>
                      <a:pt x="0" y="0"/>
                    </a:cubicBezTo>
                    <a:cubicBezTo>
                      <a:pt x="6" y="0"/>
                      <a:pt x="6" y="0"/>
                      <a:pt x="6" y="0"/>
                    </a:cubicBezTo>
                    <a:cubicBezTo>
                      <a:pt x="10" y="7"/>
                      <a:pt x="10" y="7"/>
                      <a:pt x="10" y="7"/>
                    </a:cubicBezTo>
                    <a:cubicBezTo>
                      <a:pt x="12" y="8"/>
                      <a:pt x="13" y="11"/>
                      <a:pt x="14" y="13"/>
                    </a:cubicBezTo>
                    <a:cubicBezTo>
                      <a:pt x="14" y="13"/>
                      <a:pt x="14" y="13"/>
                      <a:pt x="14" y="13"/>
                    </a:cubicBezTo>
                    <a:cubicBezTo>
                      <a:pt x="14" y="10"/>
                      <a:pt x="14" y="8"/>
                      <a:pt x="14" y="5"/>
                    </a:cubicBezTo>
                    <a:cubicBezTo>
                      <a:pt x="14" y="0"/>
                      <a:pt x="14" y="0"/>
                      <a:pt x="14" y="0"/>
                    </a:cubicBezTo>
                    <a:cubicBezTo>
                      <a:pt x="18" y="0"/>
                      <a:pt x="18" y="0"/>
                      <a:pt x="18" y="0"/>
                    </a:cubicBezTo>
                    <a:cubicBezTo>
                      <a:pt x="18" y="18"/>
                      <a:pt x="18" y="18"/>
                      <a:pt x="18" y="18"/>
                    </a:cubicBezTo>
                    <a:cubicBezTo>
                      <a:pt x="13" y="18"/>
                      <a:pt x="13" y="18"/>
                      <a:pt x="13" y="18"/>
                    </a:cubicBezTo>
                    <a:cubicBezTo>
                      <a:pt x="8" y="11"/>
                      <a:pt x="8" y="11"/>
                      <a:pt x="8" y="11"/>
                    </a:cubicBezTo>
                    <a:cubicBezTo>
                      <a:pt x="7" y="9"/>
                      <a:pt x="5" y="7"/>
                      <a:pt x="4" y="5"/>
                    </a:cubicBezTo>
                    <a:cubicBezTo>
                      <a:pt x="4" y="5"/>
                      <a:pt x="4" y="5"/>
                      <a:pt x="4" y="5"/>
                    </a:cubicBezTo>
                    <a:cubicBezTo>
                      <a:pt x="4" y="7"/>
                      <a:pt x="5" y="10"/>
                      <a:pt x="5" y="12"/>
                    </a:cubicBezTo>
                    <a:cubicBezTo>
                      <a:pt x="5" y="18"/>
                      <a:pt x="5" y="18"/>
                      <a:pt x="5" y="18"/>
                    </a:cubicBezTo>
                    <a:lnTo>
                      <a:pt x="0" y="18"/>
                    </a:lnTo>
                    <a:close/>
                    <a:moveTo>
                      <a:pt x="36" y="10"/>
                    </a:moveTo>
                    <a:cubicBezTo>
                      <a:pt x="28" y="10"/>
                      <a:pt x="28" y="10"/>
                      <a:pt x="28" y="10"/>
                    </a:cubicBezTo>
                    <a:cubicBezTo>
                      <a:pt x="28" y="14"/>
                      <a:pt x="28" y="14"/>
                      <a:pt x="28" y="14"/>
                    </a:cubicBezTo>
                    <a:cubicBezTo>
                      <a:pt x="37" y="14"/>
                      <a:pt x="37" y="14"/>
                      <a:pt x="37" y="14"/>
                    </a:cubicBezTo>
                    <a:cubicBezTo>
                      <a:pt x="37" y="18"/>
                      <a:pt x="37" y="18"/>
                      <a:pt x="37" y="18"/>
                    </a:cubicBezTo>
                    <a:cubicBezTo>
                      <a:pt x="23" y="18"/>
                      <a:pt x="23" y="18"/>
                      <a:pt x="23" y="18"/>
                    </a:cubicBezTo>
                    <a:cubicBezTo>
                      <a:pt x="23" y="0"/>
                      <a:pt x="23" y="0"/>
                      <a:pt x="23" y="0"/>
                    </a:cubicBezTo>
                    <a:cubicBezTo>
                      <a:pt x="36" y="0"/>
                      <a:pt x="36" y="0"/>
                      <a:pt x="36" y="0"/>
                    </a:cubicBezTo>
                    <a:cubicBezTo>
                      <a:pt x="36" y="3"/>
                      <a:pt x="36" y="3"/>
                      <a:pt x="36" y="3"/>
                    </a:cubicBezTo>
                    <a:cubicBezTo>
                      <a:pt x="28" y="3"/>
                      <a:pt x="28" y="3"/>
                      <a:pt x="28" y="3"/>
                    </a:cubicBezTo>
                    <a:cubicBezTo>
                      <a:pt x="28" y="7"/>
                      <a:pt x="28" y="7"/>
                      <a:pt x="28" y="7"/>
                    </a:cubicBezTo>
                    <a:cubicBezTo>
                      <a:pt x="36" y="7"/>
                      <a:pt x="36" y="7"/>
                      <a:pt x="36" y="7"/>
                    </a:cubicBezTo>
                    <a:lnTo>
                      <a:pt x="36" y="10"/>
                    </a:lnTo>
                    <a:close/>
                    <a:moveTo>
                      <a:pt x="44" y="18"/>
                    </a:moveTo>
                    <a:cubicBezTo>
                      <a:pt x="39" y="0"/>
                      <a:pt x="39" y="0"/>
                      <a:pt x="39" y="0"/>
                    </a:cubicBezTo>
                    <a:cubicBezTo>
                      <a:pt x="44" y="0"/>
                      <a:pt x="44" y="0"/>
                      <a:pt x="44" y="0"/>
                    </a:cubicBezTo>
                    <a:cubicBezTo>
                      <a:pt x="46" y="7"/>
                      <a:pt x="46" y="7"/>
                      <a:pt x="46" y="7"/>
                    </a:cubicBezTo>
                    <a:cubicBezTo>
                      <a:pt x="46" y="9"/>
                      <a:pt x="47" y="12"/>
                      <a:pt x="47" y="14"/>
                    </a:cubicBezTo>
                    <a:cubicBezTo>
                      <a:pt x="47" y="14"/>
                      <a:pt x="47" y="14"/>
                      <a:pt x="47" y="14"/>
                    </a:cubicBezTo>
                    <a:cubicBezTo>
                      <a:pt x="48" y="12"/>
                      <a:pt x="48" y="10"/>
                      <a:pt x="49" y="7"/>
                    </a:cubicBezTo>
                    <a:cubicBezTo>
                      <a:pt x="51" y="0"/>
                      <a:pt x="51" y="0"/>
                      <a:pt x="51" y="0"/>
                    </a:cubicBezTo>
                    <a:cubicBezTo>
                      <a:pt x="56" y="0"/>
                      <a:pt x="56" y="0"/>
                      <a:pt x="56" y="0"/>
                    </a:cubicBezTo>
                    <a:cubicBezTo>
                      <a:pt x="58" y="8"/>
                      <a:pt x="58" y="8"/>
                      <a:pt x="58" y="8"/>
                    </a:cubicBezTo>
                    <a:cubicBezTo>
                      <a:pt x="58" y="10"/>
                      <a:pt x="59" y="11"/>
                      <a:pt x="59" y="13"/>
                    </a:cubicBezTo>
                    <a:cubicBezTo>
                      <a:pt x="59" y="13"/>
                      <a:pt x="59" y="13"/>
                      <a:pt x="59" y="13"/>
                    </a:cubicBezTo>
                    <a:cubicBezTo>
                      <a:pt x="59" y="11"/>
                      <a:pt x="60" y="9"/>
                      <a:pt x="60" y="7"/>
                    </a:cubicBezTo>
                    <a:cubicBezTo>
                      <a:pt x="62" y="0"/>
                      <a:pt x="62" y="0"/>
                      <a:pt x="62" y="0"/>
                    </a:cubicBezTo>
                    <a:cubicBezTo>
                      <a:pt x="67" y="0"/>
                      <a:pt x="67" y="0"/>
                      <a:pt x="67" y="0"/>
                    </a:cubicBezTo>
                    <a:cubicBezTo>
                      <a:pt x="61" y="18"/>
                      <a:pt x="61" y="18"/>
                      <a:pt x="61" y="18"/>
                    </a:cubicBezTo>
                    <a:cubicBezTo>
                      <a:pt x="56" y="18"/>
                      <a:pt x="56" y="18"/>
                      <a:pt x="56" y="18"/>
                    </a:cubicBezTo>
                    <a:cubicBezTo>
                      <a:pt x="54" y="10"/>
                      <a:pt x="54" y="10"/>
                      <a:pt x="54" y="10"/>
                    </a:cubicBezTo>
                    <a:cubicBezTo>
                      <a:pt x="54" y="8"/>
                      <a:pt x="53" y="7"/>
                      <a:pt x="53" y="5"/>
                    </a:cubicBezTo>
                    <a:cubicBezTo>
                      <a:pt x="53" y="5"/>
                      <a:pt x="53" y="5"/>
                      <a:pt x="53" y="5"/>
                    </a:cubicBezTo>
                    <a:cubicBezTo>
                      <a:pt x="53" y="7"/>
                      <a:pt x="52" y="8"/>
                      <a:pt x="52" y="10"/>
                    </a:cubicBezTo>
                    <a:cubicBezTo>
                      <a:pt x="50" y="18"/>
                      <a:pt x="50" y="18"/>
                      <a:pt x="50" y="18"/>
                    </a:cubicBezTo>
                    <a:lnTo>
                      <a:pt x="44" y="18"/>
                    </a:lnTo>
                    <a:close/>
                    <a:moveTo>
                      <a:pt x="70" y="14"/>
                    </a:moveTo>
                    <a:cubicBezTo>
                      <a:pt x="71" y="14"/>
                      <a:pt x="73" y="15"/>
                      <a:pt x="75" y="15"/>
                    </a:cubicBezTo>
                    <a:cubicBezTo>
                      <a:pt x="78" y="15"/>
                      <a:pt x="79" y="14"/>
                      <a:pt x="79" y="13"/>
                    </a:cubicBezTo>
                    <a:cubicBezTo>
                      <a:pt x="79" y="12"/>
                      <a:pt x="78" y="11"/>
                      <a:pt x="75" y="10"/>
                    </a:cubicBezTo>
                    <a:cubicBezTo>
                      <a:pt x="71" y="9"/>
                      <a:pt x="69" y="8"/>
                      <a:pt x="69" y="5"/>
                    </a:cubicBezTo>
                    <a:cubicBezTo>
                      <a:pt x="69" y="2"/>
                      <a:pt x="72" y="0"/>
                      <a:pt x="77" y="0"/>
                    </a:cubicBezTo>
                    <a:cubicBezTo>
                      <a:pt x="80" y="0"/>
                      <a:pt x="82" y="0"/>
                      <a:pt x="83" y="1"/>
                    </a:cubicBezTo>
                    <a:cubicBezTo>
                      <a:pt x="82" y="4"/>
                      <a:pt x="82" y="4"/>
                      <a:pt x="82" y="4"/>
                    </a:cubicBezTo>
                    <a:cubicBezTo>
                      <a:pt x="81" y="4"/>
                      <a:pt x="79" y="3"/>
                      <a:pt x="77" y="3"/>
                    </a:cubicBezTo>
                    <a:cubicBezTo>
                      <a:pt x="75" y="3"/>
                      <a:pt x="74" y="4"/>
                      <a:pt x="74" y="5"/>
                    </a:cubicBezTo>
                    <a:cubicBezTo>
                      <a:pt x="74" y="6"/>
                      <a:pt x="75" y="6"/>
                      <a:pt x="78" y="7"/>
                    </a:cubicBezTo>
                    <a:cubicBezTo>
                      <a:pt x="82" y="8"/>
                      <a:pt x="84" y="10"/>
                      <a:pt x="84" y="13"/>
                    </a:cubicBezTo>
                    <a:cubicBezTo>
                      <a:pt x="84" y="16"/>
                      <a:pt x="81" y="18"/>
                      <a:pt x="75" y="18"/>
                    </a:cubicBezTo>
                    <a:cubicBezTo>
                      <a:pt x="72" y="18"/>
                      <a:pt x="70" y="18"/>
                      <a:pt x="69" y="17"/>
                    </a:cubicBezTo>
                    <a:lnTo>
                      <a:pt x="70"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300">
                <a:extLst>
                  <a:ext uri="{FF2B5EF4-FFF2-40B4-BE49-F238E27FC236}">
                    <a16:creationId xmlns:a16="http://schemas.microsoft.com/office/drawing/2014/main" id="{A7BB33C6-24CD-4AAD-8952-0B7153A7248C}"/>
                  </a:ext>
                </a:extLst>
              </p:cNvPr>
              <p:cNvSpPr>
                <a:spLocks noEditPoints="1"/>
              </p:cNvSpPr>
              <p:nvPr/>
            </p:nvSpPr>
            <p:spPr bwMode="auto">
              <a:xfrm>
                <a:off x="11204575" y="365126"/>
                <a:ext cx="165100" cy="136525"/>
              </a:xfrm>
              <a:custGeom>
                <a:avLst/>
                <a:gdLst>
                  <a:gd name="T0" fmla="*/ 44 w 44"/>
                  <a:gd name="T1" fmla="*/ 0 h 36"/>
                  <a:gd name="T2" fmla="*/ 0 w 44"/>
                  <a:gd name="T3" fmla="*/ 0 h 36"/>
                  <a:gd name="T4" fmla="*/ 0 w 44"/>
                  <a:gd name="T5" fmla="*/ 36 h 36"/>
                  <a:gd name="T6" fmla="*/ 44 w 44"/>
                  <a:gd name="T7" fmla="*/ 36 h 36"/>
                  <a:gd name="T8" fmla="*/ 44 w 44"/>
                  <a:gd name="T9" fmla="*/ 0 h 36"/>
                  <a:gd name="T10" fmla="*/ 22 w 44"/>
                  <a:gd name="T11" fmla="*/ 7 h 36"/>
                  <a:gd name="T12" fmla="*/ 28 w 44"/>
                  <a:gd name="T13" fmla="*/ 13 h 36"/>
                  <a:gd name="T14" fmla="*/ 22 w 44"/>
                  <a:gd name="T15" fmla="*/ 19 h 36"/>
                  <a:gd name="T16" fmla="*/ 17 w 44"/>
                  <a:gd name="T17" fmla="*/ 13 h 36"/>
                  <a:gd name="T18" fmla="*/ 22 w 44"/>
                  <a:gd name="T19" fmla="*/ 7 h 36"/>
                  <a:gd name="T20" fmla="*/ 11 w 44"/>
                  <a:gd name="T21" fmla="*/ 31 h 36"/>
                  <a:gd name="T22" fmla="*/ 19 w 44"/>
                  <a:gd name="T23" fmla="*/ 21 h 36"/>
                  <a:gd name="T24" fmla="*/ 22 w 44"/>
                  <a:gd name="T25" fmla="*/ 25 h 36"/>
                  <a:gd name="T26" fmla="*/ 26 w 44"/>
                  <a:gd name="T27" fmla="*/ 21 h 36"/>
                  <a:gd name="T28" fmla="*/ 34 w 44"/>
                  <a:gd name="T29" fmla="*/ 31 h 36"/>
                  <a:gd name="T30" fmla="*/ 11 w 44"/>
                  <a:gd name="T3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36">
                    <a:moveTo>
                      <a:pt x="44" y="0"/>
                    </a:moveTo>
                    <a:cubicBezTo>
                      <a:pt x="0" y="0"/>
                      <a:pt x="0" y="0"/>
                      <a:pt x="0" y="0"/>
                    </a:cubicBezTo>
                    <a:cubicBezTo>
                      <a:pt x="0" y="36"/>
                      <a:pt x="0" y="36"/>
                      <a:pt x="0" y="36"/>
                    </a:cubicBezTo>
                    <a:cubicBezTo>
                      <a:pt x="44" y="36"/>
                      <a:pt x="44" y="36"/>
                      <a:pt x="44" y="36"/>
                    </a:cubicBezTo>
                    <a:lnTo>
                      <a:pt x="44" y="0"/>
                    </a:lnTo>
                    <a:close/>
                    <a:moveTo>
                      <a:pt x="22" y="7"/>
                    </a:moveTo>
                    <a:cubicBezTo>
                      <a:pt x="26" y="7"/>
                      <a:pt x="28" y="10"/>
                      <a:pt x="28" y="13"/>
                    </a:cubicBezTo>
                    <a:cubicBezTo>
                      <a:pt x="28" y="16"/>
                      <a:pt x="26" y="19"/>
                      <a:pt x="22" y="19"/>
                    </a:cubicBezTo>
                    <a:cubicBezTo>
                      <a:pt x="19" y="19"/>
                      <a:pt x="17" y="16"/>
                      <a:pt x="17" y="13"/>
                    </a:cubicBezTo>
                    <a:cubicBezTo>
                      <a:pt x="17" y="10"/>
                      <a:pt x="19" y="7"/>
                      <a:pt x="22" y="7"/>
                    </a:cubicBezTo>
                    <a:close/>
                    <a:moveTo>
                      <a:pt x="11" y="31"/>
                    </a:moveTo>
                    <a:cubicBezTo>
                      <a:pt x="11" y="26"/>
                      <a:pt x="15" y="22"/>
                      <a:pt x="19" y="21"/>
                    </a:cubicBezTo>
                    <a:cubicBezTo>
                      <a:pt x="22" y="25"/>
                      <a:pt x="22" y="25"/>
                      <a:pt x="22" y="25"/>
                    </a:cubicBezTo>
                    <a:cubicBezTo>
                      <a:pt x="26" y="21"/>
                      <a:pt x="26" y="21"/>
                      <a:pt x="26" y="21"/>
                    </a:cubicBezTo>
                    <a:cubicBezTo>
                      <a:pt x="30" y="22"/>
                      <a:pt x="33" y="26"/>
                      <a:pt x="34" y="31"/>
                    </a:cubicBezTo>
                    <a:lnTo>
                      <a:pt x="11"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1">
                <a:extLst>
                  <a:ext uri="{FF2B5EF4-FFF2-40B4-BE49-F238E27FC236}">
                    <a16:creationId xmlns:a16="http://schemas.microsoft.com/office/drawing/2014/main" id="{4951EB2D-8D8B-47C4-A84E-A2EE359ABE2D}"/>
                  </a:ext>
                </a:extLst>
              </p:cNvPr>
              <p:cNvSpPr>
                <a:spLocks/>
              </p:cNvSpPr>
              <p:nvPr/>
            </p:nvSpPr>
            <p:spPr bwMode="auto">
              <a:xfrm>
                <a:off x="11028363" y="376238"/>
                <a:ext cx="142875" cy="23813"/>
              </a:xfrm>
              <a:custGeom>
                <a:avLst/>
                <a:gdLst>
                  <a:gd name="T0" fmla="*/ 3 w 38"/>
                  <a:gd name="T1" fmla="*/ 6 h 6"/>
                  <a:gd name="T2" fmla="*/ 35 w 38"/>
                  <a:gd name="T3" fmla="*/ 6 h 6"/>
                  <a:gd name="T4" fmla="*/ 38 w 38"/>
                  <a:gd name="T5" fmla="*/ 3 h 6"/>
                  <a:gd name="T6" fmla="*/ 35 w 38"/>
                  <a:gd name="T7" fmla="*/ 0 h 6"/>
                  <a:gd name="T8" fmla="*/ 3 w 38"/>
                  <a:gd name="T9" fmla="*/ 0 h 6"/>
                  <a:gd name="T10" fmla="*/ 0 w 38"/>
                  <a:gd name="T11" fmla="*/ 3 h 6"/>
                  <a:gd name="T12" fmla="*/ 3 w 3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 y="6"/>
                    </a:moveTo>
                    <a:cubicBezTo>
                      <a:pt x="35" y="6"/>
                      <a:pt x="35" y="6"/>
                      <a:pt x="35" y="6"/>
                    </a:cubicBezTo>
                    <a:cubicBezTo>
                      <a:pt x="36" y="6"/>
                      <a:pt x="38" y="5"/>
                      <a:pt x="38" y="3"/>
                    </a:cubicBezTo>
                    <a:cubicBezTo>
                      <a:pt x="38" y="1"/>
                      <a:pt x="36" y="0"/>
                      <a:pt x="35" y="0"/>
                    </a:cubicBezTo>
                    <a:cubicBezTo>
                      <a:pt x="3" y="0"/>
                      <a:pt x="3" y="0"/>
                      <a:pt x="3" y="0"/>
                    </a:cubicBezTo>
                    <a:cubicBezTo>
                      <a:pt x="1" y="0"/>
                      <a:pt x="0" y="1"/>
                      <a:pt x="0" y="3"/>
                    </a:cubicBezTo>
                    <a:cubicBezTo>
                      <a:pt x="0" y="5"/>
                      <a:pt x="1"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02">
                <a:extLst>
                  <a:ext uri="{FF2B5EF4-FFF2-40B4-BE49-F238E27FC236}">
                    <a16:creationId xmlns:a16="http://schemas.microsoft.com/office/drawing/2014/main" id="{024B809C-CC79-4A24-A36C-C72797D42377}"/>
                  </a:ext>
                </a:extLst>
              </p:cNvPr>
              <p:cNvSpPr>
                <a:spLocks/>
              </p:cNvSpPr>
              <p:nvPr/>
            </p:nvSpPr>
            <p:spPr bwMode="auto">
              <a:xfrm>
                <a:off x="11028363" y="474663"/>
                <a:ext cx="142875" cy="19050"/>
              </a:xfrm>
              <a:custGeom>
                <a:avLst/>
                <a:gdLst>
                  <a:gd name="T0" fmla="*/ 3 w 38"/>
                  <a:gd name="T1" fmla="*/ 5 h 5"/>
                  <a:gd name="T2" fmla="*/ 35 w 38"/>
                  <a:gd name="T3" fmla="*/ 5 h 5"/>
                  <a:gd name="T4" fmla="*/ 38 w 38"/>
                  <a:gd name="T5" fmla="*/ 2 h 5"/>
                  <a:gd name="T6" fmla="*/ 35 w 38"/>
                  <a:gd name="T7" fmla="*/ 0 h 5"/>
                  <a:gd name="T8" fmla="*/ 3 w 38"/>
                  <a:gd name="T9" fmla="*/ 0 h 5"/>
                  <a:gd name="T10" fmla="*/ 0 w 38"/>
                  <a:gd name="T11" fmla="*/ 2 h 5"/>
                  <a:gd name="T12" fmla="*/ 3 w 3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8" h="5">
                    <a:moveTo>
                      <a:pt x="3" y="5"/>
                    </a:moveTo>
                    <a:cubicBezTo>
                      <a:pt x="35" y="5"/>
                      <a:pt x="35" y="5"/>
                      <a:pt x="35" y="5"/>
                    </a:cubicBezTo>
                    <a:cubicBezTo>
                      <a:pt x="36" y="5"/>
                      <a:pt x="38" y="4"/>
                      <a:pt x="38" y="2"/>
                    </a:cubicBezTo>
                    <a:cubicBezTo>
                      <a:pt x="38" y="1"/>
                      <a:pt x="36" y="0"/>
                      <a:pt x="35" y="0"/>
                    </a:cubicBezTo>
                    <a:cubicBezTo>
                      <a:pt x="3" y="0"/>
                      <a:pt x="3" y="0"/>
                      <a:pt x="3" y="0"/>
                    </a:cubicBezTo>
                    <a:cubicBezTo>
                      <a:pt x="1" y="0"/>
                      <a:pt x="0" y="1"/>
                      <a:pt x="0" y="2"/>
                    </a:cubicBezTo>
                    <a:cubicBezTo>
                      <a:pt x="0" y="4"/>
                      <a:pt x="1" y="5"/>
                      <a:pt x="3"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03">
                <a:extLst>
                  <a:ext uri="{FF2B5EF4-FFF2-40B4-BE49-F238E27FC236}">
                    <a16:creationId xmlns:a16="http://schemas.microsoft.com/office/drawing/2014/main" id="{1EFCEB0D-4A1C-443B-8D5A-FED03865D983}"/>
                  </a:ext>
                </a:extLst>
              </p:cNvPr>
              <p:cNvSpPr>
                <a:spLocks/>
              </p:cNvSpPr>
              <p:nvPr/>
            </p:nvSpPr>
            <p:spPr bwMode="auto">
              <a:xfrm>
                <a:off x="11028363" y="425451"/>
                <a:ext cx="142875" cy="22225"/>
              </a:xfrm>
              <a:custGeom>
                <a:avLst/>
                <a:gdLst>
                  <a:gd name="T0" fmla="*/ 3 w 38"/>
                  <a:gd name="T1" fmla="*/ 6 h 6"/>
                  <a:gd name="T2" fmla="*/ 35 w 38"/>
                  <a:gd name="T3" fmla="*/ 6 h 6"/>
                  <a:gd name="T4" fmla="*/ 38 w 38"/>
                  <a:gd name="T5" fmla="*/ 3 h 6"/>
                  <a:gd name="T6" fmla="*/ 35 w 38"/>
                  <a:gd name="T7" fmla="*/ 0 h 6"/>
                  <a:gd name="T8" fmla="*/ 3 w 38"/>
                  <a:gd name="T9" fmla="*/ 0 h 6"/>
                  <a:gd name="T10" fmla="*/ 0 w 38"/>
                  <a:gd name="T11" fmla="*/ 3 h 6"/>
                  <a:gd name="T12" fmla="*/ 3 w 3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 y="6"/>
                    </a:moveTo>
                    <a:cubicBezTo>
                      <a:pt x="35" y="6"/>
                      <a:pt x="35" y="6"/>
                      <a:pt x="35" y="6"/>
                    </a:cubicBezTo>
                    <a:cubicBezTo>
                      <a:pt x="36" y="6"/>
                      <a:pt x="38" y="5"/>
                      <a:pt x="38" y="3"/>
                    </a:cubicBezTo>
                    <a:cubicBezTo>
                      <a:pt x="38" y="1"/>
                      <a:pt x="36" y="0"/>
                      <a:pt x="35" y="0"/>
                    </a:cubicBezTo>
                    <a:cubicBezTo>
                      <a:pt x="3" y="0"/>
                      <a:pt x="3" y="0"/>
                      <a:pt x="3" y="0"/>
                    </a:cubicBezTo>
                    <a:cubicBezTo>
                      <a:pt x="1" y="0"/>
                      <a:pt x="0" y="1"/>
                      <a:pt x="0" y="3"/>
                    </a:cubicBezTo>
                    <a:cubicBezTo>
                      <a:pt x="0" y="5"/>
                      <a:pt x="1"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642511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D8A1EB7-A98E-4FF5-A8E8-67F8E10C5DA5}"/>
              </a:ext>
            </a:extLst>
          </p:cNvPr>
          <p:cNvSpPr>
            <a:spLocks noGrp="1"/>
          </p:cNvSpPr>
          <p:nvPr>
            <p:ph type="body" sz="quarter" idx="13"/>
          </p:nvPr>
        </p:nvSpPr>
        <p:spPr/>
        <p:txBody>
          <a:bodyPr/>
          <a:lstStyle/>
          <a:p>
            <a:r>
              <a:rPr lang="zh-CN" altLang="en-US" dirty="0"/>
              <a:t>市场分析</a:t>
            </a:r>
          </a:p>
        </p:txBody>
      </p:sp>
      <p:sp>
        <p:nvSpPr>
          <p:cNvPr id="34" name="任意多边形: 形状 33">
            <a:extLst>
              <a:ext uri="{FF2B5EF4-FFF2-40B4-BE49-F238E27FC236}">
                <a16:creationId xmlns:a16="http://schemas.microsoft.com/office/drawing/2014/main" id="{27CA12F1-63D7-4F59-8A1C-54E151A9B690}"/>
              </a:ext>
            </a:extLst>
          </p:cNvPr>
          <p:cNvSpPr/>
          <p:nvPr/>
        </p:nvSpPr>
        <p:spPr>
          <a:xfrm>
            <a:off x="8186450" y="0"/>
            <a:ext cx="4005550" cy="6857999"/>
          </a:xfrm>
          <a:custGeom>
            <a:avLst/>
            <a:gdLst>
              <a:gd name="connsiteX0" fmla="*/ 906830 w 4005550"/>
              <a:gd name="connsiteY0" fmla="*/ 0 h 6857999"/>
              <a:gd name="connsiteX1" fmla="*/ 4005550 w 4005550"/>
              <a:gd name="connsiteY1" fmla="*/ 0 h 6857999"/>
              <a:gd name="connsiteX2" fmla="*/ 4005550 w 4005550"/>
              <a:gd name="connsiteY2" fmla="*/ 6857999 h 6857999"/>
              <a:gd name="connsiteX3" fmla="*/ 1147304 w 4005550"/>
              <a:gd name="connsiteY3" fmla="*/ 6857999 h 6857999"/>
              <a:gd name="connsiteX4" fmla="*/ 0 w 4005550"/>
              <a:gd name="connsiteY4" fmla="*/ 5710695 h 6857999"/>
              <a:gd name="connsiteX5" fmla="*/ 0 w 4005550"/>
              <a:gd name="connsiteY5" fmla="*/ 1121616 h 6857999"/>
              <a:gd name="connsiteX6" fmla="*/ 806131 w 4005550"/>
              <a:gd name="connsiteY6" fmla="*/ 2589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5550" h="6857999">
                <a:moveTo>
                  <a:pt x="906830" y="0"/>
                </a:moveTo>
                <a:lnTo>
                  <a:pt x="4005550" y="0"/>
                </a:lnTo>
                <a:lnTo>
                  <a:pt x="4005550" y="6857999"/>
                </a:lnTo>
                <a:lnTo>
                  <a:pt x="1147304" y="6857999"/>
                </a:lnTo>
                <a:cubicBezTo>
                  <a:pt x="513665" y="6857999"/>
                  <a:pt x="0" y="6344334"/>
                  <a:pt x="0" y="5710695"/>
                </a:cubicBezTo>
                <a:lnTo>
                  <a:pt x="0" y="1121616"/>
                </a:lnTo>
                <a:cubicBezTo>
                  <a:pt x="0" y="606784"/>
                  <a:pt x="339099" y="171154"/>
                  <a:pt x="806131" y="25893"/>
                </a:cubicBezTo>
                <a:close/>
              </a:path>
            </a:pathLst>
          </a:custGeom>
          <a:gradFill flip="none" rotWithShape="1">
            <a:gsLst>
              <a:gs pos="14000">
                <a:schemeClr val="accent1"/>
              </a:gs>
              <a:gs pos="100000">
                <a:schemeClr val="accent2">
                  <a:alpha val="57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1EE26371-CAB7-47F7-9FED-1E1D228EA149}"/>
              </a:ext>
            </a:extLst>
          </p:cNvPr>
          <p:cNvGrpSpPr/>
          <p:nvPr/>
        </p:nvGrpSpPr>
        <p:grpSpPr>
          <a:xfrm>
            <a:off x="866591" y="1579644"/>
            <a:ext cx="7873171" cy="1357727"/>
            <a:chOff x="866591" y="1579644"/>
            <a:chExt cx="7873171" cy="1357727"/>
          </a:xfrm>
        </p:grpSpPr>
        <p:sp>
          <p:nvSpPr>
            <p:cNvPr id="35" name="矩形: 圆角 34">
              <a:extLst>
                <a:ext uri="{FF2B5EF4-FFF2-40B4-BE49-F238E27FC236}">
                  <a16:creationId xmlns:a16="http://schemas.microsoft.com/office/drawing/2014/main" id="{9A47F2FD-ACE3-46A2-B6E7-F4399C216F28}"/>
                </a:ext>
              </a:extLst>
            </p:cNvPr>
            <p:cNvSpPr/>
            <p:nvPr/>
          </p:nvSpPr>
          <p:spPr>
            <a:xfrm>
              <a:off x="1200150" y="1579644"/>
              <a:ext cx="7539612" cy="1357727"/>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2" name="文本框 31">
              <a:extLst>
                <a:ext uri="{FF2B5EF4-FFF2-40B4-BE49-F238E27FC236}">
                  <a16:creationId xmlns:a16="http://schemas.microsoft.com/office/drawing/2014/main" id="{2165B4F1-2731-48BE-8A81-EFA8ADBA8333}"/>
                </a:ext>
              </a:extLst>
            </p:cNvPr>
            <p:cNvSpPr txBox="1"/>
            <p:nvPr/>
          </p:nvSpPr>
          <p:spPr>
            <a:xfrm>
              <a:off x="1465354" y="1753909"/>
              <a:ext cx="2185214" cy="400110"/>
            </a:xfrm>
            <a:prstGeom prst="rect">
              <a:avLst/>
            </a:prstGeom>
            <a:noFill/>
          </p:spPr>
          <p:txBody>
            <a:bodyPr wrap="none" tIns="0" bIns="0" rtlCol="0" anchor="b" anchorCtr="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33" name="文本框 32">
              <a:extLst>
                <a:ext uri="{FF2B5EF4-FFF2-40B4-BE49-F238E27FC236}">
                  <a16:creationId xmlns:a16="http://schemas.microsoft.com/office/drawing/2014/main" id="{1931056A-50A4-4977-9981-A49E3A631656}"/>
                </a:ext>
              </a:extLst>
            </p:cNvPr>
            <p:cNvSpPr txBox="1"/>
            <p:nvPr/>
          </p:nvSpPr>
          <p:spPr>
            <a:xfrm>
              <a:off x="1465354" y="2241287"/>
              <a:ext cx="6885714" cy="567591"/>
            </a:xfrm>
            <a:prstGeom prst="rect">
              <a:avLst/>
            </a:prstGeom>
            <a:noFill/>
          </p:spPr>
          <p:txBody>
            <a:bodyPr wrap="square" tIns="0" bIns="0"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点击输入内容点击输入内容点击输入内容点击输入内容点击输入内容点击输入内容点击输入内容点击输入内容点击输入内容</a:t>
              </a:r>
            </a:p>
          </p:txBody>
        </p:sp>
        <p:sp>
          <p:nvSpPr>
            <p:cNvPr id="42" name="椭圆 41">
              <a:extLst>
                <a:ext uri="{FF2B5EF4-FFF2-40B4-BE49-F238E27FC236}">
                  <a16:creationId xmlns:a16="http://schemas.microsoft.com/office/drawing/2014/main" id="{C485CEE4-E162-4752-B9A8-1CA51B7485E6}"/>
                </a:ext>
              </a:extLst>
            </p:cNvPr>
            <p:cNvSpPr/>
            <p:nvPr>
              <p:custDataLst>
                <p:tags r:id="rId3"/>
              </p:custDataLst>
            </p:nvPr>
          </p:nvSpPr>
          <p:spPr>
            <a:xfrm>
              <a:off x="866591" y="1872993"/>
              <a:ext cx="640681" cy="640683"/>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45" name="图形 44" descr="复选标记">
              <a:extLst>
                <a:ext uri="{FF2B5EF4-FFF2-40B4-BE49-F238E27FC236}">
                  <a16:creationId xmlns:a16="http://schemas.microsoft.com/office/drawing/2014/main" id="{EAE0A6CB-D889-4E8A-9414-ACEC1BC1CFE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93089" y="1999492"/>
              <a:ext cx="387684" cy="387684"/>
            </a:xfrm>
            <a:prstGeom prst="rect">
              <a:avLst/>
            </a:prstGeom>
          </p:spPr>
        </p:pic>
      </p:grpSp>
      <p:grpSp>
        <p:nvGrpSpPr>
          <p:cNvPr id="3" name="组合 2">
            <a:extLst>
              <a:ext uri="{FF2B5EF4-FFF2-40B4-BE49-F238E27FC236}">
                <a16:creationId xmlns:a16="http://schemas.microsoft.com/office/drawing/2014/main" id="{C20A3B47-34D1-418E-8011-7C04A35DC567}"/>
              </a:ext>
            </a:extLst>
          </p:cNvPr>
          <p:cNvGrpSpPr/>
          <p:nvPr/>
        </p:nvGrpSpPr>
        <p:grpSpPr>
          <a:xfrm>
            <a:off x="1648365" y="3086510"/>
            <a:ext cx="7873171" cy="1357727"/>
            <a:chOff x="1648365" y="3086510"/>
            <a:chExt cx="7873171" cy="1357727"/>
          </a:xfrm>
        </p:grpSpPr>
        <p:sp>
          <p:nvSpPr>
            <p:cNvPr id="36" name="矩形: 圆角 35">
              <a:extLst>
                <a:ext uri="{FF2B5EF4-FFF2-40B4-BE49-F238E27FC236}">
                  <a16:creationId xmlns:a16="http://schemas.microsoft.com/office/drawing/2014/main" id="{BEB012FC-1377-444B-A7B6-30421EB393C0}"/>
                </a:ext>
              </a:extLst>
            </p:cNvPr>
            <p:cNvSpPr/>
            <p:nvPr/>
          </p:nvSpPr>
          <p:spPr>
            <a:xfrm>
              <a:off x="1981924" y="3086510"/>
              <a:ext cx="7539612" cy="1357727"/>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40" name="文本框 39">
              <a:extLst>
                <a:ext uri="{FF2B5EF4-FFF2-40B4-BE49-F238E27FC236}">
                  <a16:creationId xmlns:a16="http://schemas.microsoft.com/office/drawing/2014/main" id="{56C07AFF-E24A-43A5-8C60-C3D1F8971BD4}"/>
                </a:ext>
              </a:extLst>
            </p:cNvPr>
            <p:cNvSpPr txBox="1"/>
            <p:nvPr/>
          </p:nvSpPr>
          <p:spPr>
            <a:xfrm>
              <a:off x="2247128" y="3260808"/>
              <a:ext cx="2185214" cy="400110"/>
            </a:xfrm>
            <a:prstGeom prst="rect">
              <a:avLst/>
            </a:prstGeom>
            <a:noFill/>
          </p:spPr>
          <p:txBody>
            <a:bodyPr wrap="none" tIns="0" bIns="0" rtlCol="0" anchor="b" anchorCtr="0">
              <a:spAutoFit/>
            </a:bodyPr>
            <a:lstStyle>
              <a:defPPr>
                <a:defRPr lang="zh-CN"/>
              </a:defPPr>
              <a:lvl1pPr>
                <a:defRPr sz="2600" b="1">
                  <a:gradFill>
                    <a:gsLst>
                      <a:gs pos="10000">
                        <a:schemeClr val="accent1"/>
                      </a:gs>
                      <a:gs pos="100000">
                        <a:schemeClr val="accent2"/>
                      </a:gs>
                    </a:gsLst>
                    <a:lin ang="18900000" scaled="1"/>
                  </a:gradFill>
                  <a:latin typeface="+mj-ea"/>
                  <a:ea typeface="+mj-ea"/>
                </a:defRPr>
              </a:lvl1pPr>
            </a:lstStyle>
            <a:p>
              <a:r>
                <a:rPr lang="zh-CN" altLang="en-US" dirty="0"/>
                <a:t>点击输入标题</a:t>
              </a:r>
            </a:p>
          </p:txBody>
        </p:sp>
        <p:sp>
          <p:nvSpPr>
            <p:cNvPr id="41" name="文本框 40">
              <a:extLst>
                <a:ext uri="{FF2B5EF4-FFF2-40B4-BE49-F238E27FC236}">
                  <a16:creationId xmlns:a16="http://schemas.microsoft.com/office/drawing/2014/main" id="{05873E98-BC13-4545-9B7C-8A8D80D2E131}"/>
                </a:ext>
              </a:extLst>
            </p:cNvPr>
            <p:cNvSpPr txBox="1"/>
            <p:nvPr/>
          </p:nvSpPr>
          <p:spPr>
            <a:xfrm>
              <a:off x="2247128" y="3769688"/>
              <a:ext cx="6885714" cy="567591"/>
            </a:xfrm>
            <a:prstGeom prst="rect">
              <a:avLst/>
            </a:prstGeom>
            <a:noFill/>
          </p:spPr>
          <p:txBody>
            <a:bodyPr wrap="square" tIns="0" bIns="0" rtlCol="0">
              <a:spAutoFit/>
            </a:bodyPr>
            <a:lstStyle>
              <a:defPPr>
                <a:defRPr lang="zh-CN"/>
              </a:defPPr>
              <a:lvl1pPr algn="just">
                <a:lnSpc>
                  <a:spcPct val="120000"/>
                </a:lnSpc>
                <a:defRPr sz="1600">
                  <a:solidFill>
                    <a:schemeClr val="tx2"/>
                  </a:solidFill>
                </a:defRPr>
              </a:lvl1pPr>
            </a:lstStyle>
            <a:p>
              <a:r>
                <a:rPr lang="zh-CN" altLang="en-US" dirty="0"/>
                <a:t>点击输入内容点击输入内容点击输入内容点击输入内容点击输入内容点击输入内容点击输入内容点击输入内容点击输入内容</a:t>
              </a:r>
            </a:p>
          </p:txBody>
        </p:sp>
        <p:sp>
          <p:nvSpPr>
            <p:cNvPr id="43" name="椭圆 42">
              <a:extLst>
                <a:ext uri="{FF2B5EF4-FFF2-40B4-BE49-F238E27FC236}">
                  <a16:creationId xmlns:a16="http://schemas.microsoft.com/office/drawing/2014/main" id="{2C2EC612-FBCB-4C9E-841D-9B11BF59DA37}"/>
                </a:ext>
              </a:extLst>
            </p:cNvPr>
            <p:cNvSpPr/>
            <p:nvPr>
              <p:custDataLst>
                <p:tags r:id="rId2"/>
              </p:custDataLst>
            </p:nvPr>
          </p:nvSpPr>
          <p:spPr>
            <a:xfrm>
              <a:off x="1648365" y="3460416"/>
              <a:ext cx="640681" cy="640683"/>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46" name="图形 45" descr="复选标记">
              <a:extLst>
                <a:ext uri="{FF2B5EF4-FFF2-40B4-BE49-F238E27FC236}">
                  <a16:creationId xmlns:a16="http://schemas.microsoft.com/office/drawing/2014/main" id="{0A7D4CFF-D6F4-4141-A539-0A9E2F1D68D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73743" y="3604009"/>
              <a:ext cx="387684" cy="387684"/>
            </a:xfrm>
            <a:prstGeom prst="rect">
              <a:avLst/>
            </a:prstGeom>
          </p:spPr>
        </p:pic>
      </p:grpSp>
      <p:grpSp>
        <p:nvGrpSpPr>
          <p:cNvPr id="5" name="组合 4">
            <a:extLst>
              <a:ext uri="{FF2B5EF4-FFF2-40B4-BE49-F238E27FC236}">
                <a16:creationId xmlns:a16="http://schemas.microsoft.com/office/drawing/2014/main" id="{91D8C0B4-40AE-46FD-AC04-85C8F8AFE6B8}"/>
              </a:ext>
            </a:extLst>
          </p:cNvPr>
          <p:cNvGrpSpPr/>
          <p:nvPr/>
        </p:nvGrpSpPr>
        <p:grpSpPr>
          <a:xfrm>
            <a:off x="866591" y="4572730"/>
            <a:ext cx="7873171" cy="1357727"/>
            <a:chOff x="866591" y="4572730"/>
            <a:chExt cx="7873171" cy="1357727"/>
          </a:xfrm>
        </p:grpSpPr>
        <p:sp>
          <p:nvSpPr>
            <p:cNvPr id="37" name="矩形: 圆角 36">
              <a:extLst>
                <a:ext uri="{FF2B5EF4-FFF2-40B4-BE49-F238E27FC236}">
                  <a16:creationId xmlns:a16="http://schemas.microsoft.com/office/drawing/2014/main" id="{44711147-8652-40C8-95A6-8572AF266006}"/>
                </a:ext>
              </a:extLst>
            </p:cNvPr>
            <p:cNvSpPr/>
            <p:nvPr/>
          </p:nvSpPr>
          <p:spPr>
            <a:xfrm>
              <a:off x="1200150" y="4572730"/>
              <a:ext cx="7539612" cy="1357727"/>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8" name="文本框 37">
              <a:extLst>
                <a:ext uri="{FF2B5EF4-FFF2-40B4-BE49-F238E27FC236}">
                  <a16:creationId xmlns:a16="http://schemas.microsoft.com/office/drawing/2014/main" id="{1F0E7594-2AB1-4EE7-94C0-73181BC5281A}"/>
                </a:ext>
              </a:extLst>
            </p:cNvPr>
            <p:cNvSpPr txBox="1"/>
            <p:nvPr/>
          </p:nvSpPr>
          <p:spPr>
            <a:xfrm>
              <a:off x="1465354" y="4777362"/>
              <a:ext cx="2185214" cy="400110"/>
            </a:xfrm>
            <a:prstGeom prst="rect">
              <a:avLst/>
            </a:prstGeom>
            <a:noFill/>
          </p:spPr>
          <p:txBody>
            <a:bodyPr wrap="none" tIns="0" bIns="0" rtlCol="0" anchor="b" anchorCtr="0">
              <a:spAutoFit/>
            </a:bodyPr>
            <a:lstStyle>
              <a:defPPr>
                <a:defRPr lang="zh-CN"/>
              </a:defPPr>
              <a:lvl1pPr>
                <a:defRPr sz="2600" b="1">
                  <a:gradFill>
                    <a:gsLst>
                      <a:gs pos="10000">
                        <a:schemeClr val="accent1"/>
                      </a:gs>
                      <a:gs pos="100000">
                        <a:schemeClr val="accent2"/>
                      </a:gs>
                    </a:gsLst>
                    <a:lin ang="18900000" scaled="1"/>
                  </a:gradFill>
                  <a:latin typeface="+mj-ea"/>
                  <a:ea typeface="+mj-ea"/>
                </a:defRPr>
              </a:lvl1pPr>
            </a:lstStyle>
            <a:p>
              <a:r>
                <a:rPr lang="zh-CN" altLang="en-US" dirty="0"/>
                <a:t>点击输入标题</a:t>
              </a:r>
            </a:p>
          </p:txBody>
        </p:sp>
        <p:sp>
          <p:nvSpPr>
            <p:cNvPr id="39" name="文本框 38">
              <a:extLst>
                <a:ext uri="{FF2B5EF4-FFF2-40B4-BE49-F238E27FC236}">
                  <a16:creationId xmlns:a16="http://schemas.microsoft.com/office/drawing/2014/main" id="{273861D7-AD40-4D2D-8CBD-C15E2690E8EA}"/>
                </a:ext>
              </a:extLst>
            </p:cNvPr>
            <p:cNvSpPr txBox="1"/>
            <p:nvPr/>
          </p:nvSpPr>
          <p:spPr>
            <a:xfrm>
              <a:off x="1465354" y="5251592"/>
              <a:ext cx="6885714" cy="567591"/>
            </a:xfrm>
            <a:prstGeom prst="rect">
              <a:avLst/>
            </a:prstGeom>
            <a:noFill/>
          </p:spPr>
          <p:txBody>
            <a:bodyPr wrap="square" tIns="0" bIns="0" rtlCol="0">
              <a:spAutoFit/>
            </a:bodyPr>
            <a:lstStyle>
              <a:defPPr>
                <a:defRPr lang="zh-CN"/>
              </a:defPPr>
              <a:lvl1pPr algn="just">
                <a:lnSpc>
                  <a:spcPct val="120000"/>
                </a:lnSpc>
                <a:defRPr sz="1600">
                  <a:solidFill>
                    <a:schemeClr val="tx2"/>
                  </a:solidFill>
                </a:defRPr>
              </a:lvl1pPr>
            </a:lstStyle>
            <a:p>
              <a:r>
                <a:rPr lang="zh-CN" altLang="en-US" dirty="0"/>
                <a:t>点击输入内容点击输入内容点击输入内容点击输入内容点击输入内容点击输入内容点击输入内容点击输入内容点击输入内容</a:t>
              </a:r>
            </a:p>
          </p:txBody>
        </p:sp>
        <p:sp>
          <p:nvSpPr>
            <p:cNvPr id="44" name="椭圆 43">
              <a:extLst>
                <a:ext uri="{FF2B5EF4-FFF2-40B4-BE49-F238E27FC236}">
                  <a16:creationId xmlns:a16="http://schemas.microsoft.com/office/drawing/2014/main" id="{B6A530D9-E0AA-49AF-BADA-0A6813DA7299}"/>
                </a:ext>
              </a:extLst>
            </p:cNvPr>
            <p:cNvSpPr/>
            <p:nvPr>
              <p:custDataLst>
                <p:tags r:id="rId1"/>
              </p:custDataLst>
            </p:nvPr>
          </p:nvSpPr>
          <p:spPr>
            <a:xfrm>
              <a:off x="866591" y="4931251"/>
              <a:ext cx="640681" cy="640683"/>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47" name="图形 46" descr="复选标记">
              <a:extLst>
                <a:ext uri="{FF2B5EF4-FFF2-40B4-BE49-F238E27FC236}">
                  <a16:creationId xmlns:a16="http://schemas.microsoft.com/office/drawing/2014/main" id="{C32C8089-9475-4FF2-B9A1-75A7FE69546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6308" y="5057750"/>
              <a:ext cx="387684" cy="387684"/>
            </a:xfrm>
            <a:prstGeom prst="rect">
              <a:avLst/>
            </a:prstGeom>
          </p:spPr>
        </p:pic>
      </p:grpSp>
    </p:spTree>
    <p:extLst>
      <p:ext uri="{BB962C8B-B14F-4D97-AF65-F5344CB8AC3E}">
        <p14:creationId xmlns:p14="http://schemas.microsoft.com/office/powerpoint/2010/main" val="2147835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8E46B740-8DA7-4A8E-8757-2C6C8C1EF5D9}"/>
              </a:ext>
            </a:extLst>
          </p:cNvPr>
          <p:cNvSpPr>
            <a:spLocks noGrp="1"/>
          </p:cNvSpPr>
          <p:nvPr>
            <p:ph type="body" sz="quarter" idx="14"/>
          </p:nvPr>
        </p:nvSpPr>
        <p:spPr/>
        <p:txBody>
          <a:bodyPr/>
          <a:lstStyle/>
          <a:p>
            <a:r>
              <a:rPr lang="zh-CN" altLang="en-US" dirty="0"/>
              <a:t>感谢您的观看！</a:t>
            </a:r>
          </a:p>
        </p:txBody>
      </p:sp>
      <p:sp>
        <p:nvSpPr>
          <p:cNvPr id="4" name="矩形: 圆角 3">
            <a:extLst>
              <a:ext uri="{FF2B5EF4-FFF2-40B4-BE49-F238E27FC236}">
                <a16:creationId xmlns:a16="http://schemas.microsoft.com/office/drawing/2014/main" id="{B6218DEE-4F04-4E38-BBB8-D6FFEE97FAB7}"/>
              </a:ext>
            </a:extLst>
          </p:cNvPr>
          <p:cNvSpPr/>
          <p:nvPr/>
        </p:nvSpPr>
        <p:spPr>
          <a:xfrm>
            <a:off x="1200150" y="4526615"/>
            <a:ext cx="1422734" cy="370238"/>
          </a:xfrm>
          <a:prstGeom prst="roundRect">
            <a:avLst>
              <a:gd name="adj" fmla="val 2333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FFFF"/>
                </a:solidFill>
                <a:latin typeface="+mj-ea"/>
                <a:ea typeface="+mj-ea"/>
              </a:rPr>
              <a:t>汇报人：</a:t>
            </a:r>
            <a:r>
              <a:rPr lang="en-US" altLang="zh-CN" sz="1400" b="1" dirty="0">
                <a:solidFill>
                  <a:srgbClr val="FFFFFF"/>
                </a:solidFill>
                <a:latin typeface="+mj-ea"/>
                <a:ea typeface="+mj-ea"/>
              </a:rPr>
              <a:t>XXX</a:t>
            </a:r>
            <a:endParaRPr lang="zh-CN" altLang="en-US" sz="1400" b="1" dirty="0">
              <a:solidFill>
                <a:srgbClr val="FFFFFF"/>
              </a:solidFill>
              <a:latin typeface="+mj-ea"/>
              <a:ea typeface="+mj-ea"/>
            </a:endParaRPr>
          </a:p>
        </p:txBody>
      </p:sp>
    </p:spTree>
    <p:extLst>
      <p:ext uri="{BB962C8B-B14F-4D97-AF65-F5344CB8AC3E}">
        <p14:creationId xmlns:p14="http://schemas.microsoft.com/office/powerpoint/2010/main" val="349977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85788" y="177672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908991" y="107932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JJ</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08991" y="1657489"/>
            <a:ext cx="40724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心有所期，全力以赴，定有所成！</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8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err="1">
                <a:ln>
                  <a:noFill/>
                </a:ln>
                <a:solidFill>
                  <a:srgbClr val="00FFFF"/>
                </a:solidFill>
                <a:effectLst/>
                <a:uLnTx/>
                <a:uFillTx/>
                <a:latin typeface="OPPOSans H"/>
                <a:ea typeface="OPPOSans H"/>
                <a:cs typeface="+mn-cs"/>
              </a:rPr>
              <a:t>danlandesinian</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31206" y="2185628"/>
            <a:ext cx="1529585"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JJ</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6A568D2-031E-4027-9BDC-8062FBEDB8E0}"/>
              </a:ext>
            </a:extLst>
          </p:cNvPr>
          <p:cNvGrpSpPr/>
          <p:nvPr/>
        </p:nvGrpSpPr>
        <p:grpSpPr>
          <a:xfrm>
            <a:off x="1069486" y="2671168"/>
            <a:ext cx="2641901" cy="3458167"/>
            <a:chOff x="1069486" y="2671168"/>
            <a:chExt cx="2641901" cy="3458167"/>
          </a:xfrm>
        </p:grpSpPr>
        <p:sp>
          <p:nvSpPr>
            <p:cNvPr id="4" name="矩形: 圆角 3">
              <a:extLst>
                <a:ext uri="{FF2B5EF4-FFF2-40B4-BE49-F238E27FC236}">
                  <a16:creationId xmlns:a16="http://schemas.microsoft.com/office/drawing/2014/main" id="{27101E0A-B26A-4AF5-96A3-8AB7B3F54FD2}"/>
                </a:ext>
              </a:extLst>
            </p:cNvPr>
            <p:cNvSpPr/>
            <p:nvPr>
              <p:custDataLst>
                <p:tags r:id="rId5"/>
              </p:custDataLst>
            </p:nvPr>
          </p:nvSpPr>
          <p:spPr>
            <a:xfrm>
              <a:off x="1069486" y="2671168"/>
              <a:ext cx="2641901" cy="3458167"/>
            </a:xfrm>
            <a:prstGeom prst="roundRect">
              <a:avLst>
                <a:gd name="adj" fmla="val 8275"/>
              </a:avLst>
            </a:prstGeom>
            <a:solidFill>
              <a:schemeClr val="bg1"/>
            </a:solid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dirty="0"/>
            </a:p>
          </p:txBody>
        </p:sp>
        <p:sp>
          <p:nvSpPr>
            <p:cNvPr id="5" name="椭圆 4">
              <a:extLst>
                <a:ext uri="{FF2B5EF4-FFF2-40B4-BE49-F238E27FC236}">
                  <a16:creationId xmlns:a16="http://schemas.microsoft.com/office/drawing/2014/main" id="{E9EC24B7-7290-4484-A8E9-8E460F7DCCBF}"/>
                </a:ext>
              </a:extLst>
            </p:cNvPr>
            <p:cNvSpPr/>
            <p:nvPr/>
          </p:nvSpPr>
          <p:spPr>
            <a:xfrm>
              <a:off x="1657715" y="3296006"/>
              <a:ext cx="1410416" cy="1410416"/>
            </a:xfrm>
            <a:prstGeom prst="ellipse">
              <a:avLst/>
            </a:prstGeom>
            <a:solidFill>
              <a:schemeClr val="accent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6" name="椭圆 5">
              <a:extLst>
                <a:ext uri="{FF2B5EF4-FFF2-40B4-BE49-F238E27FC236}">
                  <a16:creationId xmlns:a16="http://schemas.microsoft.com/office/drawing/2014/main" id="{66669FBA-F439-4633-AE24-4CC084597FCE}"/>
                </a:ext>
              </a:extLst>
            </p:cNvPr>
            <p:cNvSpPr/>
            <p:nvPr>
              <p:custDataLst>
                <p:tags r:id="rId6"/>
              </p:custDataLst>
            </p:nvPr>
          </p:nvSpPr>
          <p:spPr>
            <a:xfrm>
              <a:off x="1885302" y="3523591"/>
              <a:ext cx="955243" cy="955247"/>
            </a:xfrm>
            <a:prstGeom prst="ellipse">
              <a:avLst/>
            </a:prstGeom>
            <a:gradFill>
              <a:gsLst>
                <a:gs pos="20000">
                  <a:schemeClr val="accent2">
                    <a:lumMod val="68000"/>
                    <a:lumOff val="32000"/>
                  </a:schemeClr>
                </a:gs>
                <a:gs pos="78000">
                  <a:schemeClr val="accent1"/>
                </a:gs>
              </a:gsLst>
              <a:path path="circle">
                <a:fillToRect r="100000" b="100000"/>
              </a:path>
            </a:gra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796" b="1" i="0" u="none" strike="noStrike" kern="1200" cap="none" spc="0" normalizeH="0" baseline="0" noProof="0" dirty="0">
                  <a:ln>
                    <a:noFill/>
                  </a:ln>
                  <a:solidFill>
                    <a:prstClr val="white"/>
                  </a:solidFill>
                  <a:effectLst/>
                  <a:uLnTx/>
                  <a:uFillTx/>
                  <a:latin typeface="+mj-lt"/>
                  <a:ea typeface="+mj-ea"/>
                  <a:cs typeface="+mn-cs"/>
                </a:rPr>
                <a:t>01</a:t>
              </a:r>
              <a:endParaRPr kumimoji="0" lang="zh-CN" altLang="en-US" sz="2796" b="1" i="0" u="none" strike="noStrike" kern="1200" cap="none" spc="0" normalizeH="0" baseline="0" noProof="0" dirty="0">
                <a:ln>
                  <a:noFill/>
                </a:ln>
                <a:solidFill>
                  <a:prstClr val="white"/>
                </a:solidFill>
                <a:effectLst/>
                <a:uLnTx/>
                <a:uFillTx/>
                <a:latin typeface="+mj-lt"/>
                <a:ea typeface="+mj-ea"/>
                <a:cs typeface="+mn-cs"/>
              </a:endParaRPr>
            </a:p>
          </p:txBody>
        </p:sp>
        <p:sp>
          <p:nvSpPr>
            <p:cNvPr id="7" name="弧形 6">
              <a:extLst>
                <a:ext uri="{FF2B5EF4-FFF2-40B4-BE49-F238E27FC236}">
                  <a16:creationId xmlns:a16="http://schemas.microsoft.com/office/drawing/2014/main" id="{CA658C8F-1456-41E0-8F7F-0828EBA81F2E}"/>
                </a:ext>
              </a:extLst>
            </p:cNvPr>
            <p:cNvSpPr/>
            <p:nvPr/>
          </p:nvSpPr>
          <p:spPr>
            <a:xfrm>
              <a:off x="1657716" y="3296003"/>
              <a:ext cx="1410415" cy="1410419"/>
            </a:xfrm>
            <a:prstGeom prst="arc">
              <a:avLst>
                <a:gd name="adj1" fmla="val 13055786"/>
                <a:gd name="adj2" fmla="val 19108295"/>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8" name="弧形 7">
              <a:extLst>
                <a:ext uri="{FF2B5EF4-FFF2-40B4-BE49-F238E27FC236}">
                  <a16:creationId xmlns:a16="http://schemas.microsoft.com/office/drawing/2014/main" id="{A2C7A2FB-2071-48EC-9614-B382E5F2503A}"/>
                </a:ext>
              </a:extLst>
            </p:cNvPr>
            <p:cNvSpPr/>
            <p:nvPr/>
          </p:nvSpPr>
          <p:spPr>
            <a:xfrm rot="10800000">
              <a:off x="1657716" y="3296004"/>
              <a:ext cx="1410415" cy="1410421"/>
            </a:xfrm>
            <a:prstGeom prst="arc">
              <a:avLst>
                <a:gd name="adj1" fmla="val 13055787"/>
                <a:gd name="adj2" fmla="val 19108293"/>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24" name="文本框 23">
              <a:extLst>
                <a:ext uri="{FF2B5EF4-FFF2-40B4-BE49-F238E27FC236}">
                  <a16:creationId xmlns:a16="http://schemas.microsoft.com/office/drawing/2014/main" id="{E9D5008E-7B3D-4940-A824-01545791C063}"/>
                </a:ext>
              </a:extLst>
            </p:cNvPr>
            <p:cNvSpPr txBox="1"/>
            <p:nvPr/>
          </p:nvSpPr>
          <p:spPr>
            <a:xfrm>
              <a:off x="1668359" y="5056503"/>
              <a:ext cx="1415772" cy="461665"/>
            </a:xfrm>
            <a:prstGeom prst="rect">
              <a:avLst/>
            </a:prstGeom>
            <a:noFill/>
          </p:spPr>
          <p:txBody>
            <a:bodyPr wrap="none" rtlCol="0">
              <a:spAutoFit/>
            </a:bodyPr>
            <a:lstStyle/>
            <a:p>
              <a:pPr algn="ctr"/>
              <a:r>
                <a:rPr lang="zh-CN" altLang="en-US" sz="2400" b="1" dirty="0">
                  <a:solidFill>
                    <a:schemeClr val="tx2"/>
                  </a:solidFill>
                  <a:latin typeface="+mj-ea"/>
                  <a:ea typeface="+mj-ea"/>
                </a:rPr>
                <a:t>关于企业</a:t>
              </a:r>
            </a:p>
          </p:txBody>
        </p:sp>
      </p:grpSp>
      <p:grpSp>
        <p:nvGrpSpPr>
          <p:cNvPr id="3" name="组合 2">
            <a:extLst>
              <a:ext uri="{FF2B5EF4-FFF2-40B4-BE49-F238E27FC236}">
                <a16:creationId xmlns:a16="http://schemas.microsoft.com/office/drawing/2014/main" id="{6FA734EE-FA04-447B-8C9C-13B8F92217F0}"/>
              </a:ext>
            </a:extLst>
          </p:cNvPr>
          <p:cNvGrpSpPr/>
          <p:nvPr/>
        </p:nvGrpSpPr>
        <p:grpSpPr>
          <a:xfrm>
            <a:off x="4800205" y="2671168"/>
            <a:ext cx="2641901" cy="3458167"/>
            <a:chOff x="4800205" y="2671168"/>
            <a:chExt cx="2641901" cy="3458167"/>
          </a:xfrm>
        </p:grpSpPr>
        <p:sp>
          <p:nvSpPr>
            <p:cNvPr id="9" name="矩形: 圆角 8">
              <a:extLst>
                <a:ext uri="{FF2B5EF4-FFF2-40B4-BE49-F238E27FC236}">
                  <a16:creationId xmlns:a16="http://schemas.microsoft.com/office/drawing/2014/main" id="{1FFC297A-3F67-4953-9DDC-E96EAAC06E6B}"/>
                </a:ext>
              </a:extLst>
            </p:cNvPr>
            <p:cNvSpPr/>
            <p:nvPr>
              <p:custDataLst>
                <p:tags r:id="rId3"/>
              </p:custDataLst>
            </p:nvPr>
          </p:nvSpPr>
          <p:spPr>
            <a:xfrm>
              <a:off x="4800205" y="2671168"/>
              <a:ext cx="2641901" cy="3458167"/>
            </a:xfrm>
            <a:prstGeom prst="roundRect">
              <a:avLst>
                <a:gd name="adj" fmla="val 8275"/>
              </a:avLst>
            </a:prstGeom>
            <a:solidFill>
              <a:schemeClr val="bg1"/>
            </a:solid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0" name="椭圆 9">
              <a:extLst>
                <a:ext uri="{FF2B5EF4-FFF2-40B4-BE49-F238E27FC236}">
                  <a16:creationId xmlns:a16="http://schemas.microsoft.com/office/drawing/2014/main" id="{D2C0C5BA-5B39-4061-A531-34DBBFDFCD24}"/>
                </a:ext>
              </a:extLst>
            </p:cNvPr>
            <p:cNvSpPr/>
            <p:nvPr/>
          </p:nvSpPr>
          <p:spPr>
            <a:xfrm>
              <a:off x="5377470" y="3296006"/>
              <a:ext cx="1410416" cy="1410416"/>
            </a:xfrm>
            <a:prstGeom prst="ellipse">
              <a:avLst/>
            </a:prstGeom>
            <a:solidFill>
              <a:schemeClr val="accent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1" name="椭圆 10">
              <a:extLst>
                <a:ext uri="{FF2B5EF4-FFF2-40B4-BE49-F238E27FC236}">
                  <a16:creationId xmlns:a16="http://schemas.microsoft.com/office/drawing/2014/main" id="{A34BA58D-2326-4E9F-B292-A88DF935364F}"/>
                </a:ext>
              </a:extLst>
            </p:cNvPr>
            <p:cNvSpPr/>
            <p:nvPr>
              <p:custDataLst>
                <p:tags r:id="rId4"/>
              </p:custDataLst>
            </p:nvPr>
          </p:nvSpPr>
          <p:spPr>
            <a:xfrm>
              <a:off x="5605057" y="3523591"/>
              <a:ext cx="955243" cy="955247"/>
            </a:xfrm>
            <a:prstGeom prst="ellipse">
              <a:avLst/>
            </a:prstGeom>
            <a:gradFill>
              <a:gsLst>
                <a:gs pos="20000">
                  <a:schemeClr val="accent2">
                    <a:lumMod val="68000"/>
                    <a:lumOff val="32000"/>
                  </a:schemeClr>
                </a:gs>
                <a:gs pos="78000">
                  <a:schemeClr val="accent1"/>
                </a:gs>
              </a:gsLst>
              <a:path path="circle">
                <a:fillToRect r="100000" b="100000"/>
              </a:path>
            </a:gra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796" b="1" i="0" u="none" strike="noStrike" kern="1200" cap="none" spc="0" normalizeH="0" baseline="0" noProof="0" dirty="0">
                  <a:ln>
                    <a:noFill/>
                  </a:ln>
                  <a:solidFill>
                    <a:prstClr val="white"/>
                  </a:solidFill>
                  <a:effectLst/>
                  <a:uLnTx/>
                  <a:uFillTx/>
                  <a:latin typeface="+mj-lt"/>
                  <a:ea typeface="+mj-ea"/>
                  <a:cs typeface="+mn-cs"/>
                </a:rPr>
                <a:t>02</a:t>
              </a:r>
              <a:endParaRPr kumimoji="0" lang="zh-CN" altLang="en-US" sz="2796" b="1" i="0" u="none" strike="noStrike" kern="1200" cap="none" spc="0" normalizeH="0" baseline="0" noProof="0" dirty="0">
                <a:ln>
                  <a:noFill/>
                </a:ln>
                <a:solidFill>
                  <a:prstClr val="white"/>
                </a:solidFill>
                <a:effectLst/>
                <a:uLnTx/>
                <a:uFillTx/>
                <a:latin typeface="+mj-lt"/>
                <a:ea typeface="+mj-ea"/>
                <a:cs typeface="+mn-cs"/>
              </a:endParaRPr>
            </a:p>
          </p:txBody>
        </p:sp>
        <p:sp>
          <p:nvSpPr>
            <p:cNvPr id="12" name="弧形 11">
              <a:extLst>
                <a:ext uri="{FF2B5EF4-FFF2-40B4-BE49-F238E27FC236}">
                  <a16:creationId xmlns:a16="http://schemas.microsoft.com/office/drawing/2014/main" id="{5FBA36EC-00D1-47F4-AA31-63901595C897}"/>
                </a:ext>
              </a:extLst>
            </p:cNvPr>
            <p:cNvSpPr/>
            <p:nvPr/>
          </p:nvSpPr>
          <p:spPr>
            <a:xfrm>
              <a:off x="5377471" y="3296003"/>
              <a:ext cx="1410415" cy="1410419"/>
            </a:xfrm>
            <a:prstGeom prst="arc">
              <a:avLst>
                <a:gd name="adj1" fmla="val 13055786"/>
                <a:gd name="adj2" fmla="val 19108295"/>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13" name="弧形 12">
              <a:extLst>
                <a:ext uri="{FF2B5EF4-FFF2-40B4-BE49-F238E27FC236}">
                  <a16:creationId xmlns:a16="http://schemas.microsoft.com/office/drawing/2014/main" id="{DC97E5A6-2F78-4800-A5DC-B9971FA851BA}"/>
                </a:ext>
              </a:extLst>
            </p:cNvPr>
            <p:cNvSpPr/>
            <p:nvPr/>
          </p:nvSpPr>
          <p:spPr>
            <a:xfrm rot="10800000">
              <a:off x="5377471" y="3296004"/>
              <a:ext cx="1410415" cy="1410421"/>
            </a:xfrm>
            <a:prstGeom prst="arc">
              <a:avLst>
                <a:gd name="adj1" fmla="val 13055787"/>
                <a:gd name="adj2" fmla="val 19108293"/>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25" name="文本框 24">
              <a:extLst>
                <a:ext uri="{FF2B5EF4-FFF2-40B4-BE49-F238E27FC236}">
                  <a16:creationId xmlns:a16="http://schemas.microsoft.com/office/drawing/2014/main" id="{8F9EED79-9C2C-4CE3-B86D-CE6BB1105B82}"/>
                </a:ext>
              </a:extLst>
            </p:cNvPr>
            <p:cNvSpPr txBox="1"/>
            <p:nvPr/>
          </p:nvSpPr>
          <p:spPr>
            <a:xfrm>
              <a:off x="5388114" y="5056503"/>
              <a:ext cx="1415772" cy="461665"/>
            </a:xfrm>
            <a:prstGeom prst="rect">
              <a:avLst/>
            </a:prstGeom>
            <a:noFill/>
          </p:spPr>
          <p:txBody>
            <a:bodyPr wrap="none" rtlCol="0">
              <a:spAutoFit/>
            </a:bodyPr>
            <a:lstStyle/>
            <a:p>
              <a:pPr algn="ctr"/>
              <a:r>
                <a:rPr lang="zh-CN" altLang="en-US" sz="2400" b="1" dirty="0">
                  <a:solidFill>
                    <a:schemeClr val="tx2"/>
                  </a:solidFill>
                  <a:latin typeface="+mj-ea"/>
                  <a:ea typeface="+mj-ea"/>
                </a:rPr>
                <a:t>产品服务</a:t>
              </a:r>
            </a:p>
          </p:txBody>
        </p:sp>
      </p:grpSp>
      <p:grpSp>
        <p:nvGrpSpPr>
          <p:cNvPr id="14" name="组合 13">
            <a:extLst>
              <a:ext uri="{FF2B5EF4-FFF2-40B4-BE49-F238E27FC236}">
                <a16:creationId xmlns:a16="http://schemas.microsoft.com/office/drawing/2014/main" id="{B9A03636-A24D-4E22-A580-DB77FD1151C3}"/>
              </a:ext>
            </a:extLst>
          </p:cNvPr>
          <p:cNvGrpSpPr/>
          <p:nvPr/>
        </p:nvGrpSpPr>
        <p:grpSpPr>
          <a:xfrm>
            <a:off x="8530924" y="2671168"/>
            <a:ext cx="2641901" cy="3458167"/>
            <a:chOff x="8530924" y="2671168"/>
            <a:chExt cx="2641901" cy="3458167"/>
          </a:xfrm>
        </p:grpSpPr>
        <p:sp>
          <p:nvSpPr>
            <p:cNvPr id="19" name="矩形: 圆角 18">
              <a:extLst>
                <a:ext uri="{FF2B5EF4-FFF2-40B4-BE49-F238E27FC236}">
                  <a16:creationId xmlns:a16="http://schemas.microsoft.com/office/drawing/2014/main" id="{FDE5E231-F9E7-4DC6-A30F-5B162E67D8AB}"/>
                </a:ext>
              </a:extLst>
            </p:cNvPr>
            <p:cNvSpPr/>
            <p:nvPr>
              <p:custDataLst>
                <p:tags r:id="rId1"/>
              </p:custDataLst>
            </p:nvPr>
          </p:nvSpPr>
          <p:spPr>
            <a:xfrm>
              <a:off x="8530924" y="2671168"/>
              <a:ext cx="2641901" cy="3458167"/>
            </a:xfrm>
            <a:prstGeom prst="roundRect">
              <a:avLst>
                <a:gd name="adj" fmla="val 8275"/>
              </a:avLst>
            </a:prstGeom>
            <a:solidFill>
              <a:schemeClr val="bg1"/>
            </a:solidFill>
            <a:ln>
              <a:no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20" name="椭圆 19">
              <a:extLst>
                <a:ext uri="{FF2B5EF4-FFF2-40B4-BE49-F238E27FC236}">
                  <a16:creationId xmlns:a16="http://schemas.microsoft.com/office/drawing/2014/main" id="{173FA937-197F-422F-B445-3351FF8F7465}"/>
                </a:ext>
              </a:extLst>
            </p:cNvPr>
            <p:cNvSpPr/>
            <p:nvPr/>
          </p:nvSpPr>
          <p:spPr>
            <a:xfrm>
              <a:off x="9113225" y="3296007"/>
              <a:ext cx="1410416" cy="1410416"/>
            </a:xfrm>
            <a:prstGeom prst="ellipse">
              <a:avLst/>
            </a:prstGeom>
            <a:solidFill>
              <a:schemeClr val="accent2">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21" name="椭圆 20">
              <a:extLst>
                <a:ext uri="{FF2B5EF4-FFF2-40B4-BE49-F238E27FC236}">
                  <a16:creationId xmlns:a16="http://schemas.microsoft.com/office/drawing/2014/main" id="{DBD4C3D4-4AE2-40D0-BA0E-901CD9B54ED0}"/>
                </a:ext>
              </a:extLst>
            </p:cNvPr>
            <p:cNvSpPr/>
            <p:nvPr>
              <p:custDataLst>
                <p:tags r:id="rId2"/>
              </p:custDataLst>
            </p:nvPr>
          </p:nvSpPr>
          <p:spPr>
            <a:xfrm>
              <a:off x="9340812" y="3523592"/>
              <a:ext cx="955243" cy="955247"/>
            </a:xfrm>
            <a:prstGeom prst="ellipse">
              <a:avLst/>
            </a:prstGeom>
            <a:gradFill>
              <a:gsLst>
                <a:gs pos="20000">
                  <a:schemeClr val="accent2">
                    <a:lumMod val="68000"/>
                    <a:lumOff val="32000"/>
                  </a:schemeClr>
                </a:gs>
                <a:gs pos="78000">
                  <a:schemeClr val="accent1"/>
                </a:gs>
              </a:gsLst>
              <a:path path="circle">
                <a:fillToRect r="100000" b="100000"/>
              </a:path>
            </a:gra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r>
                <a:rPr kumimoji="0" lang="en-US" altLang="zh-CN" sz="2796" b="1" i="0" u="none" strike="noStrike" kern="1200" cap="none" spc="0" normalizeH="0" baseline="0" noProof="0" dirty="0">
                  <a:ln>
                    <a:noFill/>
                  </a:ln>
                  <a:solidFill>
                    <a:prstClr val="white"/>
                  </a:solidFill>
                  <a:effectLst/>
                  <a:uLnTx/>
                  <a:uFillTx/>
                  <a:latin typeface="+mj-lt"/>
                  <a:ea typeface="+mj-ea"/>
                  <a:cs typeface="+mn-cs"/>
                </a:rPr>
                <a:t>03</a:t>
              </a:r>
              <a:endParaRPr kumimoji="0" lang="zh-CN" altLang="en-US" sz="2796" b="1" i="0" u="none" strike="noStrike" kern="1200" cap="none" spc="0" normalizeH="0" baseline="0" noProof="0" dirty="0">
                <a:ln>
                  <a:noFill/>
                </a:ln>
                <a:solidFill>
                  <a:prstClr val="white"/>
                </a:solidFill>
                <a:effectLst/>
                <a:uLnTx/>
                <a:uFillTx/>
                <a:latin typeface="+mj-lt"/>
                <a:ea typeface="+mj-ea"/>
                <a:cs typeface="+mn-cs"/>
              </a:endParaRPr>
            </a:p>
          </p:txBody>
        </p:sp>
        <p:sp>
          <p:nvSpPr>
            <p:cNvPr id="22" name="弧形 21">
              <a:extLst>
                <a:ext uri="{FF2B5EF4-FFF2-40B4-BE49-F238E27FC236}">
                  <a16:creationId xmlns:a16="http://schemas.microsoft.com/office/drawing/2014/main" id="{A18A57B2-CF77-4CF0-9673-BEA806F95FD1}"/>
                </a:ext>
              </a:extLst>
            </p:cNvPr>
            <p:cNvSpPr/>
            <p:nvPr/>
          </p:nvSpPr>
          <p:spPr>
            <a:xfrm>
              <a:off x="9113226" y="3296004"/>
              <a:ext cx="1410415" cy="1410419"/>
            </a:xfrm>
            <a:prstGeom prst="arc">
              <a:avLst>
                <a:gd name="adj1" fmla="val 13055786"/>
                <a:gd name="adj2" fmla="val 19108295"/>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23" name="弧形 22">
              <a:extLst>
                <a:ext uri="{FF2B5EF4-FFF2-40B4-BE49-F238E27FC236}">
                  <a16:creationId xmlns:a16="http://schemas.microsoft.com/office/drawing/2014/main" id="{FE86BF5F-A8BE-4B2F-A508-56A937D7BD67}"/>
                </a:ext>
              </a:extLst>
            </p:cNvPr>
            <p:cNvSpPr/>
            <p:nvPr/>
          </p:nvSpPr>
          <p:spPr>
            <a:xfrm rot="10800000">
              <a:off x="9113226" y="3296005"/>
              <a:ext cx="1410415" cy="1410421"/>
            </a:xfrm>
            <a:prstGeom prst="arc">
              <a:avLst>
                <a:gd name="adj1" fmla="val 13055787"/>
                <a:gd name="adj2" fmla="val 19108293"/>
              </a:avLst>
            </a:prstGeom>
            <a:ln w="33284">
              <a:gradFill flip="none" rotWithShape="1">
                <a:gsLst>
                  <a:gs pos="0">
                    <a:schemeClr val="accent2"/>
                  </a:gs>
                  <a:gs pos="78000">
                    <a:schemeClr val="accent2">
                      <a:alpha val="0"/>
                    </a:schemeClr>
                  </a:gs>
                </a:gsLst>
                <a:lin ang="10800000" scaled="1"/>
                <a:tileRect/>
              </a:gradFill>
            </a:ln>
            <a:effectLst/>
          </p:spPr>
          <p:style>
            <a:lnRef idx="1">
              <a:schemeClr val="accent1"/>
            </a:lnRef>
            <a:fillRef idx="0">
              <a:schemeClr val="accent1"/>
            </a:fillRef>
            <a:effectRef idx="0">
              <a:schemeClr val="accent1"/>
            </a:effectRef>
            <a:fontRef idx="minor">
              <a:schemeClr val="tx1"/>
            </a:fontRef>
          </p:style>
          <p:txBody>
            <a:bodyPr lIns="79882" tIns="39941" rIns="79882" bIns="39941" rtlCol="0" anchor="ctr"/>
            <a:lstStyle/>
            <a:p>
              <a:pPr algn="ctr"/>
              <a:endParaRPr lang="zh-CN" altLang="en-US" sz="1572"/>
            </a:p>
          </p:txBody>
        </p:sp>
        <p:sp>
          <p:nvSpPr>
            <p:cNvPr id="27" name="文本框 26">
              <a:extLst>
                <a:ext uri="{FF2B5EF4-FFF2-40B4-BE49-F238E27FC236}">
                  <a16:creationId xmlns:a16="http://schemas.microsoft.com/office/drawing/2014/main" id="{902628DC-5A0D-435F-AF90-2C5CC33CF809}"/>
                </a:ext>
              </a:extLst>
            </p:cNvPr>
            <p:cNvSpPr txBox="1"/>
            <p:nvPr/>
          </p:nvSpPr>
          <p:spPr>
            <a:xfrm>
              <a:off x="9107869" y="5056503"/>
              <a:ext cx="1415772" cy="461665"/>
            </a:xfrm>
            <a:prstGeom prst="rect">
              <a:avLst/>
            </a:prstGeom>
            <a:noFill/>
          </p:spPr>
          <p:txBody>
            <a:bodyPr wrap="none" rtlCol="0">
              <a:spAutoFit/>
            </a:bodyPr>
            <a:lstStyle/>
            <a:p>
              <a:pPr algn="ctr"/>
              <a:r>
                <a:rPr lang="zh-CN" altLang="en-US" sz="2400" b="1" dirty="0">
                  <a:solidFill>
                    <a:schemeClr val="tx2"/>
                  </a:solidFill>
                  <a:latin typeface="+mj-ea"/>
                  <a:ea typeface="+mj-ea"/>
                </a:rPr>
                <a:t>市场分析</a:t>
              </a:r>
            </a:p>
          </p:txBody>
        </p:sp>
      </p:grpSp>
    </p:spTree>
    <p:extLst>
      <p:ext uri="{BB962C8B-B14F-4D97-AF65-F5344CB8AC3E}">
        <p14:creationId xmlns:p14="http://schemas.microsoft.com/office/powerpoint/2010/main" val="1451114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2FA1D19-2074-45B0-B2B9-059CDC8F9A76}"/>
              </a:ext>
            </a:extLst>
          </p:cNvPr>
          <p:cNvSpPr>
            <a:spLocks noGrp="1"/>
          </p:cNvSpPr>
          <p:nvPr>
            <p:ph type="body" sz="quarter" idx="13"/>
          </p:nvPr>
        </p:nvSpPr>
        <p:spPr/>
        <p:txBody>
          <a:bodyPr/>
          <a:lstStyle/>
          <a:p>
            <a:r>
              <a:rPr lang="zh-CN" altLang="en-US" dirty="0"/>
              <a:t>关于企业</a:t>
            </a:r>
          </a:p>
        </p:txBody>
      </p:sp>
      <p:sp>
        <p:nvSpPr>
          <p:cNvPr id="3" name="文本占位符 2">
            <a:extLst>
              <a:ext uri="{FF2B5EF4-FFF2-40B4-BE49-F238E27FC236}">
                <a16:creationId xmlns:a16="http://schemas.microsoft.com/office/drawing/2014/main" id="{D6DD3871-281D-4592-BAEB-5116BCC6CD73}"/>
              </a:ext>
            </a:extLst>
          </p:cNvPr>
          <p:cNvSpPr>
            <a:spLocks noGrp="1"/>
          </p:cNvSpPr>
          <p:nvPr>
            <p:ph type="body" sz="quarter" idx="14"/>
          </p:nvPr>
        </p:nvSpPr>
        <p:spPr/>
        <p:txBody>
          <a:bodyPr/>
          <a:lstStyle/>
          <a:p>
            <a:r>
              <a:rPr lang="zh-CN" altLang="en-US" dirty="0"/>
              <a:t>第一章</a:t>
            </a:r>
          </a:p>
        </p:txBody>
      </p:sp>
      <p:sp>
        <p:nvSpPr>
          <p:cNvPr id="9" name="文本框 8">
            <a:extLst>
              <a:ext uri="{FF2B5EF4-FFF2-40B4-BE49-F238E27FC236}">
                <a16:creationId xmlns:a16="http://schemas.microsoft.com/office/drawing/2014/main" id="{78F2EE52-534D-44AD-979E-040ECFF85576}"/>
              </a:ext>
            </a:extLst>
          </p:cNvPr>
          <p:cNvSpPr txBox="1"/>
          <p:nvPr/>
        </p:nvSpPr>
        <p:spPr>
          <a:xfrm>
            <a:off x="2394504" y="2151727"/>
            <a:ext cx="2496196" cy="2554545"/>
          </a:xfrm>
          <a:prstGeom prst="rect">
            <a:avLst/>
          </a:prstGeom>
          <a:noFill/>
        </p:spPr>
        <p:txBody>
          <a:bodyPr wrap="none" rtlCol="0">
            <a:spAutoFit/>
          </a:bodyPr>
          <a:lstStyle/>
          <a:p>
            <a:pPr algn="ctr"/>
            <a:r>
              <a:rPr lang="en-US" altLang="zh-CN" sz="16000" dirty="0">
                <a:solidFill>
                  <a:srgbClr val="FFFFFF"/>
                </a:solidFill>
              </a:rPr>
              <a:t>01</a:t>
            </a:r>
            <a:endParaRPr lang="zh-CN" altLang="en-US" sz="16000" dirty="0">
              <a:solidFill>
                <a:srgbClr val="FFFFFF"/>
              </a:solidFill>
            </a:endParaRPr>
          </a:p>
        </p:txBody>
      </p:sp>
    </p:spTree>
    <p:extLst>
      <p:ext uri="{BB962C8B-B14F-4D97-AF65-F5344CB8AC3E}">
        <p14:creationId xmlns:p14="http://schemas.microsoft.com/office/powerpoint/2010/main" val="3181986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967E7E8-3B66-4EE1-9841-8D5E3696C010}"/>
              </a:ext>
            </a:extLst>
          </p:cNvPr>
          <p:cNvSpPr>
            <a:spLocks noGrp="1"/>
          </p:cNvSpPr>
          <p:nvPr>
            <p:ph type="body" sz="quarter" idx="13"/>
          </p:nvPr>
        </p:nvSpPr>
        <p:spPr/>
        <p:txBody>
          <a:bodyPr/>
          <a:lstStyle/>
          <a:p>
            <a:r>
              <a:rPr lang="zh-CN" altLang="en-US" dirty="0"/>
              <a:t>关于企业</a:t>
            </a:r>
          </a:p>
        </p:txBody>
      </p:sp>
      <p:sp>
        <p:nvSpPr>
          <p:cNvPr id="21" name="任意多边形: 形状 20">
            <a:extLst>
              <a:ext uri="{FF2B5EF4-FFF2-40B4-BE49-F238E27FC236}">
                <a16:creationId xmlns:a16="http://schemas.microsoft.com/office/drawing/2014/main" id="{72084318-14D0-453F-A44E-AF654EB93F07}"/>
              </a:ext>
            </a:extLst>
          </p:cNvPr>
          <p:cNvSpPr/>
          <p:nvPr/>
        </p:nvSpPr>
        <p:spPr>
          <a:xfrm>
            <a:off x="0" y="1901690"/>
            <a:ext cx="5646041" cy="3653972"/>
          </a:xfrm>
          <a:custGeom>
            <a:avLst/>
            <a:gdLst>
              <a:gd name="connsiteX0" fmla="*/ 281080 w 5646041"/>
              <a:gd name="connsiteY0" fmla="*/ 0 h 3653972"/>
              <a:gd name="connsiteX1" fmla="*/ 3933351 w 5646041"/>
              <a:gd name="connsiteY1" fmla="*/ 0 h 3653972"/>
              <a:gd name="connsiteX2" fmla="*/ 5646041 w 5646041"/>
              <a:gd name="connsiteY2" fmla="*/ 1712690 h 3653972"/>
              <a:gd name="connsiteX3" fmla="*/ 5646041 w 5646041"/>
              <a:gd name="connsiteY3" fmla="*/ 1941282 h 3653972"/>
              <a:gd name="connsiteX4" fmla="*/ 3933351 w 5646041"/>
              <a:gd name="connsiteY4" fmla="*/ 3653972 h 3653972"/>
              <a:gd name="connsiteX5" fmla="*/ 281080 w 5646041"/>
              <a:gd name="connsiteY5" fmla="*/ 3653972 h 3653972"/>
              <a:gd name="connsiteX6" fmla="*/ 105967 w 5646041"/>
              <a:gd name="connsiteY6" fmla="*/ 3645130 h 3653972"/>
              <a:gd name="connsiteX7" fmla="*/ 0 w 5646041"/>
              <a:gd name="connsiteY7" fmla="*/ 3628957 h 3653972"/>
              <a:gd name="connsiteX8" fmla="*/ 0 w 5646041"/>
              <a:gd name="connsiteY8" fmla="*/ 25015 h 3653972"/>
              <a:gd name="connsiteX9" fmla="*/ 105967 w 5646041"/>
              <a:gd name="connsiteY9" fmla="*/ 8843 h 3653972"/>
              <a:gd name="connsiteX10" fmla="*/ 281080 w 5646041"/>
              <a:gd name="connsiteY10" fmla="*/ 0 h 365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46041" h="3653972">
                <a:moveTo>
                  <a:pt x="281080" y="0"/>
                </a:moveTo>
                <a:lnTo>
                  <a:pt x="3933351" y="0"/>
                </a:lnTo>
                <a:cubicBezTo>
                  <a:pt x="4879244" y="0"/>
                  <a:pt x="5646041" y="766797"/>
                  <a:pt x="5646041" y="1712690"/>
                </a:cubicBezTo>
                <a:lnTo>
                  <a:pt x="5646041" y="1941282"/>
                </a:lnTo>
                <a:cubicBezTo>
                  <a:pt x="5646041" y="2887175"/>
                  <a:pt x="4879244" y="3653972"/>
                  <a:pt x="3933351" y="3653972"/>
                </a:cubicBezTo>
                <a:lnTo>
                  <a:pt x="281080" y="3653972"/>
                </a:lnTo>
                <a:cubicBezTo>
                  <a:pt x="221962" y="3653972"/>
                  <a:pt x="163543" y="3650977"/>
                  <a:pt x="105967" y="3645130"/>
                </a:cubicBezTo>
                <a:lnTo>
                  <a:pt x="0" y="3628957"/>
                </a:lnTo>
                <a:lnTo>
                  <a:pt x="0" y="25015"/>
                </a:lnTo>
                <a:lnTo>
                  <a:pt x="105967" y="8843"/>
                </a:lnTo>
                <a:cubicBezTo>
                  <a:pt x="163543" y="2996"/>
                  <a:pt x="221962" y="0"/>
                  <a:pt x="281080" y="0"/>
                </a:cubicBezTo>
                <a:close/>
              </a:path>
            </a:pathLst>
          </a:custGeom>
          <a:blipFill>
            <a:blip r:embed="rId3" cstate="screen">
              <a:extLst>
                <a:ext uri="{28A0092B-C50C-407E-A947-70E740481C1C}">
                  <a14:useLocalDpi xmlns:a14="http://schemas.microsoft.com/office/drawing/2010/main"/>
                </a:ext>
              </a:extLst>
            </a:blip>
            <a:srcRect/>
            <a:stretch>
              <a:fillRect r="441"/>
            </a:stretch>
          </a:blipFill>
          <a:ln w="25400">
            <a:noFill/>
          </a:ln>
          <a:effectLst>
            <a:outerShdw blurRad="381000" dist="254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8070189A-7195-4EB3-ADC6-ECD1CD167334}"/>
              </a:ext>
            </a:extLst>
          </p:cNvPr>
          <p:cNvSpPr txBox="1"/>
          <p:nvPr/>
        </p:nvSpPr>
        <p:spPr>
          <a:xfrm>
            <a:off x="5994400" y="2042519"/>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12" name="文本框 11">
            <a:extLst>
              <a:ext uri="{FF2B5EF4-FFF2-40B4-BE49-F238E27FC236}">
                <a16:creationId xmlns:a16="http://schemas.microsoft.com/office/drawing/2014/main" id="{E28C07EF-8DB4-40B4-ABB4-CD060A5F2873}"/>
              </a:ext>
            </a:extLst>
          </p:cNvPr>
          <p:cNvSpPr txBox="1"/>
          <p:nvPr/>
        </p:nvSpPr>
        <p:spPr>
          <a:xfrm>
            <a:off x="5994400" y="2676338"/>
            <a:ext cx="4412343" cy="1546321"/>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点击输入内容输入内容点击输入内容点击输入内容点击输入内容点击输入内容点击输入内容点击输入内容点击输入内容点击输入内容</a:t>
            </a:r>
          </a:p>
        </p:txBody>
      </p:sp>
      <p:sp>
        <p:nvSpPr>
          <p:cNvPr id="14" name="任意多边形: 形状 13">
            <a:extLst>
              <a:ext uri="{FF2B5EF4-FFF2-40B4-BE49-F238E27FC236}">
                <a16:creationId xmlns:a16="http://schemas.microsoft.com/office/drawing/2014/main" id="{7CF4C6D7-0356-47AE-9DF2-93F1A7614BBF}"/>
              </a:ext>
            </a:extLst>
          </p:cNvPr>
          <p:cNvSpPr/>
          <p:nvPr/>
        </p:nvSpPr>
        <p:spPr>
          <a:xfrm rot="19148488">
            <a:off x="10268570" y="-353448"/>
            <a:ext cx="1279213" cy="3418088"/>
          </a:xfrm>
          <a:custGeom>
            <a:avLst/>
            <a:gdLst>
              <a:gd name="connsiteX0" fmla="*/ 735909 w 1279213"/>
              <a:gd name="connsiteY0" fmla="*/ 0 h 3418088"/>
              <a:gd name="connsiteX1" fmla="*/ 1224293 w 1279213"/>
              <a:gd name="connsiteY1" fmla="*/ 422433 h 3418088"/>
              <a:gd name="connsiteX2" fmla="*/ 1223540 w 1279213"/>
              <a:gd name="connsiteY2" fmla="*/ 422996 h 3418088"/>
              <a:gd name="connsiteX3" fmla="*/ 641729 w 1279213"/>
              <a:gd name="connsiteY3" fmla="*/ 1656700 h 3418088"/>
              <a:gd name="connsiteX4" fmla="*/ 1223540 w 1279213"/>
              <a:gd name="connsiteY4" fmla="*/ 2890404 h 3418088"/>
              <a:gd name="connsiteX5" fmla="*/ 1279213 w 1279213"/>
              <a:gd name="connsiteY5" fmla="*/ 2932035 h 3418088"/>
              <a:gd name="connsiteX6" fmla="*/ 858796 w 1279213"/>
              <a:gd name="connsiteY6" fmla="*/ 3418088 h 3418088"/>
              <a:gd name="connsiteX7" fmla="*/ 815341 w 1279213"/>
              <a:gd name="connsiteY7" fmla="*/ 3385593 h 3418088"/>
              <a:gd name="connsiteX8" fmla="*/ 0 w 1279213"/>
              <a:gd name="connsiteY8" fmla="*/ 1656700 h 3418088"/>
              <a:gd name="connsiteX9" fmla="*/ 656233 w 1279213"/>
              <a:gd name="connsiteY9" fmla="*/ 72414 h 3418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9213" h="3418088">
                <a:moveTo>
                  <a:pt x="735909" y="0"/>
                </a:moveTo>
                <a:lnTo>
                  <a:pt x="1224293" y="422433"/>
                </a:lnTo>
                <a:lnTo>
                  <a:pt x="1223540" y="422996"/>
                </a:lnTo>
                <a:cubicBezTo>
                  <a:pt x="868214" y="716238"/>
                  <a:pt x="641729" y="1160020"/>
                  <a:pt x="641729" y="1656700"/>
                </a:cubicBezTo>
                <a:cubicBezTo>
                  <a:pt x="641729" y="2153380"/>
                  <a:pt x="868213" y="2597162"/>
                  <a:pt x="1223540" y="2890404"/>
                </a:cubicBezTo>
                <a:lnTo>
                  <a:pt x="1279213" y="2932035"/>
                </a:lnTo>
                <a:lnTo>
                  <a:pt x="858796" y="3418088"/>
                </a:lnTo>
                <a:lnTo>
                  <a:pt x="815341" y="3385593"/>
                </a:lnTo>
                <a:cubicBezTo>
                  <a:pt x="317391" y="2974649"/>
                  <a:pt x="0" y="2352739"/>
                  <a:pt x="0" y="1656700"/>
                </a:cubicBezTo>
                <a:cubicBezTo>
                  <a:pt x="0" y="1037998"/>
                  <a:pt x="250779" y="477869"/>
                  <a:pt x="656233" y="72414"/>
                </a:cubicBez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4" name="组合 3">
            <a:extLst>
              <a:ext uri="{FF2B5EF4-FFF2-40B4-BE49-F238E27FC236}">
                <a16:creationId xmlns:a16="http://schemas.microsoft.com/office/drawing/2014/main" id="{D40BA855-F7EF-4F6F-8B6C-82588662C0F0}"/>
              </a:ext>
            </a:extLst>
          </p:cNvPr>
          <p:cNvGrpSpPr/>
          <p:nvPr/>
        </p:nvGrpSpPr>
        <p:grpSpPr>
          <a:xfrm>
            <a:off x="5994400" y="4887524"/>
            <a:ext cx="2185214" cy="668138"/>
            <a:chOff x="5994400" y="4887524"/>
            <a:chExt cx="2185214" cy="668138"/>
          </a:xfrm>
        </p:grpSpPr>
        <p:sp>
          <p:nvSpPr>
            <p:cNvPr id="16" name="矩形: 圆角 15">
              <a:extLst>
                <a:ext uri="{FF2B5EF4-FFF2-40B4-BE49-F238E27FC236}">
                  <a16:creationId xmlns:a16="http://schemas.microsoft.com/office/drawing/2014/main" id="{993250E5-FCA0-4791-9300-7657B0DC90F5}"/>
                </a:ext>
              </a:extLst>
            </p:cNvPr>
            <p:cNvSpPr/>
            <p:nvPr/>
          </p:nvSpPr>
          <p:spPr>
            <a:xfrm>
              <a:off x="5994400" y="4887524"/>
              <a:ext cx="2185214" cy="668138"/>
            </a:xfrm>
            <a:prstGeom prst="roundRect">
              <a:avLst>
                <a:gd name="adj" fmla="val 50000"/>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7" name="椭圆 16">
              <a:extLst>
                <a:ext uri="{FF2B5EF4-FFF2-40B4-BE49-F238E27FC236}">
                  <a16:creationId xmlns:a16="http://schemas.microsoft.com/office/drawing/2014/main" id="{9848744A-6A9C-4D80-9351-2CAC6BD436EE}"/>
                </a:ext>
              </a:extLst>
            </p:cNvPr>
            <p:cNvSpPr/>
            <p:nvPr/>
          </p:nvSpPr>
          <p:spPr>
            <a:xfrm>
              <a:off x="6081102" y="4951397"/>
              <a:ext cx="553138" cy="5531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7718D7EC-FFA9-4E08-A24A-35FC003ED893}"/>
                </a:ext>
              </a:extLst>
            </p:cNvPr>
            <p:cNvGrpSpPr/>
            <p:nvPr/>
          </p:nvGrpSpPr>
          <p:grpSpPr>
            <a:xfrm>
              <a:off x="6215648" y="5009833"/>
              <a:ext cx="284045" cy="380928"/>
              <a:chOff x="8438751" y="-873834"/>
              <a:chExt cx="409575" cy="549275"/>
            </a:xfrm>
            <a:solidFill>
              <a:srgbClr val="FFFFFF"/>
            </a:solidFill>
          </p:grpSpPr>
          <p:sp>
            <p:nvSpPr>
              <p:cNvPr id="10" name="Freeform 124">
                <a:extLst>
                  <a:ext uri="{FF2B5EF4-FFF2-40B4-BE49-F238E27FC236}">
                    <a16:creationId xmlns:a16="http://schemas.microsoft.com/office/drawing/2014/main" id="{AFF7D258-CA7D-4EAE-AFEF-7EBCED3EFE30}"/>
                  </a:ext>
                </a:extLst>
              </p:cNvPr>
              <p:cNvSpPr>
                <a:spLocks noEditPoints="1"/>
              </p:cNvSpPr>
              <p:nvPr/>
            </p:nvSpPr>
            <p:spPr bwMode="auto">
              <a:xfrm>
                <a:off x="8672113" y="-607134"/>
                <a:ext cx="176213" cy="282575"/>
              </a:xfrm>
              <a:custGeom>
                <a:avLst/>
                <a:gdLst>
                  <a:gd name="T0" fmla="*/ 5 w 47"/>
                  <a:gd name="T1" fmla="*/ 0 h 75"/>
                  <a:gd name="T2" fmla="*/ 0 w 47"/>
                  <a:gd name="T3" fmla="*/ 70 h 75"/>
                  <a:gd name="T4" fmla="*/ 28 w 47"/>
                  <a:gd name="T5" fmla="*/ 75 h 75"/>
                  <a:gd name="T6" fmla="*/ 30 w 47"/>
                  <a:gd name="T7" fmla="*/ 59 h 75"/>
                  <a:gd name="T8" fmla="*/ 39 w 47"/>
                  <a:gd name="T9" fmla="*/ 62 h 75"/>
                  <a:gd name="T10" fmla="*/ 42 w 47"/>
                  <a:gd name="T11" fmla="*/ 75 h 75"/>
                  <a:gd name="T12" fmla="*/ 47 w 47"/>
                  <a:gd name="T13" fmla="*/ 5 h 75"/>
                  <a:gd name="T14" fmla="*/ 20 w 47"/>
                  <a:gd name="T15" fmla="*/ 64 h 75"/>
                  <a:gd name="T16" fmla="*/ 11 w 47"/>
                  <a:gd name="T17" fmla="*/ 66 h 75"/>
                  <a:gd name="T18" fmla="*/ 9 w 47"/>
                  <a:gd name="T19" fmla="*/ 61 h 75"/>
                  <a:gd name="T20" fmla="*/ 18 w 47"/>
                  <a:gd name="T21" fmla="*/ 59 h 75"/>
                  <a:gd name="T22" fmla="*/ 20 w 47"/>
                  <a:gd name="T23" fmla="*/ 64 h 75"/>
                  <a:gd name="T24" fmla="*/ 18 w 47"/>
                  <a:gd name="T25" fmla="*/ 53 h 75"/>
                  <a:gd name="T26" fmla="*/ 9 w 47"/>
                  <a:gd name="T27" fmla="*/ 51 h 75"/>
                  <a:gd name="T28" fmla="*/ 11 w 47"/>
                  <a:gd name="T29" fmla="*/ 46 h 75"/>
                  <a:gd name="T30" fmla="*/ 20 w 47"/>
                  <a:gd name="T31" fmla="*/ 49 h 75"/>
                  <a:gd name="T32" fmla="*/ 20 w 47"/>
                  <a:gd name="T33" fmla="*/ 39 h 75"/>
                  <a:gd name="T34" fmla="*/ 11 w 47"/>
                  <a:gd name="T35" fmla="*/ 41 h 75"/>
                  <a:gd name="T36" fmla="*/ 9 w 47"/>
                  <a:gd name="T37" fmla="*/ 36 h 75"/>
                  <a:gd name="T38" fmla="*/ 18 w 47"/>
                  <a:gd name="T39" fmla="*/ 34 h 75"/>
                  <a:gd name="T40" fmla="*/ 20 w 47"/>
                  <a:gd name="T41" fmla="*/ 39 h 75"/>
                  <a:gd name="T42" fmla="*/ 18 w 47"/>
                  <a:gd name="T43" fmla="*/ 28 h 75"/>
                  <a:gd name="T44" fmla="*/ 9 w 47"/>
                  <a:gd name="T45" fmla="*/ 26 h 75"/>
                  <a:gd name="T46" fmla="*/ 11 w 47"/>
                  <a:gd name="T47" fmla="*/ 22 h 75"/>
                  <a:gd name="T48" fmla="*/ 20 w 47"/>
                  <a:gd name="T49" fmla="*/ 24 h 75"/>
                  <a:gd name="T50" fmla="*/ 20 w 47"/>
                  <a:gd name="T51" fmla="*/ 14 h 75"/>
                  <a:gd name="T52" fmla="*/ 11 w 47"/>
                  <a:gd name="T53" fmla="*/ 16 h 75"/>
                  <a:gd name="T54" fmla="*/ 9 w 47"/>
                  <a:gd name="T55" fmla="*/ 11 h 75"/>
                  <a:gd name="T56" fmla="*/ 18 w 47"/>
                  <a:gd name="T57" fmla="*/ 9 h 75"/>
                  <a:gd name="T58" fmla="*/ 20 w 47"/>
                  <a:gd name="T59" fmla="*/ 14 h 75"/>
                  <a:gd name="T60" fmla="*/ 36 w 47"/>
                  <a:gd name="T61" fmla="*/ 53 h 75"/>
                  <a:gd name="T62" fmla="*/ 27 w 47"/>
                  <a:gd name="T63" fmla="*/ 51 h 75"/>
                  <a:gd name="T64" fmla="*/ 29 w 47"/>
                  <a:gd name="T65" fmla="*/ 46 h 75"/>
                  <a:gd name="T66" fmla="*/ 38 w 47"/>
                  <a:gd name="T67" fmla="*/ 49 h 75"/>
                  <a:gd name="T68" fmla="*/ 38 w 47"/>
                  <a:gd name="T69" fmla="*/ 39 h 75"/>
                  <a:gd name="T70" fmla="*/ 29 w 47"/>
                  <a:gd name="T71" fmla="*/ 41 h 75"/>
                  <a:gd name="T72" fmla="*/ 27 w 47"/>
                  <a:gd name="T73" fmla="*/ 36 h 75"/>
                  <a:gd name="T74" fmla="*/ 36 w 47"/>
                  <a:gd name="T75" fmla="*/ 34 h 75"/>
                  <a:gd name="T76" fmla="*/ 38 w 47"/>
                  <a:gd name="T77" fmla="*/ 39 h 75"/>
                  <a:gd name="T78" fmla="*/ 36 w 47"/>
                  <a:gd name="T79" fmla="*/ 28 h 75"/>
                  <a:gd name="T80" fmla="*/ 27 w 47"/>
                  <a:gd name="T81" fmla="*/ 26 h 75"/>
                  <a:gd name="T82" fmla="*/ 29 w 47"/>
                  <a:gd name="T83" fmla="*/ 22 h 75"/>
                  <a:gd name="T84" fmla="*/ 38 w 47"/>
                  <a:gd name="T85" fmla="*/ 24 h 75"/>
                  <a:gd name="T86" fmla="*/ 38 w 47"/>
                  <a:gd name="T87" fmla="*/ 14 h 75"/>
                  <a:gd name="T88" fmla="*/ 29 w 47"/>
                  <a:gd name="T89" fmla="*/ 16 h 75"/>
                  <a:gd name="T90" fmla="*/ 27 w 47"/>
                  <a:gd name="T91" fmla="*/ 11 h 75"/>
                  <a:gd name="T92" fmla="*/ 36 w 47"/>
                  <a:gd name="T93" fmla="*/ 9 h 75"/>
                  <a:gd name="T94" fmla="*/ 38 w 47"/>
                  <a:gd name="T95"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75">
                    <a:moveTo>
                      <a:pt x="42" y="0"/>
                    </a:moveTo>
                    <a:cubicBezTo>
                      <a:pt x="5" y="0"/>
                      <a:pt x="5" y="0"/>
                      <a:pt x="5" y="0"/>
                    </a:cubicBezTo>
                    <a:cubicBezTo>
                      <a:pt x="2" y="0"/>
                      <a:pt x="0" y="3"/>
                      <a:pt x="0" y="5"/>
                    </a:cubicBezTo>
                    <a:cubicBezTo>
                      <a:pt x="0" y="70"/>
                      <a:pt x="0" y="70"/>
                      <a:pt x="0" y="70"/>
                    </a:cubicBezTo>
                    <a:cubicBezTo>
                      <a:pt x="0" y="73"/>
                      <a:pt x="2" y="75"/>
                      <a:pt x="5" y="75"/>
                    </a:cubicBezTo>
                    <a:cubicBezTo>
                      <a:pt x="28" y="75"/>
                      <a:pt x="28" y="75"/>
                      <a:pt x="28" y="75"/>
                    </a:cubicBezTo>
                    <a:cubicBezTo>
                      <a:pt x="28" y="62"/>
                      <a:pt x="28" y="62"/>
                      <a:pt x="28" y="62"/>
                    </a:cubicBezTo>
                    <a:cubicBezTo>
                      <a:pt x="28" y="60"/>
                      <a:pt x="29" y="59"/>
                      <a:pt x="30" y="59"/>
                    </a:cubicBezTo>
                    <a:cubicBezTo>
                      <a:pt x="37" y="59"/>
                      <a:pt x="37" y="59"/>
                      <a:pt x="37" y="59"/>
                    </a:cubicBezTo>
                    <a:cubicBezTo>
                      <a:pt x="38" y="59"/>
                      <a:pt x="39" y="60"/>
                      <a:pt x="39" y="62"/>
                    </a:cubicBezTo>
                    <a:cubicBezTo>
                      <a:pt x="39" y="75"/>
                      <a:pt x="39" y="75"/>
                      <a:pt x="39" y="75"/>
                    </a:cubicBezTo>
                    <a:cubicBezTo>
                      <a:pt x="42" y="75"/>
                      <a:pt x="42" y="75"/>
                      <a:pt x="42" y="75"/>
                    </a:cubicBezTo>
                    <a:cubicBezTo>
                      <a:pt x="45" y="75"/>
                      <a:pt x="47" y="73"/>
                      <a:pt x="47" y="70"/>
                    </a:cubicBezTo>
                    <a:cubicBezTo>
                      <a:pt x="47" y="5"/>
                      <a:pt x="47" y="5"/>
                      <a:pt x="47" y="5"/>
                    </a:cubicBezTo>
                    <a:cubicBezTo>
                      <a:pt x="47" y="3"/>
                      <a:pt x="45" y="0"/>
                      <a:pt x="42" y="0"/>
                    </a:cubicBezTo>
                    <a:close/>
                    <a:moveTo>
                      <a:pt x="20" y="64"/>
                    </a:moveTo>
                    <a:cubicBezTo>
                      <a:pt x="20" y="65"/>
                      <a:pt x="19" y="66"/>
                      <a:pt x="18" y="66"/>
                    </a:cubicBezTo>
                    <a:cubicBezTo>
                      <a:pt x="11" y="66"/>
                      <a:pt x="11" y="66"/>
                      <a:pt x="11" y="66"/>
                    </a:cubicBezTo>
                    <a:cubicBezTo>
                      <a:pt x="10" y="66"/>
                      <a:pt x="9" y="65"/>
                      <a:pt x="9" y="64"/>
                    </a:cubicBezTo>
                    <a:cubicBezTo>
                      <a:pt x="9" y="61"/>
                      <a:pt x="9" y="61"/>
                      <a:pt x="9" y="61"/>
                    </a:cubicBezTo>
                    <a:cubicBezTo>
                      <a:pt x="9" y="60"/>
                      <a:pt x="10" y="59"/>
                      <a:pt x="11" y="59"/>
                    </a:cubicBezTo>
                    <a:cubicBezTo>
                      <a:pt x="18" y="59"/>
                      <a:pt x="18" y="59"/>
                      <a:pt x="18" y="59"/>
                    </a:cubicBezTo>
                    <a:cubicBezTo>
                      <a:pt x="19" y="59"/>
                      <a:pt x="20" y="60"/>
                      <a:pt x="20" y="61"/>
                    </a:cubicBezTo>
                    <a:lnTo>
                      <a:pt x="20" y="64"/>
                    </a:lnTo>
                    <a:close/>
                    <a:moveTo>
                      <a:pt x="20" y="51"/>
                    </a:moveTo>
                    <a:cubicBezTo>
                      <a:pt x="20" y="52"/>
                      <a:pt x="19" y="53"/>
                      <a:pt x="18" y="53"/>
                    </a:cubicBezTo>
                    <a:cubicBezTo>
                      <a:pt x="11" y="53"/>
                      <a:pt x="11" y="53"/>
                      <a:pt x="11" y="53"/>
                    </a:cubicBezTo>
                    <a:cubicBezTo>
                      <a:pt x="10" y="53"/>
                      <a:pt x="9" y="52"/>
                      <a:pt x="9" y="51"/>
                    </a:cubicBezTo>
                    <a:cubicBezTo>
                      <a:pt x="9" y="49"/>
                      <a:pt x="9" y="49"/>
                      <a:pt x="9" y="49"/>
                    </a:cubicBezTo>
                    <a:cubicBezTo>
                      <a:pt x="9" y="47"/>
                      <a:pt x="10" y="46"/>
                      <a:pt x="11" y="46"/>
                    </a:cubicBezTo>
                    <a:cubicBezTo>
                      <a:pt x="18" y="46"/>
                      <a:pt x="18" y="46"/>
                      <a:pt x="18" y="46"/>
                    </a:cubicBezTo>
                    <a:cubicBezTo>
                      <a:pt x="19" y="46"/>
                      <a:pt x="20" y="47"/>
                      <a:pt x="20" y="49"/>
                    </a:cubicBezTo>
                    <a:lnTo>
                      <a:pt x="20" y="51"/>
                    </a:lnTo>
                    <a:close/>
                    <a:moveTo>
                      <a:pt x="20" y="39"/>
                    </a:moveTo>
                    <a:cubicBezTo>
                      <a:pt x="20" y="40"/>
                      <a:pt x="19" y="41"/>
                      <a:pt x="18" y="41"/>
                    </a:cubicBezTo>
                    <a:cubicBezTo>
                      <a:pt x="11" y="41"/>
                      <a:pt x="11" y="41"/>
                      <a:pt x="11" y="41"/>
                    </a:cubicBezTo>
                    <a:cubicBezTo>
                      <a:pt x="10" y="41"/>
                      <a:pt x="9" y="40"/>
                      <a:pt x="9" y="39"/>
                    </a:cubicBezTo>
                    <a:cubicBezTo>
                      <a:pt x="9" y="36"/>
                      <a:pt x="9" y="36"/>
                      <a:pt x="9" y="36"/>
                    </a:cubicBezTo>
                    <a:cubicBezTo>
                      <a:pt x="9" y="35"/>
                      <a:pt x="10" y="34"/>
                      <a:pt x="11" y="34"/>
                    </a:cubicBezTo>
                    <a:cubicBezTo>
                      <a:pt x="18" y="34"/>
                      <a:pt x="18" y="34"/>
                      <a:pt x="18" y="34"/>
                    </a:cubicBezTo>
                    <a:cubicBezTo>
                      <a:pt x="19" y="34"/>
                      <a:pt x="20" y="35"/>
                      <a:pt x="20" y="36"/>
                    </a:cubicBezTo>
                    <a:lnTo>
                      <a:pt x="20" y="39"/>
                    </a:lnTo>
                    <a:close/>
                    <a:moveTo>
                      <a:pt x="20" y="26"/>
                    </a:moveTo>
                    <a:cubicBezTo>
                      <a:pt x="20" y="28"/>
                      <a:pt x="19" y="28"/>
                      <a:pt x="18" y="28"/>
                    </a:cubicBezTo>
                    <a:cubicBezTo>
                      <a:pt x="11" y="28"/>
                      <a:pt x="11" y="28"/>
                      <a:pt x="11" y="28"/>
                    </a:cubicBezTo>
                    <a:cubicBezTo>
                      <a:pt x="10" y="28"/>
                      <a:pt x="9" y="28"/>
                      <a:pt x="9" y="26"/>
                    </a:cubicBezTo>
                    <a:cubicBezTo>
                      <a:pt x="9" y="24"/>
                      <a:pt x="9" y="24"/>
                      <a:pt x="9" y="24"/>
                    </a:cubicBezTo>
                    <a:cubicBezTo>
                      <a:pt x="9" y="23"/>
                      <a:pt x="10" y="22"/>
                      <a:pt x="11" y="22"/>
                    </a:cubicBezTo>
                    <a:cubicBezTo>
                      <a:pt x="18" y="22"/>
                      <a:pt x="18" y="22"/>
                      <a:pt x="18" y="22"/>
                    </a:cubicBezTo>
                    <a:cubicBezTo>
                      <a:pt x="19" y="22"/>
                      <a:pt x="20" y="23"/>
                      <a:pt x="20" y="24"/>
                    </a:cubicBezTo>
                    <a:lnTo>
                      <a:pt x="20" y="26"/>
                    </a:lnTo>
                    <a:close/>
                    <a:moveTo>
                      <a:pt x="20" y="14"/>
                    </a:moveTo>
                    <a:cubicBezTo>
                      <a:pt x="20" y="15"/>
                      <a:pt x="19" y="16"/>
                      <a:pt x="18" y="16"/>
                    </a:cubicBezTo>
                    <a:cubicBezTo>
                      <a:pt x="11" y="16"/>
                      <a:pt x="11" y="16"/>
                      <a:pt x="11" y="16"/>
                    </a:cubicBezTo>
                    <a:cubicBezTo>
                      <a:pt x="10" y="16"/>
                      <a:pt x="9" y="15"/>
                      <a:pt x="9" y="14"/>
                    </a:cubicBezTo>
                    <a:cubicBezTo>
                      <a:pt x="9" y="11"/>
                      <a:pt x="9" y="11"/>
                      <a:pt x="9" y="11"/>
                    </a:cubicBezTo>
                    <a:cubicBezTo>
                      <a:pt x="9" y="10"/>
                      <a:pt x="10" y="9"/>
                      <a:pt x="11" y="9"/>
                    </a:cubicBezTo>
                    <a:cubicBezTo>
                      <a:pt x="18" y="9"/>
                      <a:pt x="18" y="9"/>
                      <a:pt x="18" y="9"/>
                    </a:cubicBezTo>
                    <a:cubicBezTo>
                      <a:pt x="19" y="9"/>
                      <a:pt x="20" y="10"/>
                      <a:pt x="20" y="11"/>
                    </a:cubicBezTo>
                    <a:lnTo>
                      <a:pt x="20" y="14"/>
                    </a:lnTo>
                    <a:close/>
                    <a:moveTo>
                      <a:pt x="38" y="51"/>
                    </a:moveTo>
                    <a:cubicBezTo>
                      <a:pt x="38" y="52"/>
                      <a:pt x="37" y="53"/>
                      <a:pt x="36" y="53"/>
                    </a:cubicBezTo>
                    <a:cubicBezTo>
                      <a:pt x="29" y="53"/>
                      <a:pt x="29" y="53"/>
                      <a:pt x="29" y="53"/>
                    </a:cubicBezTo>
                    <a:cubicBezTo>
                      <a:pt x="28" y="53"/>
                      <a:pt x="27" y="52"/>
                      <a:pt x="27" y="51"/>
                    </a:cubicBezTo>
                    <a:cubicBezTo>
                      <a:pt x="27" y="49"/>
                      <a:pt x="27" y="49"/>
                      <a:pt x="27" y="49"/>
                    </a:cubicBezTo>
                    <a:cubicBezTo>
                      <a:pt x="27" y="47"/>
                      <a:pt x="28" y="46"/>
                      <a:pt x="29" y="46"/>
                    </a:cubicBezTo>
                    <a:cubicBezTo>
                      <a:pt x="36" y="46"/>
                      <a:pt x="36" y="46"/>
                      <a:pt x="36" y="46"/>
                    </a:cubicBezTo>
                    <a:cubicBezTo>
                      <a:pt x="37" y="46"/>
                      <a:pt x="38" y="47"/>
                      <a:pt x="38" y="49"/>
                    </a:cubicBezTo>
                    <a:lnTo>
                      <a:pt x="38" y="51"/>
                    </a:lnTo>
                    <a:close/>
                    <a:moveTo>
                      <a:pt x="38" y="39"/>
                    </a:moveTo>
                    <a:cubicBezTo>
                      <a:pt x="38" y="40"/>
                      <a:pt x="37" y="41"/>
                      <a:pt x="36" y="41"/>
                    </a:cubicBezTo>
                    <a:cubicBezTo>
                      <a:pt x="29" y="41"/>
                      <a:pt x="29" y="41"/>
                      <a:pt x="29" y="41"/>
                    </a:cubicBezTo>
                    <a:cubicBezTo>
                      <a:pt x="28" y="41"/>
                      <a:pt x="27" y="40"/>
                      <a:pt x="27" y="39"/>
                    </a:cubicBezTo>
                    <a:cubicBezTo>
                      <a:pt x="27" y="36"/>
                      <a:pt x="27" y="36"/>
                      <a:pt x="27" y="36"/>
                    </a:cubicBezTo>
                    <a:cubicBezTo>
                      <a:pt x="27" y="35"/>
                      <a:pt x="28" y="34"/>
                      <a:pt x="29" y="34"/>
                    </a:cubicBezTo>
                    <a:cubicBezTo>
                      <a:pt x="36" y="34"/>
                      <a:pt x="36" y="34"/>
                      <a:pt x="36" y="34"/>
                    </a:cubicBezTo>
                    <a:cubicBezTo>
                      <a:pt x="37" y="34"/>
                      <a:pt x="38" y="35"/>
                      <a:pt x="38" y="36"/>
                    </a:cubicBezTo>
                    <a:lnTo>
                      <a:pt x="38" y="39"/>
                    </a:lnTo>
                    <a:close/>
                    <a:moveTo>
                      <a:pt x="38" y="26"/>
                    </a:moveTo>
                    <a:cubicBezTo>
                      <a:pt x="38" y="28"/>
                      <a:pt x="37" y="28"/>
                      <a:pt x="36" y="28"/>
                    </a:cubicBezTo>
                    <a:cubicBezTo>
                      <a:pt x="29" y="28"/>
                      <a:pt x="29" y="28"/>
                      <a:pt x="29" y="28"/>
                    </a:cubicBezTo>
                    <a:cubicBezTo>
                      <a:pt x="28" y="28"/>
                      <a:pt x="27" y="28"/>
                      <a:pt x="27" y="26"/>
                    </a:cubicBezTo>
                    <a:cubicBezTo>
                      <a:pt x="27" y="24"/>
                      <a:pt x="27" y="24"/>
                      <a:pt x="27" y="24"/>
                    </a:cubicBezTo>
                    <a:cubicBezTo>
                      <a:pt x="27" y="23"/>
                      <a:pt x="28" y="22"/>
                      <a:pt x="29" y="22"/>
                    </a:cubicBezTo>
                    <a:cubicBezTo>
                      <a:pt x="36" y="22"/>
                      <a:pt x="36" y="22"/>
                      <a:pt x="36" y="22"/>
                    </a:cubicBezTo>
                    <a:cubicBezTo>
                      <a:pt x="37" y="22"/>
                      <a:pt x="38" y="23"/>
                      <a:pt x="38" y="24"/>
                    </a:cubicBezTo>
                    <a:lnTo>
                      <a:pt x="38" y="26"/>
                    </a:lnTo>
                    <a:close/>
                    <a:moveTo>
                      <a:pt x="38" y="14"/>
                    </a:moveTo>
                    <a:cubicBezTo>
                      <a:pt x="38" y="15"/>
                      <a:pt x="37" y="16"/>
                      <a:pt x="36" y="16"/>
                    </a:cubicBezTo>
                    <a:cubicBezTo>
                      <a:pt x="29" y="16"/>
                      <a:pt x="29" y="16"/>
                      <a:pt x="29" y="16"/>
                    </a:cubicBezTo>
                    <a:cubicBezTo>
                      <a:pt x="28" y="16"/>
                      <a:pt x="27" y="15"/>
                      <a:pt x="27" y="14"/>
                    </a:cubicBezTo>
                    <a:cubicBezTo>
                      <a:pt x="27" y="11"/>
                      <a:pt x="27" y="11"/>
                      <a:pt x="27" y="11"/>
                    </a:cubicBezTo>
                    <a:cubicBezTo>
                      <a:pt x="27" y="10"/>
                      <a:pt x="28" y="9"/>
                      <a:pt x="29" y="9"/>
                    </a:cubicBezTo>
                    <a:cubicBezTo>
                      <a:pt x="36" y="9"/>
                      <a:pt x="36" y="9"/>
                      <a:pt x="36" y="9"/>
                    </a:cubicBezTo>
                    <a:cubicBezTo>
                      <a:pt x="37" y="9"/>
                      <a:pt x="38" y="10"/>
                      <a:pt x="38" y="11"/>
                    </a:cubicBezTo>
                    <a:lnTo>
                      <a:pt x="38"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25">
                <a:extLst>
                  <a:ext uri="{FF2B5EF4-FFF2-40B4-BE49-F238E27FC236}">
                    <a16:creationId xmlns:a16="http://schemas.microsoft.com/office/drawing/2014/main" id="{ABDB5AEF-F314-4262-ADE6-84D02E997F14}"/>
                  </a:ext>
                </a:extLst>
              </p:cNvPr>
              <p:cNvSpPr>
                <a:spLocks noEditPoints="1"/>
              </p:cNvSpPr>
              <p:nvPr/>
            </p:nvSpPr>
            <p:spPr bwMode="auto">
              <a:xfrm>
                <a:off x="8438751" y="-873834"/>
                <a:ext cx="203200" cy="549275"/>
              </a:xfrm>
              <a:custGeom>
                <a:avLst/>
                <a:gdLst>
                  <a:gd name="T0" fmla="*/ 46 w 54"/>
                  <a:gd name="T1" fmla="*/ 43 h 146"/>
                  <a:gd name="T2" fmla="*/ 40 w 54"/>
                  <a:gd name="T3" fmla="*/ 35 h 146"/>
                  <a:gd name="T4" fmla="*/ 30 w 54"/>
                  <a:gd name="T5" fmla="*/ 27 h 146"/>
                  <a:gd name="T6" fmla="*/ 27 w 54"/>
                  <a:gd name="T7" fmla="*/ 0 h 146"/>
                  <a:gd name="T8" fmla="*/ 24 w 54"/>
                  <a:gd name="T9" fmla="*/ 27 h 146"/>
                  <a:gd name="T10" fmla="*/ 14 w 54"/>
                  <a:gd name="T11" fmla="*/ 35 h 146"/>
                  <a:gd name="T12" fmla="*/ 8 w 54"/>
                  <a:gd name="T13" fmla="*/ 43 h 146"/>
                  <a:gd name="T14" fmla="*/ 0 w 54"/>
                  <a:gd name="T15" fmla="*/ 51 h 146"/>
                  <a:gd name="T16" fmla="*/ 5 w 54"/>
                  <a:gd name="T17" fmla="*/ 146 h 146"/>
                  <a:gd name="T18" fmla="*/ 15 w 54"/>
                  <a:gd name="T19" fmla="*/ 146 h 146"/>
                  <a:gd name="T20" fmla="*/ 20 w 54"/>
                  <a:gd name="T21" fmla="*/ 128 h 146"/>
                  <a:gd name="T22" fmla="*/ 33 w 54"/>
                  <a:gd name="T23" fmla="*/ 127 h 146"/>
                  <a:gd name="T24" fmla="*/ 34 w 54"/>
                  <a:gd name="T25" fmla="*/ 146 h 146"/>
                  <a:gd name="T26" fmla="*/ 39 w 54"/>
                  <a:gd name="T27" fmla="*/ 146 h 146"/>
                  <a:gd name="T28" fmla="*/ 54 w 54"/>
                  <a:gd name="T29" fmla="*/ 140 h 146"/>
                  <a:gd name="T30" fmla="*/ 46 w 54"/>
                  <a:gd name="T31" fmla="*/ 43 h 146"/>
                  <a:gd name="T32" fmla="*/ 15 w 54"/>
                  <a:gd name="T33" fmla="*/ 115 h 146"/>
                  <a:gd name="T34" fmla="*/ 15 w 54"/>
                  <a:gd name="T35" fmla="*/ 109 h 146"/>
                  <a:gd name="T36" fmla="*/ 42 w 54"/>
                  <a:gd name="T37" fmla="*/ 112 h 146"/>
                  <a:gd name="T38" fmla="*/ 39 w 54"/>
                  <a:gd name="T39" fmla="*/ 101 h 146"/>
                  <a:gd name="T40" fmla="*/ 12 w 54"/>
                  <a:gd name="T41" fmla="*/ 98 h 146"/>
                  <a:gd name="T42" fmla="*/ 39 w 54"/>
                  <a:gd name="T43" fmla="*/ 95 h 146"/>
                  <a:gd name="T44" fmla="*/ 39 w 54"/>
                  <a:gd name="T45" fmla="*/ 101 h 146"/>
                  <a:gd name="T46" fmla="*/ 15 w 54"/>
                  <a:gd name="T47" fmla="*/ 86 h 146"/>
                  <a:gd name="T48" fmla="*/ 15 w 54"/>
                  <a:gd name="T49" fmla="*/ 80 h 146"/>
                  <a:gd name="T50" fmla="*/ 42 w 54"/>
                  <a:gd name="T51" fmla="*/ 83 h 146"/>
                  <a:gd name="T52" fmla="*/ 39 w 54"/>
                  <a:gd name="T53" fmla="*/ 72 h 146"/>
                  <a:gd name="T54" fmla="*/ 12 w 54"/>
                  <a:gd name="T55" fmla="*/ 69 h 146"/>
                  <a:gd name="T56" fmla="*/ 39 w 54"/>
                  <a:gd name="T57" fmla="*/ 66 h 146"/>
                  <a:gd name="T58" fmla="*/ 39 w 54"/>
                  <a:gd name="T59" fmla="*/ 72 h 146"/>
                  <a:gd name="T60" fmla="*/ 15 w 54"/>
                  <a:gd name="T61" fmla="*/ 57 h 146"/>
                  <a:gd name="T62" fmla="*/ 15 w 54"/>
                  <a:gd name="T63" fmla="*/ 51 h 146"/>
                  <a:gd name="T64" fmla="*/ 42 w 54"/>
                  <a:gd name="T65" fmla="*/ 5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 h="146">
                    <a:moveTo>
                      <a:pt x="46" y="43"/>
                    </a:moveTo>
                    <a:cubicBezTo>
                      <a:pt x="46" y="43"/>
                      <a:pt x="46" y="43"/>
                      <a:pt x="46" y="43"/>
                    </a:cubicBezTo>
                    <a:cubicBezTo>
                      <a:pt x="46" y="39"/>
                      <a:pt x="43" y="36"/>
                      <a:pt x="40" y="36"/>
                    </a:cubicBezTo>
                    <a:cubicBezTo>
                      <a:pt x="40" y="35"/>
                      <a:pt x="40" y="35"/>
                      <a:pt x="40" y="35"/>
                    </a:cubicBezTo>
                    <a:cubicBezTo>
                      <a:pt x="40" y="30"/>
                      <a:pt x="36" y="27"/>
                      <a:pt x="32" y="27"/>
                    </a:cubicBezTo>
                    <a:cubicBezTo>
                      <a:pt x="30" y="27"/>
                      <a:pt x="30" y="27"/>
                      <a:pt x="30" y="27"/>
                    </a:cubicBezTo>
                    <a:cubicBezTo>
                      <a:pt x="28" y="3"/>
                      <a:pt x="28" y="3"/>
                      <a:pt x="28" y="3"/>
                    </a:cubicBezTo>
                    <a:cubicBezTo>
                      <a:pt x="28" y="1"/>
                      <a:pt x="28" y="0"/>
                      <a:pt x="27" y="0"/>
                    </a:cubicBezTo>
                    <a:cubicBezTo>
                      <a:pt x="26" y="0"/>
                      <a:pt x="25" y="1"/>
                      <a:pt x="25" y="3"/>
                    </a:cubicBezTo>
                    <a:cubicBezTo>
                      <a:pt x="24" y="27"/>
                      <a:pt x="24" y="27"/>
                      <a:pt x="24" y="27"/>
                    </a:cubicBezTo>
                    <a:cubicBezTo>
                      <a:pt x="22" y="27"/>
                      <a:pt x="22" y="27"/>
                      <a:pt x="22" y="27"/>
                    </a:cubicBezTo>
                    <a:cubicBezTo>
                      <a:pt x="17" y="27"/>
                      <a:pt x="14" y="30"/>
                      <a:pt x="14" y="35"/>
                    </a:cubicBezTo>
                    <a:cubicBezTo>
                      <a:pt x="14" y="36"/>
                      <a:pt x="14" y="36"/>
                      <a:pt x="14" y="36"/>
                    </a:cubicBezTo>
                    <a:cubicBezTo>
                      <a:pt x="10" y="36"/>
                      <a:pt x="8" y="39"/>
                      <a:pt x="8" y="43"/>
                    </a:cubicBezTo>
                    <a:cubicBezTo>
                      <a:pt x="8" y="43"/>
                      <a:pt x="8" y="43"/>
                      <a:pt x="8" y="43"/>
                    </a:cubicBezTo>
                    <a:cubicBezTo>
                      <a:pt x="3" y="43"/>
                      <a:pt x="0" y="47"/>
                      <a:pt x="0" y="51"/>
                    </a:cubicBezTo>
                    <a:cubicBezTo>
                      <a:pt x="0" y="140"/>
                      <a:pt x="0" y="140"/>
                      <a:pt x="0" y="140"/>
                    </a:cubicBezTo>
                    <a:cubicBezTo>
                      <a:pt x="0" y="143"/>
                      <a:pt x="2" y="146"/>
                      <a:pt x="5" y="146"/>
                    </a:cubicBezTo>
                    <a:cubicBezTo>
                      <a:pt x="15" y="146"/>
                      <a:pt x="15" y="146"/>
                      <a:pt x="15" y="146"/>
                    </a:cubicBezTo>
                    <a:cubicBezTo>
                      <a:pt x="15" y="146"/>
                      <a:pt x="15" y="146"/>
                      <a:pt x="15" y="146"/>
                    </a:cubicBezTo>
                    <a:cubicBezTo>
                      <a:pt x="20" y="146"/>
                      <a:pt x="20" y="146"/>
                      <a:pt x="20" y="146"/>
                    </a:cubicBezTo>
                    <a:cubicBezTo>
                      <a:pt x="20" y="128"/>
                      <a:pt x="20" y="128"/>
                      <a:pt x="20" y="128"/>
                    </a:cubicBezTo>
                    <a:cubicBezTo>
                      <a:pt x="20" y="127"/>
                      <a:pt x="20" y="127"/>
                      <a:pt x="21" y="127"/>
                    </a:cubicBezTo>
                    <a:cubicBezTo>
                      <a:pt x="33" y="127"/>
                      <a:pt x="33" y="127"/>
                      <a:pt x="33" y="127"/>
                    </a:cubicBezTo>
                    <a:cubicBezTo>
                      <a:pt x="33" y="127"/>
                      <a:pt x="34" y="127"/>
                      <a:pt x="34" y="128"/>
                    </a:cubicBezTo>
                    <a:cubicBezTo>
                      <a:pt x="34" y="146"/>
                      <a:pt x="34" y="146"/>
                      <a:pt x="34" y="146"/>
                    </a:cubicBezTo>
                    <a:cubicBezTo>
                      <a:pt x="38" y="146"/>
                      <a:pt x="38" y="146"/>
                      <a:pt x="38" y="146"/>
                    </a:cubicBezTo>
                    <a:cubicBezTo>
                      <a:pt x="38" y="146"/>
                      <a:pt x="39" y="146"/>
                      <a:pt x="39" y="146"/>
                    </a:cubicBezTo>
                    <a:cubicBezTo>
                      <a:pt x="48" y="146"/>
                      <a:pt x="48" y="146"/>
                      <a:pt x="48" y="146"/>
                    </a:cubicBezTo>
                    <a:cubicBezTo>
                      <a:pt x="51" y="146"/>
                      <a:pt x="54" y="143"/>
                      <a:pt x="54" y="140"/>
                    </a:cubicBezTo>
                    <a:cubicBezTo>
                      <a:pt x="54" y="51"/>
                      <a:pt x="54" y="51"/>
                      <a:pt x="54" y="51"/>
                    </a:cubicBezTo>
                    <a:cubicBezTo>
                      <a:pt x="54" y="47"/>
                      <a:pt x="50" y="43"/>
                      <a:pt x="46" y="43"/>
                    </a:cubicBezTo>
                    <a:close/>
                    <a:moveTo>
                      <a:pt x="39" y="115"/>
                    </a:moveTo>
                    <a:cubicBezTo>
                      <a:pt x="15" y="115"/>
                      <a:pt x="15" y="115"/>
                      <a:pt x="15" y="115"/>
                    </a:cubicBezTo>
                    <a:cubicBezTo>
                      <a:pt x="13" y="115"/>
                      <a:pt x="12" y="114"/>
                      <a:pt x="12" y="112"/>
                    </a:cubicBezTo>
                    <a:cubicBezTo>
                      <a:pt x="12" y="110"/>
                      <a:pt x="13" y="109"/>
                      <a:pt x="15" y="109"/>
                    </a:cubicBezTo>
                    <a:cubicBezTo>
                      <a:pt x="39" y="109"/>
                      <a:pt x="39" y="109"/>
                      <a:pt x="39" y="109"/>
                    </a:cubicBezTo>
                    <a:cubicBezTo>
                      <a:pt x="40" y="109"/>
                      <a:pt x="42" y="110"/>
                      <a:pt x="42" y="112"/>
                    </a:cubicBezTo>
                    <a:cubicBezTo>
                      <a:pt x="42" y="114"/>
                      <a:pt x="40" y="115"/>
                      <a:pt x="39" y="115"/>
                    </a:cubicBezTo>
                    <a:close/>
                    <a:moveTo>
                      <a:pt x="39" y="101"/>
                    </a:moveTo>
                    <a:cubicBezTo>
                      <a:pt x="15" y="101"/>
                      <a:pt x="15" y="101"/>
                      <a:pt x="15" y="101"/>
                    </a:cubicBezTo>
                    <a:cubicBezTo>
                      <a:pt x="13" y="101"/>
                      <a:pt x="12" y="99"/>
                      <a:pt x="12" y="98"/>
                    </a:cubicBezTo>
                    <a:cubicBezTo>
                      <a:pt x="12" y="96"/>
                      <a:pt x="13" y="95"/>
                      <a:pt x="15" y="95"/>
                    </a:cubicBezTo>
                    <a:cubicBezTo>
                      <a:pt x="39" y="95"/>
                      <a:pt x="39" y="95"/>
                      <a:pt x="39" y="95"/>
                    </a:cubicBezTo>
                    <a:cubicBezTo>
                      <a:pt x="40" y="95"/>
                      <a:pt x="42" y="96"/>
                      <a:pt x="42" y="98"/>
                    </a:cubicBezTo>
                    <a:cubicBezTo>
                      <a:pt x="42" y="99"/>
                      <a:pt x="40" y="101"/>
                      <a:pt x="39" y="101"/>
                    </a:cubicBezTo>
                    <a:close/>
                    <a:moveTo>
                      <a:pt x="39" y="86"/>
                    </a:moveTo>
                    <a:cubicBezTo>
                      <a:pt x="15" y="86"/>
                      <a:pt x="15" y="86"/>
                      <a:pt x="15" y="86"/>
                    </a:cubicBezTo>
                    <a:cubicBezTo>
                      <a:pt x="13" y="86"/>
                      <a:pt x="12" y="85"/>
                      <a:pt x="12" y="83"/>
                    </a:cubicBezTo>
                    <a:cubicBezTo>
                      <a:pt x="12" y="81"/>
                      <a:pt x="13" y="80"/>
                      <a:pt x="15" y="80"/>
                    </a:cubicBezTo>
                    <a:cubicBezTo>
                      <a:pt x="39" y="80"/>
                      <a:pt x="39" y="80"/>
                      <a:pt x="39" y="80"/>
                    </a:cubicBezTo>
                    <a:cubicBezTo>
                      <a:pt x="40" y="80"/>
                      <a:pt x="42" y="81"/>
                      <a:pt x="42" y="83"/>
                    </a:cubicBezTo>
                    <a:cubicBezTo>
                      <a:pt x="42" y="85"/>
                      <a:pt x="40" y="86"/>
                      <a:pt x="39" y="86"/>
                    </a:cubicBezTo>
                    <a:close/>
                    <a:moveTo>
                      <a:pt x="39" y="72"/>
                    </a:moveTo>
                    <a:cubicBezTo>
                      <a:pt x="15" y="72"/>
                      <a:pt x="15" y="72"/>
                      <a:pt x="15" y="72"/>
                    </a:cubicBezTo>
                    <a:cubicBezTo>
                      <a:pt x="13" y="72"/>
                      <a:pt x="12" y="70"/>
                      <a:pt x="12" y="69"/>
                    </a:cubicBezTo>
                    <a:cubicBezTo>
                      <a:pt x="12" y="67"/>
                      <a:pt x="13" y="66"/>
                      <a:pt x="15" y="66"/>
                    </a:cubicBezTo>
                    <a:cubicBezTo>
                      <a:pt x="39" y="66"/>
                      <a:pt x="39" y="66"/>
                      <a:pt x="39" y="66"/>
                    </a:cubicBezTo>
                    <a:cubicBezTo>
                      <a:pt x="40" y="66"/>
                      <a:pt x="42" y="67"/>
                      <a:pt x="42" y="69"/>
                    </a:cubicBezTo>
                    <a:cubicBezTo>
                      <a:pt x="42" y="70"/>
                      <a:pt x="40" y="72"/>
                      <a:pt x="39" y="72"/>
                    </a:cubicBezTo>
                    <a:close/>
                    <a:moveTo>
                      <a:pt x="39" y="57"/>
                    </a:moveTo>
                    <a:cubicBezTo>
                      <a:pt x="15" y="57"/>
                      <a:pt x="15" y="57"/>
                      <a:pt x="15" y="57"/>
                    </a:cubicBezTo>
                    <a:cubicBezTo>
                      <a:pt x="13" y="57"/>
                      <a:pt x="12" y="56"/>
                      <a:pt x="12" y="54"/>
                    </a:cubicBezTo>
                    <a:cubicBezTo>
                      <a:pt x="12" y="52"/>
                      <a:pt x="13" y="51"/>
                      <a:pt x="15" y="51"/>
                    </a:cubicBezTo>
                    <a:cubicBezTo>
                      <a:pt x="39" y="51"/>
                      <a:pt x="39" y="51"/>
                      <a:pt x="39" y="51"/>
                    </a:cubicBezTo>
                    <a:cubicBezTo>
                      <a:pt x="40" y="51"/>
                      <a:pt x="42" y="52"/>
                      <a:pt x="42" y="54"/>
                    </a:cubicBezTo>
                    <a:cubicBezTo>
                      <a:pt x="42" y="56"/>
                      <a:pt x="40" y="57"/>
                      <a:pt x="39"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3430563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5FEA7DA-91F5-42D0-A26A-8EE83629AB25}"/>
              </a:ext>
            </a:extLst>
          </p:cNvPr>
          <p:cNvSpPr>
            <a:spLocks noGrp="1"/>
          </p:cNvSpPr>
          <p:nvPr>
            <p:ph type="body" sz="quarter" idx="13"/>
          </p:nvPr>
        </p:nvSpPr>
        <p:spPr/>
        <p:txBody>
          <a:bodyPr/>
          <a:lstStyle/>
          <a:p>
            <a:r>
              <a:rPr lang="zh-CN" altLang="en-US" dirty="0"/>
              <a:t>关于企业</a:t>
            </a:r>
          </a:p>
        </p:txBody>
      </p:sp>
      <p:grpSp>
        <p:nvGrpSpPr>
          <p:cNvPr id="6" name="组合 5">
            <a:extLst>
              <a:ext uri="{FF2B5EF4-FFF2-40B4-BE49-F238E27FC236}">
                <a16:creationId xmlns:a16="http://schemas.microsoft.com/office/drawing/2014/main" id="{3C836532-96A8-4083-90E4-5D379B000616}"/>
              </a:ext>
            </a:extLst>
          </p:cNvPr>
          <p:cNvGrpSpPr/>
          <p:nvPr/>
        </p:nvGrpSpPr>
        <p:grpSpPr>
          <a:xfrm>
            <a:off x="934230" y="1812169"/>
            <a:ext cx="4772997" cy="1567859"/>
            <a:chOff x="934230" y="1812169"/>
            <a:chExt cx="4772997" cy="1567859"/>
          </a:xfrm>
        </p:grpSpPr>
        <p:sp>
          <p:nvSpPr>
            <p:cNvPr id="13" name="文本框 12">
              <a:extLst>
                <a:ext uri="{FF2B5EF4-FFF2-40B4-BE49-F238E27FC236}">
                  <a16:creationId xmlns:a16="http://schemas.microsoft.com/office/drawing/2014/main" id="{C6F92140-9C5F-4D02-88DB-18B6E71D5B84}"/>
                </a:ext>
              </a:extLst>
            </p:cNvPr>
            <p:cNvSpPr txBox="1"/>
            <p:nvPr/>
          </p:nvSpPr>
          <p:spPr>
            <a:xfrm>
              <a:off x="934230" y="1812169"/>
              <a:ext cx="2185214" cy="492443"/>
            </a:xfrm>
            <a:prstGeom prst="rect">
              <a:avLst/>
            </a:prstGeom>
            <a:noFill/>
          </p:spPr>
          <p:txBody>
            <a:bodyPr wrap="none" rtlCol="0">
              <a:spAutoFit/>
            </a:bodyPr>
            <a:lstStyle/>
            <a:p>
              <a:r>
                <a:rPr lang="zh-CN" altLang="en-US" sz="2600" b="1" dirty="0">
                  <a:gradFill>
                    <a:gsLst>
                      <a:gs pos="0">
                        <a:schemeClr val="accent1"/>
                      </a:gs>
                      <a:gs pos="86000">
                        <a:schemeClr val="accent2"/>
                      </a:gs>
                    </a:gsLst>
                    <a:lin ang="18900000" scaled="1"/>
                  </a:gradFill>
                  <a:latin typeface="+mj-ea"/>
                  <a:ea typeface="+mj-ea"/>
                </a:rPr>
                <a:t>点击输入标题</a:t>
              </a:r>
            </a:p>
          </p:txBody>
        </p:sp>
        <p:sp>
          <p:nvSpPr>
            <p:cNvPr id="14" name="文本框 13">
              <a:extLst>
                <a:ext uri="{FF2B5EF4-FFF2-40B4-BE49-F238E27FC236}">
                  <a16:creationId xmlns:a16="http://schemas.microsoft.com/office/drawing/2014/main" id="{2A7DDA0B-2587-46EB-BCFC-E9D3D844E149}"/>
                </a:ext>
              </a:extLst>
            </p:cNvPr>
            <p:cNvSpPr txBox="1"/>
            <p:nvPr/>
          </p:nvSpPr>
          <p:spPr>
            <a:xfrm>
              <a:off x="934230" y="2424638"/>
              <a:ext cx="4772997"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点击输入内容点击输入内容点击输入内容点击输入内容点击输入内容点击输入内容点击输入内容点击输入内容点击输入内容点击输入内容点击输入内容</a:t>
              </a:r>
            </a:p>
          </p:txBody>
        </p:sp>
      </p:grpSp>
      <p:sp>
        <p:nvSpPr>
          <p:cNvPr id="29" name="任意多边形: 形状 28">
            <a:extLst>
              <a:ext uri="{FF2B5EF4-FFF2-40B4-BE49-F238E27FC236}">
                <a16:creationId xmlns:a16="http://schemas.microsoft.com/office/drawing/2014/main" id="{FB170C13-DE46-4293-8A6A-995CFA65A2E0}"/>
              </a:ext>
            </a:extLst>
          </p:cNvPr>
          <p:cNvSpPr/>
          <p:nvPr/>
        </p:nvSpPr>
        <p:spPr>
          <a:xfrm>
            <a:off x="8186450" y="0"/>
            <a:ext cx="4005550" cy="6857999"/>
          </a:xfrm>
          <a:custGeom>
            <a:avLst/>
            <a:gdLst>
              <a:gd name="connsiteX0" fmla="*/ 906830 w 4005550"/>
              <a:gd name="connsiteY0" fmla="*/ 0 h 6857999"/>
              <a:gd name="connsiteX1" fmla="*/ 4005550 w 4005550"/>
              <a:gd name="connsiteY1" fmla="*/ 0 h 6857999"/>
              <a:gd name="connsiteX2" fmla="*/ 4005550 w 4005550"/>
              <a:gd name="connsiteY2" fmla="*/ 6857999 h 6857999"/>
              <a:gd name="connsiteX3" fmla="*/ 1147304 w 4005550"/>
              <a:gd name="connsiteY3" fmla="*/ 6857999 h 6857999"/>
              <a:gd name="connsiteX4" fmla="*/ 0 w 4005550"/>
              <a:gd name="connsiteY4" fmla="*/ 5710695 h 6857999"/>
              <a:gd name="connsiteX5" fmla="*/ 0 w 4005550"/>
              <a:gd name="connsiteY5" fmla="*/ 1121616 h 6857999"/>
              <a:gd name="connsiteX6" fmla="*/ 806131 w 4005550"/>
              <a:gd name="connsiteY6" fmla="*/ 2589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5550" h="6857999">
                <a:moveTo>
                  <a:pt x="906830" y="0"/>
                </a:moveTo>
                <a:lnTo>
                  <a:pt x="4005550" y="0"/>
                </a:lnTo>
                <a:lnTo>
                  <a:pt x="4005550" y="6857999"/>
                </a:lnTo>
                <a:lnTo>
                  <a:pt x="1147304" y="6857999"/>
                </a:lnTo>
                <a:cubicBezTo>
                  <a:pt x="513665" y="6857999"/>
                  <a:pt x="0" y="6344334"/>
                  <a:pt x="0" y="5710695"/>
                </a:cubicBezTo>
                <a:lnTo>
                  <a:pt x="0" y="1121616"/>
                </a:lnTo>
                <a:cubicBezTo>
                  <a:pt x="0" y="606784"/>
                  <a:pt x="339099" y="171154"/>
                  <a:pt x="806131" y="25893"/>
                </a:cubicBezTo>
                <a:close/>
              </a:path>
            </a:pathLst>
          </a:custGeom>
          <a:gradFill flip="none" rotWithShape="1">
            <a:gsLst>
              <a:gs pos="14000">
                <a:schemeClr val="accent1"/>
              </a:gs>
              <a:gs pos="100000">
                <a:schemeClr val="accent2">
                  <a:alpha val="57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圆角 3">
            <a:extLst>
              <a:ext uri="{FF2B5EF4-FFF2-40B4-BE49-F238E27FC236}">
                <a16:creationId xmlns:a16="http://schemas.microsoft.com/office/drawing/2014/main" id="{EC24A638-CAF3-C699-C953-9E23B15C520D}"/>
              </a:ext>
            </a:extLst>
          </p:cNvPr>
          <p:cNvSpPr/>
          <p:nvPr/>
        </p:nvSpPr>
        <p:spPr>
          <a:xfrm>
            <a:off x="6937466" y="1125539"/>
            <a:ext cx="3844138" cy="5003800"/>
          </a:xfrm>
          <a:prstGeom prst="roundRect">
            <a:avLst/>
          </a:prstGeom>
          <a:blipFill>
            <a:blip r:embed="rId5" cstate="screen">
              <a:extLst>
                <a:ext uri="{28A0092B-C50C-407E-A947-70E740481C1C}">
                  <a14:useLocalDpi xmlns:a14="http://schemas.microsoft.com/office/drawing/2010/main"/>
                </a:ext>
              </a:extLst>
            </a:blip>
            <a:srcRect/>
            <a:stretch>
              <a:fillRect b="283"/>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DACF53B-C104-4E30-8C46-1A5D01E739A3}"/>
              </a:ext>
            </a:extLst>
          </p:cNvPr>
          <p:cNvGrpSpPr/>
          <p:nvPr/>
        </p:nvGrpSpPr>
        <p:grpSpPr>
          <a:xfrm>
            <a:off x="1019175" y="3669614"/>
            <a:ext cx="2201708" cy="2454315"/>
            <a:chOff x="1019175" y="3669614"/>
            <a:chExt cx="2201708" cy="2454315"/>
          </a:xfrm>
        </p:grpSpPr>
        <p:sp>
          <p:nvSpPr>
            <p:cNvPr id="7" name="矩形: 圆角 6">
              <a:extLst>
                <a:ext uri="{FF2B5EF4-FFF2-40B4-BE49-F238E27FC236}">
                  <a16:creationId xmlns:a16="http://schemas.microsoft.com/office/drawing/2014/main" id="{4FF240CA-C3A3-0E80-9182-D6937B46E23C}"/>
                </a:ext>
              </a:extLst>
            </p:cNvPr>
            <p:cNvSpPr/>
            <p:nvPr/>
          </p:nvSpPr>
          <p:spPr>
            <a:xfrm>
              <a:off x="1019175" y="3669614"/>
              <a:ext cx="2201708" cy="2454315"/>
            </a:xfrm>
            <a:prstGeom prst="roundRect">
              <a:avLst>
                <a:gd name="adj" fmla="val 14465"/>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9" name="椭圆 8">
              <a:extLst>
                <a:ext uri="{FF2B5EF4-FFF2-40B4-BE49-F238E27FC236}">
                  <a16:creationId xmlns:a16="http://schemas.microsoft.com/office/drawing/2014/main" id="{27A6C305-2D0A-4412-B0E6-31B384C8AD7E}"/>
                </a:ext>
              </a:extLst>
            </p:cNvPr>
            <p:cNvSpPr/>
            <p:nvPr>
              <p:custDataLst>
                <p:tags r:id="rId2"/>
              </p:custDataLst>
            </p:nvPr>
          </p:nvSpPr>
          <p:spPr>
            <a:xfrm>
              <a:off x="1203625" y="3887739"/>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grpSp>
          <p:nvGrpSpPr>
            <p:cNvPr id="11" name="组合 10">
              <a:extLst>
                <a:ext uri="{FF2B5EF4-FFF2-40B4-BE49-F238E27FC236}">
                  <a16:creationId xmlns:a16="http://schemas.microsoft.com/office/drawing/2014/main" id="{8D4BC917-EE8B-4AB6-83A2-254C0A92F741}"/>
                </a:ext>
              </a:extLst>
            </p:cNvPr>
            <p:cNvGrpSpPr/>
            <p:nvPr/>
          </p:nvGrpSpPr>
          <p:grpSpPr>
            <a:xfrm>
              <a:off x="1345907" y="4023568"/>
              <a:ext cx="311248" cy="265598"/>
              <a:chOff x="-2798763" y="136526"/>
              <a:chExt cx="476251" cy="406400"/>
            </a:xfrm>
            <a:solidFill>
              <a:srgbClr val="FFFFFF"/>
            </a:solidFill>
          </p:grpSpPr>
          <p:sp>
            <p:nvSpPr>
              <p:cNvPr id="12" name="Freeform 7">
                <a:extLst>
                  <a:ext uri="{FF2B5EF4-FFF2-40B4-BE49-F238E27FC236}">
                    <a16:creationId xmlns:a16="http://schemas.microsoft.com/office/drawing/2014/main" id="{DA5606B5-C17E-4A43-9568-FC53B46645AF}"/>
                  </a:ext>
                </a:extLst>
              </p:cNvPr>
              <p:cNvSpPr>
                <a:spLocks noEditPoints="1"/>
              </p:cNvSpPr>
              <p:nvPr/>
            </p:nvSpPr>
            <p:spPr bwMode="auto">
              <a:xfrm>
                <a:off x="-2798763" y="136526"/>
                <a:ext cx="390525" cy="398463"/>
              </a:xfrm>
              <a:custGeom>
                <a:avLst/>
                <a:gdLst>
                  <a:gd name="T0" fmla="*/ 75 w 104"/>
                  <a:gd name="T1" fmla="*/ 9 h 106"/>
                  <a:gd name="T2" fmla="*/ 60 w 104"/>
                  <a:gd name="T3" fmla="*/ 9 h 106"/>
                  <a:gd name="T4" fmla="*/ 60 w 104"/>
                  <a:gd name="T5" fmla="*/ 32 h 106"/>
                  <a:gd name="T6" fmla="*/ 75 w 104"/>
                  <a:gd name="T7" fmla="*/ 32 h 106"/>
                  <a:gd name="T8" fmla="*/ 75 w 104"/>
                  <a:gd name="T9" fmla="*/ 9 h 106"/>
                  <a:gd name="T10" fmla="*/ 104 w 104"/>
                  <a:gd name="T11" fmla="*/ 35 h 106"/>
                  <a:gd name="T12" fmla="*/ 104 w 104"/>
                  <a:gd name="T13" fmla="*/ 15 h 106"/>
                  <a:gd name="T14" fmla="*/ 89 w 104"/>
                  <a:gd name="T15" fmla="*/ 0 h 106"/>
                  <a:gd name="T16" fmla="*/ 13 w 104"/>
                  <a:gd name="T17" fmla="*/ 0 h 106"/>
                  <a:gd name="T18" fmla="*/ 0 w 104"/>
                  <a:gd name="T19" fmla="*/ 13 h 106"/>
                  <a:gd name="T20" fmla="*/ 0 w 104"/>
                  <a:gd name="T21" fmla="*/ 93 h 106"/>
                  <a:gd name="T22" fmla="*/ 13 w 104"/>
                  <a:gd name="T23" fmla="*/ 106 h 106"/>
                  <a:gd name="T24" fmla="*/ 91 w 104"/>
                  <a:gd name="T25" fmla="*/ 106 h 106"/>
                  <a:gd name="T26" fmla="*/ 103 w 104"/>
                  <a:gd name="T27" fmla="*/ 100 h 106"/>
                  <a:gd name="T28" fmla="*/ 67 w 104"/>
                  <a:gd name="T29" fmla="*/ 68 h 106"/>
                  <a:gd name="T30" fmla="*/ 104 w 104"/>
                  <a:gd name="T31" fmla="*/ 35 h 106"/>
                  <a:gd name="T32" fmla="*/ 19 w 104"/>
                  <a:gd name="T33" fmla="*/ 94 h 106"/>
                  <a:gd name="T34" fmla="*/ 17 w 104"/>
                  <a:gd name="T35" fmla="*/ 96 h 106"/>
                  <a:gd name="T36" fmla="*/ 10 w 104"/>
                  <a:gd name="T37" fmla="*/ 96 h 106"/>
                  <a:gd name="T38" fmla="*/ 8 w 104"/>
                  <a:gd name="T39" fmla="*/ 94 h 106"/>
                  <a:gd name="T40" fmla="*/ 8 w 104"/>
                  <a:gd name="T41" fmla="*/ 87 h 106"/>
                  <a:gd name="T42" fmla="*/ 10 w 104"/>
                  <a:gd name="T43" fmla="*/ 85 h 106"/>
                  <a:gd name="T44" fmla="*/ 17 w 104"/>
                  <a:gd name="T45" fmla="*/ 85 h 106"/>
                  <a:gd name="T46" fmla="*/ 19 w 104"/>
                  <a:gd name="T47" fmla="*/ 87 h 106"/>
                  <a:gd name="T48" fmla="*/ 19 w 104"/>
                  <a:gd name="T49" fmla="*/ 94 h 106"/>
                  <a:gd name="T50" fmla="*/ 29 w 104"/>
                  <a:gd name="T51" fmla="*/ 38 h 106"/>
                  <a:gd name="T52" fmla="*/ 21 w 104"/>
                  <a:gd name="T53" fmla="*/ 30 h 106"/>
                  <a:gd name="T54" fmla="*/ 21 w 104"/>
                  <a:gd name="T55" fmla="*/ 4 h 106"/>
                  <a:gd name="T56" fmla="*/ 82 w 104"/>
                  <a:gd name="T57" fmla="*/ 4 h 106"/>
                  <a:gd name="T58" fmla="*/ 82 w 104"/>
                  <a:gd name="T59" fmla="*/ 30 h 106"/>
                  <a:gd name="T60" fmla="*/ 74 w 104"/>
                  <a:gd name="T61" fmla="*/ 38 h 106"/>
                  <a:gd name="T62" fmla="*/ 29 w 104"/>
                  <a:gd name="T63" fmla="*/ 3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106">
                    <a:moveTo>
                      <a:pt x="75" y="9"/>
                    </a:moveTo>
                    <a:cubicBezTo>
                      <a:pt x="60" y="9"/>
                      <a:pt x="60" y="9"/>
                      <a:pt x="60" y="9"/>
                    </a:cubicBezTo>
                    <a:cubicBezTo>
                      <a:pt x="60" y="32"/>
                      <a:pt x="60" y="32"/>
                      <a:pt x="60" y="32"/>
                    </a:cubicBezTo>
                    <a:cubicBezTo>
                      <a:pt x="75" y="32"/>
                      <a:pt x="75" y="32"/>
                      <a:pt x="75" y="32"/>
                    </a:cubicBezTo>
                    <a:lnTo>
                      <a:pt x="75" y="9"/>
                    </a:lnTo>
                    <a:close/>
                    <a:moveTo>
                      <a:pt x="104" y="35"/>
                    </a:moveTo>
                    <a:cubicBezTo>
                      <a:pt x="104" y="15"/>
                      <a:pt x="104" y="15"/>
                      <a:pt x="104" y="15"/>
                    </a:cubicBezTo>
                    <a:cubicBezTo>
                      <a:pt x="89" y="0"/>
                      <a:pt x="89" y="0"/>
                      <a:pt x="89" y="0"/>
                    </a:cubicBezTo>
                    <a:cubicBezTo>
                      <a:pt x="13" y="0"/>
                      <a:pt x="13" y="0"/>
                      <a:pt x="13" y="0"/>
                    </a:cubicBezTo>
                    <a:cubicBezTo>
                      <a:pt x="6" y="0"/>
                      <a:pt x="0" y="6"/>
                      <a:pt x="0" y="13"/>
                    </a:cubicBezTo>
                    <a:cubicBezTo>
                      <a:pt x="0" y="93"/>
                      <a:pt x="0" y="93"/>
                      <a:pt x="0" y="93"/>
                    </a:cubicBezTo>
                    <a:cubicBezTo>
                      <a:pt x="0" y="100"/>
                      <a:pt x="6" y="106"/>
                      <a:pt x="13" y="106"/>
                    </a:cubicBezTo>
                    <a:cubicBezTo>
                      <a:pt x="91" y="106"/>
                      <a:pt x="91" y="106"/>
                      <a:pt x="91" y="106"/>
                    </a:cubicBezTo>
                    <a:cubicBezTo>
                      <a:pt x="96" y="106"/>
                      <a:pt x="100" y="104"/>
                      <a:pt x="103" y="100"/>
                    </a:cubicBezTo>
                    <a:cubicBezTo>
                      <a:pt x="67" y="68"/>
                      <a:pt x="67" y="68"/>
                      <a:pt x="67" y="68"/>
                    </a:cubicBezTo>
                    <a:lnTo>
                      <a:pt x="104" y="35"/>
                    </a:lnTo>
                    <a:close/>
                    <a:moveTo>
                      <a:pt x="19" y="94"/>
                    </a:moveTo>
                    <a:cubicBezTo>
                      <a:pt x="19" y="95"/>
                      <a:pt x="18" y="96"/>
                      <a:pt x="17" y="96"/>
                    </a:cubicBezTo>
                    <a:cubicBezTo>
                      <a:pt x="10" y="96"/>
                      <a:pt x="10" y="96"/>
                      <a:pt x="10" y="96"/>
                    </a:cubicBezTo>
                    <a:cubicBezTo>
                      <a:pt x="9" y="96"/>
                      <a:pt x="8" y="95"/>
                      <a:pt x="8" y="94"/>
                    </a:cubicBezTo>
                    <a:cubicBezTo>
                      <a:pt x="8" y="87"/>
                      <a:pt x="8" y="87"/>
                      <a:pt x="8" y="87"/>
                    </a:cubicBezTo>
                    <a:cubicBezTo>
                      <a:pt x="8" y="86"/>
                      <a:pt x="9" y="85"/>
                      <a:pt x="10" y="85"/>
                    </a:cubicBezTo>
                    <a:cubicBezTo>
                      <a:pt x="17" y="85"/>
                      <a:pt x="17" y="85"/>
                      <a:pt x="17" y="85"/>
                    </a:cubicBezTo>
                    <a:cubicBezTo>
                      <a:pt x="18" y="85"/>
                      <a:pt x="19" y="86"/>
                      <a:pt x="19" y="87"/>
                    </a:cubicBezTo>
                    <a:lnTo>
                      <a:pt x="19" y="94"/>
                    </a:lnTo>
                    <a:close/>
                    <a:moveTo>
                      <a:pt x="29" y="38"/>
                    </a:moveTo>
                    <a:cubicBezTo>
                      <a:pt x="25" y="38"/>
                      <a:pt x="21" y="35"/>
                      <a:pt x="21" y="30"/>
                    </a:cubicBezTo>
                    <a:cubicBezTo>
                      <a:pt x="21" y="4"/>
                      <a:pt x="21" y="4"/>
                      <a:pt x="21" y="4"/>
                    </a:cubicBezTo>
                    <a:cubicBezTo>
                      <a:pt x="82" y="4"/>
                      <a:pt x="82" y="4"/>
                      <a:pt x="82" y="4"/>
                    </a:cubicBezTo>
                    <a:cubicBezTo>
                      <a:pt x="82" y="30"/>
                      <a:pt x="82" y="30"/>
                      <a:pt x="82" y="30"/>
                    </a:cubicBezTo>
                    <a:cubicBezTo>
                      <a:pt x="82" y="35"/>
                      <a:pt x="78" y="38"/>
                      <a:pt x="74" y="38"/>
                    </a:cubicBezTo>
                    <a:lnTo>
                      <a:pt x="29"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8">
                <a:extLst>
                  <a:ext uri="{FF2B5EF4-FFF2-40B4-BE49-F238E27FC236}">
                    <a16:creationId xmlns:a16="http://schemas.microsoft.com/office/drawing/2014/main" id="{81D8317C-7540-4D61-B3A7-711FEFF0F81C}"/>
                  </a:ext>
                </a:extLst>
              </p:cNvPr>
              <p:cNvSpPr>
                <a:spLocks/>
              </p:cNvSpPr>
              <p:nvPr/>
            </p:nvSpPr>
            <p:spPr bwMode="auto">
              <a:xfrm>
                <a:off x="-2517775" y="301626"/>
                <a:ext cx="195263" cy="241300"/>
              </a:xfrm>
              <a:custGeom>
                <a:avLst/>
                <a:gdLst>
                  <a:gd name="T0" fmla="*/ 27 w 52"/>
                  <a:gd name="T1" fmla="*/ 14 h 64"/>
                  <a:gd name="T2" fmla="*/ 27 w 52"/>
                  <a:gd name="T3" fmla="*/ 0 h 64"/>
                  <a:gd name="T4" fmla="*/ 0 w 52"/>
                  <a:gd name="T5" fmla="*/ 24 h 64"/>
                  <a:gd name="T6" fmla="*/ 27 w 52"/>
                  <a:gd name="T7" fmla="*/ 48 h 64"/>
                  <a:gd name="T8" fmla="*/ 27 w 52"/>
                  <a:gd name="T9" fmla="*/ 34 h 64"/>
                  <a:gd name="T10" fmla="*/ 42 w 52"/>
                  <a:gd name="T11" fmla="*/ 50 h 64"/>
                  <a:gd name="T12" fmla="*/ 33 w 52"/>
                  <a:gd name="T13" fmla="*/ 64 h 64"/>
                  <a:gd name="T14" fmla="*/ 52 w 52"/>
                  <a:gd name="T15" fmla="*/ 39 h 64"/>
                  <a:gd name="T16" fmla="*/ 27 w 52"/>
                  <a:gd name="T17"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4">
                    <a:moveTo>
                      <a:pt x="27" y="14"/>
                    </a:moveTo>
                    <a:cubicBezTo>
                      <a:pt x="27" y="0"/>
                      <a:pt x="27" y="0"/>
                      <a:pt x="27" y="0"/>
                    </a:cubicBezTo>
                    <a:cubicBezTo>
                      <a:pt x="0" y="24"/>
                      <a:pt x="0" y="24"/>
                      <a:pt x="0" y="24"/>
                    </a:cubicBezTo>
                    <a:cubicBezTo>
                      <a:pt x="27" y="48"/>
                      <a:pt x="27" y="48"/>
                      <a:pt x="27" y="48"/>
                    </a:cubicBezTo>
                    <a:cubicBezTo>
                      <a:pt x="27" y="34"/>
                      <a:pt x="27" y="34"/>
                      <a:pt x="27" y="34"/>
                    </a:cubicBezTo>
                    <a:cubicBezTo>
                      <a:pt x="35" y="35"/>
                      <a:pt x="42" y="42"/>
                      <a:pt x="42" y="50"/>
                    </a:cubicBezTo>
                    <a:cubicBezTo>
                      <a:pt x="42" y="56"/>
                      <a:pt x="38" y="61"/>
                      <a:pt x="33" y="64"/>
                    </a:cubicBezTo>
                    <a:cubicBezTo>
                      <a:pt x="44" y="61"/>
                      <a:pt x="52" y="51"/>
                      <a:pt x="52" y="39"/>
                    </a:cubicBezTo>
                    <a:cubicBezTo>
                      <a:pt x="52" y="26"/>
                      <a:pt x="41" y="15"/>
                      <a:pt x="27"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id="{F2B71479-4444-441D-871A-3AD29A7351E7}"/>
                </a:ext>
              </a:extLst>
            </p:cNvPr>
            <p:cNvSpPr txBox="1"/>
            <p:nvPr/>
          </p:nvSpPr>
          <p:spPr>
            <a:xfrm>
              <a:off x="1263156" y="4511076"/>
              <a:ext cx="1713746" cy="1250855"/>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a:t>
              </a:r>
            </a:p>
          </p:txBody>
        </p:sp>
      </p:grpSp>
      <p:grpSp>
        <p:nvGrpSpPr>
          <p:cNvPr id="5" name="组合 4">
            <a:extLst>
              <a:ext uri="{FF2B5EF4-FFF2-40B4-BE49-F238E27FC236}">
                <a16:creationId xmlns:a16="http://schemas.microsoft.com/office/drawing/2014/main" id="{59E939F1-28BB-4536-B29D-05A1A6E15CAA}"/>
              </a:ext>
            </a:extLst>
          </p:cNvPr>
          <p:cNvGrpSpPr/>
          <p:nvPr/>
        </p:nvGrpSpPr>
        <p:grpSpPr>
          <a:xfrm>
            <a:off x="3505519" y="3684222"/>
            <a:ext cx="2201708" cy="2454315"/>
            <a:chOff x="3505519" y="3684222"/>
            <a:chExt cx="2201708" cy="2454315"/>
          </a:xfrm>
        </p:grpSpPr>
        <p:sp>
          <p:nvSpPr>
            <p:cNvPr id="8" name="矩形: 圆角 7">
              <a:extLst>
                <a:ext uri="{FF2B5EF4-FFF2-40B4-BE49-F238E27FC236}">
                  <a16:creationId xmlns:a16="http://schemas.microsoft.com/office/drawing/2014/main" id="{67A5F934-D902-4592-8E5D-6B1A19F021EF}"/>
                </a:ext>
              </a:extLst>
            </p:cNvPr>
            <p:cNvSpPr/>
            <p:nvPr/>
          </p:nvSpPr>
          <p:spPr>
            <a:xfrm>
              <a:off x="3505519" y="3684222"/>
              <a:ext cx="2201708" cy="2454315"/>
            </a:xfrm>
            <a:prstGeom prst="roundRect">
              <a:avLst>
                <a:gd name="adj" fmla="val 14465"/>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9" name="椭圆 18">
              <a:extLst>
                <a:ext uri="{FF2B5EF4-FFF2-40B4-BE49-F238E27FC236}">
                  <a16:creationId xmlns:a16="http://schemas.microsoft.com/office/drawing/2014/main" id="{19DE0630-94E1-40B5-9980-62771E227E9C}"/>
                </a:ext>
              </a:extLst>
            </p:cNvPr>
            <p:cNvSpPr/>
            <p:nvPr>
              <p:custDataLst>
                <p:tags r:id="rId1"/>
              </p:custDataLst>
            </p:nvPr>
          </p:nvSpPr>
          <p:spPr>
            <a:xfrm>
              <a:off x="3700878" y="3887739"/>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grpSp>
          <p:nvGrpSpPr>
            <p:cNvPr id="24" name="组合 23">
              <a:extLst>
                <a:ext uri="{FF2B5EF4-FFF2-40B4-BE49-F238E27FC236}">
                  <a16:creationId xmlns:a16="http://schemas.microsoft.com/office/drawing/2014/main" id="{67A5DFD6-816E-4E0E-89DF-09EAC6C6128D}"/>
                </a:ext>
              </a:extLst>
            </p:cNvPr>
            <p:cNvGrpSpPr/>
            <p:nvPr/>
          </p:nvGrpSpPr>
          <p:grpSpPr>
            <a:xfrm>
              <a:off x="3825570" y="4007969"/>
              <a:ext cx="303753" cy="322231"/>
              <a:chOff x="-935038" y="95251"/>
              <a:chExt cx="417513" cy="442913"/>
            </a:xfrm>
            <a:solidFill>
              <a:schemeClr val="bg1"/>
            </a:solidFill>
          </p:grpSpPr>
          <p:sp>
            <p:nvSpPr>
              <p:cNvPr id="25" name="Freeform 32">
                <a:extLst>
                  <a:ext uri="{FF2B5EF4-FFF2-40B4-BE49-F238E27FC236}">
                    <a16:creationId xmlns:a16="http://schemas.microsoft.com/office/drawing/2014/main" id="{00B8A955-3074-4E01-BB4D-6BD414084F35}"/>
                  </a:ext>
                </a:extLst>
              </p:cNvPr>
              <p:cNvSpPr>
                <a:spLocks/>
              </p:cNvSpPr>
              <p:nvPr/>
            </p:nvSpPr>
            <p:spPr bwMode="auto">
              <a:xfrm>
                <a:off x="-781050" y="95251"/>
                <a:ext cx="263525" cy="323850"/>
              </a:xfrm>
              <a:custGeom>
                <a:avLst/>
                <a:gdLst>
                  <a:gd name="T0" fmla="*/ 37 w 70"/>
                  <a:gd name="T1" fmla="*/ 19 h 86"/>
                  <a:gd name="T2" fmla="*/ 37 w 70"/>
                  <a:gd name="T3" fmla="*/ 0 h 86"/>
                  <a:gd name="T4" fmla="*/ 0 w 70"/>
                  <a:gd name="T5" fmla="*/ 32 h 86"/>
                  <a:gd name="T6" fmla="*/ 37 w 70"/>
                  <a:gd name="T7" fmla="*/ 64 h 86"/>
                  <a:gd name="T8" fmla="*/ 37 w 70"/>
                  <a:gd name="T9" fmla="*/ 45 h 86"/>
                  <a:gd name="T10" fmla="*/ 56 w 70"/>
                  <a:gd name="T11" fmla="*/ 67 h 86"/>
                  <a:gd name="T12" fmla="*/ 45 w 70"/>
                  <a:gd name="T13" fmla="*/ 86 h 86"/>
                  <a:gd name="T14" fmla="*/ 70 w 70"/>
                  <a:gd name="T15" fmla="*/ 53 h 86"/>
                  <a:gd name="T16" fmla="*/ 37 w 70"/>
                  <a:gd name="T17" fmla="*/ 1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6">
                    <a:moveTo>
                      <a:pt x="37" y="19"/>
                    </a:moveTo>
                    <a:cubicBezTo>
                      <a:pt x="37" y="0"/>
                      <a:pt x="37" y="0"/>
                      <a:pt x="37" y="0"/>
                    </a:cubicBezTo>
                    <a:cubicBezTo>
                      <a:pt x="0" y="32"/>
                      <a:pt x="0" y="32"/>
                      <a:pt x="0" y="32"/>
                    </a:cubicBezTo>
                    <a:cubicBezTo>
                      <a:pt x="37" y="64"/>
                      <a:pt x="37" y="64"/>
                      <a:pt x="37" y="64"/>
                    </a:cubicBezTo>
                    <a:cubicBezTo>
                      <a:pt x="37" y="45"/>
                      <a:pt x="37" y="45"/>
                      <a:pt x="37" y="45"/>
                    </a:cubicBezTo>
                    <a:cubicBezTo>
                      <a:pt x="48" y="46"/>
                      <a:pt x="56" y="56"/>
                      <a:pt x="56" y="67"/>
                    </a:cubicBezTo>
                    <a:cubicBezTo>
                      <a:pt x="56" y="75"/>
                      <a:pt x="51" y="82"/>
                      <a:pt x="45" y="86"/>
                    </a:cubicBezTo>
                    <a:cubicBezTo>
                      <a:pt x="59" y="82"/>
                      <a:pt x="70" y="68"/>
                      <a:pt x="70" y="53"/>
                    </a:cubicBezTo>
                    <a:cubicBezTo>
                      <a:pt x="70" y="34"/>
                      <a:pt x="55" y="19"/>
                      <a:pt x="37"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33">
                <a:extLst>
                  <a:ext uri="{FF2B5EF4-FFF2-40B4-BE49-F238E27FC236}">
                    <a16:creationId xmlns:a16="http://schemas.microsoft.com/office/drawing/2014/main" id="{1C75F08A-9195-4042-B8B6-0E75AC6A1E03}"/>
                  </a:ext>
                </a:extLst>
              </p:cNvPr>
              <p:cNvSpPr>
                <a:spLocks/>
              </p:cNvSpPr>
              <p:nvPr/>
            </p:nvSpPr>
            <p:spPr bwMode="auto">
              <a:xfrm>
                <a:off x="-935038" y="215901"/>
                <a:ext cx="263525" cy="322263"/>
              </a:xfrm>
              <a:custGeom>
                <a:avLst/>
                <a:gdLst>
                  <a:gd name="T0" fmla="*/ 33 w 70"/>
                  <a:gd name="T1" fmla="*/ 67 h 86"/>
                  <a:gd name="T2" fmla="*/ 33 w 70"/>
                  <a:gd name="T3" fmla="*/ 86 h 86"/>
                  <a:gd name="T4" fmla="*/ 70 w 70"/>
                  <a:gd name="T5" fmla="*/ 54 h 86"/>
                  <a:gd name="T6" fmla="*/ 33 w 70"/>
                  <a:gd name="T7" fmla="*/ 21 h 86"/>
                  <a:gd name="T8" fmla="*/ 33 w 70"/>
                  <a:gd name="T9" fmla="*/ 41 h 86"/>
                  <a:gd name="T10" fmla="*/ 14 w 70"/>
                  <a:gd name="T11" fmla="*/ 19 h 86"/>
                  <a:gd name="T12" fmla="*/ 25 w 70"/>
                  <a:gd name="T13" fmla="*/ 0 h 86"/>
                  <a:gd name="T14" fmla="*/ 0 w 70"/>
                  <a:gd name="T15" fmla="*/ 33 h 86"/>
                  <a:gd name="T16" fmla="*/ 33 w 70"/>
                  <a:gd name="T1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6">
                    <a:moveTo>
                      <a:pt x="33" y="67"/>
                    </a:moveTo>
                    <a:cubicBezTo>
                      <a:pt x="33" y="86"/>
                      <a:pt x="33" y="86"/>
                      <a:pt x="33" y="86"/>
                    </a:cubicBezTo>
                    <a:cubicBezTo>
                      <a:pt x="70" y="54"/>
                      <a:pt x="70" y="54"/>
                      <a:pt x="70" y="54"/>
                    </a:cubicBezTo>
                    <a:cubicBezTo>
                      <a:pt x="33" y="21"/>
                      <a:pt x="33" y="21"/>
                      <a:pt x="33" y="21"/>
                    </a:cubicBezTo>
                    <a:cubicBezTo>
                      <a:pt x="33" y="41"/>
                      <a:pt x="33" y="41"/>
                      <a:pt x="33" y="41"/>
                    </a:cubicBezTo>
                    <a:cubicBezTo>
                      <a:pt x="22" y="39"/>
                      <a:pt x="14" y="30"/>
                      <a:pt x="14" y="19"/>
                    </a:cubicBezTo>
                    <a:cubicBezTo>
                      <a:pt x="14" y="11"/>
                      <a:pt x="18" y="4"/>
                      <a:pt x="25" y="0"/>
                    </a:cubicBezTo>
                    <a:cubicBezTo>
                      <a:pt x="11" y="4"/>
                      <a:pt x="0" y="17"/>
                      <a:pt x="0" y="33"/>
                    </a:cubicBezTo>
                    <a:cubicBezTo>
                      <a:pt x="0" y="51"/>
                      <a:pt x="15" y="66"/>
                      <a:pt x="33" y="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8" name="文本框 27">
              <a:extLst>
                <a:ext uri="{FF2B5EF4-FFF2-40B4-BE49-F238E27FC236}">
                  <a16:creationId xmlns:a16="http://schemas.microsoft.com/office/drawing/2014/main" id="{404609BA-6583-4DC5-8091-D85E10E99977}"/>
                </a:ext>
              </a:extLst>
            </p:cNvPr>
            <p:cNvSpPr txBox="1"/>
            <p:nvPr/>
          </p:nvSpPr>
          <p:spPr>
            <a:xfrm>
              <a:off x="3727812" y="4511076"/>
              <a:ext cx="1713746" cy="1250855"/>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a:t>
              </a:r>
            </a:p>
          </p:txBody>
        </p:sp>
      </p:grpSp>
    </p:spTree>
    <p:extLst>
      <p:ext uri="{BB962C8B-B14F-4D97-AF65-F5344CB8AC3E}">
        <p14:creationId xmlns:p14="http://schemas.microsoft.com/office/powerpoint/2010/main" val="2843501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形状 39">
            <a:extLst>
              <a:ext uri="{FF2B5EF4-FFF2-40B4-BE49-F238E27FC236}">
                <a16:creationId xmlns:a16="http://schemas.microsoft.com/office/drawing/2014/main" id="{773DA95A-EFBC-447F-8262-FE9E96836226}"/>
              </a:ext>
            </a:extLst>
          </p:cNvPr>
          <p:cNvSpPr/>
          <p:nvPr/>
        </p:nvSpPr>
        <p:spPr>
          <a:xfrm>
            <a:off x="0" y="5233788"/>
            <a:ext cx="12192000" cy="1624213"/>
          </a:xfrm>
          <a:custGeom>
            <a:avLst/>
            <a:gdLst>
              <a:gd name="connsiteX0" fmla="*/ 0 w 12192000"/>
              <a:gd name="connsiteY0" fmla="*/ 0 h 1624213"/>
              <a:gd name="connsiteX1" fmla="*/ 10702350 w 12192000"/>
              <a:gd name="connsiteY1" fmla="*/ 0 h 1624213"/>
              <a:gd name="connsiteX2" fmla="*/ 12192000 w 12192000"/>
              <a:gd name="connsiteY2" fmla="*/ 1489651 h 1624213"/>
              <a:gd name="connsiteX3" fmla="*/ 12192000 w 12192000"/>
              <a:gd name="connsiteY3" fmla="*/ 1624213 h 1624213"/>
              <a:gd name="connsiteX4" fmla="*/ 0 w 12192000"/>
              <a:gd name="connsiteY4" fmla="*/ 1624213 h 1624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624213">
                <a:moveTo>
                  <a:pt x="0" y="0"/>
                </a:moveTo>
                <a:lnTo>
                  <a:pt x="10702350" y="0"/>
                </a:lnTo>
                <a:cubicBezTo>
                  <a:pt x="11525061" y="0"/>
                  <a:pt x="12192000" y="666940"/>
                  <a:pt x="12192000" y="1489651"/>
                </a:cubicBezTo>
                <a:lnTo>
                  <a:pt x="12192000" y="1624213"/>
                </a:lnTo>
                <a:lnTo>
                  <a:pt x="0" y="1624213"/>
                </a:lnTo>
                <a:close/>
              </a:path>
            </a:pathLst>
          </a:custGeom>
          <a:gradFill flip="none" rotWithShape="1">
            <a:gsLst>
              <a:gs pos="700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A265FF03-6885-4BD7-A244-B7C7027735CC}"/>
              </a:ext>
            </a:extLst>
          </p:cNvPr>
          <p:cNvSpPr>
            <a:spLocks noGrp="1"/>
          </p:cNvSpPr>
          <p:nvPr>
            <p:ph type="body" sz="quarter" idx="13"/>
          </p:nvPr>
        </p:nvSpPr>
        <p:spPr/>
        <p:txBody>
          <a:bodyPr/>
          <a:lstStyle/>
          <a:p>
            <a:r>
              <a:rPr lang="zh-CN" altLang="en-US" dirty="0"/>
              <a:t>关于企业</a:t>
            </a:r>
          </a:p>
        </p:txBody>
      </p:sp>
      <p:grpSp>
        <p:nvGrpSpPr>
          <p:cNvPr id="3" name="组合 2">
            <a:extLst>
              <a:ext uri="{FF2B5EF4-FFF2-40B4-BE49-F238E27FC236}">
                <a16:creationId xmlns:a16="http://schemas.microsoft.com/office/drawing/2014/main" id="{7BEC54AE-0BEA-4B34-9389-0BAC1655225D}"/>
              </a:ext>
            </a:extLst>
          </p:cNvPr>
          <p:cNvGrpSpPr/>
          <p:nvPr/>
        </p:nvGrpSpPr>
        <p:grpSpPr>
          <a:xfrm>
            <a:off x="687841" y="1865696"/>
            <a:ext cx="5135154" cy="1724793"/>
            <a:chOff x="687841" y="1865696"/>
            <a:chExt cx="5135154" cy="1724793"/>
          </a:xfrm>
        </p:grpSpPr>
        <p:sp>
          <p:nvSpPr>
            <p:cNvPr id="4" name="矩形: 圆角 3">
              <a:extLst>
                <a:ext uri="{FF2B5EF4-FFF2-40B4-BE49-F238E27FC236}">
                  <a16:creationId xmlns:a16="http://schemas.microsoft.com/office/drawing/2014/main" id="{79C01E02-4D4D-4450-B90D-FB9880E8C4E1}"/>
                </a:ext>
              </a:extLst>
            </p:cNvPr>
            <p:cNvSpPr/>
            <p:nvPr/>
          </p:nvSpPr>
          <p:spPr>
            <a:xfrm>
              <a:off x="1019174" y="1865696"/>
              <a:ext cx="4803821" cy="1724793"/>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8" name="椭圆 7">
              <a:extLst>
                <a:ext uri="{FF2B5EF4-FFF2-40B4-BE49-F238E27FC236}">
                  <a16:creationId xmlns:a16="http://schemas.microsoft.com/office/drawing/2014/main" id="{3036B79F-108B-430F-81C1-65219B4A7BEF}"/>
                </a:ext>
              </a:extLst>
            </p:cNvPr>
            <p:cNvSpPr/>
            <p:nvPr>
              <p:custDataLst>
                <p:tags r:id="rId4"/>
              </p:custDataLst>
            </p:nvPr>
          </p:nvSpPr>
          <p:spPr>
            <a:xfrm>
              <a:off x="687841" y="2436379"/>
              <a:ext cx="661988" cy="66199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2" name="文本框 11">
              <a:extLst>
                <a:ext uri="{FF2B5EF4-FFF2-40B4-BE49-F238E27FC236}">
                  <a16:creationId xmlns:a16="http://schemas.microsoft.com/office/drawing/2014/main" id="{AC093ECA-C828-47E1-A325-8063FAFF4F1F}"/>
                </a:ext>
              </a:extLst>
            </p:cNvPr>
            <p:cNvSpPr txBox="1"/>
            <p:nvPr/>
          </p:nvSpPr>
          <p:spPr>
            <a:xfrm>
              <a:off x="1346373" y="2583906"/>
              <a:ext cx="4119666"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sp>
          <p:nvSpPr>
            <p:cNvPr id="13" name="文本框 12">
              <a:extLst>
                <a:ext uri="{FF2B5EF4-FFF2-40B4-BE49-F238E27FC236}">
                  <a16:creationId xmlns:a16="http://schemas.microsoft.com/office/drawing/2014/main" id="{C58F492A-46DF-4411-96E1-1387E94436AA}"/>
                </a:ext>
              </a:extLst>
            </p:cNvPr>
            <p:cNvSpPr txBox="1"/>
            <p:nvPr/>
          </p:nvSpPr>
          <p:spPr>
            <a:xfrm>
              <a:off x="1349829" y="2047358"/>
              <a:ext cx="2185214" cy="492443"/>
            </a:xfrm>
            <a:prstGeom prst="rect">
              <a:avLst/>
            </a:prstGeom>
            <a:noFill/>
          </p:spPr>
          <p:txBody>
            <a:bodyPr wrap="none" rtlCol="0">
              <a:spAutoFit/>
            </a:bodyPr>
            <a:lstStyle/>
            <a:p>
              <a:r>
                <a:rPr lang="zh-CN" altLang="en-US" sz="2600" b="1" dirty="0">
                  <a:gradFill>
                    <a:gsLst>
                      <a:gs pos="0">
                        <a:schemeClr val="accent1"/>
                      </a:gs>
                      <a:gs pos="86000">
                        <a:schemeClr val="accent2"/>
                      </a:gs>
                    </a:gsLst>
                    <a:lin ang="18900000" scaled="1"/>
                  </a:gradFill>
                  <a:latin typeface="+mj-ea"/>
                  <a:ea typeface="+mj-ea"/>
                </a:rPr>
                <a:t>点击输入标题</a:t>
              </a:r>
            </a:p>
          </p:txBody>
        </p:sp>
        <p:grpSp>
          <p:nvGrpSpPr>
            <p:cNvPr id="21" name="组合 20">
              <a:extLst>
                <a:ext uri="{FF2B5EF4-FFF2-40B4-BE49-F238E27FC236}">
                  <a16:creationId xmlns:a16="http://schemas.microsoft.com/office/drawing/2014/main" id="{3CB22E58-BD66-46BC-81C5-075CA4CF1DDE}"/>
                </a:ext>
              </a:extLst>
            </p:cNvPr>
            <p:cNvGrpSpPr/>
            <p:nvPr/>
          </p:nvGrpSpPr>
          <p:grpSpPr>
            <a:xfrm>
              <a:off x="794772" y="2572039"/>
              <a:ext cx="444669" cy="337292"/>
              <a:chOff x="11787188" y="1808163"/>
              <a:chExt cx="558800" cy="423863"/>
            </a:xfrm>
            <a:solidFill>
              <a:srgbClr val="FFFFFF"/>
            </a:solidFill>
          </p:grpSpPr>
          <p:sp>
            <p:nvSpPr>
              <p:cNvPr id="22" name="Freeform 410">
                <a:extLst>
                  <a:ext uri="{FF2B5EF4-FFF2-40B4-BE49-F238E27FC236}">
                    <a16:creationId xmlns:a16="http://schemas.microsoft.com/office/drawing/2014/main" id="{3862C4F8-F08E-4ADE-B878-FAEF5D67516D}"/>
                  </a:ext>
                </a:extLst>
              </p:cNvPr>
              <p:cNvSpPr>
                <a:spLocks noEditPoints="1"/>
              </p:cNvSpPr>
              <p:nvPr/>
            </p:nvSpPr>
            <p:spPr bwMode="auto">
              <a:xfrm>
                <a:off x="12153900" y="1879601"/>
                <a:ext cx="120650" cy="280988"/>
              </a:xfrm>
              <a:custGeom>
                <a:avLst/>
                <a:gdLst>
                  <a:gd name="T0" fmla="*/ 24 w 32"/>
                  <a:gd name="T1" fmla="*/ 0 h 75"/>
                  <a:gd name="T2" fmla="*/ 8 w 32"/>
                  <a:gd name="T3" fmla="*/ 0 h 75"/>
                  <a:gd name="T4" fmla="*/ 0 w 32"/>
                  <a:gd name="T5" fmla="*/ 8 h 75"/>
                  <a:gd name="T6" fmla="*/ 0 w 32"/>
                  <a:gd name="T7" fmla="*/ 67 h 75"/>
                  <a:gd name="T8" fmla="*/ 8 w 32"/>
                  <a:gd name="T9" fmla="*/ 75 h 75"/>
                  <a:gd name="T10" fmla="*/ 24 w 32"/>
                  <a:gd name="T11" fmla="*/ 75 h 75"/>
                  <a:gd name="T12" fmla="*/ 32 w 32"/>
                  <a:gd name="T13" fmla="*/ 67 h 75"/>
                  <a:gd name="T14" fmla="*/ 32 w 32"/>
                  <a:gd name="T15" fmla="*/ 8 h 75"/>
                  <a:gd name="T16" fmla="*/ 24 w 32"/>
                  <a:gd name="T17" fmla="*/ 0 h 75"/>
                  <a:gd name="T18" fmla="*/ 13 w 32"/>
                  <a:gd name="T19" fmla="*/ 25 h 75"/>
                  <a:gd name="T20" fmla="*/ 10 w 32"/>
                  <a:gd name="T21" fmla="*/ 28 h 75"/>
                  <a:gd name="T22" fmla="*/ 7 w 32"/>
                  <a:gd name="T23" fmla="*/ 25 h 75"/>
                  <a:gd name="T24" fmla="*/ 7 w 32"/>
                  <a:gd name="T25" fmla="*/ 9 h 75"/>
                  <a:gd name="T26" fmla="*/ 10 w 32"/>
                  <a:gd name="T27" fmla="*/ 7 h 75"/>
                  <a:gd name="T28" fmla="*/ 13 w 32"/>
                  <a:gd name="T29" fmla="*/ 9 h 75"/>
                  <a:gd name="T30" fmla="*/ 13 w 32"/>
                  <a:gd name="T31" fmla="*/ 2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75">
                    <a:moveTo>
                      <a:pt x="24" y="0"/>
                    </a:moveTo>
                    <a:cubicBezTo>
                      <a:pt x="8" y="0"/>
                      <a:pt x="8" y="0"/>
                      <a:pt x="8" y="0"/>
                    </a:cubicBezTo>
                    <a:cubicBezTo>
                      <a:pt x="3" y="0"/>
                      <a:pt x="0" y="4"/>
                      <a:pt x="0" y="8"/>
                    </a:cubicBezTo>
                    <a:cubicBezTo>
                      <a:pt x="0" y="67"/>
                      <a:pt x="0" y="67"/>
                      <a:pt x="0" y="67"/>
                    </a:cubicBezTo>
                    <a:cubicBezTo>
                      <a:pt x="0" y="71"/>
                      <a:pt x="3" y="75"/>
                      <a:pt x="8" y="75"/>
                    </a:cubicBezTo>
                    <a:cubicBezTo>
                      <a:pt x="24" y="75"/>
                      <a:pt x="24" y="75"/>
                      <a:pt x="24" y="75"/>
                    </a:cubicBezTo>
                    <a:cubicBezTo>
                      <a:pt x="28" y="75"/>
                      <a:pt x="32" y="71"/>
                      <a:pt x="32" y="67"/>
                    </a:cubicBezTo>
                    <a:cubicBezTo>
                      <a:pt x="32" y="8"/>
                      <a:pt x="32" y="8"/>
                      <a:pt x="32" y="8"/>
                    </a:cubicBezTo>
                    <a:cubicBezTo>
                      <a:pt x="32" y="4"/>
                      <a:pt x="28" y="0"/>
                      <a:pt x="24" y="0"/>
                    </a:cubicBezTo>
                    <a:close/>
                    <a:moveTo>
                      <a:pt x="13" y="25"/>
                    </a:moveTo>
                    <a:cubicBezTo>
                      <a:pt x="13" y="27"/>
                      <a:pt x="11" y="28"/>
                      <a:pt x="10" y="28"/>
                    </a:cubicBezTo>
                    <a:cubicBezTo>
                      <a:pt x="8" y="28"/>
                      <a:pt x="7" y="27"/>
                      <a:pt x="7" y="25"/>
                    </a:cubicBezTo>
                    <a:cubicBezTo>
                      <a:pt x="7" y="9"/>
                      <a:pt x="7" y="9"/>
                      <a:pt x="7" y="9"/>
                    </a:cubicBezTo>
                    <a:cubicBezTo>
                      <a:pt x="7" y="8"/>
                      <a:pt x="8" y="7"/>
                      <a:pt x="10" y="7"/>
                    </a:cubicBezTo>
                    <a:cubicBezTo>
                      <a:pt x="11" y="7"/>
                      <a:pt x="13" y="8"/>
                      <a:pt x="13" y="9"/>
                    </a:cubicBezTo>
                    <a:lnTo>
                      <a:pt x="13"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411">
                <a:extLst>
                  <a:ext uri="{FF2B5EF4-FFF2-40B4-BE49-F238E27FC236}">
                    <a16:creationId xmlns:a16="http://schemas.microsoft.com/office/drawing/2014/main" id="{D55364CC-AA03-4EFD-8CA9-4F271DFEDF8A}"/>
                  </a:ext>
                </a:extLst>
              </p:cNvPr>
              <p:cNvSpPr>
                <a:spLocks/>
              </p:cNvSpPr>
              <p:nvPr/>
            </p:nvSpPr>
            <p:spPr bwMode="auto">
              <a:xfrm>
                <a:off x="11787188" y="2209801"/>
                <a:ext cx="558800" cy="22225"/>
              </a:xfrm>
              <a:custGeom>
                <a:avLst/>
                <a:gdLst>
                  <a:gd name="T0" fmla="*/ 3 w 149"/>
                  <a:gd name="T1" fmla="*/ 6 h 6"/>
                  <a:gd name="T2" fmla="*/ 0 w 149"/>
                  <a:gd name="T3" fmla="*/ 3 h 6"/>
                  <a:gd name="T4" fmla="*/ 0 w 149"/>
                  <a:gd name="T5" fmla="*/ 3 h 6"/>
                  <a:gd name="T6" fmla="*/ 3 w 149"/>
                  <a:gd name="T7" fmla="*/ 0 h 6"/>
                  <a:gd name="T8" fmla="*/ 3 w 149"/>
                  <a:gd name="T9" fmla="*/ 0 h 6"/>
                  <a:gd name="T10" fmla="*/ 146 w 149"/>
                  <a:gd name="T11" fmla="*/ 0 h 6"/>
                  <a:gd name="T12" fmla="*/ 149 w 149"/>
                  <a:gd name="T13" fmla="*/ 3 h 6"/>
                  <a:gd name="T14" fmla="*/ 149 w 149"/>
                  <a:gd name="T15" fmla="*/ 3 h 6"/>
                  <a:gd name="T16" fmla="*/ 146 w 149"/>
                  <a:gd name="T17" fmla="*/ 6 h 6"/>
                  <a:gd name="T18" fmla="*/ 146 w 149"/>
                  <a:gd name="T19" fmla="*/ 6 h 6"/>
                  <a:gd name="T20" fmla="*/ 3 w 149"/>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6">
                    <a:moveTo>
                      <a:pt x="3" y="6"/>
                    </a:moveTo>
                    <a:cubicBezTo>
                      <a:pt x="1" y="6"/>
                      <a:pt x="0" y="4"/>
                      <a:pt x="0" y="3"/>
                    </a:cubicBezTo>
                    <a:cubicBezTo>
                      <a:pt x="0" y="3"/>
                      <a:pt x="0" y="3"/>
                      <a:pt x="0" y="3"/>
                    </a:cubicBezTo>
                    <a:cubicBezTo>
                      <a:pt x="0" y="1"/>
                      <a:pt x="1" y="0"/>
                      <a:pt x="3" y="0"/>
                    </a:cubicBezTo>
                    <a:cubicBezTo>
                      <a:pt x="3" y="0"/>
                      <a:pt x="3" y="0"/>
                      <a:pt x="3" y="0"/>
                    </a:cubicBezTo>
                    <a:cubicBezTo>
                      <a:pt x="146" y="0"/>
                      <a:pt x="146" y="0"/>
                      <a:pt x="146" y="0"/>
                    </a:cubicBezTo>
                    <a:cubicBezTo>
                      <a:pt x="147" y="0"/>
                      <a:pt x="149" y="1"/>
                      <a:pt x="149" y="3"/>
                    </a:cubicBezTo>
                    <a:cubicBezTo>
                      <a:pt x="149" y="3"/>
                      <a:pt x="149" y="3"/>
                      <a:pt x="149" y="3"/>
                    </a:cubicBezTo>
                    <a:cubicBezTo>
                      <a:pt x="149" y="4"/>
                      <a:pt x="147" y="6"/>
                      <a:pt x="146" y="6"/>
                    </a:cubicBezTo>
                    <a:cubicBezTo>
                      <a:pt x="146" y="6"/>
                      <a:pt x="146" y="6"/>
                      <a:pt x="146" y="6"/>
                    </a:cubicBezTo>
                    <a:cubicBezTo>
                      <a:pt x="3" y="6"/>
                      <a:pt x="3"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412">
                <a:extLst>
                  <a:ext uri="{FF2B5EF4-FFF2-40B4-BE49-F238E27FC236}">
                    <a16:creationId xmlns:a16="http://schemas.microsoft.com/office/drawing/2014/main" id="{4B2AE3A2-9F96-4BF2-974A-3B69801E01E1}"/>
                  </a:ext>
                </a:extLst>
              </p:cNvPr>
              <p:cNvSpPr>
                <a:spLocks noEditPoints="1"/>
              </p:cNvSpPr>
              <p:nvPr/>
            </p:nvSpPr>
            <p:spPr bwMode="auto">
              <a:xfrm>
                <a:off x="11842750" y="1808163"/>
                <a:ext cx="277813" cy="360363"/>
              </a:xfrm>
              <a:custGeom>
                <a:avLst/>
                <a:gdLst>
                  <a:gd name="T0" fmla="*/ 33 w 74"/>
                  <a:gd name="T1" fmla="*/ 52 h 96"/>
                  <a:gd name="T2" fmla="*/ 33 w 74"/>
                  <a:gd name="T3" fmla="*/ 89 h 96"/>
                  <a:gd name="T4" fmla="*/ 25 w 74"/>
                  <a:gd name="T5" fmla="*/ 96 h 96"/>
                  <a:gd name="T6" fmla="*/ 8 w 74"/>
                  <a:gd name="T7" fmla="*/ 96 h 96"/>
                  <a:gd name="T8" fmla="*/ 0 w 74"/>
                  <a:gd name="T9" fmla="*/ 89 h 96"/>
                  <a:gd name="T10" fmla="*/ 0 w 74"/>
                  <a:gd name="T11" fmla="*/ 52 h 96"/>
                  <a:gd name="T12" fmla="*/ 8 w 74"/>
                  <a:gd name="T13" fmla="*/ 45 h 96"/>
                  <a:gd name="T14" fmla="*/ 25 w 74"/>
                  <a:gd name="T15" fmla="*/ 45 h 96"/>
                  <a:gd name="T16" fmla="*/ 33 w 74"/>
                  <a:gd name="T17" fmla="*/ 52 h 96"/>
                  <a:gd name="T18" fmla="*/ 12 w 74"/>
                  <a:gd name="T19" fmla="*/ 54 h 96"/>
                  <a:gd name="T20" fmla="*/ 10 w 74"/>
                  <a:gd name="T21" fmla="*/ 52 h 96"/>
                  <a:gd name="T22" fmla="*/ 7 w 74"/>
                  <a:gd name="T23" fmla="*/ 54 h 96"/>
                  <a:gd name="T24" fmla="*/ 7 w 74"/>
                  <a:gd name="T25" fmla="*/ 70 h 96"/>
                  <a:gd name="T26" fmla="*/ 10 w 74"/>
                  <a:gd name="T27" fmla="*/ 73 h 96"/>
                  <a:gd name="T28" fmla="*/ 12 w 74"/>
                  <a:gd name="T29" fmla="*/ 70 h 96"/>
                  <a:gd name="T30" fmla="*/ 12 w 74"/>
                  <a:gd name="T31" fmla="*/ 54 h 96"/>
                  <a:gd name="T32" fmla="*/ 74 w 74"/>
                  <a:gd name="T33" fmla="*/ 8 h 96"/>
                  <a:gd name="T34" fmla="*/ 74 w 74"/>
                  <a:gd name="T35" fmla="*/ 89 h 96"/>
                  <a:gd name="T36" fmla="*/ 66 w 74"/>
                  <a:gd name="T37" fmla="*/ 96 h 96"/>
                  <a:gd name="T38" fmla="*/ 49 w 74"/>
                  <a:gd name="T39" fmla="*/ 96 h 96"/>
                  <a:gd name="T40" fmla="*/ 41 w 74"/>
                  <a:gd name="T41" fmla="*/ 89 h 96"/>
                  <a:gd name="T42" fmla="*/ 41 w 74"/>
                  <a:gd name="T43" fmla="*/ 8 h 96"/>
                  <a:gd name="T44" fmla="*/ 49 w 74"/>
                  <a:gd name="T45" fmla="*/ 0 h 96"/>
                  <a:gd name="T46" fmla="*/ 66 w 74"/>
                  <a:gd name="T47" fmla="*/ 0 h 96"/>
                  <a:gd name="T48" fmla="*/ 74 w 74"/>
                  <a:gd name="T49" fmla="*/ 8 h 96"/>
                  <a:gd name="T50" fmla="*/ 54 w 74"/>
                  <a:gd name="T51" fmla="*/ 10 h 96"/>
                  <a:gd name="T52" fmla="*/ 51 w 74"/>
                  <a:gd name="T53" fmla="*/ 8 h 96"/>
                  <a:gd name="T54" fmla="*/ 49 w 74"/>
                  <a:gd name="T55" fmla="*/ 10 h 96"/>
                  <a:gd name="T56" fmla="*/ 49 w 74"/>
                  <a:gd name="T57" fmla="*/ 30 h 96"/>
                  <a:gd name="T58" fmla="*/ 51 w 74"/>
                  <a:gd name="T59" fmla="*/ 32 h 96"/>
                  <a:gd name="T60" fmla="*/ 54 w 74"/>
                  <a:gd name="T61" fmla="*/ 30 h 96"/>
                  <a:gd name="T62" fmla="*/ 54 w 74"/>
                  <a:gd name="T63"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96">
                    <a:moveTo>
                      <a:pt x="33" y="52"/>
                    </a:moveTo>
                    <a:cubicBezTo>
                      <a:pt x="33" y="89"/>
                      <a:pt x="33" y="89"/>
                      <a:pt x="33" y="89"/>
                    </a:cubicBezTo>
                    <a:cubicBezTo>
                      <a:pt x="33" y="93"/>
                      <a:pt x="29" y="96"/>
                      <a:pt x="25" y="96"/>
                    </a:cubicBezTo>
                    <a:cubicBezTo>
                      <a:pt x="8" y="96"/>
                      <a:pt x="8" y="96"/>
                      <a:pt x="8" y="96"/>
                    </a:cubicBezTo>
                    <a:cubicBezTo>
                      <a:pt x="4" y="96"/>
                      <a:pt x="0" y="93"/>
                      <a:pt x="0" y="89"/>
                    </a:cubicBezTo>
                    <a:cubicBezTo>
                      <a:pt x="0" y="52"/>
                      <a:pt x="0" y="52"/>
                      <a:pt x="0" y="52"/>
                    </a:cubicBezTo>
                    <a:cubicBezTo>
                      <a:pt x="0" y="48"/>
                      <a:pt x="4" y="45"/>
                      <a:pt x="8" y="45"/>
                    </a:cubicBezTo>
                    <a:cubicBezTo>
                      <a:pt x="25" y="45"/>
                      <a:pt x="25" y="45"/>
                      <a:pt x="25" y="45"/>
                    </a:cubicBezTo>
                    <a:cubicBezTo>
                      <a:pt x="29" y="45"/>
                      <a:pt x="33" y="48"/>
                      <a:pt x="33" y="52"/>
                    </a:cubicBezTo>
                    <a:close/>
                    <a:moveTo>
                      <a:pt x="12" y="54"/>
                    </a:moveTo>
                    <a:cubicBezTo>
                      <a:pt x="12" y="53"/>
                      <a:pt x="11" y="52"/>
                      <a:pt x="10" y="52"/>
                    </a:cubicBezTo>
                    <a:cubicBezTo>
                      <a:pt x="8" y="52"/>
                      <a:pt x="7" y="53"/>
                      <a:pt x="7" y="54"/>
                    </a:cubicBezTo>
                    <a:cubicBezTo>
                      <a:pt x="7" y="70"/>
                      <a:pt x="7" y="70"/>
                      <a:pt x="7" y="70"/>
                    </a:cubicBezTo>
                    <a:cubicBezTo>
                      <a:pt x="7" y="72"/>
                      <a:pt x="8" y="73"/>
                      <a:pt x="10" y="73"/>
                    </a:cubicBezTo>
                    <a:cubicBezTo>
                      <a:pt x="11" y="73"/>
                      <a:pt x="12" y="72"/>
                      <a:pt x="12" y="70"/>
                    </a:cubicBezTo>
                    <a:lnTo>
                      <a:pt x="12" y="54"/>
                    </a:lnTo>
                    <a:close/>
                    <a:moveTo>
                      <a:pt x="74" y="8"/>
                    </a:moveTo>
                    <a:cubicBezTo>
                      <a:pt x="74" y="89"/>
                      <a:pt x="74" y="89"/>
                      <a:pt x="74" y="89"/>
                    </a:cubicBezTo>
                    <a:cubicBezTo>
                      <a:pt x="74" y="93"/>
                      <a:pt x="71" y="96"/>
                      <a:pt x="66" y="96"/>
                    </a:cubicBezTo>
                    <a:cubicBezTo>
                      <a:pt x="49" y="96"/>
                      <a:pt x="49" y="96"/>
                      <a:pt x="49" y="96"/>
                    </a:cubicBezTo>
                    <a:cubicBezTo>
                      <a:pt x="45" y="96"/>
                      <a:pt x="41" y="93"/>
                      <a:pt x="41" y="89"/>
                    </a:cubicBezTo>
                    <a:cubicBezTo>
                      <a:pt x="41" y="8"/>
                      <a:pt x="41" y="8"/>
                      <a:pt x="41" y="8"/>
                    </a:cubicBezTo>
                    <a:cubicBezTo>
                      <a:pt x="41" y="4"/>
                      <a:pt x="45" y="0"/>
                      <a:pt x="49" y="0"/>
                    </a:cubicBezTo>
                    <a:cubicBezTo>
                      <a:pt x="66" y="0"/>
                      <a:pt x="66" y="0"/>
                      <a:pt x="66" y="0"/>
                    </a:cubicBezTo>
                    <a:cubicBezTo>
                      <a:pt x="71" y="0"/>
                      <a:pt x="74" y="4"/>
                      <a:pt x="74" y="8"/>
                    </a:cubicBezTo>
                    <a:close/>
                    <a:moveTo>
                      <a:pt x="54" y="10"/>
                    </a:moveTo>
                    <a:cubicBezTo>
                      <a:pt x="54" y="9"/>
                      <a:pt x="53" y="8"/>
                      <a:pt x="51" y="8"/>
                    </a:cubicBezTo>
                    <a:cubicBezTo>
                      <a:pt x="50" y="8"/>
                      <a:pt x="49" y="9"/>
                      <a:pt x="49" y="10"/>
                    </a:cubicBezTo>
                    <a:cubicBezTo>
                      <a:pt x="49" y="30"/>
                      <a:pt x="49" y="30"/>
                      <a:pt x="49" y="30"/>
                    </a:cubicBezTo>
                    <a:cubicBezTo>
                      <a:pt x="49" y="31"/>
                      <a:pt x="50" y="32"/>
                      <a:pt x="51" y="32"/>
                    </a:cubicBezTo>
                    <a:cubicBezTo>
                      <a:pt x="53" y="32"/>
                      <a:pt x="54" y="31"/>
                      <a:pt x="54" y="30"/>
                    </a:cubicBezTo>
                    <a:lnTo>
                      <a:pt x="54"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0" name="组合 19">
            <a:extLst>
              <a:ext uri="{FF2B5EF4-FFF2-40B4-BE49-F238E27FC236}">
                <a16:creationId xmlns:a16="http://schemas.microsoft.com/office/drawing/2014/main" id="{9D9C6CC3-E9D0-42C2-8B01-01FDC20E49B6}"/>
              </a:ext>
            </a:extLst>
          </p:cNvPr>
          <p:cNvGrpSpPr/>
          <p:nvPr/>
        </p:nvGrpSpPr>
        <p:grpSpPr>
          <a:xfrm>
            <a:off x="6110514" y="1865695"/>
            <a:ext cx="5120300" cy="1724793"/>
            <a:chOff x="6110514" y="1865695"/>
            <a:chExt cx="5120300" cy="1724793"/>
          </a:xfrm>
        </p:grpSpPr>
        <p:sp>
          <p:nvSpPr>
            <p:cNvPr id="6" name="矩形: 圆角 5">
              <a:extLst>
                <a:ext uri="{FF2B5EF4-FFF2-40B4-BE49-F238E27FC236}">
                  <a16:creationId xmlns:a16="http://schemas.microsoft.com/office/drawing/2014/main" id="{C01AA3F2-0BAF-4FE5-B3E8-B1947ACD5562}"/>
                </a:ext>
              </a:extLst>
            </p:cNvPr>
            <p:cNvSpPr/>
            <p:nvPr/>
          </p:nvSpPr>
          <p:spPr>
            <a:xfrm>
              <a:off x="6426993" y="1865695"/>
              <a:ext cx="4803821" cy="1724793"/>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0" name="椭圆 9">
              <a:extLst>
                <a:ext uri="{FF2B5EF4-FFF2-40B4-BE49-F238E27FC236}">
                  <a16:creationId xmlns:a16="http://schemas.microsoft.com/office/drawing/2014/main" id="{95C86AC2-934F-4C0B-80FE-ECE12175B0BA}"/>
                </a:ext>
              </a:extLst>
            </p:cNvPr>
            <p:cNvSpPr/>
            <p:nvPr>
              <p:custDataLst>
                <p:tags r:id="rId3"/>
              </p:custDataLst>
            </p:nvPr>
          </p:nvSpPr>
          <p:spPr>
            <a:xfrm>
              <a:off x="6110514" y="2400319"/>
              <a:ext cx="661988" cy="66199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6" name="文本框 15">
              <a:extLst>
                <a:ext uri="{FF2B5EF4-FFF2-40B4-BE49-F238E27FC236}">
                  <a16:creationId xmlns:a16="http://schemas.microsoft.com/office/drawing/2014/main" id="{6F0B9B61-90CD-41C5-A848-12491086D2AA}"/>
                </a:ext>
              </a:extLst>
            </p:cNvPr>
            <p:cNvSpPr txBox="1"/>
            <p:nvPr/>
          </p:nvSpPr>
          <p:spPr>
            <a:xfrm>
              <a:off x="6812192" y="2575709"/>
              <a:ext cx="4119666"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sp>
          <p:nvSpPr>
            <p:cNvPr id="17" name="文本框 16">
              <a:extLst>
                <a:ext uri="{FF2B5EF4-FFF2-40B4-BE49-F238E27FC236}">
                  <a16:creationId xmlns:a16="http://schemas.microsoft.com/office/drawing/2014/main" id="{BC0E273D-7A53-4743-9724-C1DDD694CE90}"/>
                </a:ext>
              </a:extLst>
            </p:cNvPr>
            <p:cNvSpPr txBox="1"/>
            <p:nvPr/>
          </p:nvSpPr>
          <p:spPr>
            <a:xfrm>
              <a:off x="6812191" y="2047358"/>
              <a:ext cx="2185214" cy="492443"/>
            </a:xfrm>
            <a:prstGeom prst="rect">
              <a:avLst/>
            </a:prstGeom>
            <a:noFill/>
          </p:spPr>
          <p:txBody>
            <a:bodyPr wrap="none" rtlCol="0">
              <a:spAutoFit/>
            </a:bodyPr>
            <a:lstStyle/>
            <a:p>
              <a:r>
                <a:rPr lang="zh-CN" altLang="en-US" sz="2600" b="1" dirty="0">
                  <a:gradFill>
                    <a:gsLst>
                      <a:gs pos="0">
                        <a:schemeClr val="accent1"/>
                      </a:gs>
                      <a:gs pos="86000">
                        <a:schemeClr val="accent2"/>
                      </a:gs>
                    </a:gsLst>
                    <a:lin ang="18900000" scaled="1"/>
                  </a:gradFill>
                  <a:latin typeface="+mj-ea"/>
                  <a:ea typeface="+mj-ea"/>
                </a:rPr>
                <a:t>点击输入标题</a:t>
              </a:r>
            </a:p>
          </p:txBody>
        </p:sp>
        <p:grpSp>
          <p:nvGrpSpPr>
            <p:cNvPr id="25" name="组合 24">
              <a:extLst>
                <a:ext uri="{FF2B5EF4-FFF2-40B4-BE49-F238E27FC236}">
                  <a16:creationId xmlns:a16="http://schemas.microsoft.com/office/drawing/2014/main" id="{9D0821CE-37DE-4109-A8E1-072370B85FD0}"/>
                </a:ext>
              </a:extLst>
            </p:cNvPr>
            <p:cNvGrpSpPr/>
            <p:nvPr/>
          </p:nvGrpSpPr>
          <p:grpSpPr>
            <a:xfrm>
              <a:off x="6299414" y="2559571"/>
              <a:ext cx="363566" cy="326122"/>
              <a:chOff x="12175605" y="5788026"/>
              <a:chExt cx="477837" cy="428625"/>
            </a:xfrm>
            <a:solidFill>
              <a:schemeClr val="bg1"/>
            </a:solidFill>
          </p:grpSpPr>
          <p:sp>
            <p:nvSpPr>
              <p:cNvPr id="26" name="Freeform 348">
                <a:extLst>
                  <a:ext uri="{FF2B5EF4-FFF2-40B4-BE49-F238E27FC236}">
                    <a16:creationId xmlns:a16="http://schemas.microsoft.com/office/drawing/2014/main" id="{5984E19E-359A-4FD5-9A98-9AA3927A3160}"/>
                  </a:ext>
                </a:extLst>
              </p:cNvPr>
              <p:cNvSpPr>
                <a:spLocks noEditPoints="1"/>
              </p:cNvSpPr>
              <p:nvPr/>
            </p:nvSpPr>
            <p:spPr bwMode="auto">
              <a:xfrm>
                <a:off x="12175605" y="5788026"/>
                <a:ext cx="327025" cy="428625"/>
              </a:xfrm>
              <a:custGeom>
                <a:avLst/>
                <a:gdLst>
                  <a:gd name="T0" fmla="*/ 31 w 87"/>
                  <a:gd name="T1" fmla="*/ 18 h 114"/>
                  <a:gd name="T2" fmla="*/ 26 w 87"/>
                  <a:gd name="T3" fmla="*/ 0 h 114"/>
                  <a:gd name="T4" fmla="*/ 21 w 87"/>
                  <a:gd name="T5" fmla="*/ 18 h 114"/>
                  <a:gd name="T6" fmla="*/ 62 w 87"/>
                  <a:gd name="T7" fmla="*/ 23 h 114"/>
                  <a:gd name="T8" fmla="*/ 67 w 87"/>
                  <a:gd name="T9" fmla="*/ 5 h 114"/>
                  <a:gd name="T10" fmla="*/ 57 w 87"/>
                  <a:gd name="T11" fmla="*/ 5 h 114"/>
                  <a:gd name="T12" fmla="*/ 62 w 87"/>
                  <a:gd name="T13" fmla="*/ 23 h 114"/>
                  <a:gd name="T14" fmla="*/ 80 w 87"/>
                  <a:gd name="T15" fmla="*/ 46 h 114"/>
                  <a:gd name="T16" fmla="*/ 87 w 87"/>
                  <a:gd name="T17" fmla="*/ 24 h 114"/>
                  <a:gd name="T18" fmla="*/ 71 w 87"/>
                  <a:gd name="T19" fmla="*/ 9 h 114"/>
                  <a:gd name="T20" fmla="*/ 72 w 87"/>
                  <a:gd name="T21" fmla="*/ 16 h 114"/>
                  <a:gd name="T22" fmla="*/ 53 w 87"/>
                  <a:gd name="T23" fmla="*/ 9 h 114"/>
                  <a:gd name="T24" fmla="*/ 50 w 87"/>
                  <a:gd name="T25" fmla="*/ 9 h 114"/>
                  <a:gd name="T26" fmla="*/ 35 w 87"/>
                  <a:gd name="T27" fmla="*/ 16 h 114"/>
                  <a:gd name="T28" fmla="*/ 53 w 87"/>
                  <a:gd name="T29" fmla="*/ 9 h 114"/>
                  <a:gd name="T30" fmla="*/ 80 w 87"/>
                  <a:gd name="T31" fmla="*/ 82 h 114"/>
                  <a:gd name="T32" fmla="*/ 72 w 87"/>
                  <a:gd name="T33" fmla="*/ 107 h 114"/>
                  <a:gd name="T34" fmla="*/ 41 w 87"/>
                  <a:gd name="T35" fmla="*/ 88 h 114"/>
                  <a:gd name="T36" fmla="*/ 7 w 87"/>
                  <a:gd name="T37" fmla="*/ 74 h 114"/>
                  <a:gd name="T38" fmla="*/ 15 w 87"/>
                  <a:gd name="T39" fmla="*/ 16 h 114"/>
                  <a:gd name="T40" fmla="*/ 17 w 87"/>
                  <a:gd name="T41" fmla="*/ 9 h 114"/>
                  <a:gd name="T42" fmla="*/ 10 w 87"/>
                  <a:gd name="T43" fmla="*/ 10 h 114"/>
                  <a:gd name="T44" fmla="*/ 0 w 87"/>
                  <a:gd name="T45" fmla="*/ 24 h 114"/>
                  <a:gd name="T46" fmla="*/ 0 w 87"/>
                  <a:gd name="T47" fmla="*/ 78 h 114"/>
                  <a:gd name="T48" fmla="*/ 15 w 87"/>
                  <a:gd name="T49" fmla="*/ 114 h 114"/>
                  <a:gd name="T50" fmla="*/ 62 w 87"/>
                  <a:gd name="T51" fmla="*/ 114 h 114"/>
                  <a:gd name="T52" fmla="*/ 72 w 87"/>
                  <a:gd name="T53" fmla="*/ 114 h 114"/>
                  <a:gd name="T54" fmla="*/ 72 w 87"/>
                  <a:gd name="T55" fmla="*/ 114 h 114"/>
                  <a:gd name="T56" fmla="*/ 77 w 87"/>
                  <a:gd name="T57" fmla="*/ 113 h 114"/>
                  <a:gd name="T58" fmla="*/ 87 w 87"/>
                  <a:gd name="T59" fmla="*/ 99 h 114"/>
                  <a:gd name="T60" fmla="*/ 84 w 87"/>
                  <a:gd name="T61" fmla="*/ 81 h 114"/>
                  <a:gd name="T62" fmla="*/ 11 w 87"/>
                  <a:gd name="T63" fmla="*/ 80 h 114"/>
                  <a:gd name="T64" fmla="*/ 34 w 87"/>
                  <a:gd name="T65" fmla="*/ 8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7" h="114">
                    <a:moveTo>
                      <a:pt x="26" y="23"/>
                    </a:moveTo>
                    <a:cubicBezTo>
                      <a:pt x="29" y="23"/>
                      <a:pt x="31" y="21"/>
                      <a:pt x="31" y="18"/>
                    </a:cubicBezTo>
                    <a:cubicBezTo>
                      <a:pt x="31" y="5"/>
                      <a:pt x="31" y="5"/>
                      <a:pt x="31" y="5"/>
                    </a:cubicBezTo>
                    <a:cubicBezTo>
                      <a:pt x="31" y="3"/>
                      <a:pt x="29" y="0"/>
                      <a:pt x="26" y="0"/>
                    </a:cubicBezTo>
                    <a:cubicBezTo>
                      <a:pt x="23" y="0"/>
                      <a:pt x="21" y="3"/>
                      <a:pt x="21" y="5"/>
                    </a:cubicBezTo>
                    <a:cubicBezTo>
                      <a:pt x="21" y="18"/>
                      <a:pt x="21" y="18"/>
                      <a:pt x="21" y="18"/>
                    </a:cubicBezTo>
                    <a:cubicBezTo>
                      <a:pt x="21" y="21"/>
                      <a:pt x="23" y="23"/>
                      <a:pt x="26" y="23"/>
                    </a:cubicBezTo>
                    <a:close/>
                    <a:moveTo>
                      <a:pt x="62" y="23"/>
                    </a:moveTo>
                    <a:cubicBezTo>
                      <a:pt x="64" y="23"/>
                      <a:pt x="67" y="21"/>
                      <a:pt x="67" y="18"/>
                    </a:cubicBezTo>
                    <a:cubicBezTo>
                      <a:pt x="67" y="5"/>
                      <a:pt x="67" y="5"/>
                      <a:pt x="67" y="5"/>
                    </a:cubicBezTo>
                    <a:cubicBezTo>
                      <a:pt x="67" y="3"/>
                      <a:pt x="64" y="0"/>
                      <a:pt x="62" y="0"/>
                    </a:cubicBezTo>
                    <a:cubicBezTo>
                      <a:pt x="59" y="0"/>
                      <a:pt x="57" y="3"/>
                      <a:pt x="57" y="5"/>
                    </a:cubicBezTo>
                    <a:cubicBezTo>
                      <a:pt x="57" y="18"/>
                      <a:pt x="57" y="18"/>
                      <a:pt x="57" y="18"/>
                    </a:cubicBezTo>
                    <a:cubicBezTo>
                      <a:pt x="57" y="21"/>
                      <a:pt x="59" y="23"/>
                      <a:pt x="62" y="23"/>
                    </a:cubicBezTo>
                    <a:close/>
                    <a:moveTo>
                      <a:pt x="80" y="24"/>
                    </a:moveTo>
                    <a:cubicBezTo>
                      <a:pt x="80" y="46"/>
                      <a:pt x="80" y="46"/>
                      <a:pt x="80" y="46"/>
                    </a:cubicBezTo>
                    <a:cubicBezTo>
                      <a:pt x="87" y="40"/>
                      <a:pt x="87" y="40"/>
                      <a:pt x="87" y="40"/>
                    </a:cubicBezTo>
                    <a:cubicBezTo>
                      <a:pt x="87" y="24"/>
                      <a:pt x="87" y="24"/>
                      <a:pt x="87" y="24"/>
                    </a:cubicBezTo>
                    <a:cubicBezTo>
                      <a:pt x="87" y="16"/>
                      <a:pt x="80" y="9"/>
                      <a:pt x="72" y="9"/>
                    </a:cubicBezTo>
                    <a:cubicBezTo>
                      <a:pt x="71" y="9"/>
                      <a:pt x="71" y="9"/>
                      <a:pt x="71" y="9"/>
                    </a:cubicBezTo>
                    <a:cubicBezTo>
                      <a:pt x="71" y="16"/>
                      <a:pt x="71" y="16"/>
                      <a:pt x="71" y="16"/>
                    </a:cubicBezTo>
                    <a:cubicBezTo>
                      <a:pt x="72" y="16"/>
                      <a:pt x="72" y="16"/>
                      <a:pt x="72" y="16"/>
                    </a:cubicBezTo>
                    <a:cubicBezTo>
                      <a:pt x="77" y="16"/>
                      <a:pt x="80" y="19"/>
                      <a:pt x="80" y="24"/>
                    </a:cubicBezTo>
                    <a:close/>
                    <a:moveTo>
                      <a:pt x="53" y="9"/>
                    </a:moveTo>
                    <a:cubicBezTo>
                      <a:pt x="52" y="9"/>
                      <a:pt x="51" y="9"/>
                      <a:pt x="50" y="9"/>
                    </a:cubicBezTo>
                    <a:cubicBezTo>
                      <a:pt x="50" y="9"/>
                      <a:pt x="50" y="9"/>
                      <a:pt x="50" y="9"/>
                    </a:cubicBezTo>
                    <a:cubicBezTo>
                      <a:pt x="35" y="9"/>
                      <a:pt x="35" y="9"/>
                      <a:pt x="35" y="9"/>
                    </a:cubicBezTo>
                    <a:cubicBezTo>
                      <a:pt x="35" y="16"/>
                      <a:pt x="35" y="16"/>
                      <a:pt x="35" y="16"/>
                    </a:cubicBezTo>
                    <a:cubicBezTo>
                      <a:pt x="53" y="16"/>
                      <a:pt x="53" y="16"/>
                      <a:pt x="53" y="16"/>
                    </a:cubicBezTo>
                    <a:lnTo>
                      <a:pt x="53" y="9"/>
                    </a:lnTo>
                    <a:close/>
                    <a:moveTo>
                      <a:pt x="84" y="81"/>
                    </a:moveTo>
                    <a:cubicBezTo>
                      <a:pt x="80" y="82"/>
                      <a:pt x="80" y="82"/>
                      <a:pt x="80" y="82"/>
                    </a:cubicBezTo>
                    <a:cubicBezTo>
                      <a:pt x="80" y="99"/>
                      <a:pt x="80" y="99"/>
                      <a:pt x="80" y="99"/>
                    </a:cubicBezTo>
                    <a:cubicBezTo>
                      <a:pt x="80" y="104"/>
                      <a:pt x="77" y="107"/>
                      <a:pt x="72" y="107"/>
                    </a:cubicBezTo>
                    <a:cubicBezTo>
                      <a:pt x="41" y="107"/>
                      <a:pt x="41" y="107"/>
                      <a:pt x="41" y="107"/>
                    </a:cubicBezTo>
                    <a:cubicBezTo>
                      <a:pt x="41" y="88"/>
                      <a:pt x="41" y="88"/>
                      <a:pt x="41" y="88"/>
                    </a:cubicBezTo>
                    <a:cubicBezTo>
                      <a:pt x="41" y="80"/>
                      <a:pt x="34" y="74"/>
                      <a:pt x="26" y="74"/>
                    </a:cubicBezTo>
                    <a:cubicBezTo>
                      <a:pt x="7" y="74"/>
                      <a:pt x="7" y="74"/>
                      <a:pt x="7" y="74"/>
                    </a:cubicBezTo>
                    <a:cubicBezTo>
                      <a:pt x="7" y="24"/>
                      <a:pt x="7" y="24"/>
                      <a:pt x="7" y="24"/>
                    </a:cubicBezTo>
                    <a:cubicBezTo>
                      <a:pt x="7" y="19"/>
                      <a:pt x="10" y="16"/>
                      <a:pt x="15" y="16"/>
                    </a:cubicBezTo>
                    <a:cubicBezTo>
                      <a:pt x="17" y="16"/>
                      <a:pt x="17" y="16"/>
                      <a:pt x="17" y="16"/>
                    </a:cubicBezTo>
                    <a:cubicBezTo>
                      <a:pt x="17" y="9"/>
                      <a:pt x="17" y="9"/>
                      <a:pt x="17" y="9"/>
                    </a:cubicBezTo>
                    <a:cubicBezTo>
                      <a:pt x="15" y="9"/>
                      <a:pt x="15" y="9"/>
                      <a:pt x="15" y="9"/>
                    </a:cubicBezTo>
                    <a:cubicBezTo>
                      <a:pt x="13" y="9"/>
                      <a:pt x="11" y="10"/>
                      <a:pt x="10" y="10"/>
                    </a:cubicBezTo>
                    <a:cubicBezTo>
                      <a:pt x="5" y="12"/>
                      <a:pt x="1" y="16"/>
                      <a:pt x="0" y="21"/>
                    </a:cubicBezTo>
                    <a:cubicBezTo>
                      <a:pt x="0" y="22"/>
                      <a:pt x="0" y="23"/>
                      <a:pt x="0" y="24"/>
                    </a:cubicBezTo>
                    <a:cubicBezTo>
                      <a:pt x="0" y="78"/>
                      <a:pt x="0" y="78"/>
                      <a:pt x="0" y="78"/>
                    </a:cubicBezTo>
                    <a:cubicBezTo>
                      <a:pt x="0" y="78"/>
                      <a:pt x="0" y="78"/>
                      <a:pt x="0" y="78"/>
                    </a:cubicBezTo>
                    <a:cubicBezTo>
                      <a:pt x="0" y="99"/>
                      <a:pt x="0" y="99"/>
                      <a:pt x="0" y="99"/>
                    </a:cubicBezTo>
                    <a:cubicBezTo>
                      <a:pt x="0" y="107"/>
                      <a:pt x="7" y="114"/>
                      <a:pt x="15" y="114"/>
                    </a:cubicBezTo>
                    <a:cubicBezTo>
                      <a:pt x="15" y="114"/>
                      <a:pt x="25" y="114"/>
                      <a:pt x="36" y="114"/>
                    </a:cubicBezTo>
                    <a:cubicBezTo>
                      <a:pt x="62" y="114"/>
                      <a:pt x="62" y="114"/>
                      <a:pt x="62" y="114"/>
                    </a:cubicBezTo>
                    <a:cubicBezTo>
                      <a:pt x="62" y="114"/>
                      <a:pt x="62" y="114"/>
                      <a:pt x="62" y="114"/>
                    </a:cubicBezTo>
                    <a:cubicBezTo>
                      <a:pt x="72" y="114"/>
                      <a:pt x="72" y="114"/>
                      <a:pt x="72" y="114"/>
                    </a:cubicBezTo>
                    <a:cubicBezTo>
                      <a:pt x="72" y="114"/>
                      <a:pt x="72" y="114"/>
                      <a:pt x="72" y="114"/>
                    </a:cubicBezTo>
                    <a:cubicBezTo>
                      <a:pt x="72" y="114"/>
                      <a:pt x="72" y="114"/>
                      <a:pt x="72" y="114"/>
                    </a:cubicBezTo>
                    <a:cubicBezTo>
                      <a:pt x="72" y="114"/>
                      <a:pt x="72" y="114"/>
                      <a:pt x="72" y="114"/>
                    </a:cubicBezTo>
                    <a:cubicBezTo>
                      <a:pt x="74" y="114"/>
                      <a:pt x="76" y="113"/>
                      <a:pt x="77" y="113"/>
                    </a:cubicBezTo>
                    <a:cubicBezTo>
                      <a:pt x="82" y="111"/>
                      <a:pt x="85" y="107"/>
                      <a:pt x="86" y="102"/>
                    </a:cubicBezTo>
                    <a:cubicBezTo>
                      <a:pt x="87" y="101"/>
                      <a:pt x="87" y="100"/>
                      <a:pt x="87" y="99"/>
                    </a:cubicBezTo>
                    <a:cubicBezTo>
                      <a:pt x="87" y="79"/>
                      <a:pt x="87" y="79"/>
                      <a:pt x="87" y="79"/>
                    </a:cubicBezTo>
                    <a:lnTo>
                      <a:pt x="84" y="81"/>
                    </a:lnTo>
                    <a:close/>
                    <a:moveTo>
                      <a:pt x="34" y="103"/>
                    </a:moveTo>
                    <a:cubicBezTo>
                      <a:pt x="11" y="80"/>
                      <a:pt x="11" y="80"/>
                      <a:pt x="11" y="80"/>
                    </a:cubicBezTo>
                    <a:cubicBezTo>
                      <a:pt x="26" y="80"/>
                      <a:pt x="26" y="80"/>
                      <a:pt x="26" y="80"/>
                    </a:cubicBezTo>
                    <a:cubicBezTo>
                      <a:pt x="31" y="80"/>
                      <a:pt x="34" y="84"/>
                      <a:pt x="34" y="88"/>
                    </a:cubicBezTo>
                    <a:lnTo>
                      <a:pt x="34" y="1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349">
                <a:extLst>
                  <a:ext uri="{FF2B5EF4-FFF2-40B4-BE49-F238E27FC236}">
                    <a16:creationId xmlns:a16="http://schemas.microsoft.com/office/drawing/2014/main" id="{198AE920-BA63-46D2-8397-8C16206B51D6}"/>
                  </a:ext>
                </a:extLst>
              </p:cNvPr>
              <p:cNvSpPr>
                <a:spLocks/>
              </p:cNvSpPr>
              <p:nvPr/>
            </p:nvSpPr>
            <p:spPr bwMode="auto">
              <a:xfrm>
                <a:off x="12570892" y="5878513"/>
                <a:ext cx="82550" cy="88900"/>
              </a:xfrm>
              <a:custGeom>
                <a:avLst/>
                <a:gdLst>
                  <a:gd name="T0" fmla="*/ 0 w 22"/>
                  <a:gd name="T1" fmla="*/ 7 h 24"/>
                  <a:gd name="T2" fmla="*/ 0 w 22"/>
                  <a:gd name="T3" fmla="*/ 7 h 24"/>
                  <a:gd name="T4" fmla="*/ 0 w 22"/>
                  <a:gd name="T5" fmla="*/ 7 h 24"/>
                  <a:gd name="T6" fmla="*/ 7 w 22"/>
                  <a:gd name="T7" fmla="*/ 1 h 24"/>
                  <a:gd name="T8" fmla="*/ 12 w 22"/>
                  <a:gd name="T9" fmla="*/ 2 h 24"/>
                  <a:gd name="T10" fmla="*/ 21 w 22"/>
                  <a:gd name="T11" fmla="*/ 12 h 24"/>
                  <a:gd name="T12" fmla="*/ 20 w 22"/>
                  <a:gd name="T13" fmla="*/ 18 h 24"/>
                  <a:gd name="T14" fmla="*/ 13 w 22"/>
                  <a:gd name="T15" fmla="*/ 24 h 24"/>
                  <a:gd name="T16" fmla="*/ 0 w 22"/>
                  <a:gd name="T1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4">
                    <a:moveTo>
                      <a:pt x="0" y="7"/>
                    </a:moveTo>
                    <a:cubicBezTo>
                      <a:pt x="0" y="7"/>
                      <a:pt x="0" y="7"/>
                      <a:pt x="0" y="7"/>
                    </a:cubicBezTo>
                    <a:cubicBezTo>
                      <a:pt x="0" y="7"/>
                      <a:pt x="0" y="7"/>
                      <a:pt x="0" y="7"/>
                    </a:cubicBezTo>
                    <a:cubicBezTo>
                      <a:pt x="7" y="1"/>
                      <a:pt x="7" y="1"/>
                      <a:pt x="7" y="1"/>
                    </a:cubicBezTo>
                    <a:cubicBezTo>
                      <a:pt x="8" y="0"/>
                      <a:pt x="11" y="0"/>
                      <a:pt x="12" y="2"/>
                    </a:cubicBezTo>
                    <a:cubicBezTo>
                      <a:pt x="21" y="12"/>
                      <a:pt x="21" y="12"/>
                      <a:pt x="21" y="12"/>
                    </a:cubicBezTo>
                    <a:cubicBezTo>
                      <a:pt x="22" y="14"/>
                      <a:pt x="22" y="16"/>
                      <a:pt x="20" y="18"/>
                    </a:cubicBezTo>
                    <a:cubicBezTo>
                      <a:pt x="13" y="24"/>
                      <a:pt x="13" y="24"/>
                      <a:pt x="13" y="24"/>
                    </a:cubicBezTo>
                    <a:lnTo>
                      <a:pt x="0" y="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350">
                <a:extLst>
                  <a:ext uri="{FF2B5EF4-FFF2-40B4-BE49-F238E27FC236}">
                    <a16:creationId xmlns:a16="http://schemas.microsoft.com/office/drawing/2014/main" id="{968232CE-3DD2-4B23-BAE8-DCD9B16E338A}"/>
                  </a:ext>
                </a:extLst>
              </p:cNvPr>
              <p:cNvSpPr>
                <a:spLocks/>
              </p:cNvSpPr>
              <p:nvPr/>
            </p:nvSpPr>
            <p:spPr bwMode="auto">
              <a:xfrm>
                <a:off x="12442305" y="5919788"/>
                <a:ext cx="161925" cy="149225"/>
              </a:xfrm>
              <a:custGeom>
                <a:avLst/>
                <a:gdLst>
                  <a:gd name="T0" fmla="*/ 0 w 102"/>
                  <a:gd name="T1" fmla="*/ 56 h 94"/>
                  <a:gd name="T2" fmla="*/ 69 w 102"/>
                  <a:gd name="T3" fmla="*/ 0 h 94"/>
                  <a:gd name="T4" fmla="*/ 102 w 102"/>
                  <a:gd name="T5" fmla="*/ 37 h 94"/>
                  <a:gd name="T6" fmla="*/ 33 w 102"/>
                  <a:gd name="T7" fmla="*/ 94 h 94"/>
                  <a:gd name="T8" fmla="*/ 0 w 102"/>
                  <a:gd name="T9" fmla="*/ 56 h 94"/>
                </a:gdLst>
                <a:ahLst/>
                <a:cxnLst>
                  <a:cxn ang="0">
                    <a:pos x="T0" y="T1"/>
                  </a:cxn>
                  <a:cxn ang="0">
                    <a:pos x="T2" y="T3"/>
                  </a:cxn>
                  <a:cxn ang="0">
                    <a:pos x="T4" y="T5"/>
                  </a:cxn>
                  <a:cxn ang="0">
                    <a:pos x="T6" y="T7"/>
                  </a:cxn>
                  <a:cxn ang="0">
                    <a:pos x="T8" y="T9"/>
                  </a:cxn>
                </a:cxnLst>
                <a:rect l="0" t="0" r="r" b="b"/>
                <a:pathLst>
                  <a:path w="102" h="94">
                    <a:moveTo>
                      <a:pt x="0" y="56"/>
                    </a:moveTo>
                    <a:lnTo>
                      <a:pt x="69" y="0"/>
                    </a:lnTo>
                    <a:lnTo>
                      <a:pt x="102" y="37"/>
                    </a:lnTo>
                    <a:lnTo>
                      <a:pt x="33" y="94"/>
                    </a:lnTo>
                    <a:lnTo>
                      <a:pt x="0"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351">
                <a:extLst>
                  <a:ext uri="{FF2B5EF4-FFF2-40B4-BE49-F238E27FC236}">
                    <a16:creationId xmlns:a16="http://schemas.microsoft.com/office/drawing/2014/main" id="{9DFD90FE-C4B3-485C-A151-2CEBD0A95D92}"/>
                  </a:ext>
                </a:extLst>
              </p:cNvPr>
              <p:cNvSpPr>
                <a:spLocks/>
              </p:cNvSpPr>
              <p:nvPr/>
            </p:nvSpPr>
            <p:spPr bwMode="auto">
              <a:xfrm>
                <a:off x="12401030" y="6024563"/>
                <a:ext cx="76200" cy="71438"/>
              </a:xfrm>
              <a:custGeom>
                <a:avLst/>
                <a:gdLst>
                  <a:gd name="T0" fmla="*/ 7 w 20"/>
                  <a:gd name="T1" fmla="*/ 0 h 19"/>
                  <a:gd name="T2" fmla="*/ 20 w 20"/>
                  <a:gd name="T3" fmla="*/ 15 h 19"/>
                  <a:gd name="T4" fmla="*/ 2 w 20"/>
                  <a:gd name="T5" fmla="*/ 18 h 19"/>
                  <a:gd name="T6" fmla="*/ 0 w 20"/>
                  <a:gd name="T7" fmla="*/ 17 h 19"/>
                  <a:gd name="T8" fmla="*/ 7 w 20"/>
                  <a:gd name="T9" fmla="*/ 0 h 19"/>
                </a:gdLst>
                <a:ahLst/>
                <a:cxnLst>
                  <a:cxn ang="0">
                    <a:pos x="T0" y="T1"/>
                  </a:cxn>
                  <a:cxn ang="0">
                    <a:pos x="T2" y="T3"/>
                  </a:cxn>
                  <a:cxn ang="0">
                    <a:pos x="T4" y="T5"/>
                  </a:cxn>
                  <a:cxn ang="0">
                    <a:pos x="T6" y="T7"/>
                  </a:cxn>
                  <a:cxn ang="0">
                    <a:pos x="T8" y="T9"/>
                  </a:cxn>
                </a:cxnLst>
                <a:rect l="0" t="0" r="r" b="b"/>
                <a:pathLst>
                  <a:path w="20" h="19">
                    <a:moveTo>
                      <a:pt x="7" y="0"/>
                    </a:moveTo>
                    <a:cubicBezTo>
                      <a:pt x="20" y="15"/>
                      <a:pt x="20" y="15"/>
                      <a:pt x="20" y="15"/>
                    </a:cubicBezTo>
                    <a:cubicBezTo>
                      <a:pt x="2" y="18"/>
                      <a:pt x="2" y="18"/>
                      <a:pt x="2" y="18"/>
                    </a:cubicBezTo>
                    <a:cubicBezTo>
                      <a:pt x="0" y="19"/>
                      <a:pt x="0" y="18"/>
                      <a:pt x="0" y="17"/>
                    </a:cubicBezTo>
                    <a:lnTo>
                      <a:pt x="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9" name="组合 38">
            <a:extLst>
              <a:ext uri="{FF2B5EF4-FFF2-40B4-BE49-F238E27FC236}">
                <a16:creationId xmlns:a16="http://schemas.microsoft.com/office/drawing/2014/main" id="{FE344E34-CB6E-4977-A8C3-C0EAB445FAF9}"/>
              </a:ext>
            </a:extLst>
          </p:cNvPr>
          <p:cNvGrpSpPr/>
          <p:nvPr/>
        </p:nvGrpSpPr>
        <p:grpSpPr>
          <a:xfrm>
            <a:off x="732743" y="4000047"/>
            <a:ext cx="5104766" cy="1724793"/>
            <a:chOff x="732743" y="4000047"/>
            <a:chExt cx="5104766" cy="1724793"/>
          </a:xfrm>
        </p:grpSpPr>
        <p:sp>
          <p:nvSpPr>
            <p:cNvPr id="5" name="矩形: 圆角 4">
              <a:extLst>
                <a:ext uri="{FF2B5EF4-FFF2-40B4-BE49-F238E27FC236}">
                  <a16:creationId xmlns:a16="http://schemas.microsoft.com/office/drawing/2014/main" id="{2619A4D3-68A5-4229-926A-91BD9C72131E}"/>
                </a:ext>
              </a:extLst>
            </p:cNvPr>
            <p:cNvSpPr/>
            <p:nvPr/>
          </p:nvSpPr>
          <p:spPr>
            <a:xfrm>
              <a:off x="1033688" y="4000047"/>
              <a:ext cx="4803821" cy="1724793"/>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9" name="椭圆 8">
              <a:extLst>
                <a:ext uri="{FF2B5EF4-FFF2-40B4-BE49-F238E27FC236}">
                  <a16:creationId xmlns:a16="http://schemas.microsoft.com/office/drawing/2014/main" id="{232AF7AE-83ED-4E55-B5DC-2A07698507B3}"/>
                </a:ext>
              </a:extLst>
            </p:cNvPr>
            <p:cNvSpPr/>
            <p:nvPr>
              <p:custDataLst>
                <p:tags r:id="rId2"/>
              </p:custDataLst>
            </p:nvPr>
          </p:nvSpPr>
          <p:spPr>
            <a:xfrm>
              <a:off x="732743" y="4531448"/>
              <a:ext cx="661988" cy="66199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4" name="文本框 13">
              <a:extLst>
                <a:ext uri="{FF2B5EF4-FFF2-40B4-BE49-F238E27FC236}">
                  <a16:creationId xmlns:a16="http://schemas.microsoft.com/office/drawing/2014/main" id="{FEC062AE-3609-48C4-BBC4-FBC9E80CB611}"/>
                </a:ext>
              </a:extLst>
            </p:cNvPr>
            <p:cNvSpPr txBox="1"/>
            <p:nvPr/>
          </p:nvSpPr>
          <p:spPr>
            <a:xfrm>
              <a:off x="1394732" y="4784801"/>
              <a:ext cx="4119666"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sp>
          <p:nvSpPr>
            <p:cNvPr id="15" name="文本框 14">
              <a:extLst>
                <a:ext uri="{FF2B5EF4-FFF2-40B4-BE49-F238E27FC236}">
                  <a16:creationId xmlns:a16="http://schemas.microsoft.com/office/drawing/2014/main" id="{82C70D04-A4CC-4229-A739-9229A168574A}"/>
                </a:ext>
              </a:extLst>
            </p:cNvPr>
            <p:cNvSpPr txBox="1"/>
            <p:nvPr/>
          </p:nvSpPr>
          <p:spPr>
            <a:xfrm>
              <a:off x="1394731" y="4267609"/>
              <a:ext cx="2185214" cy="492443"/>
            </a:xfrm>
            <a:prstGeom prst="rect">
              <a:avLst/>
            </a:prstGeom>
            <a:noFill/>
          </p:spPr>
          <p:txBody>
            <a:bodyPr wrap="none" rtlCol="0">
              <a:spAutoFit/>
            </a:bodyPr>
            <a:lstStyle/>
            <a:p>
              <a:r>
                <a:rPr lang="zh-CN" altLang="en-US" sz="2600" b="1" dirty="0">
                  <a:gradFill>
                    <a:gsLst>
                      <a:gs pos="0">
                        <a:schemeClr val="accent1"/>
                      </a:gs>
                      <a:gs pos="86000">
                        <a:schemeClr val="accent2"/>
                      </a:gs>
                    </a:gsLst>
                    <a:lin ang="18900000" scaled="1"/>
                  </a:gradFill>
                  <a:latin typeface="+mj-ea"/>
                  <a:ea typeface="+mj-ea"/>
                </a:rPr>
                <a:t>点击输入标题</a:t>
              </a:r>
            </a:p>
          </p:txBody>
        </p:sp>
        <p:grpSp>
          <p:nvGrpSpPr>
            <p:cNvPr id="30" name="组合 29">
              <a:extLst>
                <a:ext uri="{FF2B5EF4-FFF2-40B4-BE49-F238E27FC236}">
                  <a16:creationId xmlns:a16="http://schemas.microsoft.com/office/drawing/2014/main" id="{049DC700-EB97-4EA3-A267-7BB58552DCFA}"/>
                </a:ext>
              </a:extLst>
            </p:cNvPr>
            <p:cNvGrpSpPr/>
            <p:nvPr/>
          </p:nvGrpSpPr>
          <p:grpSpPr>
            <a:xfrm>
              <a:off x="838986" y="4680541"/>
              <a:ext cx="408683" cy="365868"/>
              <a:chOff x="-2897188" y="947739"/>
              <a:chExt cx="500063" cy="447675"/>
            </a:xfrm>
            <a:solidFill>
              <a:srgbClr val="FFFFFF"/>
            </a:solidFill>
          </p:grpSpPr>
          <p:sp>
            <p:nvSpPr>
              <p:cNvPr id="31" name="Freeform 18">
                <a:extLst>
                  <a:ext uri="{FF2B5EF4-FFF2-40B4-BE49-F238E27FC236}">
                    <a16:creationId xmlns:a16="http://schemas.microsoft.com/office/drawing/2014/main" id="{41FC6D9E-DF27-40CC-BB6B-2C0E5D4A1DD1}"/>
                  </a:ext>
                </a:extLst>
              </p:cNvPr>
              <p:cNvSpPr>
                <a:spLocks noEditPoints="1"/>
              </p:cNvSpPr>
              <p:nvPr/>
            </p:nvSpPr>
            <p:spPr bwMode="auto">
              <a:xfrm>
                <a:off x="-2765425" y="947739"/>
                <a:ext cx="368300" cy="442913"/>
              </a:xfrm>
              <a:custGeom>
                <a:avLst/>
                <a:gdLst>
                  <a:gd name="T0" fmla="*/ 40 w 98"/>
                  <a:gd name="T1" fmla="*/ 23 h 118"/>
                  <a:gd name="T2" fmla="*/ 40 w 98"/>
                  <a:gd name="T3" fmla="*/ 17 h 118"/>
                  <a:gd name="T4" fmla="*/ 18 w 98"/>
                  <a:gd name="T5" fmla="*/ 20 h 118"/>
                  <a:gd name="T6" fmla="*/ 81 w 98"/>
                  <a:gd name="T7" fmla="*/ 76 h 118"/>
                  <a:gd name="T8" fmla="*/ 26 w 98"/>
                  <a:gd name="T9" fmla="*/ 73 h 118"/>
                  <a:gd name="T10" fmla="*/ 26 w 98"/>
                  <a:gd name="T11" fmla="*/ 79 h 118"/>
                  <a:gd name="T12" fmla="*/ 81 w 98"/>
                  <a:gd name="T13" fmla="*/ 76 h 118"/>
                  <a:gd name="T14" fmla="*/ 40 w 98"/>
                  <a:gd name="T15" fmla="*/ 36 h 118"/>
                  <a:gd name="T16" fmla="*/ 40 w 98"/>
                  <a:gd name="T17" fmla="*/ 30 h 118"/>
                  <a:gd name="T18" fmla="*/ 18 w 98"/>
                  <a:gd name="T19" fmla="*/ 33 h 118"/>
                  <a:gd name="T20" fmla="*/ 81 w 98"/>
                  <a:gd name="T21" fmla="*/ 63 h 118"/>
                  <a:gd name="T22" fmla="*/ 20 w 98"/>
                  <a:gd name="T23" fmla="*/ 60 h 118"/>
                  <a:gd name="T24" fmla="*/ 20 w 98"/>
                  <a:gd name="T25" fmla="*/ 66 h 118"/>
                  <a:gd name="T26" fmla="*/ 81 w 98"/>
                  <a:gd name="T27" fmla="*/ 63 h 118"/>
                  <a:gd name="T28" fmla="*/ 34 w 98"/>
                  <a:gd name="T29" fmla="*/ 86 h 118"/>
                  <a:gd name="T30" fmla="*/ 34 w 98"/>
                  <a:gd name="T31" fmla="*/ 92 h 118"/>
                  <a:gd name="T32" fmla="*/ 81 w 98"/>
                  <a:gd name="T33" fmla="*/ 89 h 118"/>
                  <a:gd name="T34" fmla="*/ 97 w 98"/>
                  <a:gd name="T35" fmla="*/ 38 h 118"/>
                  <a:gd name="T36" fmla="*/ 57 w 98"/>
                  <a:gd name="T37" fmla="*/ 0 h 118"/>
                  <a:gd name="T38" fmla="*/ 0 w 98"/>
                  <a:gd name="T39" fmla="*/ 16 h 118"/>
                  <a:gd name="T40" fmla="*/ 8 w 98"/>
                  <a:gd name="T41" fmla="*/ 65 h 118"/>
                  <a:gd name="T42" fmla="*/ 17 w 98"/>
                  <a:gd name="T43" fmla="*/ 7 h 118"/>
                  <a:gd name="T44" fmla="*/ 52 w 98"/>
                  <a:gd name="T45" fmla="*/ 28 h 118"/>
                  <a:gd name="T46" fmla="*/ 91 w 98"/>
                  <a:gd name="T47" fmla="*/ 45 h 118"/>
                  <a:gd name="T48" fmla="*/ 82 w 98"/>
                  <a:gd name="T49" fmla="*/ 110 h 118"/>
                  <a:gd name="T50" fmla="*/ 30 w 98"/>
                  <a:gd name="T51" fmla="*/ 116 h 118"/>
                  <a:gd name="T52" fmla="*/ 70 w 98"/>
                  <a:gd name="T53" fmla="*/ 118 h 118"/>
                  <a:gd name="T54" fmla="*/ 82 w 98"/>
                  <a:gd name="T55" fmla="*/ 118 h 118"/>
                  <a:gd name="T56" fmla="*/ 82 w 98"/>
                  <a:gd name="T57" fmla="*/ 118 h 118"/>
                  <a:gd name="T58" fmla="*/ 98 w 98"/>
                  <a:gd name="T59" fmla="*/ 41 h 118"/>
                  <a:gd name="T60" fmla="*/ 69 w 98"/>
                  <a:gd name="T61" fmla="*/ 37 h 118"/>
                  <a:gd name="T62" fmla="*/ 60 w 98"/>
                  <a:gd name="T63" fmla="*/ 11 h 118"/>
                  <a:gd name="T64" fmla="*/ 69 w 98"/>
                  <a:gd name="T65" fmla="*/ 3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18">
                    <a:moveTo>
                      <a:pt x="21" y="23"/>
                    </a:moveTo>
                    <a:cubicBezTo>
                      <a:pt x="40" y="23"/>
                      <a:pt x="40" y="23"/>
                      <a:pt x="40" y="23"/>
                    </a:cubicBezTo>
                    <a:cubicBezTo>
                      <a:pt x="41" y="23"/>
                      <a:pt x="43" y="22"/>
                      <a:pt x="43" y="20"/>
                    </a:cubicBezTo>
                    <a:cubicBezTo>
                      <a:pt x="43" y="18"/>
                      <a:pt x="41" y="17"/>
                      <a:pt x="40" y="17"/>
                    </a:cubicBezTo>
                    <a:cubicBezTo>
                      <a:pt x="21" y="17"/>
                      <a:pt x="21" y="17"/>
                      <a:pt x="21" y="17"/>
                    </a:cubicBezTo>
                    <a:cubicBezTo>
                      <a:pt x="20" y="17"/>
                      <a:pt x="18" y="18"/>
                      <a:pt x="18" y="20"/>
                    </a:cubicBezTo>
                    <a:cubicBezTo>
                      <a:pt x="18" y="22"/>
                      <a:pt x="20" y="23"/>
                      <a:pt x="21" y="23"/>
                    </a:cubicBezTo>
                    <a:close/>
                    <a:moveTo>
                      <a:pt x="81" y="76"/>
                    </a:moveTo>
                    <a:cubicBezTo>
                      <a:pt x="81" y="74"/>
                      <a:pt x="79" y="73"/>
                      <a:pt x="77" y="73"/>
                    </a:cubicBezTo>
                    <a:cubicBezTo>
                      <a:pt x="26" y="73"/>
                      <a:pt x="26" y="73"/>
                      <a:pt x="26" y="73"/>
                    </a:cubicBezTo>
                    <a:cubicBezTo>
                      <a:pt x="25" y="73"/>
                      <a:pt x="23" y="74"/>
                      <a:pt x="23" y="76"/>
                    </a:cubicBezTo>
                    <a:cubicBezTo>
                      <a:pt x="23" y="78"/>
                      <a:pt x="25" y="79"/>
                      <a:pt x="26" y="79"/>
                    </a:cubicBezTo>
                    <a:cubicBezTo>
                      <a:pt x="77" y="79"/>
                      <a:pt x="77" y="79"/>
                      <a:pt x="77" y="79"/>
                    </a:cubicBezTo>
                    <a:cubicBezTo>
                      <a:pt x="79" y="79"/>
                      <a:pt x="81" y="78"/>
                      <a:pt x="81" y="76"/>
                    </a:cubicBezTo>
                    <a:close/>
                    <a:moveTo>
                      <a:pt x="21" y="36"/>
                    </a:moveTo>
                    <a:cubicBezTo>
                      <a:pt x="40" y="36"/>
                      <a:pt x="40" y="36"/>
                      <a:pt x="40" y="36"/>
                    </a:cubicBezTo>
                    <a:cubicBezTo>
                      <a:pt x="41" y="36"/>
                      <a:pt x="43" y="35"/>
                      <a:pt x="43" y="33"/>
                    </a:cubicBezTo>
                    <a:cubicBezTo>
                      <a:pt x="43" y="31"/>
                      <a:pt x="41" y="30"/>
                      <a:pt x="40" y="30"/>
                    </a:cubicBezTo>
                    <a:cubicBezTo>
                      <a:pt x="21" y="30"/>
                      <a:pt x="21" y="30"/>
                      <a:pt x="21" y="30"/>
                    </a:cubicBezTo>
                    <a:cubicBezTo>
                      <a:pt x="20" y="30"/>
                      <a:pt x="18" y="31"/>
                      <a:pt x="18" y="33"/>
                    </a:cubicBezTo>
                    <a:cubicBezTo>
                      <a:pt x="18" y="35"/>
                      <a:pt x="20" y="36"/>
                      <a:pt x="21" y="36"/>
                    </a:cubicBezTo>
                    <a:close/>
                    <a:moveTo>
                      <a:pt x="81" y="63"/>
                    </a:moveTo>
                    <a:cubicBezTo>
                      <a:pt x="81" y="61"/>
                      <a:pt x="79" y="60"/>
                      <a:pt x="77" y="60"/>
                    </a:cubicBezTo>
                    <a:cubicBezTo>
                      <a:pt x="20" y="60"/>
                      <a:pt x="20" y="60"/>
                      <a:pt x="20" y="60"/>
                    </a:cubicBezTo>
                    <a:cubicBezTo>
                      <a:pt x="19" y="60"/>
                      <a:pt x="17" y="61"/>
                      <a:pt x="17" y="63"/>
                    </a:cubicBezTo>
                    <a:cubicBezTo>
                      <a:pt x="17" y="65"/>
                      <a:pt x="19" y="66"/>
                      <a:pt x="20" y="66"/>
                    </a:cubicBezTo>
                    <a:cubicBezTo>
                      <a:pt x="77" y="66"/>
                      <a:pt x="77" y="66"/>
                      <a:pt x="77" y="66"/>
                    </a:cubicBezTo>
                    <a:cubicBezTo>
                      <a:pt x="79" y="66"/>
                      <a:pt x="81" y="65"/>
                      <a:pt x="81" y="63"/>
                    </a:cubicBezTo>
                    <a:close/>
                    <a:moveTo>
                      <a:pt x="77" y="86"/>
                    </a:moveTo>
                    <a:cubicBezTo>
                      <a:pt x="34" y="86"/>
                      <a:pt x="34" y="86"/>
                      <a:pt x="34" y="86"/>
                    </a:cubicBezTo>
                    <a:cubicBezTo>
                      <a:pt x="32" y="86"/>
                      <a:pt x="30" y="87"/>
                      <a:pt x="30" y="89"/>
                    </a:cubicBezTo>
                    <a:cubicBezTo>
                      <a:pt x="30" y="91"/>
                      <a:pt x="32" y="92"/>
                      <a:pt x="34" y="92"/>
                    </a:cubicBezTo>
                    <a:cubicBezTo>
                      <a:pt x="77" y="92"/>
                      <a:pt x="77" y="92"/>
                      <a:pt x="77" y="92"/>
                    </a:cubicBezTo>
                    <a:cubicBezTo>
                      <a:pt x="79" y="92"/>
                      <a:pt x="81" y="91"/>
                      <a:pt x="81" y="89"/>
                    </a:cubicBezTo>
                    <a:cubicBezTo>
                      <a:pt x="81" y="87"/>
                      <a:pt x="79" y="86"/>
                      <a:pt x="77" y="86"/>
                    </a:cubicBezTo>
                    <a:close/>
                    <a:moveTo>
                      <a:pt x="97" y="38"/>
                    </a:moveTo>
                    <a:cubicBezTo>
                      <a:pt x="60" y="1"/>
                      <a:pt x="60" y="1"/>
                      <a:pt x="60" y="1"/>
                    </a:cubicBezTo>
                    <a:cubicBezTo>
                      <a:pt x="59" y="0"/>
                      <a:pt x="58" y="0"/>
                      <a:pt x="57" y="0"/>
                    </a:cubicBezTo>
                    <a:cubicBezTo>
                      <a:pt x="17" y="0"/>
                      <a:pt x="17" y="0"/>
                      <a:pt x="17" y="0"/>
                    </a:cubicBezTo>
                    <a:cubicBezTo>
                      <a:pt x="8" y="0"/>
                      <a:pt x="0" y="7"/>
                      <a:pt x="0" y="16"/>
                    </a:cubicBezTo>
                    <a:cubicBezTo>
                      <a:pt x="0" y="54"/>
                      <a:pt x="0" y="54"/>
                      <a:pt x="0" y="54"/>
                    </a:cubicBezTo>
                    <a:cubicBezTo>
                      <a:pt x="8" y="65"/>
                      <a:pt x="8" y="65"/>
                      <a:pt x="8" y="65"/>
                    </a:cubicBezTo>
                    <a:cubicBezTo>
                      <a:pt x="8" y="16"/>
                      <a:pt x="8" y="16"/>
                      <a:pt x="8" y="16"/>
                    </a:cubicBezTo>
                    <a:cubicBezTo>
                      <a:pt x="8" y="11"/>
                      <a:pt x="12" y="7"/>
                      <a:pt x="17" y="7"/>
                    </a:cubicBezTo>
                    <a:cubicBezTo>
                      <a:pt x="52" y="7"/>
                      <a:pt x="52" y="7"/>
                      <a:pt x="52" y="7"/>
                    </a:cubicBezTo>
                    <a:cubicBezTo>
                      <a:pt x="52" y="28"/>
                      <a:pt x="52" y="28"/>
                      <a:pt x="52" y="28"/>
                    </a:cubicBezTo>
                    <a:cubicBezTo>
                      <a:pt x="52" y="37"/>
                      <a:pt x="60" y="45"/>
                      <a:pt x="69" y="45"/>
                    </a:cubicBezTo>
                    <a:cubicBezTo>
                      <a:pt x="91" y="45"/>
                      <a:pt x="91" y="45"/>
                      <a:pt x="91" y="45"/>
                    </a:cubicBezTo>
                    <a:cubicBezTo>
                      <a:pt x="91" y="101"/>
                      <a:pt x="91" y="101"/>
                      <a:pt x="91" y="101"/>
                    </a:cubicBezTo>
                    <a:cubicBezTo>
                      <a:pt x="91" y="106"/>
                      <a:pt x="87" y="110"/>
                      <a:pt x="82" y="110"/>
                    </a:cubicBezTo>
                    <a:cubicBezTo>
                      <a:pt x="29" y="110"/>
                      <a:pt x="29" y="110"/>
                      <a:pt x="29" y="110"/>
                    </a:cubicBezTo>
                    <a:cubicBezTo>
                      <a:pt x="30" y="116"/>
                      <a:pt x="30" y="116"/>
                      <a:pt x="30" y="116"/>
                    </a:cubicBezTo>
                    <a:cubicBezTo>
                      <a:pt x="30" y="117"/>
                      <a:pt x="30" y="117"/>
                      <a:pt x="30" y="118"/>
                    </a:cubicBezTo>
                    <a:cubicBezTo>
                      <a:pt x="46" y="118"/>
                      <a:pt x="70" y="118"/>
                      <a:pt x="70" y="118"/>
                    </a:cubicBezTo>
                    <a:cubicBezTo>
                      <a:pt x="70" y="118"/>
                      <a:pt x="70" y="118"/>
                      <a:pt x="70" y="118"/>
                    </a:cubicBezTo>
                    <a:cubicBezTo>
                      <a:pt x="82" y="118"/>
                      <a:pt x="82" y="118"/>
                      <a:pt x="82" y="118"/>
                    </a:cubicBezTo>
                    <a:cubicBezTo>
                      <a:pt x="82" y="118"/>
                      <a:pt x="82" y="118"/>
                      <a:pt x="82" y="118"/>
                    </a:cubicBezTo>
                    <a:cubicBezTo>
                      <a:pt x="82" y="118"/>
                      <a:pt x="82" y="118"/>
                      <a:pt x="82" y="118"/>
                    </a:cubicBezTo>
                    <a:cubicBezTo>
                      <a:pt x="91" y="118"/>
                      <a:pt x="98" y="110"/>
                      <a:pt x="98" y="101"/>
                    </a:cubicBezTo>
                    <a:cubicBezTo>
                      <a:pt x="98" y="41"/>
                      <a:pt x="98" y="41"/>
                      <a:pt x="98" y="41"/>
                    </a:cubicBezTo>
                    <a:cubicBezTo>
                      <a:pt x="98" y="40"/>
                      <a:pt x="98" y="39"/>
                      <a:pt x="97" y="38"/>
                    </a:cubicBezTo>
                    <a:close/>
                    <a:moveTo>
                      <a:pt x="69" y="37"/>
                    </a:moveTo>
                    <a:cubicBezTo>
                      <a:pt x="64" y="37"/>
                      <a:pt x="60" y="33"/>
                      <a:pt x="60" y="28"/>
                    </a:cubicBezTo>
                    <a:cubicBezTo>
                      <a:pt x="60" y="11"/>
                      <a:pt x="60" y="11"/>
                      <a:pt x="60" y="11"/>
                    </a:cubicBezTo>
                    <a:cubicBezTo>
                      <a:pt x="86" y="37"/>
                      <a:pt x="86" y="37"/>
                      <a:pt x="86" y="37"/>
                    </a:cubicBezTo>
                    <a:lnTo>
                      <a:pt x="69" y="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19">
                <a:extLst>
                  <a:ext uri="{FF2B5EF4-FFF2-40B4-BE49-F238E27FC236}">
                    <a16:creationId xmlns:a16="http://schemas.microsoft.com/office/drawing/2014/main" id="{85439052-A491-4CEA-85B8-9C2FB1CFFE14}"/>
                  </a:ext>
                </a:extLst>
              </p:cNvPr>
              <p:cNvSpPr>
                <a:spLocks/>
              </p:cNvSpPr>
              <p:nvPr/>
            </p:nvSpPr>
            <p:spPr bwMode="auto">
              <a:xfrm>
                <a:off x="-2897188" y="1093789"/>
                <a:ext cx="101600" cy="95250"/>
              </a:xfrm>
              <a:custGeom>
                <a:avLst/>
                <a:gdLst>
                  <a:gd name="T0" fmla="*/ 27 w 27"/>
                  <a:gd name="T1" fmla="*/ 11 h 25"/>
                  <a:gd name="T2" fmla="*/ 21 w 27"/>
                  <a:gd name="T3" fmla="*/ 3 h 25"/>
                  <a:gd name="T4" fmla="*/ 15 w 27"/>
                  <a:gd name="T5" fmla="*/ 2 h 25"/>
                  <a:gd name="T6" fmla="*/ 2 w 27"/>
                  <a:gd name="T7" fmla="*/ 10 h 25"/>
                  <a:gd name="T8" fmla="*/ 1 w 27"/>
                  <a:gd name="T9" fmla="*/ 17 h 25"/>
                  <a:gd name="T10" fmla="*/ 7 w 27"/>
                  <a:gd name="T11" fmla="*/ 25 h 25"/>
                  <a:gd name="T12" fmla="*/ 27 w 27"/>
                  <a:gd name="T13" fmla="*/ 11 h 25"/>
                </a:gdLst>
                <a:ahLst/>
                <a:cxnLst>
                  <a:cxn ang="0">
                    <a:pos x="T0" y="T1"/>
                  </a:cxn>
                  <a:cxn ang="0">
                    <a:pos x="T2" y="T3"/>
                  </a:cxn>
                  <a:cxn ang="0">
                    <a:pos x="T4" y="T5"/>
                  </a:cxn>
                  <a:cxn ang="0">
                    <a:pos x="T6" y="T7"/>
                  </a:cxn>
                  <a:cxn ang="0">
                    <a:pos x="T8" y="T9"/>
                  </a:cxn>
                  <a:cxn ang="0">
                    <a:pos x="T10" y="T11"/>
                  </a:cxn>
                  <a:cxn ang="0">
                    <a:pos x="T12" y="T13"/>
                  </a:cxn>
                </a:cxnLst>
                <a:rect l="0" t="0" r="r" b="b"/>
                <a:pathLst>
                  <a:path w="27" h="25">
                    <a:moveTo>
                      <a:pt x="27" y="11"/>
                    </a:moveTo>
                    <a:cubicBezTo>
                      <a:pt x="21" y="3"/>
                      <a:pt x="21" y="3"/>
                      <a:pt x="21" y="3"/>
                    </a:cubicBezTo>
                    <a:cubicBezTo>
                      <a:pt x="20" y="1"/>
                      <a:pt x="17" y="0"/>
                      <a:pt x="15" y="2"/>
                    </a:cubicBezTo>
                    <a:cubicBezTo>
                      <a:pt x="2" y="10"/>
                      <a:pt x="2" y="10"/>
                      <a:pt x="2" y="10"/>
                    </a:cubicBezTo>
                    <a:cubicBezTo>
                      <a:pt x="0" y="12"/>
                      <a:pt x="0" y="15"/>
                      <a:pt x="1" y="17"/>
                    </a:cubicBezTo>
                    <a:cubicBezTo>
                      <a:pt x="7" y="25"/>
                      <a:pt x="7" y="25"/>
                      <a:pt x="7" y="25"/>
                    </a:cubicBezTo>
                    <a:lnTo>
                      <a:pt x="27"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0">
                <a:extLst>
                  <a:ext uri="{FF2B5EF4-FFF2-40B4-BE49-F238E27FC236}">
                    <a16:creationId xmlns:a16="http://schemas.microsoft.com/office/drawing/2014/main" id="{293B31C7-ED02-4CE1-B359-E1F01149D328}"/>
                  </a:ext>
                </a:extLst>
              </p:cNvPr>
              <p:cNvSpPr>
                <a:spLocks/>
              </p:cNvSpPr>
              <p:nvPr/>
            </p:nvSpPr>
            <p:spPr bwMode="auto">
              <a:xfrm>
                <a:off x="-2855913" y="1154114"/>
                <a:ext cx="165100" cy="188913"/>
              </a:xfrm>
              <a:custGeom>
                <a:avLst/>
                <a:gdLst>
                  <a:gd name="T0" fmla="*/ 104 w 104"/>
                  <a:gd name="T1" fmla="*/ 83 h 119"/>
                  <a:gd name="T2" fmla="*/ 48 w 104"/>
                  <a:gd name="T3" fmla="*/ 0 h 119"/>
                  <a:gd name="T4" fmla="*/ 0 w 104"/>
                  <a:gd name="T5" fmla="*/ 33 h 119"/>
                  <a:gd name="T6" fmla="*/ 57 w 104"/>
                  <a:gd name="T7" fmla="*/ 119 h 119"/>
                  <a:gd name="T8" fmla="*/ 104 w 104"/>
                  <a:gd name="T9" fmla="*/ 83 h 119"/>
                </a:gdLst>
                <a:ahLst/>
                <a:cxnLst>
                  <a:cxn ang="0">
                    <a:pos x="T0" y="T1"/>
                  </a:cxn>
                  <a:cxn ang="0">
                    <a:pos x="T2" y="T3"/>
                  </a:cxn>
                  <a:cxn ang="0">
                    <a:pos x="T4" y="T5"/>
                  </a:cxn>
                  <a:cxn ang="0">
                    <a:pos x="T6" y="T7"/>
                  </a:cxn>
                  <a:cxn ang="0">
                    <a:pos x="T8" y="T9"/>
                  </a:cxn>
                </a:cxnLst>
                <a:rect l="0" t="0" r="r" b="b"/>
                <a:pathLst>
                  <a:path w="104" h="119">
                    <a:moveTo>
                      <a:pt x="104" y="83"/>
                    </a:moveTo>
                    <a:lnTo>
                      <a:pt x="48" y="0"/>
                    </a:lnTo>
                    <a:lnTo>
                      <a:pt x="0" y="33"/>
                    </a:lnTo>
                    <a:lnTo>
                      <a:pt x="57" y="119"/>
                    </a:lnTo>
                    <a:lnTo>
                      <a:pt x="104" y="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1">
                <a:extLst>
                  <a:ext uri="{FF2B5EF4-FFF2-40B4-BE49-F238E27FC236}">
                    <a16:creationId xmlns:a16="http://schemas.microsoft.com/office/drawing/2014/main" id="{6353EC48-4D43-4DB4-8CA5-8977879259AF}"/>
                  </a:ext>
                </a:extLst>
              </p:cNvPr>
              <p:cNvSpPr>
                <a:spLocks/>
              </p:cNvSpPr>
              <p:nvPr/>
            </p:nvSpPr>
            <p:spPr bwMode="auto">
              <a:xfrm>
                <a:off x="-2746375" y="1308101"/>
                <a:ext cx="77788" cy="87313"/>
              </a:xfrm>
              <a:custGeom>
                <a:avLst/>
                <a:gdLst>
                  <a:gd name="T0" fmla="*/ 18 w 21"/>
                  <a:gd name="T1" fmla="*/ 0 h 23"/>
                  <a:gd name="T2" fmla="*/ 0 w 21"/>
                  <a:gd name="T3" fmla="*/ 13 h 23"/>
                  <a:gd name="T4" fmla="*/ 18 w 21"/>
                  <a:gd name="T5" fmla="*/ 22 h 23"/>
                  <a:gd name="T6" fmla="*/ 20 w 21"/>
                  <a:gd name="T7" fmla="*/ 21 h 23"/>
                  <a:gd name="T8" fmla="*/ 18 w 21"/>
                  <a:gd name="T9" fmla="*/ 0 h 23"/>
                </a:gdLst>
                <a:ahLst/>
                <a:cxnLst>
                  <a:cxn ang="0">
                    <a:pos x="T0" y="T1"/>
                  </a:cxn>
                  <a:cxn ang="0">
                    <a:pos x="T2" y="T3"/>
                  </a:cxn>
                  <a:cxn ang="0">
                    <a:pos x="T4" y="T5"/>
                  </a:cxn>
                  <a:cxn ang="0">
                    <a:pos x="T6" y="T7"/>
                  </a:cxn>
                  <a:cxn ang="0">
                    <a:pos x="T8" y="T9"/>
                  </a:cxn>
                </a:cxnLst>
                <a:rect l="0" t="0" r="r" b="b"/>
                <a:pathLst>
                  <a:path w="21" h="23">
                    <a:moveTo>
                      <a:pt x="18" y="0"/>
                    </a:moveTo>
                    <a:cubicBezTo>
                      <a:pt x="0" y="13"/>
                      <a:pt x="0" y="13"/>
                      <a:pt x="0" y="13"/>
                    </a:cubicBezTo>
                    <a:cubicBezTo>
                      <a:pt x="18" y="22"/>
                      <a:pt x="18" y="22"/>
                      <a:pt x="18" y="22"/>
                    </a:cubicBezTo>
                    <a:cubicBezTo>
                      <a:pt x="20" y="23"/>
                      <a:pt x="21" y="22"/>
                      <a:pt x="20" y="21"/>
                    </a:cubicBezTo>
                    <a:lnTo>
                      <a:pt x="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8" name="组合 37">
            <a:extLst>
              <a:ext uri="{FF2B5EF4-FFF2-40B4-BE49-F238E27FC236}">
                <a16:creationId xmlns:a16="http://schemas.microsoft.com/office/drawing/2014/main" id="{2957AF38-62E7-453B-BAD4-2DE4AC4144A3}"/>
              </a:ext>
            </a:extLst>
          </p:cNvPr>
          <p:cNvGrpSpPr/>
          <p:nvPr/>
        </p:nvGrpSpPr>
        <p:grpSpPr>
          <a:xfrm>
            <a:off x="6150203" y="4000046"/>
            <a:ext cx="5095125" cy="1724793"/>
            <a:chOff x="6150203" y="4000046"/>
            <a:chExt cx="5095125" cy="1724793"/>
          </a:xfrm>
        </p:grpSpPr>
        <p:sp>
          <p:nvSpPr>
            <p:cNvPr id="7" name="矩形: 圆角 6">
              <a:extLst>
                <a:ext uri="{FF2B5EF4-FFF2-40B4-BE49-F238E27FC236}">
                  <a16:creationId xmlns:a16="http://schemas.microsoft.com/office/drawing/2014/main" id="{96EAE57D-2807-4414-ADAF-9E25A38D8E5C}"/>
                </a:ext>
              </a:extLst>
            </p:cNvPr>
            <p:cNvSpPr/>
            <p:nvPr/>
          </p:nvSpPr>
          <p:spPr>
            <a:xfrm>
              <a:off x="6441507" y="4000046"/>
              <a:ext cx="4803821" cy="1724793"/>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11" name="椭圆 10">
              <a:extLst>
                <a:ext uri="{FF2B5EF4-FFF2-40B4-BE49-F238E27FC236}">
                  <a16:creationId xmlns:a16="http://schemas.microsoft.com/office/drawing/2014/main" id="{2983C361-C593-458D-9695-DDC42D7A0638}"/>
                </a:ext>
              </a:extLst>
            </p:cNvPr>
            <p:cNvSpPr/>
            <p:nvPr>
              <p:custDataLst>
                <p:tags r:id="rId1"/>
              </p:custDataLst>
            </p:nvPr>
          </p:nvSpPr>
          <p:spPr>
            <a:xfrm>
              <a:off x="6150203" y="4531447"/>
              <a:ext cx="661988" cy="66199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8" name="文本框 17">
              <a:extLst>
                <a:ext uri="{FF2B5EF4-FFF2-40B4-BE49-F238E27FC236}">
                  <a16:creationId xmlns:a16="http://schemas.microsoft.com/office/drawing/2014/main" id="{B95C524E-75F0-49E7-9D99-8B0851CD8DF9}"/>
                </a:ext>
              </a:extLst>
            </p:cNvPr>
            <p:cNvSpPr txBox="1"/>
            <p:nvPr/>
          </p:nvSpPr>
          <p:spPr>
            <a:xfrm>
              <a:off x="6857094" y="4799902"/>
              <a:ext cx="4119666" cy="659924"/>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a:t>
              </a:r>
            </a:p>
          </p:txBody>
        </p:sp>
        <p:sp>
          <p:nvSpPr>
            <p:cNvPr id="19" name="文本框 18">
              <a:extLst>
                <a:ext uri="{FF2B5EF4-FFF2-40B4-BE49-F238E27FC236}">
                  <a16:creationId xmlns:a16="http://schemas.microsoft.com/office/drawing/2014/main" id="{F626FB67-F9D1-4AA1-A77A-CDB12520A44E}"/>
                </a:ext>
              </a:extLst>
            </p:cNvPr>
            <p:cNvSpPr txBox="1"/>
            <p:nvPr/>
          </p:nvSpPr>
          <p:spPr>
            <a:xfrm>
              <a:off x="6857093" y="4267609"/>
              <a:ext cx="2185214" cy="492443"/>
            </a:xfrm>
            <a:prstGeom prst="rect">
              <a:avLst/>
            </a:prstGeom>
            <a:noFill/>
          </p:spPr>
          <p:txBody>
            <a:bodyPr wrap="none" rtlCol="0">
              <a:spAutoFit/>
            </a:bodyPr>
            <a:lstStyle/>
            <a:p>
              <a:r>
                <a:rPr lang="zh-CN" altLang="en-US" sz="2600" b="1" dirty="0">
                  <a:gradFill>
                    <a:gsLst>
                      <a:gs pos="0">
                        <a:schemeClr val="accent1"/>
                      </a:gs>
                      <a:gs pos="86000">
                        <a:schemeClr val="accent2"/>
                      </a:gs>
                    </a:gsLst>
                    <a:lin ang="18900000" scaled="1"/>
                  </a:gradFill>
                  <a:latin typeface="+mj-ea"/>
                  <a:ea typeface="+mj-ea"/>
                </a:rPr>
                <a:t>点击输入标题</a:t>
              </a:r>
            </a:p>
          </p:txBody>
        </p:sp>
        <p:grpSp>
          <p:nvGrpSpPr>
            <p:cNvPr id="35" name="组合 34">
              <a:extLst>
                <a:ext uri="{FF2B5EF4-FFF2-40B4-BE49-F238E27FC236}">
                  <a16:creationId xmlns:a16="http://schemas.microsoft.com/office/drawing/2014/main" id="{0F4F7BB6-3675-4B3F-B5B2-FF2D1A36AFFA}"/>
                </a:ext>
              </a:extLst>
            </p:cNvPr>
            <p:cNvGrpSpPr/>
            <p:nvPr/>
          </p:nvGrpSpPr>
          <p:grpSpPr>
            <a:xfrm>
              <a:off x="6303985" y="4688316"/>
              <a:ext cx="333890" cy="354201"/>
              <a:chOff x="-935038" y="95251"/>
              <a:chExt cx="417513" cy="442913"/>
            </a:xfrm>
            <a:solidFill>
              <a:srgbClr val="FFFFFF"/>
            </a:solidFill>
          </p:grpSpPr>
          <p:sp>
            <p:nvSpPr>
              <p:cNvPr id="36" name="Freeform 32">
                <a:extLst>
                  <a:ext uri="{FF2B5EF4-FFF2-40B4-BE49-F238E27FC236}">
                    <a16:creationId xmlns:a16="http://schemas.microsoft.com/office/drawing/2014/main" id="{65A69F48-AB64-4A2B-9E79-F16E3E33B1E0}"/>
                  </a:ext>
                </a:extLst>
              </p:cNvPr>
              <p:cNvSpPr>
                <a:spLocks/>
              </p:cNvSpPr>
              <p:nvPr/>
            </p:nvSpPr>
            <p:spPr bwMode="auto">
              <a:xfrm>
                <a:off x="-781050" y="95251"/>
                <a:ext cx="263525" cy="323850"/>
              </a:xfrm>
              <a:custGeom>
                <a:avLst/>
                <a:gdLst>
                  <a:gd name="T0" fmla="*/ 37 w 70"/>
                  <a:gd name="T1" fmla="*/ 19 h 86"/>
                  <a:gd name="T2" fmla="*/ 37 w 70"/>
                  <a:gd name="T3" fmla="*/ 0 h 86"/>
                  <a:gd name="T4" fmla="*/ 0 w 70"/>
                  <a:gd name="T5" fmla="*/ 32 h 86"/>
                  <a:gd name="T6" fmla="*/ 37 w 70"/>
                  <a:gd name="T7" fmla="*/ 64 h 86"/>
                  <a:gd name="T8" fmla="*/ 37 w 70"/>
                  <a:gd name="T9" fmla="*/ 45 h 86"/>
                  <a:gd name="T10" fmla="*/ 56 w 70"/>
                  <a:gd name="T11" fmla="*/ 67 h 86"/>
                  <a:gd name="T12" fmla="*/ 45 w 70"/>
                  <a:gd name="T13" fmla="*/ 86 h 86"/>
                  <a:gd name="T14" fmla="*/ 70 w 70"/>
                  <a:gd name="T15" fmla="*/ 53 h 86"/>
                  <a:gd name="T16" fmla="*/ 37 w 70"/>
                  <a:gd name="T17" fmla="*/ 1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6">
                    <a:moveTo>
                      <a:pt x="37" y="19"/>
                    </a:moveTo>
                    <a:cubicBezTo>
                      <a:pt x="37" y="0"/>
                      <a:pt x="37" y="0"/>
                      <a:pt x="37" y="0"/>
                    </a:cubicBezTo>
                    <a:cubicBezTo>
                      <a:pt x="0" y="32"/>
                      <a:pt x="0" y="32"/>
                      <a:pt x="0" y="32"/>
                    </a:cubicBezTo>
                    <a:cubicBezTo>
                      <a:pt x="37" y="64"/>
                      <a:pt x="37" y="64"/>
                      <a:pt x="37" y="64"/>
                    </a:cubicBezTo>
                    <a:cubicBezTo>
                      <a:pt x="37" y="45"/>
                      <a:pt x="37" y="45"/>
                      <a:pt x="37" y="45"/>
                    </a:cubicBezTo>
                    <a:cubicBezTo>
                      <a:pt x="48" y="46"/>
                      <a:pt x="56" y="56"/>
                      <a:pt x="56" y="67"/>
                    </a:cubicBezTo>
                    <a:cubicBezTo>
                      <a:pt x="56" y="75"/>
                      <a:pt x="51" y="82"/>
                      <a:pt x="45" y="86"/>
                    </a:cubicBezTo>
                    <a:cubicBezTo>
                      <a:pt x="59" y="82"/>
                      <a:pt x="70" y="68"/>
                      <a:pt x="70" y="53"/>
                    </a:cubicBezTo>
                    <a:cubicBezTo>
                      <a:pt x="70" y="34"/>
                      <a:pt x="55" y="19"/>
                      <a:pt x="37"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33">
                <a:extLst>
                  <a:ext uri="{FF2B5EF4-FFF2-40B4-BE49-F238E27FC236}">
                    <a16:creationId xmlns:a16="http://schemas.microsoft.com/office/drawing/2014/main" id="{F25F0995-8229-427E-B252-77C7A5008FB5}"/>
                  </a:ext>
                </a:extLst>
              </p:cNvPr>
              <p:cNvSpPr>
                <a:spLocks/>
              </p:cNvSpPr>
              <p:nvPr/>
            </p:nvSpPr>
            <p:spPr bwMode="auto">
              <a:xfrm>
                <a:off x="-935038" y="215901"/>
                <a:ext cx="263525" cy="322263"/>
              </a:xfrm>
              <a:custGeom>
                <a:avLst/>
                <a:gdLst>
                  <a:gd name="T0" fmla="*/ 33 w 70"/>
                  <a:gd name="T1" fmla="*/ 67 h 86"/>
                  <a:gd name="T2" fmla="*/ 33 w 70"/>
                  <a:gd name="T3" fmla="*/ 86 h 86"/>
                  <a:gd name="T4" fmla="*/ 70 w 70"/>
                  <a:gd name="T5" fmla="*/ 54 h 86"/>
                  <a:gd name="T6" fmla="*/ 33 w 70"/>
                  <a:gd name="T7" fmla="*/ 21 h 86"/>
                  <a:gd name="T8" fmla="*/ 33 w 70"/>
                  <a:gd name="T9" fmla="*/ 41 h 86"/>
                  <a:gd name="T10" fmla="*/ 14 w 70"/>
                  <a:gd name="T11" fmla="*/ 19 h 86"/>
                  <a:gd name="T12" fmla="*/ 25 w 70"/>
                  <a:gd name="T13" fmla="*/ 0 h 86"/>
                  <a:gd name="T14" fmla="*/ 0 w 70"/>
                  <a:gd name="T15" fmla="*/ 33 h 86"/>
                  <a:gd name="T16" fmla="*/ 33 w 70"/>
                  <a:gd name="T1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6">
                    <a:moveTo>
                      <a:pt x="33" y="67"/>
                    </a:moveTo>
                    <a:cubicBezTo>
                      <a:pt x="33" y="86"/>
                      <a:pt x="33" y="86"/>
                      <a:pt x="33" y="86"/>
                    </a:cubicBezTo>
                    <a:cubicBezTo>
                      <a:pt x="70" y="54"/>
                      <a:pt x="70" y="54"/>
                      <a:pt x="70" y="54"/>
                    </a:cubicBezTo>
                    <a:cubicBezTo>
                      <a:pt x="33" y="21"/>
                      <a:pt x="33" y="21"/>
                      <a:pt x="33" y="21"/>
                    </a:cubicBezTo>
                    <a:cubicBezTo>
                      <a:pt x="33" y="41"/>
                      <a:pt x="33" y="41"/>
                      <a:pt x="33" y="41"/>
                    </a:cubicBezTo>
                    <a:cubicBezTo>
                      <a:pt x="22" y="39"/>
                      <a:pt x="14" y="30"/>
                      <a:pt x="14" y="19"/>
                    </a:cubicBezTo>
                    <a:cubicBezTo>
                      <a:pt x="14" y="11"/>
                      <a:pt x="18" y="4"/>
                      <a:pt x="25" y="0"/>
                    </a:cubicBezTo>
                    <a:cubicBezTo>
                      <a:pt x="11" y="4"/>
                      <a:pt x="0" y="17"/>
                      <a:pt x="0" y="33"/>
                    </a:cubicBezTo>
                    <a:cubicBezTo>
                      <a:pt x="0" y="51"/>
                      <a:pt x="15" y="66"/>
                      <a:pt x="33" y="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Tree>
    <p:extLst>
      <p:ext uri="{BB962C8B-B14F-4D97-AF65-F5344CB8AC3E}">
        <p14:creationId xmlns:p14="http://schemas.microsoft.com/office/powerpoint/2010/main" val="3783738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3420E16A-69AA-4A45-8638-80E8C263E468}"/>
              </a:ext>
            </a:extLst>
          </p:cNvPr>
          <p:cNvSpPr>
            <a:spLocks noGrp="1"/>
          </p:cNvSpPr>
          <p:nvPr>
            <p:ph type="body" sz="quarter" idx="13"/>
          </p:nvPr>
        </p:nvSpPr>
        <p:spPr/>
        <p:txBody>
          <a:bodyPr/>
          <a:lstStyle/>
          <a:p>
            <a:r>
              <a:rPr lang="zh-CN" altLang="en-US" dirty="0"/>
              <a:t>产品服务</a:t>
            </a:r>
          </a:p>
        </p:txBody>
      </p:sp>
      <p:sp>
        <p:nvSpPr>
          <p:cNvPr id="7" name="文本占位符 6">
            <a:extLst>
              <a:ext uri="{FF2B5EF4-FFF2-40B4-BE49-F238E27FC236}">
                <a16:creationId xmlns:a16="http://schemas.microsoft.com/office/drawing/2014/main" id="{387EAF4C-7CB3-4AAE-9DEF-2CD50A7F73E6}"/>
              </a:ext>
            </a:extLst>
          </p:cNvPr>
          <p:cNvSpPr>
            <a:spLocks noGrp="1"/>
          </p:cNvSpPr>
          <p:nvPr>
            <p:ph type="body" sz="quarter" idx="14"/>
          </p:nvPr>
        </p:nvSpPr>
        <p:spPr/>
        <p:txBody>
          <a:bodyPr/>
          <a:lstStyle/>
          <a:p>
            <a:r>
              <a:rPr lang="zh-CN" altLang="en-US" dirty="0"/>
              <a:t>第二章</a:t>
            </a:r>
          </a:p>
        </p:txBody>
      </p:sp>
      <p:sp>
        <p:nvSpPr>
          <p:cNvPr id="9" name="文本框 8">
            <a:extLst>
              <a:ext uri="{FF2B5EF4-FFF2-40B4-BE49-F238E27FC236}">
                <a16:creationId xmlns:a16="http://schemas.microsoft.com/office/drawing/2014/main" id="{AA76F69C-4892-43EC-A85A-B76AFA3D56BE}"/>
              </a:ext>
            </a:extLst>
          </p:cNvPr>
          <p:cNvSpPr txBox="1"/>
          <p:nvPr/>
        </p:nvSpPr>
        <p:spPr>
          <a:xfrm>
            <a:off x="2268473" y="2151727"/>
            <a:ext cx="2496196" cy="2554545"/>
          </a:xfrm>
          <a:prstGeom prst="rect">
            <a:avLst/>
          </a:prstGeom>
          <a:noFill/>
        </p:spPr>
        <p:txBody>
          <a:bodyPr wrap="none" rtlCol="0">
            <a:spAutoFit/>
          </a:bodyPr>
          <a:lstStyle/>
          <a:p>
            <a:pPr algn="ctr"/>
            <a:r>
              <a:rPr lang="en-US" altLang="zh-CN" sz="16000" dirty="0">
                <a:solidFill>
                  <a:srgbClr val="FFFFFF"/>
                </a:solidFill>
              </a:rPr>
              <a:t>02</a:t>
            </a:r>
            <a:endParaRPr lang="zh-CN" altLang="en-US" sz="16000" dirty="0">
              <a:solidFill>
                <a:srgbClr val="FFFFFF"/>
              </a:solidFill>
            </a:endParaRPr>
          </a:p>
        </p:txBody>
      </p:sp>
    </p:spTree>
    <p:extLst>
      <p:ext uri="{BB962C8B-B14F-4D97-AF65-F5344CB8AC3E}">
        <p14:creationId xmlns:p14="http://schemas.microsoft.com/office/powerpoint/2010/main" val="1457770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B8DE0FE-8705-4582-9881-9CFBCA7D2B0F}"/>
              </a:ext>
            </a:extLst>
          </p:cNvPr>
          <p:cNvSpPr>
            <a:spLocks noGrp="1"/>
          </p:cNvSpPr>
          <p:nvPr>
            <p:ph type="body" sz="quarter" idx="13"/>
          </p:nvPr>
        </p:nvSpPr>
        <p:spPr/>
        <p:txBody>
          <a:bodyPr/>
          <a:lstStyle/>
          <a:p>
            <a:r>
              <a:rPr lang="zh-CN" altLang="en-US" dirty="0"/>
              <a:t>产品服务</a:t>
            </a:r>
          </a:p>
        </p:txBody>
      </p:sp>
      <p:grpSp>
        <p:nvGrpSpPr>
          <p:cNvPr id="12" name="组合 11">
            <a:extLst>
              <a:ext uri="{FF2B5EF4-FFF2-40B4-BE49-F238E27FC236}">
                <a16:creationId xmlns:a16="http://schemas.microsoft.com/office/drawing/2014/main" id="{F8C074A7-9C2E-4083-AD26-DDA2FFCEA765}"/>
              </a:ext>
            </a:extLst>
          </p:cNvPr>
          <p:cNvGrpSpPr/>
          <p:nvPr/>
        </p:nvGrpSpPr>
        <p:grpSpPr>
          <a:xfrm>
            <a:off x="0" y="1857829"/>
            <a:ext cx="5109029" cy="3918862"/>
            <a:chOff x="0" y="1857829"/>
            <a:chExt cx="5109029" cy="3918862"/>
          </a:xfrm>
          <a:blipFill dpi="0" rotWithShape="0">
            <a:blip r:embed="rId5"/>
            <a:srcRect/>
            <a:tile tx="0" ty="-25400" sx="100000" sy="100000" flip="none" algn="t"/>
          </a:blipFill>
        </p:grpSpPr>
        <p:sp>
          <p:nvSpPr>
            <p:cNvPr id="7" name="任意多边形: 形状 6">
              <a:extLst>
                <a:ext uri="{FF2B5EF4-FFF2-40B4-BE49-F238E27FC236}">
                  <a16:creationId xmlns:a16="http://schemas.microsoft.com/office/drawing/2014/main" id="{D58FD250-DC55-4CAD-9365-C2783AEE8A61}"/>
                </a:ext>
              </a:extLst>
            </p:cNvPr>
            <p:cNvSpPr/>
            <p:nvPr/>
          </p:nvSpPr>
          <p:spPr>
            <a:xfrm>
              <a:off x="0" y="1857829"/>
              <a:ext cx="4354286" cy="1219200"/>
            </a:xfrm>
            <a:custGeom>
              <a:avLst/>
              <a:gdLst>
                <a:gd name="connsiteX0" fmla="*/ 0 w 4354286"/>
                <a:gd name="connsiteY0" fmla="*/ 0 h 1219200"/>
                <a:gd name="connsiteX1" fmla="*/ 3744686 w 4354286"/>
                <a:gd name="connsiteY1" fmla="*/ 0 h 1219200"/>
                <a:gd name="connsiteX2" fmla="*/ 4354286 w 4354286"/>
                <a:gd name="connsiteY2" fmla="*/ 609600 h 1219200"/>
                <a:gd name="connsiteX3" fmla="*/ 3744686 w 4354286"/>
                <a:gd name="connsiteY3" fmla="*/ 1219200 h 1219200"/>
                <a:gd name="connsiteX4" fmla="*/ 0 w 4354286"/>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4286" h="1219200">
                  <a:moveTo>
                    <a:pt x="0" y="0"/>
                  </a:moveTo>
                  <a:lnTo>
                    <a:pt x="3744686" y="0"/>
                  </a:lnTo>
                  <a:cubicBezTo>
                    <a:pt x="4081359" y="0"/>
                    <a:pt x="4354286" y="272927"/>
                    <a:pt x="4354286" y="609600"/>
                  </a:cubicBezTo>
                  <a:cubicBezTo>
                    <a:pt x="4354286" y="946273"/>
                    <a:pt x="4081359" y="1219200"/>
                    <a:pt x="3744686" y="1219200"/>
                  </a:cubicBezTo>
                  <a:lnTo>
                    <a:pt x="0" y="12192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34C03B32-2E0B-4E73-A262-924DB8B9D3B8}"/>
                </a:ext>
              </a:extLst>
            </p:cNvPr>
            <p:cNvSpPr/>
            <p:nvPr/>
          </p:nvSpPr>
          <p:spPr>
            <a:xfrm>
              <a:off x="0" y="3207660"/>
              <a:ext cx="5109029" cy="1219200"/>
            </a:xfrm>
            <a:custGeom>
              <a:avLst/>
              <a:gdLst>
                <a:gd name="connsiteX0" fmla="*/ 0 w 5109029"/>
                <a:gd name="connsiteY0" fmla="*/ 0 h 1219200"/>
                <a:gd name="connsiteX1" fmla="*/ 4499430 w 5109029"/>
                <a:gd name="connsiteY1" fmla="*/ 0 h 1219200"/>
                <a:gd name="connsiteX2" fmla="*/ 5109029 w 5109029"/>
                <a:gd name="connsiteY2" fmla="*/ 609600 h 1219200"/>
                <a:gd name="connsiteX3" fmla="*/ 4499430 w 5109029"/>
                <a:gd name="connsiteY3" fmla="*/ 1219200 h 1219200"/>
                <a:gd name="connsiteX4" fmla="*/ 0 w 5109029"/>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9029" h="1219200">
                  <a:moveTo>
                    <a:pt x="0" y="0"/>
                  </a:moveTo>
                  <a:lnTo>
                    <a:pt x="4499430" y="0"/>
                  </a:lnTo>
                  <a:cubicBezTo>
                    <a:pt x="4836103" y="0"/>
                    <a:pt x="5109029" y="272927"/>
                    <a:pt x="5109029" y="609600"/>
                  </a:cubicBezTo>
                  <a:cubicBezTo>
                    <a:pt x="5109029" y="946273"/>
                    <a:pt x="4836103" y="1219200"/>
                    <a:pt x="4499430" y="1219200"/>
                  </a:cubicBezTo>
                  <a:lnTo>
                    <a:pt x="0" y="12192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1FB38CE2-8216-434A-A795-FE35790C30B2}"/>
                </a:ext>
              </a:extLst>
            </p:cNvPr>
            <p:cNvSpPr/>
            <p:nvPr/>
          </p:nvSpPr>
          <p:spPr>
            <a:xfrm>
              <a:off x="0" y="4557491"/>
              <a:ext cx="3984171" cy="1219200"/>
            </a:xfrm>
            <a:custGeom>
              <a:avLst/>
              <a:gdLst>
                <a:gd name="connsiteX0" fmla="*/ 0 w 3984171"/>
                <a:gd name="connsiteY0" fmla="*/ 0 h 1219200"/>
                <a:gd name="connsiteX1" fmla="*/ 3374571 w 3984171"/>
                <a:gd name="connsiteY1" fmla="*/ 0 h 1219200"/>
                <a:gd name="connsiteX2" fmla="*/ 3984171 w 3984171"/>
                <a:gd name="connsiteY2" fmla="*/ 609600 h 1219200"/>
                <a:gd name="connsiteX3" fmla="*/ 3374571 w 3984171"/>
                <a:gd name="connsiteY3" fmla="*/ 1219200 h 1219200"/>
                <a:gd name="connsiteX4" fmla="*/ 0 w 3984171"/>
                <a:gd name="connsiteY4" fmla="*/ 1219200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4171" h="1219200">
                  <a:moveTo>
                    <a:pt x="0" y="0"/>
                  </a:moveTo>
                  <a:lnTo>
                    <a:pt x="3374571" y="0"/>
                  </a:lnTo>
                  <a:cubicBezTo>
                    <a:pt x="3711244" y="0"/>
                    <a:pt x="3984171" y="272927"/>
                    <a:pt x="3984171" y="609600"/>
                  </a:cubicBezTo>
                  <a:cubicBezTo>
                    <a:pt x="3984171" y="946273"/>
                    <a:pt x="3711244" y="1219200"/>
                    <a:pt x="3374571" y="1219200"/>
                  </a:cubicBezTo>
                  <a:lnTo>
                    <a:pt x="0" y="12192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58535C7A-68C5-4176-85DA-19D7A13915DB}"/>
              </a:ext>
            </a:extLst>
          </p:cNvPr>
          <p:cNvSpPr/>
          <p:nvPr/>
        </p:nvSpPr>
        <p:spPr>
          <a:xfrm rot="19148488">
            <a:off x="10873572" y="-236527"/>
            <a:ext cx="885364" cy="2410215"/>
          </a:xfrm>
          <a:custGeom>
            <a:avLst/>
            <a:gdLst>
              <a:gd name="connsiteX0" fmla="*/ 530001 w 885364"/>
              <a:gd name="connsiteY0" fmla="*/ 0 h 2410215"/>
              <a:gd name="connsiteX1" fmla="*/ 885364 w 885364"/>
              <a:gd name="connsiteY1" fmla="*/ 307376 h 2410215"/>
              <a:gd name="connsiteX2" fmla="*/ 798454 w 885364"/>
              <a:gd name="connsiteY2" fmla="*/ 379084 h 2410215"/>
              <a:gd name="connsiteX3" fmla="*/ 461612 w 885364"/>
              <a:gd name="connsiteY3" fmla="*/ 1192291 h 2410215"/>
              <a:gd name="connsiteX4" fmla="*/ 798453 w 885364"/>
              <a:gd name="connsiteY4" fmla="*/ 2005498 h 2410215"/>
              <a:gd name="connsiteX5" fmla="*/ 859935 w 885364"/>
              <a:gd name="connsiteY5" fmla="*/ 2061377 h 2410215"/>
              <a:gd name="connsiteX6" fmla="*/ 558204 w 885364"/>
              <a:gd name="connsiteY6" fmla="*/ 2410215 h 2410215"/>
              <a:gd name="connsiteX7" fmla="*/ 472045 w 885364"/>
              <a:gd name="connsiteY7" fmla="*/ 2331908 h 2410215"/>
              <a:gd name="connsiteX8" fmla="*/ 0 w 885364"/>
              <a:gd name="connsiteY8" fmla="*/ 1192291 h 2410215"/>
              <a:gd name="connsiteX9" fmla="*/ 472044 w 885364"/>
              <a:gd name="connsiteY9" fmla="*/ 52674 h 241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364" h="2410215">
                <a:moveTo>
                  <a:pt x="530001" y="0"/>
                </a:moveTo>
                <a:lnTo>
                  <a:pt x="885364" y="307376"/>
                </a:lnTo>
                <a:lnTo>
                  <a:pt x="798454" y="379084"/>
                </a:lnTo>
                <a:cubicBezTo>
                  <a:pt x="590335" y="587201"/>
                  <a:pt x="461612" y="874714"/>
                  <a:pt x="461612" y="1192291"/>
                </a:cubicBezTo>
                <a:cubicBezTo>
                  <a:pt x="461612" y="1509869"/>
                  <a:pt x="590336" y="1797381"/>
                  <a:pt x="798453" y="2005498"/>
                </a:cubicBezTo>
                <a:lnTo>
                  <a:pt x="859935" y="2061377"/>
                </a:lnTo>
                <a:lnTo>
                  <a:pt x="558204" y="2410215"/>
                </a:lnTo>
                <a:lnTo>
                  <a:pt x="472045" y="2331908"/>
                </a:lnTo>
                <a:cubicBezTo>
                  <a:pt x="180391" y="2040254"/>
                  <a:pt x="0" y="1637339"/>
                  <a:pt x="0" y="1192291"/>
                </a:cubicBezTo>
                <a:cubicBezTo>
                  <a:pt x="0" y="747243"/>
                  <a:pt x="180391" y="344328"/>
                  <a:pt x="472044" y="52674"/>
                </a:cubicBezTo>
                <a:close/>
              </a:path>
            </a:pathLst>
          </a:custGeom>
          <a:gradFill flip="none" rotWithShape="1">
            <a:gsLst>
              <a:gs pos="0">
                <a:schemeClr val="accent1"/>
              </a:gs>
              <a:gs pos="100000">
                <a:schemeClr val="accent2"/>
              </a:gs>
            </a:gsLst>
            <a:lin ang="16200000" scaled="1"/>
            <a:tileRect/>
          </a:gradFill>
          <a:ln>
            <a:noFill/>
          </a:ln>
          <a:effectLst>
            <a:outerShdw blurRad="292100" sx="102000" sy="102000" algn="ctr" rotWithShape="0">
              <a:schemeClr val="tx2">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4" name="组合 3">
            <a:extLst>
              <a:ext uri="{FF2B5EF4-FFF2-40B4-BE49-F238E27FC236}">
                <a16:creationId xmlns:a16="http://schemas.microsoft.com/office/drawing/2014/main" id="{194F6BF3-BA7D-4F0F-8C74-A4C17B9D14B2}"/>
              </a:ext>
            </a:extLst>
          </p:cNvPr>
          <p:cNvGrpSpPr/>
          <p:nvPr/>
        </p:nvGrpSpPr>
        <p:grpSpPr>
          <a:xfrm>
            <a:off x="6043895" y="1768367"/>
            <a:ext cx="4937543" cy="1648829"/>
            <a:chOff x="6043895" y="1768367"/>
            <a:chExt cx="4937543" cy="1648829"/>
          </a:xfrm>
        </p:grpSpPr>
        <p:sp>
          <p:nvSpPr>
            <p:cNvPr id="22" name="文本框 21">
              <a:extLst>
                <a:ext uri="{FF2B5EF4-FFF2-40B4-BE49-F238E27FC236}">
                  <a16:creationId xmlns:a16="http://schemas.microsoft.com/office/drawing/2014/main" id="{4790A83F-3BB6-4E97-9654-2DE666291A18}"/>
                </a:ext>
              </a:extLst>
            </p:cNvPr>
            <p:cNvSpPr txBox="1"/>
            <p:nvPr/>
          </p:nvSpPr>
          <p:spPr>
            <a:xfrm>
              <a:off x="6043895" y="1768367"/>
              <a:ext cx="2185214" cy="492443"/>
            </a:xfrm>
            <a:prstGeom prst="rect">
              <a:avLst/>
            </a:prstGeom>
            <a:noFill/>
          </p:spPr>
          <p:txBody>
            <a:bodyPr wrap="none" rtlCol="0">
              <a:spAutoFit/>
            </a:bodyPr>
            <a:lstStyle/>
            <a:p>
              <a:r>
                <a:rPr lang="zh-CN" altLang="en-US" sz="2600" b="1" dirty="0">
                  <a:gradFill>
                    <a:gsLst>
                      <a:gs pos="10000">
                        <a:schemeClr val="accent1"/>
                      </a:gs>
                      <a:gs pos="100000">
                        <a:schemeClr val="accent2"/>
                      </a:gs>
                    </a:gsLst>
                    <a:lin ang="18900000" scaled="1"/>
                  </a:gradFill>
                  <a:latin typeface="+mj-ea"/>
                  <a:ea typeface="+mj-ea"/>
                </a:rPr>
                <a:t>点击输入标题</a:t>
              </a:r>
            </a:p>
          </p:txBody>
        </p:sp>
        <p:sp>
          <p:nvSpPr>
            <p:cNvPr id="29" name="文本框 28">
              <a:extLst>
                <a:ext uri="{FF2B5EF4-FFF2-40B4-BE49-F238E27FC236}">
                  <a16:creationId xmlns:a16="http://schemas.microsoft.com/office/drawing/2014/main" id="{90DEAE22-2457-4ABB-9403-64815AA52A29}"/>
                </a:ext>
              </a:extLst>
            </p:cNvPr>
            <p:cNvSpPr txBox="1"/>
            <p:nvPr/>
          </p:nvSpPr>
          <p:spPr>
            <a:xfrm>
              <a:off x="6046100" y="2461806"/>
              <a:ext cx="4935338"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点击输入内容点击输入内容点击输入内容点击输入内容点击输入内容点击输入内容点击输入内容点击输入内容点击输入内容</a:t>
              </a:r>
            </a:p>
          </p:txBody>
        </p:sp>
      </p:grpSp>
      <p:grpSp>
        <p:nvGrpSpPr>
          <p:cNvPr id="5" name="组合 4">
            <a:extLst>
              <a:ext uri="{FF2B5EF4-FFF2-40B4-BE49-F238E27FC236}">
                <a16:creationId xmlns:a16="http://schemas.microsoft.com/office/drawing/2014/main" id="{932CFA97-0F44-4622-9361-4B55679FCF4B}"/>
              </a:ext>
            </a:extLst>
          </p:cNvPr>
          <p:cNvGrpSpPr/>
          <p:nvPr/>
        </p:nvGrpSpPr>
        <p:grpSpPr>
          <a:xfrm>
            <a:off x="6043895" y="3618192"/>
            <a:ext cx="1465775" cy="2017780"/>
            <a:chOff x="6043895" y="3618192"/>
            <a:chExt cx="1465775" cy="2017780"/>
          </a:xfrm>
        </p:grpSpPr>
        <p:sp>
          <p:nvSpPr>
            <p:cNvPr id="27" name="矩形: 圆角 26">
              <a:extLst>
                <a:ext uri="{FF2B5EF4-FFF2-40B4-BE49-F238E27FC236}">
                  <a16:creationId xmlns:a16="http://schemas.microsoft.com/office/drawing/2014/main" id="{AC1F0582-90A7-4917-B464-3C344D0C469F}"/>
                </a:ext>
              </a:extLst>
            </p:cNvPr>
            <p:cNvSpPr/>
            <p:nvPr/>
          </p:nvSpPr>
          <p:spPr>
            <a:xfrm>
              <a:off x="6043895" y="3925473"/>
              <a:ext cx="1465775" cy="1710499"/>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1" name="椭圆 30">
              <a:extLst>
                <a:ext uri="{FF2B5EF4-FFF2-40B4-BE49-F238E27FC236}">
                  <a16:creationId xmlns:a16="http://schemas.microsoft.com/office/drawing/2014/main" id="{B3FCEC25-5E90-4DE2-9AC3-1F065AB191B7}"/>
                </a:ext>
              </a:extLst>
            </p:cNvPr>
            <p:cNvSpPr/>
            <p:nvPr>
              <p:custDataLst>
                <p:tags r:id="rId3"/>
              </p:custDataLst>
            </p:nvPr>
          </p:nvSpPr>
          <p:spPr>
            <a:xfrm>
              <a:off x="6505067" y="3618192"/>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35" name="图形 34" descr="复选标记">
              <a:extLst>
                <a:ext uri="{FF2B5EF4-FFF2-40B4-BE49-F238E27FC236}">
                  <a16:creationId xmlns:a16="http://schemas.microsoft.com/office/drawing/2014/main" id="{02693921-B29F-4A4D-B702-181CAA18267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77885" y="3699331"/>
              <a:ext cx="387684" cy="387684"/>
            </a:xfrm>
            <a:prstGeom prst="rect">
              <a:avLst/>
            </a:prstGeom>
          </p:spPr>
        </p:pic>
        <p:sp>
          <p:nvSpPr>
            <p:cNvPr id="38" name="文本框 37">
              <a:extLst>
                <a:ext uri="{FF2B5EF4-FFF2-40B4-BE49-F238E27FC236}">
                  <a16:creationId xmlns:a16="http://schemas.microsoft.com/office/drawing/2014/main" id="{D2ABDE2D-0371-4812-85D4-73F443E73911}"/>
                </a:ext>
              </a:extLst>
            </p:cNvPr>
            <p:cNvSpPr txBox="1"/>
            <p:nvPr/>
          </p:nvSpPr>
          <p:spPr>
            <a:xfrm>
              <a:off x="6271736" y="4297792"/>
              <a:ext cx="1111389"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a:t>
              </a:r>
            </a:p>
          </p:txBody>
        </p:sp>
      </p:grpSp>
      <p:grpSp>
        <p:nvGrpSpPr>
          <p:cNvPr id="6" name="组合 5">
            <a:extLst>
              <a:ext uri="{FF2B5EF4-FFF2-40B4-BE49-F238E27FC236}">
                <a16:creationId xmlns:a16="http://schemas.microsoft.com/office/drawing/2014/main" id="{F55F52A8-CFB9-4CE7-AEA0-6B92BBEFB89B}"/>
              </a:ext>
            </a:extLst>
          </p:cNvPr>
          <p:cNvGrpSpPr/>
          <p:nvPr/>
        </p:nvGrpSpPr>
        <p:grpSpPr>
          <a:xfrm>
            <a:off x="7819029" y="3618192"/>
            <a:ext cx="1465775" cy="2017063"/>
            <a:chOff x="7819029" y="3618192"/>
            <a:chExt cx="1465775" cy="2017063"/>
          </a:xfrm>
        </p:grpSpPr>
        <p:sp>
          <p:nvSpPr>
            <p:cNvPr id="28" name="矩形: 圆角 27">
              <a:extLst>
                <a:ext uri="{FF2B5EF4-FFF2-40B4-BE49-F238E27FC236}">
                  <a16:creationId xmlns:a16="http://schemas.microsoft.com/office/drawing/2014/main" id="{3A655CC5-217D-4D36-8FB6-687CADDD2420}"/>
                </a:ext>
              </a:extLst>
            </p:cNvPr>
            <p:cNvSpPr/>
            <p:nvPr/>
          </p:nvSpPr>
          <p:spPr>
            <a:xfrm>
              <a:off x="7819029" y="3924756"/>
              <a:ext cx="1465775" cy="1710499"/>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2" name="椭圆 31">
              <a:extLst>
                <a:ext uri="{FF2B5EF4-FFF2-40B4-BE49-F238E27FC236}">
                  <a16:creationId xmlns:a16="http://schemas.microsoft.com/office/drawing/2014/main" id="{0ACBB405-B2DC-4389-8964-93D97A443007}"/>
                </a:ext>
              </a:extLst>
            </p:cNvPr>
            <p:cNvSpPr/>
            <p:nvPr>
              <p:custDataLst>
                <p:tags r:id="rId2"/>
              </p:custDataLst>
            </p:nvPr>
          </p:nvSpPr>
          <p:spPr>
            <a:xfrm>
              <a:off x="8225692" y="3618192"/>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36" name="图形 35" descr="复选标记">
              <a:extLst>
                <a:ext uri="{FF2B5EF4-FFF2-40B4-BE49-F238E27FC236}">
                  <a16:creationId xmlns:a16="http://schemas.microsoft.com/office/drawing/2014/main" id="{524DFA31-A624-4D6A-A78F-BC5C31DD054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308419" y="3711463"/>
              <a:ext cx="387684" cy="387684"/>
            </a:xfrm>
            <a:prstGeom prst="rect">
              <a:avLst/>
            </a:prstGeom>
          </p:spPr>
        </p:pic>
        <p:sp>
          <p:nvSpPr>
            <p:cNvPr id="39" name="文本框 38">
              <a:extLst>
                <a:ext uri="{FF2B5EF4-FFF2-40B4-BE49-F238E27FC236}">
                  <a16:creationId xmlns:a16="http://schemas.microsoft.com/office/drawing/2014/main" id="{8D973181-15A3-4926-9423-4F1D81F708A3}"/>
                </a:ext>
              </a:extLst>
            </p:cNvPr>
            <p:cNvSpPr txBox="1"/>
            <p:nvPr/>
          </p:nvSpPr>
          <p:spPr>
            <a:xfrm>
              <a:off x="8022054" y="4297792"/>
              <a:ext cx="1111389"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a:t>
              </a:r>
            </a:p>
          </p:txBody>
        </p:sp>
      </p:grpSp>
      <p:grpSp>
        <p:nvGrpSpPr>
          <p:cNvPr id="8" name="组合 7">
            <a:extLst>
              <a:ext uri="{FF2B5EF4-FFF2-40B4-BE49-F238E27FC236}">
                <a16:creationId xmlns:a16="http://schemas.microsoft.com/office/drawing/2014/main" id="{1E99E352-A848-4CEE-92E6-DA3A0EEAF1CC}"/>
              </a:ext>
            </a:extLst>
          </p:cNvPr>
          <p:cNvGrpSpPr/>
          <p:nvPr/>
        </p:nvGrpSpPr>
        <p:grpSpPr>
          <a:xfrm>
            <a:off x="9594163" y="3618192"/>
            <a:ext cx="1465775" cy="2017064"/>
            <a:chOff x="9594163" y="3618192"/>
            <a:chExt cx="1465775" cy="2017064"/>
          </a:xfrm>
        </p:grpSpPr>
        <p:sp>
          <p:nvSpPr>
            <p:cNvPr id="30" name="矩形: 圆角 29">
              <a:extLst>
                <a:ext uri="{FF2B5EF4-FFF2-40B4-BE49-F238E27FC236}">
                  <a16:creationId xmlns:a16="http://schemas.microsoft.com/office/drawing/2014/main" id="{518C0588-1F7D-4FFA-9329-E00621F2EB6C}"/>
                </a:ext>
              </a:extLst>
            </p:cNvPr>
            <p:cNvSpPr/>
            <p:nvPr/>
          </p:nvSpPr>
          <p:spPr>
            <a:xfrm>
              <a:off x="9594163" y="3924757"/>
              <a:ext cx="1465775" cy="1710499"/>
            </a:xfrm>
            <a:prstGeom prst="roundRect">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33" name="椭圆 32">
              <a:extLst>
                <a:ext uri="{FF2B5EF4-FFF2-40B4-BE49-F238E27FC236}">
                  <a16:creationId xmlns:a16="http://schemas.microsoft.com/office/drawing/2014/main" id="{DABA44FC-2072-4B07-8DCE-7278E55C6D8F}"/>
                </a:ext>
              </a:extLst>
            </p:cNvPr>
            <p:cNvSpPr/>
            <p:nvPr>
              <p:custDataLst>
                <p:tags r:id="rId1"/>
              </p:custDataLst>
            </p:nvPr>
          </p:nvSpPr>
          <p:spPr>
            <a:xfrm>
              <a:off x="10067981" y="3618192"/>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pic>
          <p:nvPicPr>
            <p:cNvPr id="37" name="图形 36" descr="复选标记">
              <a:extLst>
                <a:ext uri="{FF2B5EF4-FFF2-40B4-BE49-F238E27FC236}">
                  <a16:creationId xmlns:a16="http://schemas.microsoft.com/office/drawing/2014/main" id="{1950C9FB-30D1-4820-B572-3A734C44E5F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133208" y="3699331"/>
              <a:ext cx="387684" cy="387684"/>
            </a:xfrm>
            <a:prstGeom prst="rect">
              <a:avLst/>
            </a:prstGeom>
          </p:spPr>
        </p:pic>
        <p:sp>
          <p:nvSpPr>
            <p:cNvPr id="40" name="文本框 39">
              <a:extLst>
                <a:ext uri="{FF2B5EF4-FFF2-40B4-BE49-F238E27FC236}">
                  <a16:creationId xmlns:a16="http://schemas.microsoft.com/office/drawing/2014/main" id="{BB9FBEC4-81C7-4F1D-848E-3B4E97804D90}"/>
                </a:ext>
              </a:extLst>
            </p:cNvPr>
            <p:cNvSpPr txBox="1"/>
            <p:nvPr/>
          </p:nvSpPr>
          <p:spPr>
            <a:xfrm>
              <a:off x="9808916" y="4297792"/>
              <a:ext cx="1111389"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a:t>
              </a:r>
            </a:p>
          </p:txBody>
        </p:sp>
      </p:grpSp>
    </p:spTree>
    <p:extLst>
      <p:ext uri="{BB962C8B-B14F-4D97-AF65-F5344CB8AC3E}">
        <p14:creationId xmlns:p14="http://schemas.microsoft.com/office/powerpoint/2010/main" val="138904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5F74BEB-85A8-4043-A940-3F58342D3323}"/>
              </a:ext>
            </a:extLst>
          </p:cNvPr>
          <p:cNvSpPr>
            <a:spLocks noGrp="1"/>
          </p:cNvSpPr>
          <p:nvPr>
            <p:ph type="body" sz="quarter" idx="13"/>
          </p:nvPr>
        </p:nvSpPr>
        <p:spPr/>
        <p:txBody>
          <a:bodyPr/>
          <a:lstStyle/>
          <a:p>
            <a:r>
              <a:rPr lang="zh-CN" altLang="en-US" dirty="0"/>
              <a:t>产品服务</a:t>
            </a:r>
          </a:p>
        </p:txBody>
      </p:sp>
      <p:sp>
        <p:nvSpPr>
          <p:cNvPr id="7" name="任意多边形: 形状 6">
            <a:extLst>
              <a:ext uri="{FF2B5EF4-FFF2-40B4-BE49-F238E27FC236}">
                <a16:creationId xmlns:a16="http://schemas.microsoft.com/office/drawing/2014/main" id="{F599A4B6-4309-4317-9E1F-C115D8945F45}"/>
              </a:ext>
            </a:extLst>
          </p:cNvPr>
          <p:cNvSpPr/>
          <p:nvPr/>
        </p:nvSpPr>
        <p:spPr>
          <a:xfrm flipH="1" flipV="1">
            <a:off x="14514" y="3435559"/>
            <a:ext cx="12192000" cy="3429000"/>
          </a:xfrm>
          <a:custGeom>
            <a:avLst/>
            <a:gdLst>
              <a:gd name="connsiteX0" fmla="*/ 0 w 12192000"/>
              <a:gd name="connsiteY0" fmla="*/ 0 h 3429000"/>
              <a:gd name="connsiteX1" fmla="*/ 12192000 w 12192000"/>
              <a:gd name="connsiteY1" fmla="*/ 0 h 3429000"/>
              <a:gd name="connsiteX2" fmla="*/ 12192000 w 12192000"/>
              <a:gd name="connsiteY2" fmla="*/ 1396959 h 3429000"/>
              <a:gd name="connsiteX3" fmla="*/ 10159959 w 12192000"/>
              <a:gd name="connsiteY3" fmla="*/ 3429000 h 3429000"/>
              <a:gd name="connsiteX4" fmla="*/ 2032041 w 12192000"/>
              <a:gd name="connsiteY4" fmla="*/ 3429000 h 3429000"/>
              <a:gd name="connsiteX5" fmla="*/ 0 w 12192000"/>
              <a:gd name="connsiteY5" fmla="*/ 1396959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9000">
                <a:moveTo>
                  <a:pt x="0" y="0"/>
                </a:moveTo>
                <a:lnTo>
                  <a:pt x="12192000" y="0"/>
                </a:lnTo>
                <a:lnTo>
                  <a:pt x="12192000" y="1396959"/>
                </a:lnTo>
                <a:cubicBezTo>
                  <a:pt x="12192000" y="2519224"/>
                  <a:pt x="11282224" y="3429000"/>
                  <a:pt x="10159959" y="3429000"/>
                </a:cubicBezTo>
                <a:lnTo>
                  <a:pt x="2032041" y="3429000"/>
                </a:lnTo>
                <a:cubicBezTo>
                  <a:pt x="909776" y="3429000"/>
                  <a:pt x="0" y="2519224"/>
                  <a:pt x="0" y="1396959"/>
                </a:cubicBezTo>
                <a:close/>
              </a:path>
            </a:pathLst>
          </a:custGeom>
          <a:gradFill flip="none" rotWithShape="1">
            <a:gsLst>
              <a:gs pos="0">
                <a:schemeClr val="accent2">
                  <a:lumMod val="68000"/>
                  <a:lumOff val="32000"/>
                </a:schemeClr>
              </a:gs>
              <a:gs pos="71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ED15FA72-56CA-4E8F-B131-83B1B0DF5130}"/>
              </a:ext>
            </a:extLst>
          </p:cNvPr>
          <p:cNvGrpSpPr/>
          <p:nvPr/>
        </p:nvGrpSpPr>
        <p:grpSpPr>
          <a:xfrm>
            <a:off x="1139258" y="1613313"/>
            <a:ext cx="9986510" cy="4160425"/>
            <a:chOff x="1139258" y="1613313"/>
            <a:chExt cx="9986510" cy="4160425"/>
          </a:xfrm>
        </p:grpSpPr>
        <p:sp>
          <p:nvSpPr>
            <p:cNvPr id="8" name="矩形: 圆角 7">
              <a:extLst>
                <a:ext uri="{FF2B5EF4-FFF2-40B4-BE49-F238E27FC236}">
                  <a16:creationId xmlns:a16="http://schemas.microsoft.com/office/drawing/2014/main" id="{2067B9F2-002E-48BF-BD10-9FEC52078F37}"/>
                </a:ext>
              </a:extLst>
            </p:cNvPr>
            <p:cNvSpPr/>
            <p:nvPr/>
          </p:nvSpPr>
          <p:spPr>
            <a:xfrm>
              <a:off x="1139258" y="1613313"/>
              <a:ext cx="9986510" cy="4160425"/>
            </a:xfrm>
            <a:prstGeom prst="roundRect">
              <a:avLst>
                <a:gd name="adj" fmla="val 14465"/>
              </a:avLst>
            </a:prstGeom>
            <a:solidFill>
              <a:schemeClr val="bg1"/>
            </a:solidFill>
            <a:ln>
              <a:gradFill flip="none" rotWithShape="1">
                <a:gsLst>
                  <a:gs pos="0">
                    <a:schemeClr val="accent1">
                      <a:alpha val="20000"/>
                    </a:schemeClr>
                  </a:gs>
                  <a:gs pos="100000">
                    <a:schemeClr val="accent2">
                      <a:alpha val="20000"/>
                    </a:schemeClr>
                  </a:gs>
                </a:gsLst>
                <a:lin ang="5400000" scaled="1"/>
                <a:tileRect/>
              </a:gradFill>
            </a:ln>
            <a:effectLst>
              <a:outerShdw blurRad="288463" dist="166421" dir="5400000" sx="102000" sy="102000" algn="ct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algn="ctr"/>
              <a:endParaRPr lang="zh-CN" altLang="en-US" sz="1572"/>
            </a:p>
          </p:txBody>
        </p:sp>
        <p:sp>
          <p:nvSpPr>
            <p:cNvPr id="9" name="椭圆 8">
              <a:extLst>
                <a:ext uri="{FF2B5EF4-FFF2-40B4-BE49-F238E27FC236}">
                  <a16:creationId xmlns:a16="http://schemas.microsoft.com/office/drawing/2014/main" id="{DB93FE65-379A-48A2-A2AE-F933B05858F4}"/>
                </a:ext>
              </a:extLst>
            </p:cNvPr>
            <p:cNvSpPr/>
            <p:nvPr/>
          </p:nvSpPr>
          <p:spPr>
            <a:xfrm>
              <a:off x="4623119" y="2223839"/>
              <a:ext cx="2924671" cy="2924671"/>
            </a:xfrm>
            <a:prstGeom prst="ellipse">
              <a:avLst/>
            </a:prstGeom>
            <a:blipFill>
              <a:blip r:embed="rId6" cstate="screen">
                <a:extLst>
                  <a:ext uri="{28A0092B-C50C-407E-A947-70E740481C1C}">
                    <a14:useLocalDpi xmlns:a14="http://schemas.microsoft.com/office/drawing/2010/main"/>
                  </a:ext>
                </a:extLst>
              </a:blip>
              <a:srcRect/>
              <a:stretch>
                <a:fillRect b="8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A83A5363-9F91-4754-8343-E74E0463141A}"/>
              </a:ext>
            </a:extLst>
          </p:cNvPr>
          <p:cNvGrpSpPr/>
          <p:nvPr/>
        </p:nvGrpSpPr>
        <p:grpSpPr>
          <a:xfrm>
            <a:off x="1529086" y="1952172"/>
            <a:ext cx="2280385" cy="1567079"/>
            <a:chOff x="1529086" y="1952172"/>
            <a:chExt cx="2280385" cy="1567079"/>
          </a:xfrm>
        </p:grpSpPr>
        <p:sp>
          <p:nvSpPr>
            <p:cNvPr id="12" name="椭圆 11">
              <a:extLst>
                <a:ext uri="{FF2B5EF4-FFF2-40B4-BE49-F238E27FC236}">
                  <a16:creationId xmlns:a16="http://schemas.microsoft.com/office/drawing/2014/main" id="{EAF4BEAB-6F7E-4E52-9AB0-A01DF7A840D1}"/>
                </a:ext>
              </a:extLst>
            </p:cNvPr>
            <p:cNvSpPr/>
            <p:nvPr>
              <p:custDataLst>
                <p:tags r:id="rId4"/>
              </p:custDataLst>
            </p:nvPr>
          </p:nvSpPr>
          <p:spPr>
            <a:xfrm>
              <a:off x="2369798" y="1952172"/>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7" name="文本框 16">
              <a:extLst>
                <a:ext uri="{FF2B5EF4-FFF2-40B4-BE49-F238E27FC236}">
                  <a16:creationId xmlns:a16="http://schemas.microsoft.com/office/drawing/2014/main" id="{8B703E9C-2A77-45AF-91A5-F166E45E2CF2}"/>
                </a:ext>
              </a:extLst>
            </p:cNvPr>
            <p:cNvSpPr txBox="1"/>
            <p:nvPr/>
          </p:nvSpPr>
          <p:spPr>
            <a:xfrm>
              <a:off x="1529086" y="2563861"/>
              <a:ext cx="228038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nvGrpSpPr>
            <p:cNvPr id="21" name="组合 20">
              <a:extLst>
                <a:ext uri="{FF2B5EF4-FFF2-40B4-BE49-F238E27FC236}">
                  <a16:creationId xmlns:a16="http://schemas.microsoft.com/office/drawing/2014/main" id="{1BC0FB14-49BB-42F7-8B39-A2366EC47565}"/>
                </a:ext>
              </a:extLst>
            </p:cNvPr>
            <p:cNvGrpSpPr/>
            <p:nvPr/>
          </p:nvGrpSpPr>
          <p:grpSpPr>
            <a:xfrm>
              <a:off x="2492400" y="2050673"/>
              <a:ext cx="353758" cy="299852"/>
              <a:chOff x="6326188" y="936626"/>
              <a:chExt cx="500063" cy="423863"/>
            </a:xfrm>
            <a:solidFill>
              <a:srgbClr val="FFFFFF"/>
            </a:solidFill>
          </p:grpSpPr>
          <p:sp>
            <p:nvSpPr>
              <p:cNvPr id="22" name="Freeform 132">
                <a:extLst>
                  <a:ext uri="{FF2B5EF4-FFF2-40B4-BE49-F238E27FC236}">
                    <a16:creationId xmlns:a16="http://schemas.microsoft.com/office/drawing/2014/main" id="{0793ED4C-1D2A-43F9-8695-F4B2403BB10B}"/>
                  </a:ext>
                </a:extLst>
              </p:cNvPr>
              <p:cNvSpPr>
                <a:spLocks/>
              </p:cNvSpPr>
              <p:nvPr/>
            </p:nvSpPr>
            <p:spPr bwMode="auto">
              <a:xfrm>
                <a:off x="6326188" y="936626"/>
                <a:ext cx="500063" cy="423863"/>
              </a:xfrm>
              <a:custGeom>
                <a:avLst/>
                <a:gdLst>
                  <a:gd name="T0" fmla="*/ 2 w 133"/>
                  <a:gd name="T1" fmla="*/ 113 h 113"/>
                  <a:gd name="T2" fmla="*/ 0 w 133"/>
                  <a:gd name="T3" fmla="*/ 112 h 113"/>
                  <a:gd name="T4" fmla="*/ 0 w 133"/>
                  <a:gd name="T5" fmla="*/ 112 h 113"/>
                  <a:gd name="T6" fmla="*/ 0 w 133"/>
                  <a:gd name="T7" fmla="*/ 110 h 113"/>
                  <a:gd name="T8" fmla="*/ 0 w 133"/>
                  <a:gd name="T9" fmla="*/ 110 h 113"/>
                  <a:gd name="T10" fmla="*/ 0 w 133"/>
                  <a:gd name="T11" fmla="*/ 2 h 113"/>
                  <a:gd name="T12" fmla="*/ 0 w 133"/>
                  <a:gd name="T13" fmla="*/ 2 h 113"/>
                  <a:gd name="T14" fmla="*/ 2 w 133"/>
                  <a:gd name="T15" fmla="*/ 0 h 113"/>
                  <a:gd name="T16" fmla="*/ 2 w 133"/>
                  <a:gd name="T17" fmla="*/ 0 h 113"/>
                  <a:gd name="T18" fmla="*/ 5 w 133"/>
                  <a:gd name="T19" fmla="*/ 2 h 113"/>
                  <a:gd name="T20" fmla="*/ 5 w 133"/>
                  <a:gd name="T21" fmla="*/ 2 h 113"/>
                  <a:gd name="T22" fmla="*/ 5 w 133"/>
                  <a:gd name="T23" fmla="*/ 107 h 113"/>
                  <a:gd name="T24" fmla="*/ 130 w 133"/>
                  <a:gd name="T25" fmla="*/ 107 h 113"/>
                  <a:gd name="T26" fmla="*/ 133 w 133"/>
                  <a:gd name="T27" fmla="*/ 110 h 113"/>
                  <a:gd name="T28" fmla="*/ 133 w 133"/>
                  <a:gd name="T29" fmla="*/ 110 h 113"/>
                  <a:gd name="T30" fmla="*/ 130 w 133"/>
                  <a:gd name="T31" fmla="*/ 113 h 113"/>
                  <a:gd name="T32" fmla="*/ 130 w 133"/>
                  <a:gd name="T33" fmla="*/ 113 h 113"/>
                  <a:gd name="T34" fmla="*/ 2 w 133"/>
                  <a:gd name="T35"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 h="113">
                    <a:moveTo>
                      <a:pt x="2" y="113"/>
                    </a:moveTo>
                    <a:cubicBezTo>
                      <a:pt x="2" y="113"/>
                      <a:pt x="1" y="112"/>
                      <a:pt x="0" y="112"/>
                    </a:cubicBezTo>
                    <a:cubicBezTo>
                      <a:pt x="0" y="112"/>
                      <a:pt x="0" y="112"/>
                      <a:pt x="0" y="112"/>
                    </a:cubicBezTo>
                    <a:cubicBezTo>
                      <a:pt x="0" y="111"/>
                      <a:pt x="0" y="111"/>
                      <a:pt x="0" y="110"/>
                    </a:cubicBezTo>
                    <a:cubicBezTo>
                      <a:pt x="0" y="110"/>
                      <a:pt x="0" y="110"/>
                      <a:pt x="0" y="110"/>
                    </a:cubicBezTo>
                    <a:cubicBezTo>
                      <a:pt x="0" y="2"/>
                      <a:pt x="0" y="2"/>
                      <a:pt x="0" y="2"/>
                    </a:cubicBezTo>
                    <a:cubicBezTo>
                      <a:pt x="0" y="2"/>
                      <a:pt x="0" y="2"/>
                      <a:pt x="0" y="2"/>
                    </a:cubicBezTo>
                    <a:cubicBezTo>
                      <a:pt x="0" y="1"/>
                      <a:pt x="1" y="0"/>
                      <a:pt x="2" y="0"/>
                    </a:cubicBezTo>
                    <a:cubicBezTo>
                      <a:pt x="2" y="0"/>
                      <a:pt x="2" y="0"/>
                      <a:pt x="2" y="0"/>
                    </a:cubicBezTo>
                    <a:cubicBezTo>
                      <a:pt x="4" y="0"/>
                      <a:pt x="5" y="1"/>
                      <a:pt x="5" y="2"/>
                    </a:cubicBezTo>
                    <a:cubicBezTo>
                      <a:pt x="5" y="2"/>
                      <a:pt x="5" y="2"/>
                      <a:pt x="5" y="2"/>
                    </a:cubicBezTo>
                    <a:cubicBezTo>
                      <a:pt x="5" y="107"/>
                      <a:pt x="5" y="107"/>
                      <a:pt x="5" y="107"/>
                    </a:cubicBezTo>
                    <a:cubicBezTo>
                      <a:pt x="130" y="107"/>
                      <a:pt x="130" y="107"/>
                      <a:pt x="130" y="107"/>
                    </a:cubicBezTo>
                    <a:cubicBezTo>
                      <a:pt x="132" y="107"/>
                      <a:pt x="133" y="108"/>
                      <a:pt x="133" y="110"/>
                    </a:cubicBezTo>
                    <a:cubicBezTo>
                      <a:pt x="133" y="110"/>
                      <a:pt x="133" y="110"/>
                      <a:pt x="133" y="110"/>
                    </a:cubicBezTo>
                    <a:cubicBezTo>
                      <a:pt x="133" y="111"/>
                      <a:pt x="132" y="113"/>
                      <a:pt x="130" y="113"/>
                    </a:cubicBezTo>
                    <a:cubicBezTo>
                      <a:pt x="130" y="113"/>
                      <a:pt x="130" y="113"/>
                      <a:pt x="130" y="113"/>
                    </a:cubicBezTo>
                    <a:cubicBezTo>
                      <a:pt x="2" y="113"/>
                      <a:pt x="2" y="113"/>
                      <a:pt x="2"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33">
                <a:extLst>
                  <a:ext uri="{FF2B5EF4-FFF2-40B4-BE49-F238E27FC236}">
                    <a16:creationId xmlns:a16="http://schemas.microsoft.com/office/drawing/2014/main" id="{2AC4E765-610F-4DC8-A12D-E0068AF5D196}"/>
                  </a:ext>
                </a:extLst>
              </p:cNvPr>
              <p:cNvSpPr>
                <a:spLocks/>
              </p:cNvSpPr>
              <p:nvPr/>
            </p:nvSpPr>
            <p:spPr bwMode="auto">
              <a:xfrm>
                <a:off x="6378575" y="1225551"/>
                <a:ext cx="79375" cy="87313"/>
              </a:xfrm>
              <a:custGeom>
                <a:avLst/>
                <a:gdLst>
                  <a:gd name="T0" fmla="*/ 21 w 21"/>
                  <a:gd name="T1" fmla="*/ 17 h 23"/>
                  <a:gd name="T2" fmla="*/ 16 w 21"/>
                  <a:gd name="T3" fmla="*/ 23 h 23"/>
                  <a:gd name="T4" fmla="*/ 5 w 21"/>
                  <a:gd name="T5" fmla="*/ 23 h 23"/>
                  <a:gd name="T6" fmla="*/ 0 w 21"/>
                  <a:gd name="T7" fmla="*/ 17 h 23"/>
                  <a:gd name="T8" fmla="*/ 0 w 21"/>
                  <a:gd name="T9" fmla="*/ 6 h 23"/>
                  <a:gd name="T10" fmla="*/ 5 w 21"/>
                  <a:gd name="T11" fmla="*/ 0 h 23"/>
                  <a:gd name="T12" fmla="*/ 16 w 21"/>
                  <a:gd name="T13" fmla="*/ 0 h 23"/>
                  <a:gd name="T14" fmla="*/ 21 w 21"/>
                  <a:gd name="T15" fmla="*/ 6 h 23"/>
                  <a:gd name="T16" fmla="*/ 21 w 21"/>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3">
                    <a:moveTo>
                      <a:pt x="21" y="17"/>
                    </a:moveTo>
                    <a:cubicBezTo>
                      <a:pt x="21" y="20"/>
                      <a:pt x="19" y="23"/>
                      <a:pt x="16" y="23"/>
                    </a:cubicBezTo>
                    <a:cubicBezTo>
                      <a:pt x="5" y="23"/>
                      <a:pt x="5" y="23"/>
                      <a:pt x="5" y="23"/>
                    </a:cubicBezTo>
                    <a:cubicBezTo>
                      <a:pt x="2" y="23"/>
                      <a:pt x="0" y="20"/>
                      <a:pt x="0" y="17"/>
                    </a:cubicBezTo>
                    <a:cubicBezTo>
                      <a:pt x="0" y="6"/>
                      <a:pt x="0" y="6"/>
                      <a:pt x="0" y="6"/>
                    </a:cubicBezTo>
                    <a:cubicBezTo>
                      <a:pt x="0" y="3"/>
                      <a:pt x="2" y="0"/>
                      <a:pt x="5" y="0"/>
                    </a:cubicBezTo>
                    <a:cubicBezTo>
                      <a:pt x="16" y="0"/>
                      <a:pt x="16" y="0"/>
                      <a:pt x="16" y="0"/>
                    </a:cubicBezTo>
                    <a:cubicBezTo>
                      <a:pt x="19" y="0"/>
                      <a:pt x="21" y="3"/>
                      <a:pt x="21" y="6"/>
                    </a:cubicBezTo>
                    <a:lnTo>
                      <a:pt x="21"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34">
                <a:extLst>
                  <a:ext uri="{FF2B5EF4-FFF2-40B4-BE49-F238E27FC236}">
                    <a16:creationId xmlns:a16="http://schemas.microsoft.com/office/drawing/2014/main" id="{583E0FBA-F47D-46ED-80C4-AAEB498A67CE}"/>
                  </a:ext>
                </a:extLst>
              </p:cNvPr>
              <p:cNvSpPr>
                <a:spLocks/>
              </p:cNvSpPr>
              <p:nvPr/>
            </p:nvSpPr>
            <p:spPr bwMode="auto">
              <a:xfrm>
                <a:off x="6480175" y="1135064"/>
                <a:ext cx="79375" cy="177800"/>
              </a:xfrm>
              <a:custGeom>
                <a:avLst/>
                <a:gdLst>
                  <a:gd name="T0" fmla="*/ 21 w 21"/>
                  <a:gd name="T1" fmla="*/ 41 h 47"/>
                  <a:gd name="T2" fmla="*/ 15 w 21"/>
                  <a:gd name="T3" fmla="*/ 47 h 47"/>
                  <a:gd name="T4" fmla="*/ 5 w 21"/>
                  <a:gd name="T5" fmla="*/ 47 h 47"/>
                  <a:gd name="T6" fmla="*/ 0 w 21"/>
                  <a:gd name="T7" fmla="*/ 41 h 47"/>
                  <a:gd name="T8" fmla="*/ 0 w 21"/>
                  <a:gd name="T9" fmla="*/ 5 h 47"/>
                  <a:gd name="T10" fmla="*/ 5 w 21"/>
                  <a:gd name="T11" fmla="*/ 0 h 47"/>
                  <a:gd name="T12" fmla="*/ 15 w 21"/>
                  <a:gd name="T13" fmla="*/ 0 h 47"/>
                  <a:gd name="T14" fmla="*/ 21 w 21"/>
                  <a:gd name="T15" fmla="*/ 5 h 47"/>
                  <a:gd name="T16" fmla="*/ 21 w 21"/>
                  <a:gd name="T17"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7">
                    <a:moveTo>
                      <a:pt x="21" y="41"/>
                    </a:moveTo>
                    <a:cubicBezTo>
                      <a:pt x="21" y="44"/>
                      <a:pt x="18" y="47"/>
                      <a:pt x="15" y="47"/>
                    </a:cubicBezTo>
                    <a:cubicBezTo>
                      <a:pt x="5" y="47"/>
                      <a:pt x="5" y="47"/>
                      <a:pt x="5" y="47"/>
                    </a:cubicBezTo>
                    <a:cubicBezTo>
                      <a:pt x="2" y="47"/>
                      <a:pt x="0" y="44"/>
                      <a:pt x="0" y="41"/>
                    </a:cubicBezTo>
                    <a:cubicBezTo>
                      <a:pt x="0" y="5"/>
                      <a:pt x="0" y="5"/>
                      <a:pt x="0" y="5"/>
                    </a:cubicBezTo>
                    <a:cubicBezTo>
                      <a:pt x="0" y="2"/>
                      <a:pt x="2" y="0"/>
                      <a:pt x="5" y="0"/>
                    </a:cubicBezTo>
                    <a:cubicBezTo>
                      <a:pt x="15" y="0"/>
                      <a:pt x="15" y="0"/>
                      <a:pt x="15" y="0"/>
                    </a:cubicBezTo>
                    <a:cubicBezTo>
                      <a:pt x="18" y="0"/>
                      <a:pt x="21" y="2"/>
                      <a:pt x="21" y="5"/>
                    </a:cubicBezTo>
                    <a:lnTo>
                      <a:pt x="21" y="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135">
                <a:extLst>
                  <a:ext uri="{FF2B5EF4-FFF2-40B4-BE49-F238E27FC236}">
                    <a16:creationId xmlns:a16="http://schemas.microsoft.com/office/drawing/2014/main" id="{B362FE0F-7BF4-42C7-8FDC-D27D38D2C5D0}"/>
                  </a:ext>
                </a:extLst>
              </p:cNvPr>
              <p:cNvSpPr>
                <a:spLocks/>
              </p:cNvSpPr>
              <p:nvPr/>
            </p:nvSpPr>
            <p:spPr bwMode="auto">
              <a:xfrm>
                <a:off x="6686550" y="1093789"/>
                <a:ext cx="79375" cy="219075"/>
              </a:xfrm>
              <a:custGeom>
                <a:avLst/>
                <a:gdLst>
                  <a:gd name="T0" fmla="*/ 21 w 21"/>
                  <a:gd name="T1" fmla="*/ 52 h 58"/>
                  <a:gd name="T2" fmla="*/ 15 w 21"/>
                  <a:gd name="T3" fmla="*/ 58 h 58"/>
                  <a:gd name="T4" fmla="*/ 5 w 21"/>
                  <a:gd name="T5" fmla="*/ 58 h 58"/>
                  <a:gd name="T6" fmla="*/ 0 w 21"/>
                  <a:gd name="T7" fmla="*/ 52 h 58"/>
                  <a:gd name="T8" fmla="*/ 0 w 21"/>
                  <a:gd name="T9" fmla="*/ 5 h 58"/>
                  <a:gd name="T10" fmla="*/ 5 w 21"/>
                  <a:gd name="T11" fmla="*/ 0 h 58"/>
                  <a:gd name="T12" fmla="*/ 15 w 21"/>
                  <a:gd name="T13" fmla="*/ 0 h 58"/>
                  <a:gd name="T14" fmla="*/ 21 w 21"/>
                  <a:gd name="T15" fmla="*/ 5 h 58"/>
                  <a:gd name="T16" fmla="*/ 21 w 21"/>
                  <a:gd name="T17"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8">
                    <a:moveTo>
                      <a:pt x="21" y="52"/>
                    </a:moveTo>
                    <a:cubicBezTo>
                      <a:pt x="21" y="55"/>
                      <a:pt x="18" y="58"/>
                      <a:pt x="15" y="58"/>
                    </a:cubicBezTo>
                    <a:cubicBezTo>
                      <a:pt x="5" y="58"/>
                      <a:pt x="5" y="58"/>
                      <a:pt x="5" y="58"/>
                    </a:cubicBezTo>
                    <a:cubicBezTo>
                      <a:pt x="2" y="58"/>
                      <a:pt x="0" y="55"/>
                      <a:pt x="0" y="52"/>
                    </a:cubicBezTo>
                    <a:cubicBezTo>
                      <a:pt x="0" y="5"/>
                      <a:pt x="0" y="5"/>
                      <a:pt x="0" y="5"/>
                    </a:cubicBezTo>
                    <a:cubicBezTo>
                      <a:pt x="0" y="2"/>
                      <a:pt x="2" y="0"/>
                      <a:pt x="5" y="0"/>
                    </a:cubicBezTo>
                    <a:cubicBezTo>
                      <a:pt x="15" y="0"/>
                      <a:pt x="15" y="0"/>
                      <a:pt x="15" y="0"/>
                    </a:cubicBezTo>
                    <a:cubicBezTo>
                      <a:pt x="18" y="0"/>
                      <a:pt x="21" y="2"/>
                      <a:pt x="21" y="5"/>
                    </a:cubicBezTo>
                    <a:lnTo>
                      <a:pt x="21"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136">
                <a:extLst>
                  <a:ext uri="{FF2B5EF4-FFF2-40B4-BE49-F238E27FC236}">
                    <a16:creationId xmlns:a16="http://schemas.microsoft.com/office/drawing/2014/main" id="{99895010-87CA-411F-A072-A422AEBF5556}"/>
                  </a:ext>
                </a:extLst>
              </p:cNvPr>
              <p:cNvSpPr>
                <a:spLocks/>
              </p:cNvSpPr>
              <p:nvPr/>
            </p:nvSpPr>
            <p:spPr bwMode="auto">
              <a:xfrm>
                <a:off x="6581775" y="1176339"/>
                <a:ext cx="79375" cy="136525"/>
              </a:xfrm>
              <a:custGeom>
                <a:avLst/>
                <a:gdLst>
                  <a:gd name="T0" fmla="*/ 21 w 21"/>
                  <a:gd name="T1" fmla="*/ 30 h 36"/>
                  <a:gd name="T2" fmla="*/ 15 w 21"/>
                  <a:gd name="T3" fmla="*/ 36 h 36"/>
                  <a:gd name="T4" fmla="*/ 5 w 21"/>
                  <a:gd name="T5" fmla="*/ 36 h 36"/>
                  <a:gd name="T6" fmla="*/ 0 w 21"/>
                  <a:gd name="T7" fmla="*/ 30 h 36"/>
                  <a:gd name="T8" fmla="*/ 0 w 21"/>
                  <a:gd name="T9" fmla="*/ 6 h 36"/>
                  <a:gd name="T10" fmla="*/ 5 w 21"/>
                  <a:gd name="T11" fmla="*/ 0 h 36"/>
                  <a:gd name="T12" fmla="*/ 15 w 21"/>
                  <a:gd name="T13" fmla="*/ 0 h 36"/>
                  <a:gd name="T14" fmla="*/ 21 w 21"/>
                  <a:gd name="T15" fmla="*/ 6 h 36"/>
                  <a:gd name="T16" fmla="*/ 21 w 21"/>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6">
                    <a:moveTo>
                      <a:pt x="21" y="30"/>
                    </a:moveTo>
                    <a:cubicBezTo>
                      <a:pt x="21" y="33"/>
                      <a:pt x="18" y="36"/>
                      <a:pt x="15" y="36"/>
                    </a:cubicBezTo>
                    <a:cubicBezTo>
                      <a:pt x="5" y="36"/>
                      <a:pt x="5" y="36"/>
                      <a:pt x="5" y="36"/>
                    </a:cubicBezTo>
                    <a:cubicBezTo>
                      <a:pt x="2" y="36"/>
                      <a:pt x="0" y="33"/>
                      <a:pt x="0" y="30"/>
                    </a:cubicBezTo>
                    <a:cubicBezTo>
                      <a:pt x="0" y="6"/>
                      <a:pt x="0" y="6"/>
                      <a:pt x="0" y="6"/>
                    </a:cubicBezTo>
                    <a:cubicBezTo>
                      <a:pt x="0" y="3"/>
                      <a:pt x="2" y="0"/>
                      <a:pt x="5" y="0"/>
                    </a:cubicBezTo>
                    <a:cubicBezTo>
                      <a:pt x="15" y="0"/>
                      <a:pt x="15" y="0"/>
                      <a:pt x="15" y="0"/>
                    </a:cubicBezTo>
                    <a:cubicBezTo>
                      <a:pt x="18" y="0"/>
                      <a:pt x="21" y="3"/>
                      <a:pt x="21" y="6"/>
                    </a:cubicBezTo>
                    <a:lnTo>
                      <a:pt x="21"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37">
                <a:extLst>
                  <a:ext uri="{FF2B5EF4-FFF2-40B4-BE49-F238E27FC236}">
                    <a16:creationId xmlns:a16="http://schemas.microsoft.com/office/drawing/2014/main" id="{91F9BF9F-BA2E-4E65-828E-21D43038EA38}"/>
                  </a:ext>
                </a:extLst>
              </p:cNvPr>
              <p:cNvSpPr>
                <a:spLocks/>
              </p:cNvSpPr>
              <p:nvPr/>
            </p:nvSpPr>
            <p:spPr bwMode="auto">
              <a:xfrm>
                <a:off x="6372225" y="966789"/>
                <a:ext cx="377825" cy="198438"/>
              </a:xfrm>
              <a:custGeom>
                <a:avLst/>
                <a:gdLst>
                  <a:gd name="T0" fmla="*/ 101 w 101"/>
                  <a:gd name="T1" fmla="*/ 0 h 53"/>
                  <a:gd name="T2" fmla="*/ 80 w 101"/>
                  <a:gd name="T3" fmla="*/ 2 h 53"/>
                  <a:gd name="T4" fmla="*/ 87 w 101"/>
                  <a:gd name="T5" fmla="*/ 9 h 53"/>
                  <a:gd name="T6" fmla="*/ 65 w 101"/>
                  <a:gd name="T7" fmla="*/ 36 h 53"/>
                  <a:gd name="T8" fmla="*/ 41 w 101"/>
                  <a:gd name="T9" fmla="*/ 15 h 53"/>
                  <a:gd name="T10" fmla="*/ 36 w 101"/>
                  <a:gd name="T11" fmla="*/ 15 h 53"/>
                  <a:gd name="T12" fmla="*/ 2 w 101"/>
                  <a:gd name="T13" fmla="*/ 46 h 53"/>
                  <a:gd name="T14" fmla="*/ 1 w 101"/>
                  <a:gd name="T15" fmla="*/ 52 h 53"/>
                  <a:gd name="T16" fmla="*/ 5 w 101"/>
                  <a:gd name="T17" fmla="*/ 53 h 53"/>
                  <a:gd name="T18" fmla="*/ 7 w 101"/>
                  <a:gd name="T19" fmla="*/ 52 h 53"/>
                  <a:gd name="T20" fmla="*/ 7 w 101"/>
                  <a:gd name="T21" fmla="*/ 52 h 53"/>
                  <a:gd name="T22" fmla="*/ 39 w 101"/>
                  <a:gd name="T23" fmla="*/ 24 h 53"/>
                  <a:gd name="T24" fmla="*/ 62 w 101"/>
                  <a:gd name="T25" fmla="*/ 46 h 53"/>
                  <a:gd name="T26" fmla="*/ 65 w 101"/>
                  <a:gd name="T27" fmla="*/ 47 h 53"/>
                  <a:gd name="T28" fmla="*/ 68 w 101"/>
                  <a:gd name="T29" fmla="*/ 45 h 53"/>
                  <a:gd name="T30" fmla="*/ 93 w 101"/>
                  <a:gd name="T31" fmla="*/ 15 h 53"/>
                  <a:gd name="T32" fmla="*/ 98 w 101"/>
                  <a:gd name="T33" fmla="*/ 21 h 53"/>
                  <a:gd name="T34" fmla="*/ 101 w 101"/>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 h="53">
                    <a:moveTo>
                      <a:pt x="101" y="0"/>
                    </a:moveTo>
                    <a:cubicBezTo>
                      <a:pt x="80" y="2"/>
                      <a:pt x="80" y="2"/>
                      <a:pt x="80" y="2"/>
                    </a:cubicBezTo>
                    <a:cubicBezTo>
                      <a:pt x="87" y="9"/>
                      <a:pt x="87" y="9"/>
                      <a:pt x="87" y="9"/>
                    </a:cubicBezTo>
                    <a:cubicBezTo>
                      <a:pt x="65" y="36"/>
                      <a:pt x="65" y="36"/>
                      <a:pt x="65" y="36"/>
                    </a:cubicBezTo>
                    <a:cubicBezTo>
                      <a:pt x="41" y="15"/>
                      <a:pt x="41" y="15"/>
                      <a:pt x="41" y="15"/>
                    </a:cubicBezTo>
                    <a:cubicBezTo>
                      <a:pt x="40" y="14"/>
                      <a:pt x="37" y="14"/>
                      <a:pt x="36" y="15"/>
                    </a:cubicBezTo>
                    <a:cubicBezTo>
                      <a:pt x="2" y="46"/>
                      <a:pt x="2" y="46"/>
                      <a:pt x="2" y="46"/>
                    </a:cubicBezTo>
                    <a:cubicBezTo>
                      <a:pt x="0" y="47"/>
                      <a:pt x="0" y="50"/>
                      <a:pt x="1" y="52"/>
                    </a:cubicBezTo>
                    <a:cubicBezTo>
                      <a:pt x="2" y="52"/>
                      <a:pt x="3" y="53"/>
                      <a:pt x="5" y="53"/>
                    </a:cubicBezTo>
                    <a:cubicBezTo>
                      <a:pt x="6" y="53"/>
                      <a:pt x="7" y="53"/>
                      <a:pt x="7" y="52"/>
                    </a:cubicBezTo>
                    <a:cubicBezTo>
                      <a:pt x="7" y="52"/>
                      <a:pt x="7" y="52"/>
                      <a:pt x="7" y="52"/>
                    </a:cubicBezTo>
                    <a:cubicBezTo>
                      <a:pt x="39" y="24"/>
                      <a:pt x="39" y="24"/>
                      <a:pt x="39" y="24"/>
                    </a:cubicBezTo>
                    <a:cubicBezTo>
                      <a:pt x="62" y="46"/>
                      <a:pt x="62" y="46"/>
                      <a:pt x="62" y="46"/>
                    </a:cubicBezTo>
                    <a:cubicBezTo>
                      <a:pt x="63" y="46"/>
                      <a:pt x="64" y="47"/>
                      <a:pt x="65" y="47"/>
                    </a:cubicBezTo>
                    <a:cubicBezTo>
                      <a:pt x="66" y="47"/>
                      <a:pt x="67" y="46"/>
                      <a:pt x="68" y="45"/>
                    </a:cubicBezTo>
                    <a:cubicBezTo>
                      <a:pt x="93" y="15"/>
                      <a:pt x="93" y="15"/>
                      <a:pt x="93" y="15"/>
                    </a:cubicBezTo>
                    <a:cubicBezTo>
                      <a:pt x="98" y="21"/>
                      <a:pt x="98" y="21"/>
                      <a:pt x="98" y="21"/>
                    </a:cubicBezTo>
                    <a:lnTo>
                      <a:pt x="10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 name="组合 4">
            <a:extLst>
              <a:ext uri="{FF2B5EF4-FFF2-40B4-BE49-F238E27FC236}">
                <a16:creationId xmlns:a16="http://schemas.microsoft.com/office/drawing/2014/main" id="{BBEE0242-E6A5-4500-A515-3446D9A65E72}"/>
              </a:ext>
            </a:extLst>
          </p:cNvPr>
          <p:cNvGrpSpPr/>
          <p:nvPr/>
        </p:nvGrpSpPr>
        <p:grpSpPr>
          <a:xfrm>
            <a:off x="8035429" y="1952172"/>
            <a:ext cx="2280385" cy="1568357"/>
            <a:chOff x="8035429" y="1952172"/>
            <a:chExt cx="2280385" cy="1568357"/>
          </a:xfrm>
        </p:grpSpPr>
        <p:sp>
          <p:nvSpPr>
            <p:cNvPr id="14" name="椭圆 13">
              <a:extLst>
                <a:ext uri="{FF2B5EF4-FFF2-40B4-BE49-F238E27FC236}">
                  <a16:creationId xmlns:a16="http://schemas.microsoft.com/office/drawing/2014/main" id="{C10928B9-1877-46C3-999F-4515525F9BFB}"/>
                </a:ext>
              </a:extLst>
            </p:cNvPr>
            <p:cNvSpPr/>
            <p:nvPr>
              <p:custDataLst>
                <p:tags r:id="rId3"/>
              </p:custDataLst>
            </p:nvPr>
          </p:nvSpPr>
          <p:spPr>
            <a:xfrm>
              <a:off x="8904401" y="1952172"/>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9" name="文本框 18">
              <a:extLst>
                <a:ext uri="{FF2B5EF4-FFF2-40B4-BE49-F238E27FC236}">
                  <a16:creationId xmlns:a16="http://schemas.microsoft.com/office/drawing/2014/main" id="{D118D7B3-024A-476A-8AD2-FD336A4A0200}"/>
                </a:ext>
              </a:extLst>
            </p:cNvPr>
            <p:cNvSpPr txBox="1"/>
            <p:nvPr/>
          </p:nvSpPr>
          <p:spPr>
            <a:xfrm>
              <a:off x="8035429" y="2565139"/>
              <a:ext cx="228038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nvGrpSpPr>
            <p:cNvPr id="28" name="组合 27">
              <a:extLst>
                <a:ext uri="{FF2B5EF4-FFF2-40B4-BE49-F238E27FC236}">
                  <a16:creationId xmlns:a16="http://schemas.microsoft.com/office/drawing/2014/main" id="{4D3AB48E-5F37-443F-A59B-155C79C00F95}"/>
                </a:ext>
              </a:extLst>
            </p:cNvPr>
            <p:cNvGrpSpPr/>
            <p:nvPr/>
          </p:nvGrpSpPr>
          <p:grpSpPr>
            <a:xfrm>
              <a:off x="9020879" y="2083583"/>
              <a:ext cx="333231" cy="264929"/>
              <a:chOff x="10915650" y="158751"/>
              <a:chExt cx="511175" cy="406400"/>
            </a:xfrm>
            <a:solidFill>
              <a:srgbClr val="FFFFFF"/>
            </a:solidFill>
          </p:grpSpPr>
          <p:sp>
            <p:nvSpPr>
              <p:cNvPr id="29" name="Freeform 298">
                <a:extLst>
                  <a:ext uri="{FF2B5EF4-FFF2-40B4-BE49-F238E27FC236}">
                    <a16:creationId xmlns:a16="http://schemas.microsoft.com/office/drawing/2014/main" id="{1B340FBA-9AA8-472F-A3D6-48878C1E4B65}"/>
                  </a:ext>
                </a:extLst>
              </p:cNvPr>
              <p:cNvSpPr>
                <a:spLocks noEditPoints="1"/>
              </p:cNvSpPr>
              <p:nvPr/>
            </p:nvSpPr>
            <p:spPr bwMode="auto">
              <a:xfrm>
                <a:off x="10915650" y="158751"/>
                <a:ext cx="511175" cy="406400"/>
              </a:xfrm>
              <a:custGeom>
                <a:avLst/>
                <a:gdLst>
                  <a:gd name="T0" fmla="*/ 119 w 136"/>
                  <a:gd name="T1" fmla="*/ 11 h 108"/>
                  <a:gd name="T2" fmla="*/ 119 w 136"/>
                  <a:gd name="T3" fmla="*/ 0 h 108"/>
                  <a:gd name="T4" fmla="*/ 0 w 136"/>
                  <a:gd name="T5" fmla="*/ 0 h 108"/>
                  <a:gd name="T6" fmla="*/ 0 w 136"/>
                  <a:gd name="T7" fmla="*/ 94 h 108"/>
                  <a:gd name="T8" fmla="*/ 2 w 136"/>
                  <a:gd name="T9" fmla="*/ 105 h 108"/>
                  <a:gd name="T10" fmla="*/ 9 w 136"/>
                  <a:gd name="T11" fmla="*/ 108 h 108"/>
                  <a:gd name="T12" fmla="*/ 9 w 136"/>
                  <a:gd name="T13" fmla="*/ 108 h 108"/>
                  <a:gd name="T14" fmla="*/ 9 w 136"/>
                  <a:gd name="T15" fmla="*/ 108 h 108"/>
                  <a:gd name="T16" fmla="*/ 9 w 136"/>
                  <a:gd name="T17" fmla="*/ 108 h 108"/>
                  <a:gd name="T18" fmla="*/ 10 w 136"/>
                  <a:gd name="T19" fmla="*/ 108 h 108"/>
                  <a:gd name="T20" fmla="*/ 10 w 136"/>
                  <a:gd name="T21" fmla="*/ 108 h 108"/>
                  <a:gd name="T22" fmla="*/ 105 w 136"/>
                  <a:gd name="T23" fmla="*/ 108 h 108"/>
                  <a:gd name="T24" fmla="*/ 106 w 136"/>
                  <a:gd name="T25" fmla="*/ 108 h 108"/>
                  <a:gd name="T26" fmla="*/ 122 w 136"/>
                  <a:gd name="T27" fmla="*/ 108 h 108"/>
                  <a:gd name="T28" fmla="*/ 136 w 136"/>
                  <a:gd name="T29" fmla="*/ 94 h 108"/>
                  <a:gd name="T30" fmla="*/ 136 w 136"/>
                  <a:gd name="T31" fmla="*/ 93 h 108"/>
                  <a:gd name="T32" fmla="*/ 136 w 136"/>
                  <a:gd name="T33" fmla="*/ 93 h 108"/>
                  <a:gd name="T34" fmla="*/ 136 w 136"/>
                  <a:gd name="T35" fmla="*/ 11 h 108"/>
                  <a:gd name="T36" fmla="*/ 119 w 136"/>
                  <a:gd name="T37" fmla="*/ 11 h 108"/>
                  <a:gd name="T38" fmla="*/ 130 w 136"/>
                  <a:gd name="T39" fmla="*/ 87 h 108"/>
                  <a:gd name="T40" fmla="*/ 130 w 136"/>
                  <a:gd name="T41" fmla="*/ 87 h 108"/>
                  <a:gd name="T42" fmla="*/ 130 w 136"/>
                  <a:gd name="T43" fmla="*/ 94 h 108"/>
                  <a:gd name="T44" fmla="*/ 122 w 136"/>
                  <a:gd name="T45" fmla="*/ 103 h 108"/>
                  <a:gd name="T46" fmla="*/ 16 w 136"/>
                  <a:gd name="T47" fmla="*/ 103 h 108"/>
                  <a:gd name="T48" fmla="*/ 19 w 136"/>
                  <a:gd name="T49" fmla="*/ 94 h 108"/>
                  <a:gd name="T50" fmla="*/ 19 w 136"/>
                  <a:gd name="T51" fmla="*/ 28 h 108"/>
                  <a:gd name="T52" fmla="*/ 19 w 136"/>
                  <a:gd name="T53" fmla="*/ 28 h 108"/>
                  <a:gd name="T54" fmla="*/ 19 w 136"/>
                  <a:gd name="T55" fmla="*/ 17 h 108"/>
                  <a:gd name="T56" fmla="*/ 130 w 136"/>
                  <a:gd name="T57" fmla="*/ 17 h 108"/>
                  <a:gd name="T58" fmla="*/ 130 w 136"/>
                  <a:gd name="T5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108">
                    <a:moveTo>
                      <a:pt x="119" y="11"/>
                    </a:moveTo>
                    <a:cubicBezTo>
                      <a:pt x="119" y="0"/>
                      <a:pt x="119" y="0"/>
                      <a:pt x="119" y="0"/>
                    </a:cubicBezTo>
                    <a:cubicBezTo>
                      <a:pt x="0" y="0"/>
                      <a:pt x="0" y="0"/>
                      <a:pt x="0" y="0"/>
                    </a:cubicBezTo>
                    <a:cubicBezTo>
                      <a:pt x="0" y="94"/>
                      <a:pt x="0" y="94"/>
                      <a:pt x="0" y="94"/>
                    </a:cubicBezTo>
                    <a:cubicBezTo>
                      <a:pt x="0" y="99"/>
                      <a:pt x="1" y="102"/>
                      <a:pt x="2" y="105"/>
                    </a:cubicBezTo>
                    <a:cubicBezTo>
                      <a:pt x="4" y="107"/>
                      <a:pt x="6" y="108"/>
                      <a:pt x="9" y="108"/>
                    </a:cubicBezTo>
                    <a:cubicBezTo>
                      <a:pt x="9" y="108"/>
                      <a:pt x="9" y="108"/>
                      <a:pt x="9" y="108"/>
                    </a:cubicBezTo>
                    <a:cubicBezTo>
                      <a:pt x="9" y="108"/>
                      <a:pt x="9" y="108"/>
                      <a:pt x="9" y="108"/>
                    </a:cubicBezTo>
                    <a:cubicBezTo>
                      <a:pt x="9" y="108"/>
                      <a:pt x="9" y="108"/>
                      <a:pt x="9" y="108"/>
                    </a:cubicBezTo>
                    <a:cubicBezTo>
                      <a:pt x="10" y="108"/>
                      <a:pt x="10" y="108"/>
                      <a:pt x="10" y="108"/>
                    </a:cubicBezTo>
                    <a:cubicBezTo>
                      <a:pt x="10" y="108"/>
                      <a:pt x="10" y="108"/>
                      <a:pt x="10" y="108"/>
                    </a:cubicBezTo>
                    <a:cubicBezTo>
                      <a:pt x="105" y="108"/>
                      <a:pt x="105" y="108"/>
                      <a:pt x="105" y="108"/>
                    </a:cubicBezTo>
                    <a:cubicBezTo>
                      <a:pt x="105" y="108"/>
                      <a:pt x="106" y="108"/>
                      <a:pt x="106" y="108"/>
                    </a:cubicBezTo>
                    <a:cubicBezTo>
                      <a:pt x="122" y="108"/>
                      <a:pt x="122" y="108"/>
                      <a:pt x="122" y="108"/>
                    </a:cubicBezTo>
                    <a:cubicBezTo>
                      <a:pt x="129" y="108"/>
                      <a:pt x="135" y="102"/>
                      <a:pt x="136" y="94"/>
                    </a:cubicBezTo>
                    <a:cubicBezTo>
                      <a:pt x="136" y="93"/>
                      <a:pt x="136" y="93"/>
                      <a:pt x="136" y="93"/>
                    </a:cubicBezTo>
                    <a:cubicBezTo>
                      <a:pt x="136" y="93"/>
                      <a:pt x="136" y="93"/>
                      <a:pt x="136" y="93"/>
                    </a:cubicBezTo>
                    <a:cubicBezTo>
                      <a:pt x="136" y="11"/>
                      <a:pt x="136" y="11"/>
                      <a:pt x="136" y="11"/>
                    </a:cubicBezTo>
                    <a:lnTo>
                      <a:pt x="119" y="11"/>
                    </a:lnTo>
                    <a:close/>
                    <a:moveTo>
                      <a:pt x="130" y="87"/>
                    </a:moveTo>
                    <a:cubicBezTo>
                      <a:pt x="130" y="87"/>
                      <a:pt x="130" y="87"/>
                      <a:pt x="130" y="87"/>
                    </a:cubicBezTo>
                    <a:cubicBezTo>
                      <a:pt x="130" y="94"/>
                      <a:pt x="130" y="94"/>
                      <a:pt x="130" y="94"/>
                    </a:cubicBezTo>
                    <a:cubicBezTo>
                      <a:pt x="130" y="99"/>
                      <a:pt x="126" y="103"/>
                      <a:pt x="122" y="103"/>
                    </a:cubicBezTo>
                    <a:cubicBezTo>
                      <a:pt x="16" y="103"/>
                      <a:pt x="16" y="103"/>
                      <a:pt x="16" y="103"/>
                    </a:cubicBezTo>
                    <a:cubicBezTo>
                      <a:pt x="19" y="101"/>
                      <a:pt x="19" y="97"/>
                      <a:pt x="19" y="94"/>
                    </a:cubicBezTo>
                    <a:cubicBezTo>
                      <a:pt x="19" y="28"/>
                      <a:pt x="19" y="28"/>
                      <a:pt x="19" y="28"/>
                    </a:cubicBezTo>
                    <a:cubicBezTo>
                      <a:pt x="19" y="28"/>
                      <a:pt x="19" y="28"/>
                      <a:pt x="19" y="28"/>
                    </a:cubicBezTo>
                    <a:cubicBezTo>
                      <a:pt x="19" y="17"/>
                      <a:pt x="19" y="17"/>
                      <a:pt x="19" y="17"/>
                    </a:cubicBezTo>
                    <a:cubicBezTo>
                      <a:pt x="130" y="17"/>
                      <a:pt x="130" y="17"/>
                      <a:pt x="130" y="17"/>
                    </a:cubicBezTo>
                    <a:lnTo>
                      <a:pt x="130" y="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99">
                <a:extLst>
                  <a:ext uri="{FF2B5EF4-FFF2-40B4-BE49-F238E27FC236}">
                    <a16:creationId xmlns:a16="http://schemas.microsoft.com/office/drawing/2014/main" id="{F9008C15-7D8B-4D1B-B279-7E1A6177E1D5}"/>
                  </a:ext>
                </a:extLst>
              </p:cNvPr>
              <p:cNvSpPr>
                <a:spLocks noEditPoints="1"/>
              </p:cNvSpPr>
              <p:nvPr/>
            </p:nvSpPr>
            <p:spPr bwMode="auto">
              <a:xfrm>
                <a:off x="11036300" y="260351"/>
                <a:ext cx="314325" cy="68263"/>
              </a:xfrm>
              <a:custGeom>
                <a:avLst/>
                <a:gdLst>
                  <a:gd name="T0" fmla="*/ 0 w 84"/>
                  <a:gd name="T1" fmla="*/ 0 h 18"/>
                  <a:gd name="T2" fmla="*/ 10 w 84"/>
                  <a:gd name="T3" fmla="*/ 7 h 18"/>
                  <a:gd name="T4" fmla="*/ 14 w 84"/>
                  <a:gd name="T5" fmla="*/ 13 h 18"/>
                  <a:gd name="T6" fmla="*/ 14 w 84"/>
                  <a:gd name="T7" fmla="*/ 0 h 18"/>
                  <a:gd name="T8" fmla="*/ 18 w 84"/>
                  <a:gd name="T9" fmla="*/ 18 h 18"/>
                  <a:gd name="T10" fmla="*/ 8 w 84"/>
                  <a:gd name="T11" fmla="*/ 11 h 18"/>
                  <a:gd name="T12" fmla="*/ 4 w 84"/>
                  <a:gd name="T13" fmla="*/ 5 h 18"/>
                  <a:gd name="T14" fmla="*/ 5 w 84"/>
                  <a:gd name="T15" fmla="*/ 18 h 18"/>
                  <a:gd name="T16" fmla="*/ 36 w 84"/>
                  <a:gd name="T17" fmla="*/ 10 h 18"/>
                  <a:gd name="T18" fmla="*/ 28 w 84"/>
                  <a:gd name="T19" fmla="*/ 14 h 18"/>
                  <a:gd name="T20" fmla="*/ 37 w 84"/>
                  <a:gd name="T21" fmla="*/ 18 h 18"/>
                  <a:gd name="T22" fmla="*/ 23 w 84"/>
                  <a:gd name="T23" fmla="*/ 0 h 18"/>
                  <a:gd name="T24" fmla="*/ 36 w 84"/>
                  <a:gd name="T25" fmla="*/ 3 h 18"/>
                  <a:gd name="T26" fmla="*/ 28 w 84"/>
                  <a:gd name="T27" fmla="*/ 7 h 18"/>
                  <a:gd name="T28" fmla="*/ 36 w 84"/>
                  <a:gd name="T29" fmla="*/ 10 h 18"/>
                  <a:gd name="T30" fmla="*/ 39 w 84"/>
                  <a:gd name="T31" fmla="*/ 0 h 18"/>
                  <a:gd name="T32" fmla="*/ 46 w 84"/>
                  <a:gd name="T33" fmla="*/ 7 h 18"/>
                  <a:gd name="T34" fmla="*/ 47 w 84"/>
                  <a:gd name="T35" fmla="*/ 14 h 18"/>
                  <a:gd name="T36" fmla="*/ 51 w 84"/>
                  <a:gd name="T37" fmla="*/ 0 h 18"/>
                  <a:gd name="T38" fmla="*/ 58 w 84"/>
                  <a:gd name="T39" fmla="*/ 8 h 18"/>
                  <a:gd name="T40" fmla="*/ 59 w 84"/>
                  <a:gd name="T41" fmla="*/ 13 h 18"/>
                  <a:gd name="T42" fmla="*/ 62 w 84"/>
                  <a:gd name="T43" fmla="*/ 0 h 18"/>
                  <a:gd name="T44" fmla="*/ 61 w 84"/>
                  <a:gd name="T45" fmla="*/ 18 h 18"/>
                  <a:gd name="T46" fmla="*/ 54 w 84"/>
                  <a:gd name="T47" fmla="*/ 10 h 18"/>
                  <a:gd name="T48" fmla="*/ 53 w 84"/>
                  <a:gd name="T49" fmla="*/ 5 h 18"/>
                  <a:gd name="T50" fmla="*/ 50 w 84"/>
                  <a:gd name="T51" fmla="*/ 18 h 18"/>
                  <a:gd name="T52" fmla="*/ 70 w 84"/>
                  <a:gd name="T53" fmla="*/ 14 h 18"/>
                  <a:gd name="T54" fmla="*/ 79 w 84"/>
                  <a:gd name="T55" fmla="*/ 13 h 18"/>
                  <a:gd name="T56" fmla="*/ 69 w 84"/>
                  <a:gd name="T57" fmla="*/ 5 h 18"/>
                  <a:gd name="T58" fmla="*/ 83 w 84"/>
                  <a:gd name="T59" fmla="*/ 1 h 18"/>
                  <a:gd name="T60" fmla="*/ 77 w 84"/>
                  <a:gd name="T61" fmla="*/ 3 h 18"/>
                  <a:gd name="T62" fmla="*/ 78 w 84"/>
                  <a:gd name="T63" fmla="*/ 7 h 18"/>
                  <a:gd name="T64" fmla="*/ 75 w 84"/>
                  <a:gd name="T65" fmla="*/ 18 h 18"/>
                  <a:gd name="T66" fmla="*/ 70 w 84"/>
                  <a:gd name="T6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18">
                    <a:moveTo>
                      <a:pt x="0" y="18"/>
                    </a:moveTo>
                    <a:cubicBezTo>
                      <a:pt x="0" y="0"/>
                      <a:pt x="0" y="0"/>
                      <a:pt x="0" y="0"/>
                    </a:cubicBezTo>
                    <a:cubicBezTo>
                      <a:pt x="6" y="0"/>
                      <a:pt x="6" y="0"/>
                      <a:pt x="6" y="0"/>
                    </a:cubicBezTo>
                    <a:cubicBezTo>
                      <a:pt x="10" y="7"/>
                      <a:pt x="10" y="7"/>
                      <a:pt x="10" y="7"/>
                    </a:cubicBezTo>
                    <a:cubicBezTo>
                      <a:pt x="12" y="8"/>
                      <a:pt x="13" y="11"/>
                      <a:pt x="14" y="13"/>
                    </a:cubicBezTo>
                    <a:cubicBezTo>
                      <a:pt x="14" y="13"/>
                      <a:pt x="14" y="13"/>
                      <a:pt x="14" y="13"/>
                    </a:cubicBezTo>
                    <a:cubicBezTo>
                      <a:pt x="14" y="10"/>
                      <a:pt x="14" y="8"/>
                      <a:pt x="14" y="5"/>
                    </a:cubicBezTo>
                    <a:cubicBezTo>
                      <a:pt x="14" y="0"/>
                      <a:pt x="14" y="0"/>
                      <a:pt x="14" y="0"/>
                    </a:cubicBezTo>
                    <a:cubicBezTo>
                      <a:pt x="18" y="0"/>
                      <a:pt x="18" y="0"/>
                      <a:pt x="18" y="0"/>
                    </a:cubicBezTo>
                    <a:cubicBezTo>
                      <a:pt x="18" y="18"/>
                      <a:pt x="18" y="18"/>
                      <a:pt x="18" y="18"/>
                    </a:cubicBezTo>
                    <a:cubicBezTo>
                      <a:pt x="13" y="18"/>
                      <a:pt x="13" y="18"/>
                      <a:pt x="13" y="18"/>
                    </a:cubicBezTo>
                    <a:cubicBezTo>
                      <a:pt x="8" y="11"/>
                      <a:pt x="8" y="11"/>
                      <a:pt x="8" y="11"/>
                    </a:cubicBezTo>
                    <a:cubicBezTo>
                      <a:pt x="7" y="9"/>
                      <a:pt x="5" y="7"/>
                      <a:pt x="4" y="5"/>
                    </a:cubicBezTo>
                    <a:cubicBezTo>
                      <a:pt x="4" y="5"/>
                      <a:pt x="4" y="5"/>
                      <a:pt x="4" y="5"/>
                    </a:cubicBezTo>
                    <a:cubicBezTo>
                      <a:pt x="4" y="7"/>
                      <a:pt x="5" y="10"/>
                      <a:pt x="5" y="12"/>
                    </a:cubicBezTo>
                    <a:cubicBezTo>
                      <a:pt x="5" y="18"/>
                      <a:pt x="5" y="18"/>
                      <a:pt x="5" y="18"/>
                    </a:cubicBezTo>
                    <a:lnTo>
                      <a:pt x="0" y="18"/>
                    </a:lnTo>
                    <a:close/>
                    <a:moveTo>
                      <a:pt x="36" y="10"/>
                    </a:moveTo>
                    <a:cubicBezTo>
                      <a:pt x="28" y="10"/>
                      <a:pt x="28" y="10"/>
                      <a:pt x="28" y="10"/>
                    </a:cubicBezTo>
                    <a:cubicBezTo>
                      <a:pt x="28" y="14"/>
                      <a:pt x="28" y="14"/>
                      <a:pt x="28" y="14"/>
                    </a:cubicBezTo>
                    <a:cubicBezTo>
                      <a:pt x="37" y="14"/>
                      <a:pt x="37" y="14"/>
                      <a:pt x="37" y="14"/>
                    </a:cubicBezTo>
                    <a:cubicBezTo>
                      <a:pt x="37" y="18"/>
                      <a:pt x="37" y="18"/>
                      <a:pt x="37" y="18"/>
                    </a:cubicBezTo>
                    <a:cubicBezTo>
                      <a:pt x="23" y="18"/>
                      <a:pt x="23" y="18"/>
                      <a:pt x="23" y="18"/>
                    </a:cubicBezTo>
                    <a:cubicBezTo>
                      <a:pt x="23" y="0"/>
                      <a:pt x="23" y="0"/>
                      <a:pt x="23" y="0"/>
                    </a:cubicBezTo>
                    <a:cubicBezTo>
                      <a:pt x="36" y="0"/>
                      <a:pt x="36" y="0"/>
                      <a:pt x="36" y="0"/>
                    </a:cubicBezTo>
                    <a:cubicBezTo>
                      <a:pt x="36" y="3"/>
                      <a:pt x="36" y="3"/>
                      <a:pt x="36" y="3"/>
                    </a:cubicBezTo>
                    <a:cubicBezTo>
                      <a:pt x="28" y="3"/>
                      <a:pt x="28" y="3"/>
                      <a:pt x="28" y="3"/>
                    </a:cubicBezTo>
                    <a:cubicBezTo>
                      <a:pt x="28" y="7"/>
                      <a:pt x="28" y="7"/>
                      <a:pt x="28" y="7"/>
                    </a:cubicBezTo>
                    <a:cubicBezTo>
                      <a:pt x="36" y="7"/>
                      <a:pt x="36" y="7"/>
                      <a:pt x="36" y="7"/>
                    </a:cubicBezTo>
                    <a:lnTo>
                      <a:pt x="36" y="10"/>
                    </a:lnTo>
                    <a:close/>
                    <a:moveTo>
                      <a:pt x="44" y="18"/>
                    </a:moveTo>
                    <a:cubicBezTo>
                      <a:pt x="39" y="0"/>
                      <a:pt x="39" y="0"/>
                      <a:pt x="39" y="0"/>
                    </a:cubicBezTo>
                    <a:cubicBezTo>
                      <a:pt x="44" y="0"/>
                      <a:pt x="44" y="0"/>
                      <a:pt x="44" y="0"/>
                    </a:cubicBezTo>
                    <a:cubicBezTo>
                      <a:pt x="46" y="7"/>
                      <a:pt x="46" y="7"/>
                      <a:pt x="46" y="7"/>
                    </a:cubicBezTo>
                    <a:cubicBezTo>
                      <a:pt x="46" y="9"/>
                      <a:pt x="47" y="12"/>
                      <a:pt x="47" y="14"/>
                    </a:cubicBezTo>
                    <a:cubicBezTo>
                      <a:pt x="47" y="14"/>
                      <a:pt x="47" y="14"/>
                      <a:pt x="47" y="14"/>
                    </a:cubicBezTo>
                    <a:cubicBezTo>
                      <a:pt x="48" y="12"/>
                      <a:pt x="48" y="10"/>
                      <a:pt x="49" y="7"/>
                    </a:cubicBezTo>
                    <a:cubicBezTo>
                      <a:pt x="51" y="0"/>
                      <a:pt x="51" y="0"/>
                      <a:pt x="51" y="0"/>
                    </a:cubicBezTo>
                    <a:cubicBezTo>
                      <a:pt x="56" y="0"/>
                      <a:pt x="56" y="0"/>
                      <a:pt x="56" y="0"/>
                    </a:cubicBezTo>
                    <a:cubicBezTo>
                      <a:pt x="58" y="8"/>
                      <a:pt x="58" y="8"/>
                      <a:pt x="58" y="8"/>
                    </a:cubicBezTo>
                    <a:cubicBezTo>
                      <a:pt x="58" y="10"/>
                      <a:pt x="59" y="11"/>
                      <a:pt x="59" y="13"/>
                    </a:cubicBezTo>
                    <a:cubicBezTo>
                      <a:pt x="59" y="13"/>
                      <a:pt x="59" y="13"/>
                      <a:pt x="59" y="13"/>
                    </a:cubicBezTo>
                    <a:cubicBezTo>
                      <a:pt x="59" y="11"/>
                      <a:pt x="60" y="9"/>
                      <a:pt x="60" y="7"/>
                    </a:cubicBezTo>
                    <a:cubicBezTo>
                      <a:pt x="62" y="0"/>
                      <a:pt x="62" y="0"/>
                      <a:pt x="62" y="0"/>
                    </a:cubicBezTo>
                    <a:cubicBezTo>
                      <a:pt x="67" y="0"/>
                      <a:pt x="67" y="0"/>
                      <a:pt x="67" y="0"/>
                    </a:cubicBezTo>
                    <a:cubicBezTo>
                      <a:pt x="61" y="18"/>
                      <a:pt x="61" y="18"/>
                      <a:pt x="61" y="18"/>
                    </a:cubicBezTo>
                    <a:cubicBezTo>
                      <a:pt x="56" y="18"/>
                      <a:pt x="56" y="18"/>
                      <a:pt x="56" y="18"/>
                    </a:cubicBezTo>
                    <a:cubicBezTo>
                      <a:pt x="54" y="10"/>
                      <a:pt x="54" y="10"/>
                      <a:pt x="54" y="10"/>
                    </a:cubicBezTo>
                    <a:cubicBezTo>
                      <a:pt x="54" y="8"/>
                      <a:pt x="53" y="7"/>
                      <a:pt x="53" y="5"/>
                    </a:cubicBezTo>
                    <a:cubicBezTo>
                      <a:pt x="53" y="5"/>
                      <a:pt x="53" y="5"/>
                      <a:pt x="53" y="5"/>
                    </a:cubicBezTo>
                    <a:cubicBezTo>
                      <a:pt x="53" y="7"/>
                      <a:pt x="52" y="8"/>
                      <a:pt x="52" y="10"/>
                    </a:cubicBezTo>
                    <a:cubicBezTo>
                      <a:pt x="50" y="18"/>
                      <a:pt x="50" y="18"/>
                      <a:pt x="50" y="18"/>
                    </a:cubicBezTo>
                    <a:lnTo>
                      <a:pt x="44" y="18"/>
                    </a:lnTo>
                    <a:close/>
                    <a:moveTo>
                      <a:pt x="70" y="14"/>
                    </a:moveTo>
                    <a:cubicBezTo>
                      <a:pt x="71" y="14"/>
                      <a:pt x="73" y="15"/>
                      <a:pt x="75" y="15"/>
                    </a:cubicBezTo>
                    <a:cubicBezTo>
                      <a:pt x="78" y="15"/>
                      <a:pt x="79" y="14"/>
                      <a:pt x="79" y="13"/>
                    </a:cubicBezTo>
                    <a:cubicBezTo>
                      <a:pt x="79" y="12"/>
                      <a:pt x="78" y="11"/>
                      <a:pt x="75" y="10"/>
                    </a:cubicBezTo>
                    <a:cubicBezTo>
                      <a:pt x="71" y="9"/>
                      <a:pt x="69" y="8"/>
                      <a:pt x="69" y="5"/>
                    </a:cubicBezTo>
                    <a:cubicBezTo>
                      <a:pt x="69" y="2"/>
                      <a:pt x="72" y="0"/>
                      <a:pt x="77" y="0"/>
                    </a:cubicBezTo>
                    <a:cubicBezTo>
                      <a:pt x="80" y="0"/>
                      <a:pt x="82" y="0"/>
                      <a:pt x="83" y="1"/>
                    </a:cubicBezTo>
                    <a:cubicBezTo>
                      <a:pt x="82" y="4"/>
                      <a:pt x="82" y="4"/>
                      <a:pt x="82" y="4"/>
                    </a:cubicBezTo>
                    <a:cubicBezTo>
                      <a:pt x="81" y="4"/>
                      <a:pt x="79" y="3"/>
                      <a:pt x="77" y="3"/>
                    </a:cubicBezTo>
                    <a:cubicBezTo>
                      <a:pt x="75" y="3"/>
                      <a:pt x="74" y="4"/>
                      <a:pt x="74" y="5"/>
                    </a:cubicBezTo>
                    <a:cubicBezTo>
                      <a:pt x="74" y="6"/>
                      <a:pt x="75" y="6"/>
                      <a:pt x="78" y="7"/>
                    </a:cubicBezTo>
                    <a:cubicBezTo>
                      <a:pt x="82" y="8"/>
                      <a:pt x="84" y="10"/>
                      <a:pt x="84" y="13"/>
                    </a:cubicBezTo>
                    <a:cubicBezTo>
                      <a:pt x="84" y="16"/>
                      <a:pt x="81" y="18"/>
                      <a:pt x="75" y="18"/>
                    </a:cubicBezTo>
                    <a:cubicBezTo>
                      <a:pt x="72" y="18"/>
                      <a:pt x="70" y="18"/>
                      <a:pt x="69" y="17"/>
                    </a:cubicBezTo>
                    <a:lnTo>
                      <a:pt x="70"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300">
                <a:extLst>
                  <a:ext uri="{FF2B5EF4-FFF2-40B4-BE49-F238E27FC236}">
                    <a16:creationId xmlns:a16="http://schemas.microsoft.com/office/drawing/2014/main" id="{A07BDEA6-70E3-43B9-BEDD-EF7296E4F022}"/>
                  </a:ext>
                </a:extLst>
              </p:cNvPr>
              <p:cNvSpPr>
                <a:spLocks noEditPoints="1"/>
              </p:cNvSpPr>
              <p:nvPr/>
            </p:nvSpPr>
            <p:spPr bwMode="auto">
              <a:xfrm>
                <a:off x="11204575" y="365126"/>
                <a:ext cx="165100" cy="136525"/>
              </a:xfrm>
              <a:custGeom>
                <a:avLst/>
                <a:gdLst>
                  <a:gd name="T0" fmla="*/ 44 w 44"/>
                  <a:gd name="T1" fmla="*/ 0 h 36"/>
                  <a:gd name="T2" fmla="*/ 0 w 44"/>
                  <a:gd name="T3" fmla="*/ 0 h 36"/>
                  <a:gd name="T4" fmla="*/ 0 w 44"/>
                  <a:gd name="T5" fmla="*/ 36 h 36"/>
                  <a:gd name="T6" fmla="*/ 44 w 44"/>
                  <a:gd name="T7" fmla="*/ 36 h 36"/>
                  <a:gd name="T8" fmla="*/ 44 w 44"/>
                  <a:gd name="T9" fmla="*/ 0 h 36"/>
                  <a:gd name="T10" fmla="*/ 22 w 44"/>
                  <a:gd name="T11" fmla="*/ 7 h 36"/>
                  <a:gd name="T12" fmla="*/ 28 w 44"/>
                  <a:gd name="T13" fmla="*/ 13 h 36"/>
                  <a:gd name="T14" fmla="*/ 22 w 44"/>
                  <a:gd name="T15" fmla="*/ 19 h 36"/>
                  <a:gd name="T16" fmla="*/ 17 w 44"/>
                  <a:gd name="T17" fmla="*/ 13 h 36"/>
                  <a:gd name="T18" fmla="*/ 22 w 44"/>
                  <a:gd name="T19" fmla="*/ 7 h 36"/>
                  <a:gd name="T20" fmla="*/ 11 w 44"/>
                  <a:gd name="T21" fmla="*/ 31 h 36"/>
                  <a:gd name="T22" fmla="*/ 19 w 44"/>
                  <a:gd name="T23" fmla="*/ 21 h 36"/>
                  <a:gd name="T24" fmla="*/ 22 w 44"/>
                  <a:gd name="T25" fmla="*/ 25 h 36"/>
                  <a:gd name="T26" fmla="*/ 26 w 44"/>
                  <a:gd name="T27" fmla="*/ 21 h 36"/>
                  <a:gd name="T28" fmla="*/ 34 w 44"/>
                  <a:gd name="T29" fmla="*/ 31 h 36"/>
                  <a:gd name="T30" fmla="*/ 11 w 44"/>
                  <a:gd name="T3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36">
                    <a:moveTo>
                      <a:pt x="44" y="0"/>
                    </a:moveTo>
                    <a:cubicBezTo>
                      <a:pt x="0" y="0"/>
                      <a:pt x="0" y="0"/>
                      <a:pt x="0" y="0"/>
                    </a:cubicBezTo>
                    <a:cubicBezTo>
                      <a:pt x="0" y="36"/>
                      <a:pt x="0" y="36"/>
                      <a:pt x="0" y="36"/>
                    </a:cubicBezTo>
                    <a:cubicBezTo>
                      <a:pt x="44" y="36"/>
                      <a:pt x="44" y="36"/>
                      <a:pt x="44" y="36"/>
                    </a:cubicBezTo>
                    <a:lnTo>
                      <a:pt x="44" y="0"/>
                    </a:lnTo>
                    <a:close/>
                    <a:moveTo>
                      <a:pt x="22" y="7"/>
                    </a:moveTo>
                    <a:cubicBezTo>
                      <a:pt x="26" y="7"/>
                      <a:pt x="28" y="10"/>
                      <a:pt x="28" y="13"/>
                    </a:cubicBezTo>
                    <a:cubicBezTo>
                      <a:pt x="28" y="16"/>
                      <a:pt x="26" y="19"/>
                      <a:pt x="22" y="19"/>
                    </a:cubicBezTo>
                    <a:cubicBezTo>
                      <a:pt x="19" y="19"/>
                      <a:pt x="17" y="16"/>
                      <a:pt x="17" y="13"/>
                    </a:cubicBezTo>
                    <a:cubicBezTo>
                      <a:pt x="17" y="10"/>
                      <a:pt x="19" y="7"/>
                      <a:pt x="22" y="7"/>
                    </a:cubicBezTo>
                    <a:close/>
                    <a:moveTo>
                      <a:pt x="11" y="31"/>
                    </a:moveTo>
                    <a:cubicBezTo>
                      <a:pt x="11" y="26"/>
                      <a:pt x="15" y="22"/>
                      <a:pt x="19" y="21"/>
                    </a:cubicBezTo>
                    <a:cubicBezTo>
                      <a:pt x="22" y="25"/>
                      <a:pt x="22" y="25"/>
                      <a:pt x="22" y="25"/>
                    </a:cubicBezTo>
                    <a:cubicBezTo>
                      <a:pt x="26" y="21"/>
                      <a:pt x="26" y="21"/>
                      <a:pt x="26" y="21"/>
                    </a:cubicBezTo>
                    <a:cubicBezTo>
                      <a:pt x="30" y="22"/>
                      <a:pt x="33" y="26"/>
                      <a:pt x="34" y="31"/>
                    </a:cubicBezTo>
                    <a:lnTo>
                      <a:pt x="11"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1">
                <a:extLst>
                  <a:ext uri="{FF2B5EF4-FFF2-40B4-BE49-F238E27FC236}">
                    <a16:creationId xmlns:a16="http://schemas.microsoft.com/office/drawing/2014/main" id="{D0EEBCE1-8D4D-44DD-B82D-ADE10BC8521A}"/>
                  </a:ext>
                </a:extLst>
              </p:cNvPr>
              <p:cNvSpPr>
                <a:spLocks/>
              </p:cNvSpPr>
              <p:nvPr/>
            </p:nvSpPr>
            <p:spPr bwMode="auto">
              <a:xfrm>
                <a:off x="11028363" y="376238"/>
                <a:ext cx="142875" cy="23813"/>
              </a:xfrm>
              <a:custGeom>
                <a:avLst/>
                <a:gdLst>
                  <a:gd name="T0" fmla="*/ 3 w 38"/>
                  <a:gd name="T1" fmla="*/ 6 h 6"/>
                  <a:gd name="T2" fmla="*/ 35 w 38"/>
                  <a:gd name="T3" fmla="*/ 6 h 6"/>
                  <a:gd name="T4" fmla="*/ 38 w 38"/>
                  <a:gd name="T5" fmla="*/ 3 h 6"/>
                  <a:gd name="T6" fmla="*/ 35 w 38"/>
                  <a:gd name="T7" fmla="*/ 0 h 6"/>
                  <a:gd name="T8" fmla="*/ 3 w 38"/>
                  <a:gd name="T9" fmla="*/ 0 h 6"/>
                  <a:gd name="T10" fmla="*/ 0 w 38"/>
                  <a:gd name="T11" fmla="*/ 3 h 6"/>
                  <a:gd name="T12" fmla="*/ 3 w 3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 y="6"/>
                    </a:moveTo>
                    <a:cubicBezTo>
                      <a:pt x="35" y="6"/>
                      <a:pt x="35" y="6"/>
                      <a:pt x="35" y="6"/>
                    </a:cubicBezTo>
                    <a:cubicBezTo>
                      <a:pt x="36" y="6"/>
                      <a:pt x="38" y="5"/>
                      <a:pt x="38" y="3"/>
                    </a:cubicBezTo>
                    <a:cubicBezTo>
                      <a:pt x="38" y="1"/>
                      <a:pt x="36" y="0"/>
                      <a:pt x="35" y="0"/>
                    </a:cubicBezTo>
                    <a:cubicBezTo>
                      <a:pt x="3" y="0"/>
                      <a:pt x="3" y="0"/>
                      <a:pt x="3" y="0"/>
                    </a:cubicBezTo>
                    <a:cubicBezTo>
                      <a:pt x="1" y="0"/>
                      <a:pt x="0" y="1"/>
                      <a:pt x="0" y="3"/>
                    </a:cubicBezTo>
                    <a:cubicBezTo>
                      <a:pt x="0" y="5"/>
                      <a:pt x="1"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02">
                <a:extLst>
                  <a:ext uri="{FF2B5EF4-FFF2-40B4-BE49-F238E27FC236}">
                    <a16:creationId xmlns:a16="http://schemas.microsoft.com/office/drawing/2014/main" id="{740B4688-CB2A-4C68-9D3E-CF5D06FE293D}"/>
                  </a:ext>
                </a:extLst>
              </p:cNvPr>
              <p:cNvSpPr>
                <a:spLocks/>
              </p:cNvSpPr>
              <p:nvPr/>
            </p:nvSpPr>
            <p:spPr bwMode="auto">
              <a:xfrm>
                <a:off x="11028363" y="474663"/>
                <a:ext cx="142875" cy="19050"/>
              </a:xfrm>
              <a:custGeom>
                <a:avLst/>
                <a:gdLst>
                  <a:gd name="T0" fmla="*/ 3 w 38"/>
                  <a:gd name="T1" fmla="*/ 5 h 5"/>
                  <a:gd name="T2" fmla="*/ 35 w 38"/>
                  <a:gd name="T3" fmla="*/ 5 h 5"/>
                  <a:gd name="T4" fmla="*/ 38 w 38"/>
                  <a:gd name="T5" fmla="*/ 2 h 5"/>
                  <a:gd name="T6" fmla="*/ 35 w 38"/>
                  <a:gd name="T7" fmla="*/ 0 h 5"/>
                  <a:gd name="T8" fmla="*/ 3 w 38"/>
                  <a:gd name="T9" fmla="*/ 0 h 5"/>
                  <a:gd name="T10" fmla="*/ 0 w 38"/>
                  <a:gd name="T11" fmla="*/ 2 h 5"/>
                  <a:gd name="T12" fmla="*/ 3 w 3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8" h="5">
                    <a:moveTo>
                      <a:pt x="3" y="5"/>
                    </a:moveTo>
                    <a:cubicBezTo>
                      <a:pt x="35" y="5"/>
                      <a:pt x="35" y="5"/>
                      <a:pt x="35" y="5"/>
                    </a:cubicBezTo>
                    <a:cubicBezTo>
                      <a:pt x="36" y="5"/>
                      <a:pt x="38" y="4"/>
                      <a:pt x="38" y="2"/>
                    </a:cubicBezTo>
                    <a:cubicBezTo>
                      <a:pt x="38" y="1"/>
                      <a:pt x="36" y="0"/>
                      <a:pt x="35" y="0"/>
                    </a:cubicBezTo>
                    <a:cubicBezTo>
                      <a:pt x="3" y="0"/>
                      <a:pt x="3" y="0"/>
                      <a:pt x="3" y="0"/>
                    </a:cubicBezTo>
                    <a:cubicBezTo>
                      <a:pt x="1" y="0"/>
                      <a:pt x="0" y="1"/>
                      <a:pt x="0" y="2"/>
                    </a:cubicBezTo>
                    <a:cubicBezTo>
                      <a:pt x="0" y="4"/>
                      <a:pt x="1" y="5"/>
                      <a:pt x="3"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03">
                <a:extLst>
                  <a:ext uri="{FF2B5EF4-FFF2-40B4-BE49-F238E27FC236}">
                    <a16:creationId xmlns:a16="http://schemas.microsoft.com/office/drawing/2014/main" id="{B8247983-EB49-48DB-923C-5895693332CA}"/>
                  </a:ext>
                </a:extLst>
              </p:cNvPr>
              <p:cNvSpPr>
                <a:spLocks/>
              </p:cNvSpPr>
              <p:nvPr/>
            </p:nvSpPr>
            <p:spPr bwMode="auto">
              <a:xfrm>
                <a:off x="11028363" y="425451"/>
                <a:ext cx="142875" cy="22225"/>
              </a:xfrm>
              <a:custGeom>
                <a:avLst/>
                <a:gdLst>
                  <a:gd name="T0" fmla="*/ 3 w 38"/>
                  <a:gd name="T1" fmla="*/ 6 h 6"/>
                  <a:gd name="T2" fmla="*/ 35 w 38"/>
                  <a:gd name="T3" fmla="*/ 6 h 6"/>
                  <a:gd name="T4" fmla="*/ 38 w 38"/>
                  <a:gd name="T5" fmla="*/ 3 h 6"/>
                  <a:gd name="T6" fmla="*/ 35 w 38"/>
                  <a:gd name="T7" fmla="*/ 0 h 6"/>
                  <a:gd name="T8" fmla="*/ 3 w 38"/>
                  <a:gd name="T9" fmla="*/ 0 h 6"/>
                  <a:gd name="T10" fmla="*/ 0 w 38"/>
                  <a:gd name="T11" fmla="*/ 3 h 6"/>
                  <a:gd name="T12" fmla="*/ 3 w 38"/>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 y="6"/>
                    </a:moveTo>
                    <a:cubicBezTo>
                      <a:pt x="35" y="6"/>
                      <a:pt x="35" y="6"/>
                      <a:pt x="35" y="6"/>
                    </a:cubicBezTo>
                    <a:cubicBezTo>
                      <a:pt x="36" y="6"/>
                      <a:pt x="38" y="5"/>
                      <a:pt x="38" y="3"/>
                    </a:cubicBezTo>
                    <a:cubicBezTo>
                      <a:pt x="38" y="1"/>
                      <a:pt x="36" y="0"/>
                      <a:pt x="35" y="0"/>
                    </a:cubicBezTo>
                    <a:cubicBezTo>
                      <a:pt x="3" y="0"/>
                      <a:pt x="3" y="0"/>
                      <a:pt x="3" y="0"/>
                    </a:cubicBezTo>
                    <a:cubicBezTo>
                      <a:pt x="1" y="0"/>
                      <a:pt x="0" y="1"/>
                      <a:pt x="0" y="3"/>
                    </a:cubicBezTo>
                    <a:cubicBezTo>
                      <a:pt x="0" y="5"/>
                      <a:pt x="1" y="6"/>
                      <a:pt x="3"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3" name="组合 2">
            <a:extLst>
              <a:ext uri="{FF2B5EF4-FFF2-40B4-BE49-F238E27FC236}">
                <a16:creationId xmlns:a16="http://schemas.microsoft.com/office/drawing/2014/main" id="{7D51CE0E-C954-4544-BF49-F4F1C810B71A}"/>
              </a:ext>
            </a:extLst>
          </p:cNvPr>
          <p:cNvGrpSpPr/>
          <p:nvPr/>
        </p:nvGrpSpPr>
        <p:grpSpPr>
          <a:xfrm>
            <a:off x="1529086" y="3895687"/>
            <a:ext cx="2280385" cy="1528335"/>
            <a:chOff x="1529086" y="3895687"/>
            <a:chExt cx="2280385" cy="1528335"/>
          </a:xfrm>
        </p:grpSpPr>
        <p:sp>
          <p:nvSpPr>
            <p:cNvPr id="13" name="椭圆 12">
              <a:extLst>
                <a:ext uri="{FF2B5EF4-FFF2-40B4-BE49-F238E27FC236}">
                  <a16:creationId xmlns:a16="http://schemas.microsoft.com/office/drawing/2014/main" id="{EFB842AF-9E38-403C-8E63-3F8724DF77FF}"/>
                </a:ext>
              </a:extLst>
            </p:cNvPr>
            <p:cNvSpPr/>
            <p:nvPr>
              <p:custDataLst>
                <p:tags r:id="rId2"/>
              </p:custDataLst>
            </p:nvPr>
          </p:nvSpPr>
          <p:spPr>
            <a:xfrm>
              <a:off x="2369798" y="3895687"/>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18" name="文本框 17">
              <a:extLst>
                <a:ext uri="{FF2B5EF4-FFF2-40B4-BE49-F238E27FC236}">
                  <a16:creationId xmlns:a16="http://schemas.microsoft.com/office/drawing/2014/main" id="{EF04E205-64A4-417D-A822-FBBC69AEFD2C}"/>
                </a:ext>
              </a:extLst>
            </p:cNvPr>
            <p:cNvSpPr txBox="1"/>
            <p:nvPr/>
          </p:nvSpPr>
          <p:spPr>
            <a:xfrm>
              <a:off x="1529086" y="4468632"/>
              <a:ext cx="228038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nvGrpSpPr>
            <p:cNvPr id="41" name="组合 40">
              <a:extLst>
                <a:ext uri="{FF2B5EF4-FFF2-40B4-BE49-F238E27FC236}">
                  <a16:creationId xmlns:a16="http://schemas.microsoft.com/office/drawing/2014/main" id="{993274A6-177E-468C-B585-E8A3CE8120D1}"/>
                </a:ext>
              </a:extLst>
            </p:cNvPr>
            <p:cNvGrpSpPr/>
            <p:nvPr/>
          </p:nvGrpSpPr>
          <p:grpSpPr>
            <a:xfrm>
              <a:off x="2470424" y="4006636"/>
              <a:ext cx="356684" cy="313580"/>
              <a:chOff x="8188325" y="103188"/>
              <a:chExt cx="525463" cy="461963"/>
            </a:xfrm>
            <a:solidFill>
              <a:srgbClr val="FFFFFF"/>
            </a:solidFill>
          </p:grpSpPr>
          <p:sp>
            <p:nvSpPr>
              <p:cNvPr id="42" name="Freeform 286">
                <a:extLst>
                  <a:ext uri="{FF2B5EF4-FFF2-40B4-BE49-F238E27FC236}">
                    <a16:creationId xmlns:a16="http://schemas.microsoft.com/office/drawing/2014/main" id="{87CF51B6-D1BA-48AE-A1BE-E173FFFAA1E0}"/>
                  </a:ext>
                </a:extLst>
              </p:cNvPr>
              <p:cNvSpPr>
                <a:spLocks noEditPoints="1"/>
              </p:cNvSpPr>
              <p:nvPr/>
            </p:nvSpPr>
            <p:spPr bwMode="auto">
              <a:xfrm>
                <a:off x="8188325" y="139701"/>
                <a:ext cx="420688" cy="425450"/>
              </a:xfrm>
              <a:custGeom>
                <a:avLst/>
                <a:gdLst>
                  <a:gd name="T0" fmla="*/ 103 w 112"/>
                  <a:gd name="T1" fmla="*/ 60 h 113"/>
                  <a:gd name="T2" fmla="*/ 100 w 112"/>
                  <a:gd name="T3" fmla="*/ 61 h 113"/>
                  <a:gd name="T4" fmla="*/ 93 w 112"/>
                  <a:gd name="T5" fmla="*/ 61 h 113"/>
                  <a:gd name="T6" fmla="*/ 85 w 112"/>
                  <a:gd name="T7" fmla="*/ 62 h 113"/>
                  <a:gd name="T8" fmla="*/ 79 w 112"/>
                  <a:gd name="T9" fmla="*/ 87 h 113"/>
                  <a:gd name="T10" fmla="*/ 57 w 112"/>
                  <a:gd name="T11" fmla="*/ 55 h 113"/>
                  <a:gd name="T12" fmla="*/ 64 w 112"/>
                  <a:gd name="T13" fmla="*/ 43 h 113"/>
                  <a:gd name="T14" fmla="*/ 61 w 112"/>
                  <a:gd name="T15" fmla="*/ 38 h 113"/>
                  <a:gd name="T16" fmla="*/ 66 w 112"/>
                  <a:gd name="T17" fmla="*/ 0 h 113"/>
                  <a:gd name="T18" fmla="*/ 0 w 112"/>
                  <a:gd name="T19" fmla="*/ 56 h 113"/>
                  <a:gd name="T20" fmla="*/ 112 w 112"/>
                  <a:gd name="T21" fmla="*/ 67 h 113"/>
                  <a:gd name="T22" fmla="*/ 4 w 112"/>
                  <a:gd name="T23" fmla="*/ 55 h 113"/>
                  <a:gd name="T24" fmla="*/ 16 w 112"/>
                  <a:gd name="T25" fmla="*/ 23 h 113"/>
                  <a:gd name="T26" fmla="*/ 21 w 112"/>
                  <a:gd name="T27" fmla="*/ 17 h 113"/>
                  <a:gd name="T28" fmla="*/ 29 w 112"/>
                  <a:gd name="T29" fmla="*/ 23 h 113"/>
                  <a:gd name="T30" fmla="*/ 19 w 112"/>
                  <a:gd name="T31" fmla="*/ 20 h 113"/>
                  <a:gd name="T32" fmla="*/ 22 w 112"/>
                  <a:gd name="T33" fmla="*/ 27 h 113"/>
                  <a:gd name="T34" fmla="*/ 31 w 112"/>
                  <a:gd name="T35" fmla="*/ 36 h 113"/>
                  <a:gd name="T36" fmla="*/ 16 w 112"/>
                  <a:gd name="T37" fmla="*/ 53 h 113"/>
                  <a:gd name="T38" fmla="*/ 7 w 112"/>
                  <a:gd name="T39" fmla="*/ 54 h 113"/>
                  <a:gd name="T40" fmla="*/ 18 w 112"/>
                  <a:gd name="T41" fmla="*/ 57 h 113"/>
                  <a:gd name="T42" fmla="*/ 4 w 112"/>
                  <a:gd name="T43" fmla="*/ 55 h 113"/>
                  <a:gd name="T44" fmla="*/ 41 w 112"/>
                  <a:gd name="T45" fmla="*/ 90 h 113"/>
                  <a:gd name="T46" fmla="*/ 39 w 112"/>
                  <a:gd name="T47" fmla="*/ 93 h 113"/>
                  <a:gd name="T48" fmla="*/ 33 w 112"/>
                  <a:gd name="T49" fmla="*/ 99 h 113"/>
                  <a:gd name="T50" fmla="*/ 28 w 112"/>
                  <a:gd name="T51" fmla="*/ 100 h 113"/>
                  <a:gd name="T52" fmla="*/ 25 w 112"/>
                  <a:gd name="T53" fmla="*/ 64 h 113"/>
                  <a:gd name="T54" fmla="*/ 51 w 112"/>
                  <a:gd name="T55" fmla="*/ 72 h 113"/>
                  <a:gd name="T56" fmla="*/ 51 w 112"/>
                  <a:gd name="T57" fmla="*/ 16 h 113"/>
                  <a:gd name="T58" fmla="*/ 38 w 112"/>
                  <a:gd name="T59" fmla="*/ 19 h 113"/>
                  <a:gd name="T60" fmla="*/ 38 w 112"/>
                  <a:gd name="T61" fmla="*/ 17 h 113"/>
                  <a:gd name="T62" fmla="*/ 37 w 112"/>
                  <a:gd name="T63" fmla="*/ 16 h 113"/>
                  <a:gd name="T64" fmla="*/ 32 w 112"/>
                  <a:gd name="T65" fmla="*/ 10 h 113"/>
                  <a:gd name="T66" fmla="*/ 48 w 112"/>
                  <a:gd name="T67" fmla="*/ 7 h 113"/>
                  <a:gd name="T68" fmla="*/ 54 w 112"/>
                  <a:gd name="T69" fmla="*/ 12 h 113"/>
                  <a:gd name="T70" fmla="*/ 54 w 112"/>
                  <a:gd name="T71" fmla="*/ 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3">
                    <a:moveTo>
                      <a:pt x="105" y="60"/>
                    </a:moveTo>
                    <a:cubicBezTo>
                      <a:pt x="105" y="60"/>
                      <a:pt x="104" y="60"/>
                      <a:pt x="103" y="60"/>
                    </a:cubicBezTo>
                    <a:cubicBezTo>
                      <a:pt x="103" y="61"/>
                      <a:pt x="102" y="63"/>
                      <a:pt x="102" y="64"/>
                    </a:cubicBezTo>
                    <a:cubicBezTo>
                      <a:pt x="101" y="63"/>
                      <a:pt x="100" y="62"/>
                      <a:pt x="100" y="61"/>
                    </a:cubicBezTo>
                    <a:cubicBezTo>
                      <a:pt x="99" y="61"/>
                      <a:pt x="97" y="61"/>
                      <a:pt x="96" y="61"/>
                    </a:cubicBezTo>
                    <a:cubicBezTo>
                      <a:pt x="95" y="61"/>
                      <a:pt x="94" y="61"/>
                      <a:pt x="93" y="61"/>
                    </a:cubicBezTo>
                    <a:cubicBezTo>
                      <a:pt x="91" y="61"/>
                      <a:pt x="89" y="60"/>
                      <a:pt x="86" y="60"/>
                    </a:cubicBezTo>
                    <a:cubicBezTo>
                      <a:pt x="86" y="60"/>
                      <a:pt x="85" y="61"/>
                      <a:pt x="85" y="62"/>
                    </a:cubicBezTo>
                    <a:cubicBezTo>
                      <a:pt x="86" y="62"/>
                      <a:pt x="87" y="62"/>
                      <a:pt x="89" y="62"/>
                    </a:cubicBezTo>
                    <a:cubicBezTo>
                      <a:pt x="88" y="68"/>
                      <a:pt x="81" y="82"/>
                      <a:pt x="79" y="87"/>
                    </a:cubicBezTo>
                    <a:cubicBezTo>
                      <a:pt x="70" y="107"/>
                      <a:pt x="69" y="70"/>
                      <a:pt x="68" y="66"/>
                    </a:cubicBezTo>
                    <a:cubicBezTo>
                      <a:pt x="63" y="63"/>
                      <a:pt x="55" y="66"/>
                      <a:pt x="57" y="55"/>
                    </a:cubicBezTo>
                    <a:cubicBezTo>
                      <a:pt x="57" y="50"/>
                      <a:pt x="60" y="45"/>
                      <a:pt x="64" y="43"/>
                    </a:cubicBezTo>
                    <a:cubicBezTo>
                      <a:pt x="64" y="43"/>
                      <a:pt x="64" y="43"/>
                      <a:pt x="64" y="43"/>
                    </a:cubicBezTo>
                    <a:cubicBezTo>
                      <a:pt x="63" y="43"/>
                      <a:pt x="62" y="43"/>
                      <a:pt x="61" y="42"/>
                    </a:cubicBezTo>
                    <a:cubicBezTo>
                      <a:pt x="60" y="40"/>
                      <a:pt x="61" y="39"/>
                      <a:pt x="61" y="38"/>
                    </a:cubicBezTo>
                    <a:cubicBezTo>
                      <a:pt x="59" y="33"/>
                      <a:pt x="58" y="26"/>
                      <a:pt x="58" y="20"/>
                    </a:cubicBezTo>
                    <a:cubicBezTo>
                      <a:pt x="59" y="13"/>
                      <a:pt x="62" y="6"/>
                      <a:pt x="66" y="0"/>
                    </a:cubicBezTo>
                    <a:cubicBezTo>
                      <a:pt x="63" y="0"/>
                      <a:pt x="60" y="0"/>
                      <a:pt x="57" y="0"/>
                    </a:cubicBezTo>
                    <a:cubicBezTo>
                      <a:pt x="25" y="0"/>
                      <a:pt x="0" y="25"/>
                      <a:pt x="0" y="56"/>
                    </a:cubicBezTo>
                    <a:cubicBezTo>
                      <a:pt x="0" y="87"/>
                      <a:pt x="25" y="113"/>
                      <a:pt x="57" y="113"/>
                    </a:cubicBezTo>
                    <a:cubicBezTo>
                      <a:pt x="84" y="113"/>
                      <a:pt x="107" y="93"/>
                      <a:pt x="112" y="67"/>
                    </a:cubicBezTo>
                    <a:lnTo>
                      <a:pt x="105" y="60"/>
                    </a:lnTo>
                    <a:close/>
                    <a:moveTo>
                      <a:pt x="4" y="55"/>
                    </a:moveTo>
                    <a:cubicBezTo>
                      <a:pt x="4" y="43"/>
                      <a:pt x="9" y="31"/>
                      <a:pt x="16" y="22"/>
                    </a:cubicBezTo>
                    <a:cubicBezTo>
                      <a:pt x="16" y="23"/>
                      <a:pt x="16" y="23"/>
                      <a:pt x="16" y="23"/>
                    </a:cubicBezTo>
                    <a:cubicBezTo>
                      <a:pt x="17" y="22"/>
                      <a:pt x="17" y="22"/>
                      <a:pt x="17" y="21"/>
                    </a:cubicBezTo>
                    <a:cubicBezTo>
                      <a:pt x="19" y="20"/>
                      <a:pt x="20" y="18"/>
                      <a:pt x="21" y="17"/>
                    </a:cubicBezTo>
                    <a:cubicBezTo>
                      <a:pt x="25" y="18"/>
                      <a:pt x="29" y="20"/>
                      <a:pt x="32" y="22"/>
                    </a:cubicBezTo>
                    <a:cubicBezTo>
                      <a:pt x="32" y="24"/>
                      <a:pt x="30" y="24"/>
                      <a:pt x="29" y="23"/>
                    </a:cubicBezTo>
                    <a:cubicBezTo>
                      <a:pt x="29" y="29"/>
                      <a:pt x="29" y="24"/>
                      <a:pt x="22" y="25"/>
                    </a:cubicBezTo>
                    <a:cubicBezTo>
                      <a:pt x="26" y="22"/>
                      <a:pt x="23" y="18"/>
                      <a:pt x="19" y="20"/>
                    </a:cubicBezTo>
                    <a:cubicBezTo>
                      <a:pt x="20" y="26"/>
                      <a:pt x="14" y="22"/>
                      <a:pt x="19" y="25"/>
                    </a:cubicBezTo>
                    <a:cubicBezTo>
                      <a:pt x="17" y="29"/>
                      <a:pt x="22" y="28"/>
                      <a:pt x="22" y="27"/>
                    </a:cubicBezTo>
                    <a:cubicBezTo>
                      <a:pt x="27" y="26"/>
                      <a:pt x="40" y="32"/>
                      <a:pt x="40" y="38"/>
                    </a:cubicBezTo>
                    <a:cubicBezTo>
                      <a:pt x="30" y="39"/>
                      <a:pt x="43" y="33"/>
                      <a:pt x="31" y="36"/>
                    </a:cubicBezTo>
                    <a:cubicBezTo>
                      <a:pt x="31" y="38"/>
                      <a:pt x="32" y="39"/>
                      <a:pt x="34" y="39"/>
                    </a:cubicBezTo>
                    <a:cubicBezTo>
                      <a:pt x="24" y="41"/>
                      <a:pt x="20" y="49"/>
                      <a:pt x="16" y="53"/>
                    </a:cubicBezTo>
                    <a:cubicBezTo>
                      <a:pt x="15" y="52"/>
                      <a:pt x="12" y="47"/>
                      <a:pt x="11" y="47"/>
                    </a:cubicBezTo>
                    <a:cubicBezTo>
                      <a:pt x="8" y="48"/>
                      <a:pt x="7" y="52"/>
                      <a:pt x="7" y="54"/>
                    </a:cubicBezTo>
                    <a:cubicBezTo>
                      <a:pt x="8" y="56"/>
                      <a:pt x="13" y="48"/>
                      <a:pt x="10" y="56"/>
                    </a:cubicBezTo>
                    <a:cubicBezTo>
                      <a:pt x="12" y="55"/>
                      <a:pt x="15" y="57"/>
                      <a:pt x="18" y="57"/>
                    </a:cubicBezTo>
                    <a:cubicBezTo>
                      <a:pt x="20" y="58"/>
                      <a:pt x="20" y="64"/>
                      <a:pt x="24" y="64"/>
                    </a:cubicBezTo>
                    <a:cubicBezTo>
                      <a:pt x="22" y="66"/>
                      <a:pt x="10" y="59"/>
                      <a:pt x="4" y="55"/>
                    </a:cubicBezTo>
                    <a:close/>
                    <a:moveTo>
                      <a:pt x="44" y="84"/>
                    </a:moveTo>
                    <a:cubicBezTo>
                      <a:pt x="44" y="87"/>
                      <a:pt x="42" y="88"/>
                      <a:pt x="41" y="90"/>
                    </a:cubicBezTo>
                    <a:cubicBezTo>
                      <a:pt x="41" y="90"/>
                      <a:pt x="39" y="90"/>
                      <a:pt x="38" y="91"/>
                    </a:cubicBezTo>
                    <a:cubicBezTo>
                      <a:pt x="38" y="92"/>
                      <a:pt x="39" y="92"/>
                      <a:pt x="39" y="93"/>
                    </a:cubicBezTo>
                    <a:cubicBezTo>
                      <a:pt x="37" y="93"/>
                      <a:pt x="35" y="94"/>
                      <a:pt x="34" y="95"/>
                    </a:cubicBezTo>
                    <a:cubicBezTo>
                      <a:pt x="35" y="97"/>
                      <a:pt x="34" y="98"/>
                      <a:pt x="33" y="99"/>
                    </a:cubicBezTo>
                    <a:cubicBezTo>
                      <a:pt x="33" y="100"/>
                      <a:pt x="33" y="101"/>
                      <a:pt x="32" y="103"/>
                    </a:cubicBezTo>
                    <a:cubicBezTo>
                      <a:pt x="31" y="102"/>
                      <a:pt x="30" y="101"/>
                      <a:pt x="28" y="100"/>
                    </a:cubicBezTo>
                    <a:cubicBezTo>
                      <a:pt x="28" y="91"/>
                      <a:pt x="31" y="80"/>
                      <a:pt x="21" y="75"/>
                    </a:cubicBezTo>
                    <a:cubicBezTo>
                      <a:pt x="22" y="71"/>
                      <a:pt x="22" y="66"/>
                      <a:pt x="25" y="64"/>
                    </a:cubicBezTo>
                    <a:cubicBezTo>
                      <a:pt x="32" y="64"/>
                      <a:pt x="36" y="66"/>
                      <a:pt x="41" y="68"/>
                    </a:cubicBezTo>
                    <a:cubicBezTo>
                      <a:pt x="41" y="72"/>
                      <a:pt x="49" y="69"/>
                      <a:pt x="51" y="72"/>
                    </a:cubicBezTo>
                    <a:cubicBezTo>
                      <a:pt x="50" y="77"/>
                      <a:pt x="50" y="82"/>
                      <a:pt x="44" y="84"/>
                    </a:cubicBezTo>
                    <a:close/>
                    <a:moveTo>
                      <a:pt x="51" y="16"/>
                    </a:moveTo>
                    <a:cubicBezTo>
                      <a:pt x="49" y="19"/>
                      <a:pt x="47" y="21"/>
                      <a:pt x="47" y="25"/>
                    </a:cubicBezTo>
                    <a:cubicBezTo>
                      <a:pt x="42" y="25"/>
                      <a:pt x="39" y="23"/>
                      <a:pt x="38" y="19"/>
                    </a:cubicBezTo>
                    <a:cubicBezTo>
                      <a:pt x="39" y="19"/>
                      <a:pt x="40" y="18"/>
                      <a:pt x="40" y="17"/>
                    </a:cubicBezTo>
                    <a:cubicBezTo>
                      <a:pt x="40" y="17"/>
                      <a:pt x="38" y="18"/>
                      <a:pt x="38" y="17"/>
                    </a:cubicBezTo>
                    <a:cubicBezTo>
                      <a:pt x="37" y="16"/>
                      <a:pt x="38" y="16"/>
                      <a:pt x="39" y="16"/>
                    </a:cubicBezTo>
                    <a:cubicBezTo>
                      <a:pt x="39" y="15"/>
                      <a:pt x="38" y="15"/>
                      <a:pt x="37" y="16"/>
                    </a:cubicBezTo>
                    <a:cubicBezTo>
                      <a:pt x="37" y="13"/>
                      <a:pt x="36" y="11"/>
                      <a:pt x="32" y="12"/>
                    </a:cubicBezTo>
                    <a:cubicBezTo>
                      <a:pt x="32" y="11"/>
                      <a:pt x="32" y="11"/>
                      <a:pt x="32" y="10"/>
                    </a:cubicBezTo>
                    <a:cubicBezTo>
                      <a:pt x="37" y="7"/>
                      <a:pt x="42" y="5"/>
                      <a:pt x="47" y="4"/>
                    </a:cubicBezTo>
                    <a:cubicBezTo>
                      <a:pt x="47" y="5"/>
                      <a:pt x="48" y="6"/>
                      <a:pt x="48" y="7"/>
                    </a:cubicBezTo>
                    <a:cubicBezTo>
                      <a:pt x="50" y="7"/>
                      <a:pt x="52" y="8"/>
                      <a:pt x="52" y="11"/>
                    </a:cubicBezTo>
                    <a:cubicBezTo>
                      <a:pt x="53" y="11"/>
                      <a:pt x="54" y="11"/>
                      <a:pt x="54" y="12"/>
                    </a:cubicBezTo>
                    <a:cubicBezTo>
                      <a:pt x="53" y="12"/>
                      <a:pt x="52" y="12"/>
                      <a:pt x="52" y="13"/>
                    </a:cubicBezTo>
                    <a:cubicBezTo>
                      <a:pt x="53" y="13"/>
                      <a:pt x="54" y="12"/>
                      <a:pt x="54" y="13"/>
                    </a:cubicBezTo>
                    <a:cubicBezTo>
                      <a:pt x="54" y="14"/>
                      <a:pt x="53" y="15"/>
                      <a:pt x="51"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287">
                <a:extLst>
                  <a:ext uri="{FF2B5EF4-FFF2-40B4-BE49-F238E27FC236}">
                    <a16:creationId xmlns:a16="http://schemas.microsoft.com/office/drawing/2014/main" id="{DB4EDF5A-E267-43D0-837F-122212C87E0B}"/>
                  </a:ext>
                </a:extLst>
              </p:cNvPr>
              <p:cNvSpPr>
                <a:spLocks noEditPoints="1"/>
              </p:cNvSpPr>
              <p:nvPr/>
            </p:nvSpPr>
            <p:spPr bwMode="auto">
              <a:xfrm>
                <a:off x="8424863" y="103188"/>
                <a:ext cx="288925" cy="311150"/>
              </a:xfrm>
              <a:custGeom>
                <a:avLst/>
                <a:gdLst>
                  <a:gd name="T0" fmla="*/ 8 w 77"/>
                  <a:gd name="T1" fmla="*/ 54 h 83"/>
                  <a:gd name="T2" fmla="*/ 30 w 77"/>
                  <a:gd name="T3" fmla="*/ 66 h 83"/>
                  <a:gd name="T4" fmla="*/ 33 w 77"/>
                  <a:gd name="T5" fmla="*/ 66 h 83"/>
                  <a:gd name="T6" fmla="*/ 44 w 77"/>
                  <a:gd name="T7" fmla="*/ 64 h 83"/>
                  <a:gd name="T8" fmla="*/ 57 w 77"/>
                  <a:gd name="T9" fmla="*/ 79 h 83"/>
                  <a:gd name="T10" fmla="*/ 64 w 77"/>
                  <a:gd name="T11" fmla="*/ 83 h 83"/>
                  <a:gd name="T12" fmla="*/ 65 w 77"/>
                  <a:gd name="T13" fmla="*/ 83 h 83"/>
                  <a:gd name="T14" fmla="*/ 72 w 77"/>
                  <a:gd name="T15" fmla="*/ 80 h 83"/>
                  <a:gd name="T16" fmla="*/ 76 w 77"/>
                  <a:gd name="T17" fmla="*/ 72 h 83"/>
                  <a:gd name="T18" fmla="*/ 74 w 77"/>
                  <a:gd name="T19" fmla="*/ 64 h 83"/>
                  <a:gd name="T20" fmla="*/ 61 w 77"/>
                  <a:gd name="T21" fmla="*/ 50 h 83"/>
                  <a:gd name="T22" fmla="*/ 66 w 77"/>
                  <a:gd name="T23" fmla="*/ 36 h 83"/>
                  <a:gd name="T24" fmla="*/ 58 w 77"/>
                  <a:gd name="T25" fmla="*/ 12 h 83"/>
                  <a:gd name="T26" fmla="*/ 36 w 77"/>
                  <a:gd name="T27" fmla="*/ 0 h 83"/>
                  <a:gd name="T28" fmla="*/ 33 w 77"/>
                  <a:gd name="T29" fmla="*/ 0 h 83"/>
                  <a:gd name="T30" fmla="*/ 0 w 77"/>
                  <a:gd name="T31" fmla="*/ 30 h 83"/>
                  <a:gd name="T32" fmla="*/ 8 w 77"/>
                  <a:gd name="T33" fmla="*/ 54 h 83"/>
                  <a:gd name="T34" fmla="*/ 9 w 77"/>
                  <a:gd name="T35" fmla="*/ 31 h 83"/>
                  <a:gd name="T36" fmla="*/ 33 w 77"/>
                  <a:gd name="T37" fmla="*/ 9 h 83"/>
                  <a:gd name="T38" fmla="*/ 35 w 77"/>
                  <a:gd name="T39" fmla="*/ 9 h 83"/>
                  <a:gd name="T40" fmla="*/ 57 w 77"/>
                  <a:gd name="T41" fmla="*/ 35 h 83"/>
                  <a:gd name="T42" fmla="*/ 33 w 77"/>
                  <a:gd name="T43" fmla="*/ 57 h 83"/>
                  <a:gd name="T44" fmla="*/ 31 w 77"/>
                  <a:gd name="T45" fmla="*/ 57 h 83"/>
                  <a:gd name="T46" fmla="*/ 9 w 77"/>
                  <a:gd name="T47"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83">
                    <a:moveTo>
                      <a:pt x="8" y="54"/>
                    </a:moveTo>
                    <a:cubicBezTo>
                      <a:pt x="14" y="61"/>
                      <a:pt x="22" y="65"/>
                      <a:pt x="30" y="66"/>
                    </a:cubicBezTo>
                    <a:cubicBezTo>
                      <a:pt x="31" y="66"/>
                      <a:pt x="32" y="66"/>
                      <a:pt x="33" y="66"/>
                    </a:cubicBezTo>
                    <a:cubicBezTo>
                      <a:pt x="37" y="66"/>
                      <a:pt x="40" y="65"/>
                      <a:pt x="44" y="64"/>
                    </a:cubicBezTo>
                    <a:cubicBezTo>
                      <a:pt x="57" y="79"/>
                      <a:pt x="57" y="79"/>
                      <a:pt x="57" y="79"/>
                    </a:cubicBezTo>
                    <a:cubicBezTo>
                      <a:pt x="59" y="81"/>
                      <a:pt x="61" y="82"/>
                      <a:pt x="64" y="83"/>
                    </a:cubicBezTo>
                    <a:cubicBezTo>
                      <a:pt x="65" y="83"/>
                      <a:pt x="65" y="83"/>
                      <a:pt x="65" y="83"/>
                    </a:cubicBezTo>
                    <a:cubicBezTo>
                      <a:pt x="68" y="83"/>
                      <a:pt x="70" y="82"/>
                      <a:pt x="72" y="80"/>
                    </a:cubicBezTo>
                    <a:cubicBezTo>
                      <a:pt x="75" y="78"/>
                      <a:pt x="76" y="75"/>
                      <a:pt x="76" y="72"/>
                    </a:cubicBezTo>
                    <a:cubicBezTo>
                      <a:pt x="77" y="69"/>
                      <a:pt x="76" y="67"/>
                      <a:pt x="74" y="64"/>
                    </a:cubicBezTo>
                    <a:cubicBezTo>
                      <a:pt x="61" y="50"/>
                      <a:pt x="61" y="50"/>
                      <a:pt x="61" y="50"/>
                    </a:cubicBezTo>
                    <a:cubicBezTo>
                      <a:pt x="64" y="46"/>
                      <a:pt x="65" y="41"/>
                      <a:pt x="66" y="36"/>
                    </a:cubicBezTo>
                    <a:cubicBezTo>
                      <a:pt x="67" y="27"/>
                      <a:pt x="64" y="19"/>
                      <a:pt x="58" y="12"/>
                    </a:cubicBezTo>
                    <a:cubicBezTo>
                      <a:pt x="53" y="5"/>
                      <a:pt x="45" y="1"/>
                      <a:pt x="36" y="0"/>
                    </a:cubicBezTo>
                    <a:cubicBezTo>
                      <a:pt x="35" y="0"/>
                      <a:pt x="34" y="0"/>
                      <a:pt x="33" y="0"/>
                    </a:cubicBezTo>
                    <a:cubicBezTo>
                      <a:pt x="16" y="0"/>
                      <a:pt x="2" y="14"/>
                      <a:pt x="0" y="30"/>
                    </a:cubicBezTo>
                    <a:cubicBezTo>
                      <a:pt x="0" y="39"/>
                      <a:pt x="2" y="48"/>
                      <a:pt x="8" y="54"/>
                    </a:cubicBezTo>
                    <a:close/>
                    <a:moveTo>
                      <a:pt x="9" y="31"/>
                    </a:moveTo>
                    <a:cubicBezTo>
                      <a:pt x="10" y="19"/>
                      <a:pt x="21" y="9"/>
                      <a:pt x="33" y="9"/>
                    </a:cubicBezTo>
                    <a:cubicBezTo>
                      <a:pt x="34" y="9"/>
                      <a:pt x="35" y="9"/>
                      <a:pt x="35" y="9"/>
                    </a:cubicBezTo>
                    <a:cubicBezTo>
                      <a:pt x="48" y="10"/>
                      <a:pt x="58" y="22"/>
                      <a:pt x="57" y="35"/>
                    </a:cubicBezTo>
                    <a:cubicBezTo>
                      <a:pt x="56" y="48"/>
                      <a:pt x="45" y="57"/>
                      <a:pt x="33" y="57"/>
                    </a:cubicBezTo>
                    <a:cubicBezTo>
                      <a:pt x="32" y="57"/>
                      <a:pt x="32" y="57"/>
                      <a:pt x="31" y="57"/>
                    </a:cubicBezTo>
                    <a:cubicBezTo>
                      <a:pt x="18" y="56"/>
                      <a:pt x="8" y="44"/>
                      <a:pt x="9" y="3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6" name="组合 5">
            <a:extLst>
              <a:ext uri="{FF2B5EF4-FFF2-40B4-BE49-F238E27FC236}">
                <a16:creationId xmlns:a16="http://schemas.microsoft.com/office/drawing/2014/main" id="{FFA796CA-8C99-49E1-AE55-33912A9E369D}"/>
              </a:ext>
            </a:extLst>
          </p:cNvPr>
          <p:cNvGrpSpPr/>
          <p:nvPr/>
        </p:nvGrpSpPr>
        <p:grpSpPr>
          <a:xfrm>
            <a:off x="8069034" y="3895687"/>
            <a:ext cx="2280385" cy="1528335"/>
            <a:chOff x="8069034" y="3895687"/>
            <a:chExt cx="2280385" cy="1528335"/>
          </a:xfrm>
        </p:grpSpPr>
        <p:sp>
          <p:nvSpPr>
            <p:cNvPr id="15" name="椭圆 14">
              <a:extLst>
                <a:ext uri="{FF2B5EF4-FFF2-40B4-BE49-F238E27FC236}">
                  <a16:creationId xmlns:a16="http://schemas.microsoft.com/office/drawing/2014/main" id="{71881401-A875-47C0-BC94-F913D32D171F}"/>
                </a:ext>
              </a:extLst>
            </p:cNvPr>
            <p:cNvSpPr/>
            <p:nvPr>
              <p:custDataLst>
                <p:tags r:id="rId1"/>
              </p:custDataLst>
            </p:nvPr>
          </p:nvSpPr>
          <p:spPr>
            <a:xfrm>
              <a:off x="8904401" y="3895687"/>
              <a:ext cx="553138" cy="553140"/>
            </a:xfrm>
            <a:prstGeom prst="ellipse">
              <a:avLst/>
            </a:prstGeom>
            <a:solidFill>
              <a:schemeClr val="accent1"/>
            </a:solidFill>
            <a:ln>
              <a:noFill/>
            </a:ln>
            <a:effectLst>
              <a:outerShdw blurRad="244084" dist="299557"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9882" tIns="39941" rIns="79882" bIns="39941" rtlCol="0" anchor="ctr"/>
            <a:lstStyle/>
            <a:p>
              <a:pPr marL="0" marR="0" lvl="0" indent="0" algn="ctr" defTabSz="914400" rtl="0" eaLnBrk="1" fontAlgn="auto" latinLnBrk="0" hangingPunct="1">
                <a:lnSpc>
                  <a:spcPct val="100000"/>
                </a:lnSpc>
                <a:spcBef>
                  <a:spcPts val="0"/>
                </a:spcBef>
                <a:buClrTx/>
                <a:buSzTx/>
                <a:buFontTx/>
                <a:buNone/>
                <a:tabLst/>
                <a:defRPr/>
              </a:pPr>
              <a:endParaRPr kumimoji="0" lang="zh-CN" altLang="en-US" sz="2796" i="0" u="none" strike="noStrike" kern="1200" cap="none" spc="0" normalizeH="0" baseline="0" noProof="0" dirty="0">
                <a:ln>
                  <a:noFill/>
                </a:ln>
                <a:solidFill>
                  <a:prstClr val="white"/>
                </a:solidFill>
                <a:effectLst/>
                <a:uLnTx/>
                <a:uFillTx/>
                <a:latin typeface="+mj-lt"/>
                <a:ea typeface="+mj-ea"/>
                <a:cs typeface="+mn-cs"/>
              </a:endParaRPr>
            </a:p>
          </p:txBody>
        </p:sp>
        <p:sp>
          <p:nvSpPr>
            <p:cNvPr id="20" name="文本框 19">
              <a:extLst>
                <a:ext uri="{FF2B5EF4-FFF2-40B4-BE49-F238E27FC236}">
                  <a16:creationId xmlns:a16="http://schemas.microsoft.com/office/drawing/2014/main" id="{0D7D8FE7-1515-4777-BDA8-0AE7990B575F}"/>
                </a:ext>
              </a:extLst>
            </p:cNvPr>
            <p:cNvSpPr txBox="1"/>
            <p:nvPr/>
          </p:nvSpPr>
          <p:spPr>
            <a:xfrm>
              <a:off x="8069034" y="4468632"/>
              <a:ext cx="2280385" cy="955390"/>
            </a:xfrm>
            <a:prstGeom prst="rect">
              <a:avLst/>
            </a:prstGeom>
            <a:noFill/>
          </p:spPr>
          <p:txBody>
            <a:bodyPr wrap="square" rtlCol="0">
              <a:spAutoFit/>
            </a:bodyPr>
            <a:lstStyle/>
            <a:p>
              <a:pPr algn="just">
                <a:lnSpc>
                  <a:spcPct val="120000"/>
                </a:lnSpc>
              </a:pPr>
              <a:r>
                <a:rPr lang="zh-CN" altLang="en-US" sz="1600" dirty="0">
                  <a:solidFill>
                    <a:schemeClr val="tx2"/>
                  </a:solidFill>
                </a:rPr>
                <a:t>点击输入内容点击输入内容点击输入内容点击输入内容点击输入内容</a:t>
              </a:r>
            </a:p>
          </p:txBody>
        </p:sp>
        <p:grpSp>
          <p:nvGrpSpPr>
            <p:cNvPr id="44" name="组合 43">
              <a:extLst>
                <a:ext uri="{FF2B5EF4-FFF2-40B4-BE49-F238E27FC236}">
                  <a16:creationId xmlns:a16="http://schemas.microsoft.com/office/drawing/2014/main" id="{13D00B86-47CF-43A1-8969-07CDAB7A42D0}"/>
                </a:ext>
              </a:extLst>
            </p:cNvPr>
            <p:cNvGrpSpPr/>
            <p:nvPr/>
          </p:nvGrpSpPr>
          <p:grpSpPr>
            <a:xfrm>
              <a:off x="9021098" y="4021896"/>
              <a:ext cx="333012" cy="284170"/>
              <a:chOff x="-2798763" y="136526"/>
              <a:chExt cx="476251" cy="406400"/>
            </a:xfrm>
            <a:solidFill>
              <a:srgbClr val="FFFFFF"/>
            </a:solidFill>
          </p:grpSpPr>
          <p:sp>
            <p:nvSpPr>
              <p:cNvPr id="45" name="Freeform 7">
                <a:extLst>
                  <a:ext uri="{FF2B5EF4-FFF2-40B4-BE49-F238E27FC236}">
                    <a16:creationId xmlns:a16="http://schemas.microsoft.com/office/drawing/2014/main" id="{A9A85F10-2DD7-41CC-AB57-29CC77C2C57D}"/>
                  </a:ext>
                </a:extLst>
              </p:cNvPr>
              <p:cNvSpPr>
                <a:spLocks noEditPoints="1"/>
              </p:cNvSpPr>
              <p:nvPr/>
            </p:nvSpPr>
            <p:spPr bwMode="auto">
              <a:xfrm>
                <a:off x="-2798763" y="136526"/>
                <a:ext cx="390525" cy="398463"/>
              </a:xfrm>
              <a:custGeom>
                <a:avLst/>
                <a:gdLst>
                  <a:gd name="T0" fmla="*/ 75 w 104"/>
                  <a:gd name="T1" fmla="*/ 9 h 106"/>
                  <a:gd name="T2" fmla="*/ 60 w 104"/>
                  <a:gd name="T3" fmla="*/ 9 h 106"/>
                  <a:gd name="T4" fmla="*/ 60 w 104"/>
                  <a:gd name="T5" fmla="*/ 32 h 106"/>
                  <a:gd name="T6" fmla="*/ 75 w 104"/>
                  <a:gd name="T7" fmla="*/ 32 h 106"/>
                  <a:gd name="T8" fmla="*/ 75 w 104"/>
                  <a:gd name="T9" fmla="*/ 9 h 106"/>
                  <a:gd name="T10" fmla="*/ 104 w 104"/>
                  <a:gd name="T11" fmla="*/ 35 h 106"/>
                  <a:gd name="T12" fmla="*/ 104 w 104"/>
                  <a:gd name="T13" fmla="*/ 15 h 106"/>
                  <a:gd name="T14" fmla="*/ 89 w 104"/>
                  <a:gd name="T15" fmla="*/ 0 h 106"/>
                  <a:gd name="T16" fmla="*/ 13 w 104"/>
                  <a:gd name="T17" fmla="*/ 0 h 106"/>
                  <a:gd name="T18" fmla="*/ 0 w 104"/>
                  <a:gd name="T19" fmla="*/ 13 h 106"/>
                  <a:gd name="T20" fmla="*/ 0 w 104"/>
                  <a:gd name="T21" fmla="*/ 93 h 106"/>
                  <a:gd name="T22" fmla="*/ 13 w 104"/>
                  <a:gd name="T23" fmla="*/ 106 h 106"/>
                  <a:gd name="T24" fmla="*/ 91 w 104"/>
                  <a:gd name="T25" fmla="*/ 106 h 106"/>
                  <a:gd name="T26" fmla="*/ 103 w 104"/>
                  <a:gd name="T27" fmla="*/ 100 h 106"/>
                  <a:gd name="T28" fmla="*/ 67 w 104"/>
                  <a:gd name="T29" fmla="*/ 68 h 106"/>
                  <a:gd name="T30" fmla="*/ 104 w 104"/>
                  <a:gd name="T31" fmla="*/ 35 h 106"/>
                  <a:gd name="T32" fmla="*/ 19 w 104"/>
                  <a:gd name="T33" fmla="*/ 94 h 106"/>
                  <a:gd name="T34" fmla="*/ 17 w 104"/>
                  <a:gd name="T35" fmla="*/ 96 h 106"/>
                  <a:gd name="T36" fmla="*/ 10 w 104"/>
                  <a:gd name="T37" fmla="*/ 96 h 106"/>
                  <a:gd name="T38" fmla="*/ 8 w 104"/>
                  <a:gd name="T39" fmla="*/ 94 h 106"/>
                  <a:gd name="T40" fmla="*/ 8 w 104"/>
                  <a:gd name="T41" fmla="*/ 87 h 106"/>
                  <a:gd name="T42" fmla="*/ 10 w 104"/>
                  <a:gd name="T43" fmla="*/ 85 h 106"/>
                  <a:gd name="T44" fmla="*/ 17 w 104"/>
                  <a:gd name="T45" fmla="*/ 85 h 106"/>
                  <a:gd name="T46" fmla="*/ 19 w 104"/>
                  <a:gd name="T47" fmla="*/ 87 h 106"/>
                  <a:gd name="T48" fmla="*/ 19 w 104"/>
                  <a:gd name="T49" fmla="*/ 94 h 106"/>
                  <a:gd name="T50" fmla="*/ 29 w 104"/>
                  <a:gd name="T51" fmla="*/ 38 h 106"/>
                  <a:gd name="T52" fmla="*/ 21 w 104"/>
                  <a:gd name="T53" fmla="*/ 30 h 106"/>
                  <a:gd name="T54" fmla="*/ 21 w 104"/>
                  <a:gd name="T55" fmla="*/ 4 h 106"/>
                  <a:gd name="T56" fmla="*/ 82 w 104"/>
                  <a:gd name="T57" fmla="*/ 4 h 106"/>
                  <a:gd name="T58" fmla="*/ 82 w 104"/>
                  <a:gd name="T59" fmla="*/ 30 h 106"/>
                  <a:gd name="T60" fmla="*/ 74 w 104"/>
                  <a:gd name="T61" fmla="*/ 38 h 106"/>
                  <a:gd name="T62" fmla="*/ 29 w 104"/>
                  <a:gd name="T63" fmla="*/ 3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106">
                    <a:moveTo>
                      <a:pt x="75" y="9"/>
                    </a:moveTo>
                    <a:cubicBezTo>
                      <a:pt x="60" y="9"/>
                      <a:pt x="60" y="9"/>
                      <a:pt x="60" y="9"/>
                    </a:cubicBezTo>
                    <a:cubicBezTo>
                      <a:pt x="60" y="32"/>
                      <a:pt x="60" y="32"/>
                      <a:pt x="60" y="32"/>
                    </a:cubicBezTo>
                    <a:cubicBezTo>
                      <a:pt x="75" y="32"/>
                      <a:pt x="75" y="32"/>
                      <a:pt x="75" y="32"/>
                    </a:cubicBezTo>
                    <a:lnTo>
                      <a:pt x="75" y="9"/>
                    </a:lnTo>
                    <a:close/>
                    <a:moveTo>
                      <a:pt x="104" y="35"/>
                    </a:moveTo>
                    <a:cubicBezTo>
                      <a:pt x="104" y="15"/>
                      <a:pt x="104" y="15"/>
                      <a:pt x="104" y="15"/>
                    </a:cubicBezTo>
                    <a:cubicBezTo>
                      <a:pt x="89" y="0"/>
                      <a:pt x="89" y="0"/>
                      <a:pt x="89" y="0"/>
                    </a:cubicBezTo>
                    <a:cubicBezTo>
                      <a:pt x="13" y="0"/>
                      <a:pt x="13" y="0"/>
                      <a:pt x="13" y="0"/>
                    </a:cubicBezTo>
                    <a:cubicBezTo>
                      <a:pt x="6" y="0"/>
                      <a:pt x="0" y="6"/>
                      <a:pt x="0" y="13"/>
                    </a:cubicBezTo>
                    <a:cubicBezTo>
                      <a:pt x="0" y="93"/>
                      <a:pt x="0" y="93"/>
                      <a:pt x="0" y="93"/>
                    </a:cubicBezTo>
                    <a:cubicBezTo>
                      <a:pt x="0" y="100"/>
                      <a:pt x="6" y="106"/>
                      <a:pt x="13" y="106"/>
                    </a:cubicBezTo>
                    <a:cubicBezTo>
                      <a:pt x="91" y="106"/>
                      <a:pt x="91" y="106"/>
                      <a:pt x="91" y="106"/>
                    </a:cubicBezTo>
                    <a:cubicBezTo>
                      <a:pt x="96" y="106"/>
                      <a:pt x="100" y="104"/>
                      <a:pt x="103" y="100"/>
                    </a:cubicBezTo>
                    <a:cubicBezTo>
                      <a:pt x="67" y="68"/>
                      <a:pt x="67" y="68"/>
                      <a:pt x="67" y="68"/>
                    </a:cubicBezTo>
                    <a:lnTo>
                      <a:pt x="104" y="35"/>
                    </a:lnTo>
                    <a:close/>
                    <a:moveTo>
                      <a:pt x="19" y="94"/>
                    </a:moveTo>
                    <a:cubicBezTo>
                      <a:pt x="19" y="95"/>
                      <a:pt x="18" y="96"/>
                      <a:pt x="17" y="96"/>
                    </a:cubicBezTo>
                    <a:cubicBezTo>
                      <a:pt x="10" y="96"/>
                      <a:pt x="10" y="96"/>
                      <a:pt x="10" y="96"/>
                    </a:cubicBezTo>
                    <a:cubicBezTo>
                      <a:pt x="9" y="96"/>
                      <a:pt x="8" y="95"/>
                      <a:pt x="8" y="94"/>
                    </a:cubicBezTo>
                    <a:cubicBezTo>
                      <a:pt x="8" y="87"/>
                      <a:pt x="8" y="87"/>
                      <a:pt x="8" y="87"/>
                    </a:cubicBezTo>
                    <a:cubicBezTo>
                      <a:pt x="8" y="86"/>
                      <a:pt x="9" y="85"/>
                      <a:pt x="10" y="85"/>
                    </a:cubicBezTo>
                    <a:cubicBezTo>
                      <a:pt x="17" y="85"/>
                      <a:pt x="17" y="85"/>
                      <a:pt x="17" y="85"/>
                    </a:cubicBezTo>
                    <a:cubicBezTo>
                      <a:pt x="18" y="85"/>
                      <a:pt x="19" y="86"/>
                      <a:pt x="19" y="87"/>
                    </a:cubicBezTo>
                    <a:lnTo>
                      <a:pt x="19" y="94"/>
                    </a:lnTo>
                    <a:close/>
                    <a:moveTo>
                      <a:pt x="29" y="38"/>
                    </a:moveTo>
                    <a:cubicBezTo>
                      <a:pt x="25" y="38"/>
                      <a:pt x="21" y="35"/>
                      <a:pt x="21" y="30"/>
                    </a:cubicBezTo>
                    <a:cubicBezTo>
                      <a:pt x="21" y="4"/>
                      <a:pt x="21" y="4"/>
                      <a:pt x="21" y="4"/>
                    </a:cubicBezTo>
                    <a:cubicBezTo>
                      <a:pt x="82" y="4"/>
                      <a:pt x="82" y="4"/>
                      <a:pt x="82" y="4"/>
                    </a:cubicBezTo>
                    <a:cubicBezTo>
                      <a:pt x="82" y="30"/>
                      <a:pt x="82" y="30"/>
                      <a:pt x="82" y="30"/>
                    </a:cubicBezTo>
                    <a:cubicBezTo>
                      <a:pt x="82" y="35"/>
                      <a:pt x="78" y="38"/>
                      <a:pt x="74" y="38"/>
                    </a:cubicBezTo>
                    <a:lnTo>
                      <a:pt x="29"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Freeform 8">
                <a:extLst>
                  <a:ext uri="{FF2B5EF4-FFF2-40B4-BE49-F238E27FC236}">
                    <a16:creationId xmlns:a16="http://schemas.microsoft.com/office/drawing/2014/main" id="{A35931D9-B37D-4C70-A83A-3768362F3ED5}"/>
                  </a:ext>
                </a:extLst>
              </p:cNvPr>
              <p:cNvSpPr>
                <a:spLocks/>
              </p:cNvSpPr>
              <p:nvPr/>
            </p:nvSpPr>
            <p:spPr bwMode="auto">
              <a:xfrm>
                <a:off x="-2517775" y="301626"/>
                <a:ext cx="195263" cy="241300"/>
              </a:xfrm>
              <a:custGeom>
                <a:avLst/>
                <a:gdLst>
                  <a:gd name="T0" fmla="*/ 27 w 52"/>
                  <a:gd name="T1" fmla="*/ 14 h 64"/>
                  <a:gd name="T2" fmla="*/ 27 w 52"/>
                  <a:gd name="T3" fmla="*/ 0 h 64"/>
                  <a:gd name="T4" fmla="*/ 0 w 52"/>
                  <a:gd name="T5" fmla="*/ 24 h 64"/>
                  <a:gd name="T6" fmla="*/ 27 w 52"/>
                  <a:gd name="T7" fmla="*/ 48 h 64"/>
                  <a:gd name="T8" fmla="*/ 27 w 52"/>
                  <a:gd name="T9" fmla="*/ 34 h 64"/>
                  <a:gd name="T10" fmla="*/ 42 w 52"/>
                  <a:gd name="T11" fmla="*/ 50 h 64"/>
                  <a:gd name="T12" fmla="*/ 33 w 52"/>
                  <a:gd name="T13" fmla="*/ 64 h 64"/>
                  <a:gd name="T14" fmla="*/ 52 w 52"/>
                  <a:gd name="T15" fmla="*/ 39 h 64"/>
                  <a:gd name="T16" fmla="*/ 27 w 52"/>
                  <a:gd name="T17"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4">
                    <a:moveTo>
                      <a:pt x="27" y="14"/>
                    </a:moveTo>
                    <a:cubicBezTo>
                      <a:pt x="27" y="0"/>
                      <a:pt x="27" y="0"/>
                      <a:pt x="27" y="0"/>
                    </a:cubicBezTo>
                    <a:cubicBezTo>
                      <a:pt x="0" y="24"/>
                      <a:pt x="0" y="24"/>
                      <a:pt x="0" y="24"/>
                    </a:cubicBezTo>
                    <a:cubicBezTo>
                      <a:pt x="27" y="48"/>
                      <a:pt x="27" y="48"/>
                      <a:pt x="27" y="48"/>
                    </a:cubicBezTo>
                    <a:cubicBezTo>
                      <a:pt x="27" y="34"/>
                      <a:pt x="27" y="34"/>
                      <a:pt x="27" y="34"/>
                    </a:cubicBezTo>
                    <a:cubicBezTo>
                      <a:pt x="35" y="35"/>
                      <a:pt x="42" y="42"/>
                      <a:pt x="42" y="50"/>
                    </a:cubicBezTo>
                    <a:cubicBezTo>
                      <a:pt x="42" y="56"/>
                      <a:pt x="38" y="61"/>
                      <a:pt x="33" y="64"/>
                    </a:cubicBezTo>
                    <a:cubicBezTo>
                      <a:pt x="44" y="61"/>
                      <a:pt x="52" y="51"/>
                      <a:pt x="52" y="39"/>
                    </a:cubicBezTo>
                    <a:cubicBezTo>
                      <a:pt x="52" y="26"/>
                      <a:pt x="41" y="15"/>
                      <a:pt x="27"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636755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DOWSIZE" val="88"/>
</p:tagLst>
</file>

<file path=ppt/tags/tag10.xml><?xml version="1.0" encoding="utf-8"?>
<p:tagLst xmlns:a="http://schemas.openxmlformats.org/drawingml/2006/main" xmlns:r="http://schemas.openxmlformats.org/officeDocument/2006/relationships" xmlns:p="http://schemas.openxmlformats.org/presentationml/2006/main">
  <p:tag name="SHADOWSIZE" val="88"/>
</p:tagLst>
</file>

<file path=ppt/tags/tag11.xml><?xml version="1.0" encoding="utf-8"?>
<p:tagLst xmlns:a="http://schemas.openxmlformats.org/drawingml/2006/main" xmlns:r="http://schemas.openxmlformats.org/officeDocument/2006/relationships" xmlns:p="http://schemas.openxmlformats.org/presentationml/2006/main">
  <p:tag name="SHADOWSIZE" val="88"/>
</p:tagLst>
</file>

<file path=ppt/tags/tag12.xml><?xml version="1.0" encoding="utf-8"?>
<p:tagLst xmlns:a="http://schemas.openxmlformats.org/drawingml/2006/main" xmlns:r="http://schemas.openxmlformats.org/officeDocument/2006/relationships" xmlns:p="http://schemas.openxmlformats.org/presentationml/2006/main">
  <p:tag name="SHADOWSIZE" val="88"/>
</p:tagLst>
</file>

<file path=ppt/tags/tag13.xml><?xml version="1.0" encoding="utf-8"?>
<p:tagLst xmlns:a="http://schemas.openxmlformats.org/drawingml/2006/main" xmlns:r="http://schemas.openxmlformats.org/officeDocument/2006/relationships" xmlns:p="http://schemas.openxmlformats.org/presentationml/2006/main">
  <p:tag name="SHADOWSIZE" val="88"/>
</p:tagLst>
</file>

<file path=ppt/tags/tag14.xml><?xml version="1.0" encoding="utf-8"?>
<p:tagLst xmlns:a="http://schemas.openxmlformats.org/drawingml/2006/main" xmlns:r="http://schemas.openxmlformats.org/officeDocument/2006/relationships" xmlns:p="http://schemas.openxmlformats.org/presentationml/2006/main">
  <p:tag name="SHADOWSIZE" val="88"/>
</p:tagLst>
</file>

<file path=ppt/tags/tag15.xml><?xml version="1.0" encoding="utf-8"?>
<p:tagLst xmlns:a="http://schemas.openxmlformats.org/drawingml/2006/main" xmlns:r="http://schemas.openxmlformats.org/officeDocument/2006/relationships" xmlns:p="http://schemas.openxmlformats.org/presentationml/2006/main">
  <p:tag name="SHADOWSIZE" val="88"/>
</p:tagLst>
</file>

<file path=ppt/tags/tag16.xml><?xml version="1.0" encoding="utf-8"?>
<p:tagLst xmlns:a="http://schemas.openxmlformats.org/drawingml/2006/main" xmlns:r="http://schemas.openxmlformats.org/officeDocument/2006/relationships" xmlns:p="http://schemas.openxmlformats.org/presentationml/2006/main">
  <p:tag name="SHADOWSIZE" val="88"/>
</p:tagLst>
</file>

<file path=ppt/tags/tag17.xml><?xml version="1.0" encoding="utf-8"?>
<p:tagLst xmlns:a="http://schemas.openxmlformats.org/drawingml/2006/main" xmlns:r="http://schemas.openxmlformats.org/officeDocument/2006/relationships" xmlns:p="http://schemas.openxmlformats.org/presentationml/2006/main">
  <p:tag name="SHADOWSIZE" val="88"/>
</p:tagLst>
</file>

<file path=ppt/tags/tag18.xml><?xml version="1.0" encoding="utf-8"?>
<p:tagLst xmlns:a="http://schemas.openxmlformats.org/drawingml/2006/main" xmlns:r="http://schemas.openxmlformats.org/officeDocument/2006/relationships" xmlns:p="http://schemas.openxmlformats.org/presentationml/2006/main">
  <p:tag name="SHADOWSIZE" val="88"/>
</p:tagLst>
</file>

<file path=ppt/tags/tag19.xml><?xml version="1.0" encoding="utf-8"?>
<p:tagLst xmlns:a="http://schemas.openxmlformats.org/drawingml/2006/main" xmlns:r="http://schemas.openxmlformats.org/officeDocument/2006/relationships" xmlns:p="http://schemas.openxmlformats.org/presentationml/2006/main">
  <p:tag name="SHADOWSIZE" val="88"/>
</p:tagLst>
</file>

<file path=ppt/tags/tag2.xml><?xml version="1.0" encoding="utf-8"?>
<p:tagLst xmlns:a="http://schemas.openxmlformats.org/drawingml/2006/main" xmlns:r="http://schemas.openxmlformats.org/officeDocument/2006/relationships" xmlns:p="http://schemas.openxmlformats.org/presentationml/2006/main">
  <p:tag name="ADJUSTMENTS" val="15.4908"/>
  <p:tag name="SHADOWSIZE" val="102"/>
</p:tagLst>
</file>

<file path=ppt/tags/tag20.xml><?xml version="1.0" encoding="utf-8"?>
<p:tagLst xmlns:a="http://schemas.openxmlformats.org/drawingml/2006/main" xmlns:r="http://schemas.openxmlformats.org/officeDocument/2006/relationships" xmlns:p="http://schemas.openxmlformats.org/presentationml/2006/main">
  <p:tag name="SHADOWSIZE" val="88"/>
</p:tagLst>
</file>

<file path=ppt/tags/tag21.xml><?xml version="1.0" encoding="utf-8"?>
<p:tagLst xmlns:a="http://schemas.openxmlformats.org/drawingml/2006/main" xmlns:r="http://schemas.openxmlformats.org/officeDocument/2006/relationships" xmlns:p="http://schemas.openxmlformats.org/presentationml/2006/main">
  <p:tag name="SHADOWSIZE" val="88"/>
</p:tagLst>
</file>

<file path=ppt/tags/tag22.xml><?xml version="1.0" encoding="utf-8"?>
<p:tagLst xmlns:a="http://schemas.openxmlformats.org/drawingml/2006/main" xmlns:r="http://schemas.openxmlformats.org/officeDocument/2006/relationships" xmlns:p="http://schemas.openxmlformats.org/presentationml/2006/main">
  <p:tag name="SHADOWSIZE" val="88"/>
</p:tagLst>
</file>

<file path=ppt/tags/tag23.xml><?xml version="1.0" encoding="utf-8"?>
<p:tagLst xmlns:a="http://schemas.openxmlformats.org/drawingml/2006/main" xmlns:r="http://schemas.openxmlformats.org/officeDocument/2006/relationships" xmlns:p="http://schemas.openxmlformats.org/presentationml/2006/main">
  <p:tag name="SHADOWSIZE" val="88"/>
</p:tagLst>
</file>

<file path=ppt/tags/tag24.xml><?xml version="1.0" encoding="utf-8"?>
<p:tagLst xmlns:a="http://schemas.openxmlformats.org/drawingml/2006/main" xmlns:r="http://schemas.openxmlformats.org/officeDocument/2006/relationships" xmlns:p="http://schemas.openxmlformats.org/presentationml/2006/main">
  <p:tag name="SHADOWSIZE" val="88"/>
</p:tagLst>
</file>

<file path=ppt/tags/tag25.xml><?xml version="1.0" encoding="utf-8"?>
<p:tagLst xmlns:a="http://schemas.openxmlformats.org/drawingml/2006/main" xmlns:r="http://schemas.openxmlformats.org/officeDocument/2006/relationships" xmlns:p="http://schemas.openxmlformats.org/presentationml/2006/main">
  <p:tag name="SHADOWSIZE" val="88"/>
</p:tagLst>
</file>

<file path=ppt/tags/tag26.xml><?xml version="1.0" encoding="utf-8"?>
<p:tagLst xmlns:a="http://schemas.openxmlformats.org/drawingml/2006/main" xmlns:r="http://schemas.openxmlformats.org/officeDocument/2006/relationships" xmlns:p="http://schemas.openxmlformats.org/presentationml/2006/main">
  <p:tag name="SHADOWSIZE" val="88"/>
</p:tagLst>
</file>

<file path=ppt/tags/tag27.xml><?xml version="1.0" encoding="utf-8"?>
<p:tagLst xmlns:a="http://schemas.openxmlformats.org/drawingml/2006/main" xmlns:r="http://schemas.openxmlformats.org/officeDocument/2006/relationships" xmlns:p="http://schemas.openxmlformats.org/presentationml/2006/main">
  <p:tag name="SHADOWSIZE" val="88"/>
</p:tagLst>
</file>

<file path=ppt/tags/tag28.xml><?xml version="1.0" encoding="utf-8"?>
<p:tagLst xmlns:a="http://schemas.openxmlformats.org/drawingml/2006/main" xmlns:r="http://schemas.openxmlformats.org/officeDocument/2006/relationships" xmlns:p="http://schemas.openxmlformats.org/presentationml/2006/main">
  <p:tag name="SHADOWSIZE" val="88"/>
</p:tagLst>
</file>

<file path=ppt/tags/tag3.xml><?xml version="1.0" encoding="utf-8"?>
<p:tagLst xmlns:a="http://schemas.openxmlformats.org/drawingml/2006/main" xmlns:r="http://schemas.openxmlformats.org/officeDocument/2006/relationships" xmlns:p="http://schemas.openxmlformats.org/presentationml/2006/main">
  <p:tag name="SHADOWSIZE" val="88"/>
</p:tagLst>
</file>

<file path=ppt/tags/tag4.xml><?xml version="1.0" encoding="utf-8"?>
<p:tagLst xmlns:a="http://schemas.openxmlformats.org/drawingml/2006/main" xmlns:r="http://schemas.openxmlformats.org/officeDocument/2006/relationships" xmlns:p="http://schemas.openxmlformats.org/presentationml/2006/main">
  <p:tag name="ADJUSTMENTS" val="15.4908"/>
  <p:tag name="SHADOWSIZE" val="102"/>
</p:tagLst>
</file>

<file path=ppt/tags/tag5.xml><?xml version="1.0" encoding="utf-8"?>
<p:tagLst xmlns:a="http://schemas.openxmlformats.org/drawingml/2006/main" xmlns:r="http://schemas.openxmlformats.org/officeDocument/2006/relationships" xmlns:p="http://schemas.openxmlformats.org/presentationml/2006/main">
  <p:tag name="SHADOWSIZE" val="88"/>
</p:tagLst>
</file>

<file path=ppt/tags/tag6.xml><?xml version="1.0" encoding="utf-8"?>
<p:tagLst xmlns:a="http://schemas.openxmlformats.org/drawingml/2006/main" xmlns:r="http://schemas.openxmlformats.org/officeDocument/2006/relationships" xmlns:p="http://schemas.openxmlformats.org/presentationml/2006/main">
  <p:tag name="ADJUSTMENTS" val="15.4908"/>
  <p:tag name="SHADOWSIZE" val="102"/>
</p:tagLst>
</file>

<file path=ppt/tags/tag7.xml><?xml version="1.0" encoding="utf-8"?>
<p:tagLst xmlns:a="http://schemas.openxmlformats.org/drawingml/2006/main" xmlns:r="http://schemas.openxmlformats.org/officeDocument/2006/relationships" xmlns:p="http://schemas.openxmlformats.org/presentationml/2006/main">
  <p:tag name="SHADOWSIZE" val="88"/>
</p:tagLst>
</file>

<file path=ppt/tags/tag8.xml><?xml version="1.0" encoding="utf-8"?>
<p:tagLst xmlns:a="http://schemas.openxmlformats.org/drawingml/2006/main" xmlns:r="http://schemas.openxmlformats.org/officeDocument/2006/relationships" xmlns:p="http://schemas.openxmlformats.org/presentationml/2006/main">
  <p:tag name="SHADOWSIZE" val="88"/>
</p:tagLst>
</file>

<file path=ppt/tags/tag9.xml><?xml version="1.0" encoding="utf-8"?>
<p:tagLst xmlns:a="http://schemas.openxmlformats.org/drawingml/2006/main" xmlns:r="http://schemas.openxmlformats.org/officeDocument/2006/relationships" xmlns:p="http://schemas.openxmlformats.org/presentationml/2006/main">
  <p:tag name="SHADOWSIZE" val="88"/>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44546A"/>
      </a:dk2>
      <a:lt2>
        <a:srgbClr val="E7E6E6"/>
      </a:lt2>
      <a:accent1>
        <a:srgbClr val="9694F7"/>
      </a:accent1>
      <a:accent2>
        <a:srgbClr val="04D6E5"/>
      </a:accent2>
      <a:accent3>
        <a:srgbClr val="E5F6FE"/>
      </a:accent3>
      <a:accent4>
        <a:srgbClr val="FFC000"/>
      </a:accent4>
      <a:accent5>
        <a:srgbClr val="5B9BD5"/>
      </a:accent5>
      <a:accent6>
        <a:srgbClr val="70AD47"/>
      </a:accent6>
      <a:hlink>
        <a:srgbClr val="0563C1"/>
      </a:hlink>
      <a:folHlink>
        <a:srgbClr val="954F72"/>
      </a:folHlink>
    </a:clrScheme>
    <a:fontScheme name="自定义 6">
      <a:majorFont>
        <a:latin typeface="阿里巴巴普惠体 M"/>
        <a:ea typeface="阿里巴巴普惠体 M"/>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1028</TotalTime>
  <Words>697</Words>
  <Application>Microsoft Office PowerPoint</Application>
  <PresentationFormat>宽屏</PresentationFormat>
  <Paragraphs>86</Paragraphs>
  <Slides>17</Slides>
  <Notes>3</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OPPOSans H</vt:lpstr>
      <vt:lpstr>OPPOSans M</vt:lpstr>
      <vt:lpstr>Roboto Regular</vt:lpstr>
      <vt:lpstr>阿里巴巴普惠体 2.0 55 Regular</vt:lpstr>
      <vt:lpstr>阿里巴巴普惠体 2.0 65 Medium</vt:lpstr>
      <vt:lpstr>阿里巴巴普惠体 B</vt:lpstr>
      <vt:lpstr>阿里巴巴普惠体 M</vt:lpstr>
      <vt:lpstr>阿里巴巴普惠体 R</vt:lpstr>
      <vt:lpstr>等线</vt:lpstr>
      <vt:lpstr>思源黑体 CN Bold</vt:lpstr>
      <vt:lpstr>思源黑体 CN Light</vt:lpstr>
      <vt:lpstr>Arial</vt:lpstr>
      <vt:lpstr>Bahnschrift SemiBold</vt:lpstr>
      <vt:lpstr>Bahnschrift SemiLight</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蓝紫企业商务风项目营销策划ppt模板</dc:title>
  <dc:creator>JJ</dc:creator>
  <cp:keywords>P界达人</cp:keywords>
  <dc:description>51PPT模板网，幻灯片演示模板及素材免费下载！_x000d_
51PPT模板网 唯一访问网址：www.51pptmoban.com</dc:description>
  <cp:lastModifiedBy>user Power</cp:lastModifiedBy>
  <cp:revision>147</cp:revision>
  <dcterms:created xsi:type="dcterms:W3CDTF">2023-08-24T00:59:55Z</dcterms:created>
  <dcterms:modified xsi:type="dcterms:W3CDTF">2023-10-09T07:45:59Z</dcterms:modified>
</cp:coreProperties>
</file>