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7" r:id="rId2"/>
    <p:sldId id="261" r:id="rId3"/>
    <p:sldId id="271" r:id="rId4"/>
    <p:sldId id="265" r:id="rId5"/>
    <p:sldId id="264" r:id="rId6"/>
    <p:sldId id="263" r:id="rId7"/>
    <p:sldId id="260" r:id="rId8"/>
    <p:sldId id="262" r:id="rId9"/>
    <p:sldId id="269" r:id="rId10"/>
    <p:sldId id="272" r:id="rId11"/>
    <p:sldId id="270" r:id="rId12"/>
    <p:sldId id="274" r:id="rId13"/>
    <p:sldId id="275" r:id="rId14"/>
    <p:sldId id="276" r:id="rId15"/>
    <p:sldId id="278" r:id="rId16"/>
    <p:sldId id="273" r:id="rId17"/>
    <p:sldId id="200757849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8113C"/>
    <a:srgbClr val="FFC41D"/>
    <a:srgbClr val="0071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7857" autoAdjust="0"/>
  </p:normalViewPr>
  <p:slideViewPr>
    <p:cSldViewPr snapToGrid="0" showGuides="1">
      <p:cViewPr>
        <p:scale>
          <a:sx n="66" d="100"/>
          <a:sy n="66" d="100"/>
        </p:scale>
        <p:origin x="1368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3" d="100"/>
        <a:sy n="73" d="100"/>
      </p:scale>
      <p:origin x="0" y="-5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rgbClr val="FFFFFF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BC1-4F5D-81EC-1378F89A7ABB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2-EBC1-4F5D-81EC-1378F89A7ABB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BC1-4F5D-81EC-1378F89A7ABB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4-EBC1-4F5D-81EC-1378F89A7ABB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C1-4F5D-81EC-1378F89A7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FFFFFF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rgbClr val="FFFFFF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</c:spPr>
          <c:dPt>
            <c:idx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B60A-4080-BAB6-F1C4CD0FBE46}"/>
              </c:ext>
            </c:extLst>
          </c:dPt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B60A-4080-BAB6-F1C4CD0FBE46}"/>
              </c:ext>
            </c:extLst>
          </c:dPt>
          <c:dPt>
            <c:idx val="2"/>
            <c:bubble3D val="0"/>
            <c:spPr>
              <a:solidFill>
                <a:schemeClr val="accent3">
                  <a:lumMod val="60000"/>
                  <a:lumOff val="4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B60A-4080-BAB6-F1C4CD0FBE46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B60A-4080-BAB6-F1C4CD0FBE46}"/>
              </c:ext>
            </c:extLst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6.5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C1-4F5D-81EC-1378F89A7A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rgbClr val="FFFFFF"/>
              </a:solidFill>
              <a:latin typeface="+mn-ea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rgbClr val="FFFFFF"/>
              </a:solidFill>
              <a:latin typeface="+mn-ea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06-4E02-BE77-B374E3541B1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06-4E02-BE77-B374E3541B1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A106-4E02-BE77-B374E3541B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20"/>
        <c:axId val="2089123488"/>
        <c:axId val="2089127088"/>
      </c:barChart>
      <c:catAx>
        <c:axId val="20891234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89127088"/>
        <c:crosses val="autoZero"/>
        <c:auto val="1"/>
        <c:lblAlgn val="ctr"/>
        <c:lblOffset val="100"/>
        <c:noMultiLvlLbl val="0"/>
      </c:catAx>
      <c:valAx>
        <c:axId val="208912708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0891234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ayout>
        <c:manualLayout>
          <c:xMode val="edge"/>
          <c:yMode val="edge"/>
          <c:x val="0.39980448267894281"/>
          <c:y val="0.91862534624364367"/>
          <c:w val="0.2379029496217539"/>
          <c:h val="5.981204162068490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rgbClr val="FFFFFF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7CE04-741E-411A-B0A7-416FC45884C7}" type="datetimeFigureOut">
              <a:rPr lang="zh-CN" altLang="en-US" smtClean="0"/>
              <a:t>2023/10/9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0FDB9A-0382-4F6E-8442-B7BB926EB9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57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5744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304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1224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988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327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3718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6010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5185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12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608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7665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1643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627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3640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985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0FDB9A-0382-4F6E-8442-B7BB926EB9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597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abstract-hexagon-wave-with-moving-dots-flow-particles-cyber-technology-illustration-3d-rendering (1)">
            <a:extLst>
              <a:ext uri="{FF2B5EF4-FFF2-40B4-BE49-F238E27FC236}">
                <a16:creationId xmlns:a16="http://schemas.microsoft.com/office/drawing/2014/main" id="{6C9CD25F-6B5E-0761-B5A3-1117CECD15C4}"/>
              </a:ext>
            </a:extLst>
          </p:cNvPr>
          <p:cNvPicPr>
            <a:picLocks noGrp="1" noChangeAspect="1"/>
          </p:cNvPicPr>
          <p:nvPr userDrawn="1"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5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9CADE27A-D733-F5AD-76E5-5243B8F2954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97888">
                <a:srgbClr val="040109"/>
              </a:gs>
              <a:gs pos="99000">
                <a:schemeClr val="tx1"/>
              </a:gs>
              <a:gs pos="65000">
                <a:schemeClr val="accent1">
                  <a:lumMod val="50000"/>
                  <a:alpha val="22000"/>
                </a:schemeClr>
              </a:gs>
              <a:gs pos="38000">
                <a:schemeClr val="accent1">
                  <a:lumMod val="50000"/>
                  <a:alpha val="36000"/>
                </a:schemeClr>
              </a:gs>
              <a:gs pos="8000">
                <a:schemeClr val="tx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A88F202A-403D-33E0-0FC4-8E1733818BD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chemeClr val="tx1">
                  <a:alpha val="55000"/>
                </a:schemeClr>
              </a:gs>
              <a:gs pos="100000">
                <a:srgbClr val="040109">
                  <a:alpha val="57000"/>
                </a:srgbClr>
              </a:gs>
              <a:gs pos="0">
                <a:schemeClr val="tx1"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42941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4780126-5DDE-D4AC-D592-9F63981D6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C899ED-6002-44CB-80CC-9E1CEA44F75A}" type="datetimeFigureOut">
              <a:rPr lang="zh-CN" altLang="en-US" smtClean="0"/>
              <a:t>2023/10/9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02C372E-8802-E425-E2AC-FEE559281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2F85AB2-E1DF-CFA3-5606-1F830C3FC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3B6BFE-6B11-4C06-9B32-16B3C59B32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8163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2023/10/9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8982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648F596-5179-097C-D241-16E6E8AE4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2BCD120-C393-F5D0-37B5-9FDC3A2A05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B89A66F-9004-C4B0-047C-84D12C14D5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899ED-6002-44CB-80CC-9E1CEA44F75A}" type="datetimeFigureOut">
              <a:rPr lang="zh-CN" altLang="en-US" smtClean="0"/>
              <a:t>2023/10/9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D42B70-DBD0-0E4F-B7EF-888B370095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8CA90A-234B-ACEB-2951-4DFE4B8CFE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B6BFE-6B11-4C06-9B32-16B3C59B324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页面-上">
            <a:extLst>
              <a:ext uri="{FF2B5EF4-FFF2-40B4-BE49-F238E27FC236}">
                <a16:creationId xmlns:a16="http://schemas.microsoft.com/office/drawing/2014/main" id="{622605E9-9706-CFC2-EC6C-882BE84D2DF1}"/>
              </a:ext>
            </a:extLst>
          </p:cNvPr>
          <p:cNvSpPr/>
          <p:nvPr userDrawn="1"/>
        </p:nvSpPr>
        <p:spPr>
          <a:xfrm>
            <a:off x="5778500" y="-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页面-下">
            <a:extLst>
              <a:ext uri="{FF2B5EF4-FFF2-40B4-BE49-F238E27FC236}">
                <a16:creationId xmlns:a16="http://schemas.microsoft.com/office/drawing/2014/main" id="{D7A54CAF-F085-F61B-CF1B-F9AFEFD7F612}"/>
              </a:ext>
            </a:extLst>
          </p:cNvPr>
          <p:cNvSpPr/>
          <p:nvPr userDrawn="1"/>
        </p:nvSpPr>
        <p:spPr>
          <a:xfrm>
            <a:off x="5778500" y="22860000"/>
            <a:ext cx="635000" cy="635000"/>
          </a:xfrm>
          <a:prstGeom prst="ellipse">
            <a:avLst/>
          </a:prstGeom>
          <a:noFill/>
          <a:ln w="12700" cap="flat" cmpd="sng" algn="ctr">
            <a:noFill/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777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10C2B59-7AD2-64B2-2B6B-8D47040272EA}"/>
              </a:ext>
            </a:extLst>
          </p:cNvPr>
          <p:cNvSpPr txBox="1"/>
          <p:nvPr/>
        </p:nvSpPr>
        <p:spPr>
          <a:xfrm>
            <a:off x="658812" y="1550504"/>
            <a:ext cx="8326161" cy="2659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dirty="0">
                <a:gradFill flip="none" rotWithShape="1">
                  <a:gsLst>
                    <a:gs pos="84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渐变科技风</a:t>
            </a:r>
            <a:endParaRPr lang="en-US" altLang="zh-CN" sz="7200" dirty="0">
              <a:gradFill flip="none" rotWithShape="1">
                <a:gsLst>
                  <a:gs pos="84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7200" dirty="0">
                <a:gradFill flip="none" rotWithShape="1">
                  <a:gsLst>
                    <a:gs pos="84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行业报告</a:t>
            </a:r>
            <a:r>
              <a:rPr lang="en-US" altLang="zh-CN" sz="7200" dirty="0">
                <a:gradFill flip="none" rotWithShape="1">
                  <a:gsLst>
                    <a:gs pos="84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PPT</a:t>
            </a:r>
            <a:r>
              <a:rPr lang="zh-CN" altLang="en-US" sz="7200" dirty="0">
                <a:gradFill flip="none" rotWithShape="1">
                  <a:gsLst>
                    <a:gs pos="84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模板</a:t>
            </a:r>
            <a:endParaRPr lang="en-US" altLang="zh-CN" sz="7200" dirty="0">
              <a:gradFill flip="none" rotWithShape="1">
                <a:gsLst>
                  <a:gs pos="84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C869B0-8056-6C41-6130-AAA62A51F30F}"/>
              </a:ext>
            </a:extLst>
          </p:cNvPr>
          <p:cNvSpPr txBox="1"/>
          <p:nvPr/>
        </p:nvSpPr>
        <p:spPr>
          <a:xfrm>
            <a:off x="658813" y="662606"/>
            <a:ext cx="183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公司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</a:rPr>
              <a:t>LOGO</a:t>
            </a:r>
            <a:endParaRPr lang="zh-CN" altLang="en-US" dirty="0">
              <a:gradFill>
                <a:gsLst>
                  <a:gs pos="77000">
                    <a:schemeClr val="accent2">
                      <a:alpha val="65000"/>
                    </a:schemeClr>
                  </a:gs>
                  <a:gs pos="0">
                    <a:schemeClr val="accent1">
                      <a:alpha val="64000"/>
                    </a:schemeClr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4" name="文本框 13">
            <a:extLst>
              <a:ext uri="{FF2B5EF4-FFF2-40B4-BE49-F238E27FC236}">
                <a16:creationId xmlns:a16="http://schemas.microsoft.com/office/drawing/2014/main" id="{884DD8CA-70BB-3F05-D1E7-D4CC672AFA04}"/>
              </a:ext>
            </a:extLst>
          </p:cNvPr>
          <p:cNvSpPr txBox="1"/>
          <p:nvPr/>
        </p:nvSpPr>
        <p:spPr>
          <a:xfrm>
            <a:off x="715667" y="4407198"/>
            <a:ext cx="3246731" cy="733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汇报人：大仙</a:t>
            </a:r>
            <a:endParaRPr lang="en-US" altLang="zh-CN" dirty="0">
              <a:gradFill>
                <a:gsLst>
                  <a:gs pos="77000">
                    <a:schemeClr val="accent2">
                      <a:alpha val="65000"/>
                    </a:schemeClr>
                  </a:gs>
                  <a:gs pos="0">
                    <a:schemeClr val="accent1">
                      <a:alpha val="64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汇报时间：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</a:rPr>
              <a:t>20XX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年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  <a:ea typeface="+mj-ea"/>
              </a:rPr>
              <a:t>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月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  <a:ea typeface="+mj-ea"/>
              </a:rPr>
              <a:t>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3707035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889A14B1-3FBA-0936-EFF7-722790E12CB0}"/>
              </a:ext>
            </a:extLst>
          </p:cNvPr>
          <p:cNvSpPr txBox="1"/>
          <p:nvPr/>
        </p:nvSpPr>
        <p:spPr>
          <a:xfrm>
            <a:off x="562356" y="426720"/>
            <a:ext cx="10192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B62C92E0-CB5E-17E6-AD20-A5D4798D7F77}"/>
              </a:ext>
            </a:extLst>
          </p:cNvPr>
          <p:cNvGrpSpPr/>
          <p:nvPr/>
        </p:nvGrpSpPr>
        <p:grpSpPr>
          <a:xfrm>
            <a:off x="655757" y="1222363"/>
            <a:ext cx="3262562" cy="4906974"/>
            <a:chOff x="655757" y="1222363"/>
            <a:chExt cx="3262562" cy="4906974"/>
          </a:xfrm>
        </p:grpSpPr>
        <p:pic>
          <p:nvPicPr>
            <p:cNvPr id="83" name="图片 82">
              <a:extLst>
                <a:ext uri="{FF2B5EF4-FFF2-40B4-BE49-F238E27FC236}">
                  <a16:creationId xmlns:a16="http://schemas.microsoft.com/office/drawing/2014/main" id="{13D5CBBE-A06E-39F1-A1B2-078C409851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5757" y="2868704"/>
              <a:ext cx="3262562" cy="3260633"/>
            </a:xfrm>
            <a:prstGeom prst="roundRect">
              <a:avLst>
                <a:gd name="adj" fmla="val 5409"/>
              </a:avLst>
            </a:prstGeom>
            <a:effectLst>
              <a:outerShdw blurRad="152400" dist="38100" dir="5400000" algn="t" rotWithShape="0">
                <a:schemeClr val="accent1">
                  <a:alpha val="34000"/>
                </a:schemeClr>
              </a:outerShdw>
            </a:effectLst>
          </p:spPr>
        </p:pic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49293061-6484-E086-FA04-5CBAF3B6D190}"/>
                </a:ext>
              </a:extLst>
            </p:cNvPr>
            <p:cNvGrpSpPr/>
            <p:nvPr/>
          </p:nvGrpSpPr>
          <p:grpSpPr>
            <a:xfrm>
              <a:off x="667583" y="1222363"/>
              <a:ext cx="3238910" cy="1470037"/>
              <a:chOff x="667583" y="1222363"/>
              <a:chExt cx="3238910" cy="1470037"/>
            </a:xfrm>
          </p:grpSpPr>
          <p:sp>
            <p:nvSpPr>
              <p:cNvPr id="77" name="矩形: 圆角 76">
                <a:extLst>
                  <a:ext uri="{FF2B5EF4-FFF2-40B4-BE49-F238E27FC236}">
                    <a16:creationId xmlns:a16="http://schemas.microsoft.com/office/drawing/2014/main" id="{6CCF9B9A-840B-E8BF-9575-0509CE753CEC}"/>
                  </a:ext>
                </a:extLst>
              </p:cNvPr>
              <p:cNvSpPr/>
              <p:nvPr/>
            </p:nvSpPr>
            <p:spPr>
              <a:xfrm>
                <a:off x="667583" y="1222363"/>
                <a:ext cx="3238910" cy="1470037"/>
              </a:xfrm>
              <a:prstGeom prst="roundRect">
                <a:avLst>
                  <a:gd name="adj" fmla="val 3800"/>
                </a:avLst>
              </a:prstGeom>
              <a:gradFill flip="none" rotWithShape="1">
                <a:gsLst>
                  <a:gs pos="61000">
                    <a:schemeClr val="tx1">
                      <a:alpha val="0"/>
                    </a:schemeClr>
                  </a:gs>
                  <a:gs pos="100000">
                    <a:schemeClr val="accent1"/>
                  </a:gs>
                  <a:gs pos="0">
                    <a:schemeClr val="accent2">
                      <a:alpha val="58000"/>
                    </a:schemeClr>
                  </a:gs>
                </a:gsLst>
                <a:lin ang="2700000" scaled="1"/>
                <a:tileRect/>
              </a:gradFill>
              <a:ln>
                <a:gradFill flip="none" rotWithShape="1">
                  <a:gsLst>
                    <a:gs pos="15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381000" dist="38100" dir="16200000" rotWithShape="0">
                  <a:srgbClr val="A6B3C6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dirty="0"/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id="{CFD7B4FF-7E0B-91C2-2E1D-728DB784D06C}"/>
                  </a:ext>
                </a:extLst>
              </p:cNvPr>
              <p:cNvSpPr txBox="1"/>
              <p:nvPr/>
            </p:nvSpPr>
            <p:spPr>
              <a:xfrm>
                <a:off x="733591" y="1314463"/>
                <a:ext cx="15630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id="{A95DF3E0-E20E-CB8C-EACA-9B660378E436}"/>
                  </a:ext>
                </a:extLst>
              </p:cNvPr>
              <p:cNvSpPr txBox="1"/>
              <p:nvPr/>
            </p:nvSpPr>
            <p:spPr>
              <a:xfrm>
                <a:off x="703233" y="1776128"/>
                <a:ext cx="3132322" cy="846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  <a:endParaRPr lang="zh-CN" altLang="en-US" sz="160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CF6F39B6-B8D1-3839-8B56-E5C446F2EA82}"/>
              </a:ext>
            </a:extLst>
          </p:cNvPr>
          <p:cNvGrpSpPr/>
          <p:nvPr/>
        </p:nvGrpSpPr>
        <p:grpSpPr>
          <a:xfrm>
            <a:off x="4459907" y="1222363"/>
            <a:ext cx="3264747" cy="4906974"/>
            <a:chOff x="4459907" y="1222363"/>
            <a:chExt cx="3264747" cy="4906974"/>
          </a:xfrm>
        </p:grpSpPr>
        <p:pic>
          <p:nvPicPr>
            <p:cNvPr id="85" name="图片 84">
              <a:extLst>
                <a:ext uri="{FF2B5EF4-FFF2-40B4-BE49-F238E27FC236}">
                  <a16:creationId xmlns:a16="http://schemas.microsoft.com/office/drawing/2014/main" id="{024E3EA1-15C1-303F-8F95-B080308DD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59907" y="2868704"/>
              <a:ext cx="3262562" cy="3260633"/>
            </a:xfrm>
            <a:prstGeom prst="roundRect">
              <a:avLst>
                <a:gd name="adj" fmla="val 5409"/>
              </a:avLst>
            </a:prstGeom>
            <a:effectLst>
              <a:outerShdw blurRad="152400" dist="38100" dir="5400000" algn="t" rotWithShape="0">
                <a:schemeClr val="accent1">
                  <a:lumMod val="100000"/>
                  <a:alpha val="34000"/>
                </a:schemeClr>
              </a:outerShdw>
            </a:effectLst>
          </p:spPr>
        </p:pic>
        <p:grpSp>
          <p:nvGrpSpPr>
            <p:cNvPr id="88" name="组合 87">
              <a:extLst>
                <a:ext uri="{FF2B5EF4-FFF2-40B4-BE49-F238E27FC236}">
                  <a16:creationId xmlns:a16="http://schemas.microsoft.com/office/drawing/2014/main" id="{C201E165-1199-5C27-62DF-74D8D3530ACB}"/>
                </a:ext>
              </a:extLst>
            </p:cNvPr>
            <p:cNvGrpSpPr/>
            <p:nvPr/>
          </p:nvGrpSpPr>
          <p:grpSpPr>
            <a:xfrm>
              <a:off x="4485744" y="1222363"/>
              <a:ext cx="3238910" cy="1470037"/>
              <a:chOff x="4485744" y="1222363"/>
              <a:chExt cx="3238910" cy="1470037"/>
            </a:xfrm>
          </p:grpSpPr>
          <p:sp>
            <p:nvSpPr>
              <p:cNvPr id="80" name="矩形: 圆角 79">
                <a:extLst>
                  <a:ext uri="{FF2B5EF4-FFF2-40B4-BE49-F238E27FC236}">
                    <a16:creationId xmlns:a16="http://schemas.microsoft.com/office/drawing/2014/main" id="{CC462E73-2E76-F91C-3875-D12F109A5E91}"/>
                  </a:ext>
                </a:extLst>
              </p:cNvPr>
              <p:cNvSpPr/>
              <p:nvPr/>
            </p:nvSpPr>
            <p:spPr>
              <a:xfrm>
                <a:off x="4485744" y="1222363"/>
                <a:ext cx="3238910" cy="1470037"/>
              </a:xfrm>
              <a:prstGeom prst="roundRect">
                <a:avLst>
                  <a:gd name="adj" fmla="val 3800"/>
                </a:avLst>
              </a:prstGeom>
              <a:gradFill flip="none" rotWithShape="1">
                <a:gsLst>
                  <a:gs pos="61000">
                    <a:schemeClr val="tx1">
                      <a:alpha val="0"/>
                    </a:schemeClr>
                  </a:gs>
                  <a:gs pos="100000">
                    <a:schemeClr val="accent1"/>
                  </a:gs>
                  <a:gs pos="0">
                    <a:schemeClr val="accent2">
                      <a:alpha val="58000"/>
                    </a:schemeClr>
                  </a:gs>
                </a:gsLst>
                <a:lin ang="2700000" scaled="1"/>
                <a:tileRect/>
              </a:gradFill>
              <a:ln>
                <a:gradFill flip="none" rotWithShape="1">
                  <a:gsLst>
                    <a:gs pos="15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381000" dist="38100" dir="16200000" rotWithShape="0">
                  <a:srgbClr val="A6B3C6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dirty="0"/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id="{5DB2DB42-8413-EF1B-A949-DAB16A172AF7}"/>
                  </a:ext>
                </a:extLst>
              </p:cNvPr>
              <p:cNvSpPr txBox="1"/>
              <p:nvPr/>
            </p:nvSpPr>
            <p:spPr>
              <a:xfrm>
                <a:off x="4551752" y="1314463"/>
                <a:ext cx="15630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EA37931F-433F-A9CC-D56A-BBB32DF92F91}"/>
                  </a:ext>
                </a:extLst>
              </p:cNvPr>
              <p:cNvSpPr txBox="1"/>
              <p:nvPr/>
            </p:nvSpPr>
            <p:spPr>
              <a:xfrm>
                <a:off x="4521394" y="1776128"/>
                <a:ext cx="3132322" cy="846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  <a:endParaRPr lang="zh-CN" altLang="en-US" sz="160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:a16="http://schemas.microsoft.com/office/drawing/2014/main" id="{6EE3A1C9-88DE-6C20-1A5F-33BBE04815C6}"/>
              </a:ext>
            </a:extLst>
          </p:cNvPr>
          <p:cNvGrpSpPr/>
          <p:nvPr/>
        </p:nvGrpSpPr>
        <p:grpSpPr>
          <a:xfrm>
            <a:off x="8264057" y="1222363"/>
            <a:ext cx="3262562" cy="4906974"/>
            <a:chOff x="8264057" y="1222363"/>
            <a:chExt cx="3262562" cy="4906974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0E0ED04A-070A-E8C6-B8A8-21FDE5CB12E1}"/>
                </a:ext>
              </a:extLst>
            </p:cNvPr>
            <p:cNvGrpSpPr/>
            <p:nvPr/>
          </p:nvGrpSpPr>
          <p:grpSpPr>
            <a:xfrm>
              <a:off x="8275883" y="1222363"/>
              <a:ext cx="3238910" cy="1470037"/>
              <a:chOff x="8275883" y="1222363"/>
              <a:chExt cx="3238910" cy="1470037"/>
            </a:xfrm>
          </p:grpSpPr>
          <p:sp>
            <p:nvSpPr>
              <p:cNvPr id="76" name="矩形: 圆角 75">
                <a:extLst>
                  <a:ext uri="{FF2B5EF4-FFF2-40B4-BE49-F238E27FC236}">
                    <a16:creationId xmlns:a16="http://schemas.microsoft.com/office/drawing/2014/main" id="{B0C023B2-989E-4D72-91F8-DBC9A0CF8D2F}"/>
                  </a:ext>
                </a:extLst>
              </p:cNvPr>
              <p:cNvSpPr/>
              <p:nvPr/>
            </p:nvSpPr>
            <p:spPr>
              <a:xfrm>
                <a:off x="8275883" y="1222363"/>
                <a:ext cx="3238910" cy="1470037"/>
              </a:xfrm>
              <a:prstGeom prst="roundRect">
                <a:avLst>
                  <a:gd name="adj" fmla="val 3800"/>
                </a:avLst>
              </a:prstGeom>
              <a:gradFill flip="none" rotWithShape="1">
                <a:gsLst>
                  <a:gs pos="61000">
                    <a:schemeClr val="tx1">
                      <a:alpha val="0"/>
                    </a:schemeClr>
                  </a:gs>
                  <a:gs pos="100000">
                    <a:schemeClr val="accent1"/>
                  </a:gs>
                  <a:gs pos="0">
                    <a:schemeClr val="accent2">
                      <a:alpha val="58000"/>
                    </a:schemeClr>
                  </a:gs>
                </a:gsLst>
                <a:lin ang="2700000" scaled="1"/>
                <a:tileRect/>
              </a:gradFill>
              <a:ln>
                <a:gradFill flip="none" rotWithShape="1">
                  <a:gsLst>
                    <a:gs pos="15000">
                      <a:schemeClr val="accent2"/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381000" dist="38100" dir="16200000" rotWithShape="0">
                  <a:srgbClr val="A6B3C6">
                    <a:alpha val="1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altLang="zh-CN" dirty="0"/>
              </a:p>
            </p:txBody>
          </p:sp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B73139B-13C3-EE4F-B1CD-46F8BBD478E8}"/>
                  </a:ext>
                </a:extLst>
              </p:cNvPr>
              <p:cNvSpPr txBox="1"/>
              <p:nvPr/>
            </p:nvSpPr>
            <p:spPr>
              <a:xfrm>
                <a:off x="8341891" y="1314463"/>
                <a:ext cx="15630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1"/>
                    </a:gradFill>
                    <a:latin typeface="+mj-ea"/>
                    <a:ea typeface="+mj-ea"/>
                  </a:rPr>
                  <a:t>输入标题</a:t>
                </a: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D5E15D28-75F0-313E-0362-77CA34938282}"/>
                  </a:ext>
                </a:extLst>
              </p:cNvPr>
              <p:cNvSpPr txBox="1"/>
              <p:nvPr/>
            </p:nvSpPr>
            <p:spPr>
              <a:xfrm>
                <a:off x="8311533" y="1776128"/>
                <a:ext cx="3132322" cy="8461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srgbClr val="FFFFFF"/>
                    </a:solidFill>
                    <a:latin typeface="+mn-ea"/>
                  </a:rPr>
                  <a:t>此处添加详细文本描述，建议与标题相关并符合整体语言风格，语言描述尽量简洁生动。</a:t>
                </a:r>
                <a:endParaRPr lang="zh-CN" altLang="en-US" sz="1600" dirty="0">
                  <a:solidFill>
                    <a:srgbClr val="FFFFFF"/>
                  </a:solidFill>
                  <a:latin typeface="+mn-ea"/>
                </a:endParaRPr>
              </a:p>
            </p:txBody>
          </p:sp>
        </p:grpSp>
        <p:pic>
          <p:nvPicPr>
            <p:cNvPr id="84" name="图片 83">
              <a:extLst>
                <a:ext uri="{FF2B5EF4-FFF2-40B4-BE49-F238E27FC236}">
                  <a16:creationId xmlns:a16="http://schemas.microsoft.com/office/drawing/2014/main" id="{92BC69DC-2113-7037-1B73-A840630F1EC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264057" y="2868704"/>
              <a:ext cx="3262562" cy="3260633"/>
            </a:xfrm>
            <a:prstGeom prst="roundRect">
              <a:avLst>
                <a:gd name="adj" fmla="val 5409"/>
              </a:avLst>
            </a:prstGeom>
            <a:effectLst>
              <a:outerShdw blurRad="152400" dist="38100" dir="5400000" algn="t" rotWithShape="0">
                <a:schemeClr val="accent1">
                  <a:alpha val="34000"/>
                </a:scheme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733488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5ECB9E41-B81E-29BB-449F-9004CE26BF95}"/>
              </a:ext>
            </a:extLst>
          </p:cNvPr>
          <p:cNvGrpSpPr/>
          <p:nvPr/>
        </p:nvGrpSpPr>
        <p:grpSpPr>
          <a:xfrm>
            <a:off x="2425063" y="1287006"/>
            <a:ext cx="7341876" cy="4588788"/>
            <a:chOff x="2425063" y="1287006"/>
            <a:chExt cx="7341876" cy="4588788"/>
          </a:xfrm>
        </p:grpSpPr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D569ACEB-9ED7-1A3E-C8F0-5132EAE56D36}"/>
                </a:ext>
              </a:extLst>
            </p:cNvPr>
            <p:cNvSpPr/>
            <p:nvPr/>
          </p:nvSpPr>
          <p:spPr>
            <a:xfrm>
              <a:off x="3801604" y="1287006"/>
              <a:ext cx="4588792" cy="4588788"/>
            </a:xfrm>
            <a:prstGeom prst="ellipse">
              <a:avLst/>
            </a:prstGeom>
            <a:gradFill>
              <a:gsLst>
                <a:gs pos="28000">
                  <a:schemeClr val="accent2"/>
                </a:gs>
                <a:gs pos="9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054100" dist="304800" dir="5400000" algn="t" rotWithShape="0">
                <a:schemeClr val="accent2">
                  <a:alpha val="5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54" name="文本框 19">
              <a:extLst>
                <a:ext uri="{FF2B5EF4-FFF2-40B4-BE49-F238E27FC236}">
                  <a16:creationId xmlns:a16="http://schemas.microsoft.com/office/drawing/2014/main" id="{6FA16D7B-EA5E-1513-F861-B17689DE093C}"/>
                </a:ext>
              </a:extLst>
            </p:cNvPr>
            <p:cNvSpPr txBox="1"/>
            <p:nvPr/>
          </p:nvSpPr>
          <p:spPr>
            <a:xfrm>
              <a:off x="4157023" y="3391593"/>
              <a:ext cx="387798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72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55" name="文本框 20">
              <a:extLst>
                <a:ext uri="{FF2B5EF4-FFF2-40B4-BE49-F238E27FC236}">
                  <a16:creationId xmlns:a16="http://schemas.microsoft.com/office/drawing/2014/main" id="{00481B6D-2DE8-6FD4-0871-E74934A08323}"/>
                </a:ext>
              </a:extLst>
            </p:cNvPr>
            <p:cNvSpPr txBox="1"/>
            <p:nvPr/>
          </p:nvSpPr>
          <p:spPr>
            <a:xfrm>
              <a:off x="5319197" y="2040851"/>
              <a:ext cx="155363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8000" dirty="0">
                  <a:ln w="12700"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noFill/>
                  <a:latin typeface="+mj-lt"/>
                  <a:ea typeface="+mj-ea"/>
                </a:rPr>
                <a:t>03</a:t>
              </a:r>
              <a:endParaRPr lang="zh-CN" altLang="en-US" sz="8000" dirty="0">
                <a:ln w="127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  <a:ea typeface="+mj-ea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B1BB9DC1-EB3F-20FC-A147-765765D3D7EC}"/>
                </a:ext>
              </a:extLst>
            </p:cNvPr>
            <p:cNvSpPr/>
            <p:nvPr/>
          </p:nvSpPr>
          <p:spPr>
            <a:xfrm rot="20700000">
              <a:off x="2425063" y="2638862"/>
              <a:ext cx="7341876" cy="1885076"/>
            </a:xfrm>
            <a:prstGeom prst="ellipse">
              <a:avLst/>
            </a:prstGeom>
            <a:noFill/>
            <a:ln w="34925">
              <a:gradFill>
                <a:gsLst>
                  <a:gs pos="66000">
                    <a:schemeClr val="accent1"/>
                  </a:gs>
                  <a:gs pos="8000">
                    <a:schemeClr val="accent1">
                      <a:alpha val="0"/>
                    </a:schemeClr>
                  </a:gs>
                  <a:gs pos="99000">
                    <a:schemeClr val="accent2"/>
                  </a:gs>
                </a:gsLst>
                <a:lin ang="5400000" scaled="1"/>
              </a:gradFill>
            </a:ln>
            <a:effectLst>
              <a:outerShdw blurRad="889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03243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>
            <a:extLst>
              <a:ext uri="{FF2B5EF4-FFF2-40B4-BE49-F238E27FC236}">
                <a16:creationId xmlns:a16="http://schemas.microsoft.com/office/drawing/2014/main" id="{35013F46-1547-FA39-9996-86EA7D0F0B80}"/>
              </a:ext>
            </a:extLst>
          </p:cNvPr>
          <p:cNvGrpSpPr/>
          <p:nvPr/>
        </p:nvGrpSpPr>
        <p:grpSpPr>
          <a:xfrm>
            <a:off x="1027553" y="1134606"/>
            <a:ext cx="3765086" cy="3765086"/>
            <a:chOff x="4553004" y="2127226"/>
            <a:chExt cx="3085992" cy="308599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E475CA0F-14B9-9A3C-4398-E2D6096D3C9B}"/>
                </a:ext>
              </a:extLst>
            </p:cNvPr>
            <p:cNvSpPr/>
            <p:nvPr/>
          </p:nvSpPr>
          <p:spPr>
            <a:xfrm>
              <a:off x="4553004" y="2127226"/>
              <a:ext cx="3085992" cy="3085992"/>
            </a:xfrm>
            <a:prstGeom prst="roundRect">
              <a:avLst>
                <a:gd name="adj" fmla="val 4538"/>
              </a:avLst>
            </a:prstGeom>
            <a:gradFill>
              <a:gsLst>
                <a:gs pos="58000">
                  <a:schemeClr val="accent2">
                    <a:alpha val="0"/>
                  </a:schemeClr>
                </a:gs>
                <a:gs pos="100000">
                  <a:schemeClr val="accent1">
                    <a:alpha val="29000"/>
                  </a:schemeClr>
                </a:gs>
              </a:gsLst>
              <a:lin ang="8100000" scaled="1"/>
            </a:gradFill>
            <a:ln w="22225">
              <a:gradFill flip="none" rotWithShape="1">
                <a:gsLst>
                  <a:gs pos="2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prstDash val="sysDash"/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 dirty="0"/>
            </a:p>
          </p:txBody>
        </p:sp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59C22F33-CAEC-F87C-FF25-4D141ACE5AE3}"/>
                </a:ext>
              </a:extLst>
            </p:cNvPr>
            <p:cNvSpPr/>
            <p:nvPr/>
          </p:nvSpPr>
          <p:spPr>
            <a:xfrm>
              <a:off x="5093747" y="2586283"/>
              <a:ext cx="2004506" cy="2004506"/>
            </a:xfrm>
            <a:prstGeom prst="roundRect">
              <a:avLst>
                <a:gd name="adj" fmla="val 4538"/>
              </a:avLst>
            </a:prstGeom>
            <a:noFill/>
            <a:ln w="57150">
              <a:gradFill flip="none" rotWithShape="1">
                <a:gsLst>
                  <a:gs pos="2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41A496A9-E34B-1046-1186-F40CEA2408F6}"/>
                </a:ext>
              </a:extLst>
            </p:cNvPr>
            <p:cNvSpPr/>
            <p:nvPr/>
          </p:nvSpPr>
          <p:spPr>
            <a:xfrm>
              <a:off x="5093747" y="2267212"/>
              <a:ext cx="2004506" cy="2004506"/>
            </a:xfrm>
            <a:prstGeom prst="roundRect">
              <a:avLst>
                <a:gd name="adj" fmla="val 4538"/>
              </a:avLst>
            </a:prstGeom>
            <a:gradFill flip="none" rotWithShape="1">
              <a:gsLst>
                <a:gs pos="0">
                  <a:schemeClr val="accent1"/>
                </a:gs>
                <a:gs pos="74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extrusionH="19050"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>
                <a:gradFill>
                  <a:gsLst>
                    <a:gs pos="52000">
                      <a:srgbClr val="EEC5A3"/>
                    </a:gs>
                    <a:gs pos="0">
                      <a:srgbClr val="FCDEBF"/>
                    </a:gs>
                    <a:gs pos="100000">
                      <a:srgbClr val="D2906B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13" name="文本框 34">
              <a:extLst>
                <a:ext uri="{FF2B5EF4-FFF2-40B4-BE49-F238E27FC236}">
                  <a16:creationId xmlns:a16="http://schemas.microsoft.com/office/drawing/2014/main" id="{5B6BA2EA-669F-B34E-A467-98B5C6C1433A}"/>
                </a:ext>
              </a:extLst>
            </p:cNvPr>
            <p:cNvSpPr txBox="1"/>
            <p:nvPr/>
          </p:nvSpPr>
          <p:spPr>
            <a:xfrm>
              <a:off x="5515791" y="2808356"/>
              <a:ext cx="1160415" cy="4793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52000">
                        <a:srgbClr val="EEC5A3"/>
                      </a:gs>
                      <a:gs pos="0">
                        <a:srgbClr val="FCDEBF"/>
                      </a:gs>
                      <a:gs pos="100000">
                        <a:srgbClr val="D2906B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3200" dirty="0">
                  <a:gradFill flip="none" rotWithShape="1">
                    <a:gsLst>
                      <a:gs pos="50000">
                        <a:srgbClr val="FFFFFF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0"/>
                    <a:tileRect/>
                  </a:gradFill>
                  <a:effectLst>
                    <a:reflection blurRad="12700" stA="36000" endPos="45000" dist="63500" dir="5400000" sy="-100000" algn="bl" rotWithShape="0"/>
                  </a:effectLst>
                </a:rPr>
                <a:t>分析一</a:t>
              </a: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F76FA359-B2AB-9BD0-5DEC-5DA83657D3EA}"/>
              </a:ext>
            </a:extLst>
          </p:cNvPr>
          <p:cNvSpPr txBox="1"/>
          <p:nvPr/>
        </p:nvSpPr>
        <p:spPr>
          <a:xfrm>
            <a:off x="562356" y="426720"/>
            <a:ext cx="10192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8A251AF-91F8-F1D3-2EE9-51C8F0189893}"/>
              </a:ext>
            </a:extLst>
          </p:cNvPr>
          <p:cNvGrpSpPr/>
          <p:nvPr/>
        </p:nvGrpSpPr>
        <p:grpSpPr>
          <a:xfrm>
            <a:off x="6404932" y="1134606"/>
            <a:ext cx="3765086" cy="3765086"/>
            <a:chOff x="4553004" y="2127226"/>
            <a:chExt cx="3085992" cy="3085992"/>
          </a:xfrm>
        </p:grpSpPr>
        <p:sp>
          <p:nvSpPr>
            <p:cNvPr id="18" name="矩形: 圆角 17">
              <a:extLst>
                <a:ext uri="{FF2B5EF4-FFF2-40B4-BE49-F238E27FC236}">
                  <a16:creationId xmlns:a16="http://schemas.microsoft.com/office/drawing/2014/main" id="{37FFCE7B-87DC-09B2-3660-38BB1C0856AB}"/>
                </a:ext>
              </a:extLst>
            </p:cNvPr>
            <p:cNvSpPr/>
            <p:nvPr/>
          </p:nvSpPr>
          <p:spPr>
            <a:xfrm>
              <a:off x="4553004" y="2127226"/>
              <a:ext cx="3085992" cy="3085992"/>
            </a:xfrm>
            <a:prstGeom prst="roundRect">
              <a:avLst>
                <a:gd name="adj" fmla="val 4538"/>
              </a:avLst>
            </a:prstGeom>
            <a:gradFill>
              <a:gsLst>
                <a:gs pos="58000">
                  <a:schemeClr val="accent2">
                    <a:alpha val="0"/>
                  </a:schemeClr>
                </a:gs>
                <a:gs pos="100000">
                  <a:schemeClr val="accent1">
                    <a:alpha val="29000"/>
                  </a:schemeClr>
                </a:gs>
              </a:gsLst>
              <a:lin ang="8100000" scaled="1"/>
            </a:gradFill>
            <a:ln w="22225">
              <a:gradFill flip="none" rotWithShape="1">
                <a:gsLst>
                  <a:gs pos="2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prstDash val="sysDash"/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 dirty="0"/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5DF99158-98BB-6E47-C901-5FB1E5C8C9F2}"/>
                </a:ext>
              </a:extLst>
            </p:cNvPr>
            <p:cNvSpPr/>
            <p:nvPr/>
          </p:nvSpPr>
          <p:spPr>
            <a:xfrm>
              <a:off x="5093747" y="2586283"/>
              <a:ext cx="2004506" cy="2004506"/>
            </a:xfrm>
            <a:prstGeom prst="roundRect">
              <a:avLst>
                <a:gd name="adj" fmla="val 4538"/>
              </a:avLst>
            </a:prstGeom>
            <a:noFill/>
            <a:ln w="57150">
              <a:gradFill flip="none" rotWithShape="1">
                <a:gsLst>
                  <a:gs pos="2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15FD5160-8E33-6D52-2AFE-F99D1182861B}"/>
                </a:ext>
              </a:extLst>
            </p:cNvPr>
            <p:cNvSpPr/>
            <p:nvPr/>
          </p:nvSpPr>
          <p:spPr>
            <a:xfrm>
              <a:off x="5093747" y="2267212"/>
              <a:ext cx="2004506" cy="2004506"/>
            </a:xfrm>
            <a:prstGeom prst="roundRect">
              <a:avLst>
                <a:gd name="adj" fmla="val 4538"/>
              </a:avLst>
            </a:prstGeom>
            <a:gradFill flip="none" rotWithShape="1">
              <a:gsLst>
                <a:gs pos="0">
                  <a:schemeClr val="accent1"/>
                </a:gs>
                <a:gs pos="74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extrusionH="19050"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>
                <a:gradFill>
                  <a:gsLst>
                    <a:gs pos="52000">
                      <a:srgbClr val="EEC5A3"/>
                    </a:gs>
                    <a:gs pos="0">
                      <a:srgbClr val="FCDEBF"/>
                    </a:gs>
                    <a:gs pos="100000">
                      <a:srgbClr val="D2906B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1" name="文本框 34">
              <a:extLst>
                <a:ext uri="{FF2B5EF4-FFF2-40B4-BE49-F238E27FC236}">
                  <a16:creationId xmlns:a16="http://schemas.microsoft.com/office/drawing/2014/main" id="{55892EC3-2577-EE86-A6A1-F9FBB9E22F08}"/>
                </a:ext>
              </a:extLst>
            </p:cNvPr>
            <p:cNvSpPr txBox="1"/>
            <p:nvPr/>
          </p:nvSpPr>
          <p:spPr>
            <a:xfrm>
              <a:off x="5515792" y="2808356"/>
              <a:ext cx="1160415" cy="4793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52000">
                        <a:srgbClr val="EEC5A3"/>
                      </a:gs>
                      <a:gs pos="0">
                        <a:srgbClr val="FCDEBF"/>
                      </a:gs>
                      <a:gs pos="100000">
                        <a:srgbClr val="D2906B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3200" dirty="0">
                  <a:gradFill flip="none" rotWithShape="1">
                    <a:gsLst>
                      <a:gs pos="50000">
                        <a:srgbClr val="FFFFFF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0"/>
                    <a:tileRect/>
                  </a:gradFill>
                  <a:effectLst>
                    <a:reflection blurRad="12700" stA="36000" endPos="45000" dist="63500" dir="5400000" sy="-100000" algn="bl" rotWithShape="0"/>
                  </a:effectLst>
                </a:rPr>
                <a:t>分析三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29DD9D41-C9F8-D176-7100-DBF914AF1D12}"/>
              </a:ext>
            </a:extLst>
          </p:cNvPr>
          <p:cNvGrpSpPr/>
          <p:nvPr/>
        </p:nvGrpSpPr>
        <p:grpSpPr>
          <a:xfrm>
            <a:off x="2036361" y="3534231"/>
            <a:ext cx="3765086" cy="3765086"/>
            <a:chOff x="4553004" y="2127226"/>
            <a:chExt cx="3085992" cy="3085992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88FAA320-BFCF-D974-7654-E4EDFA0ECF86}"/>
                </a:ext>
              </a:extLst>
            </p:cNvPr>
            <p:cNvSpPr/>
            <p:nvPr/>
          </p:nvSpPr>
          <p:spPr>
            <a:xfrm>
              <a:off x="4553004" y="2127226"/>
              <a:ext cx="3085992" cy="3085992"/>
            </a:xfrm>
            <a:prstGeom prst="roundRect">
              <a:avLst>
                <a:gd name="adj" fmla="val 4538"/>
              </a:avLst>
            </a:prstGeom>
            <a:gradFill>
              <a:gsLst>
                <a:gs pos="58000">
                  <a:schemeClr val="accent2">
                    <a:alpha val="0"/>
                  </a:schemeClr>
                </a:gs>
                <a:gs pos="100000">
                  <a:schemeClr val="accent1">
                    <a:alpha val="29000"/>
                  </a:schemeClr>
                </a:gs>
              </a:gsLst>
              <a:lin ang="8100000" scaled="1"/>
            </a:gradFill>
            <a:ln w="22225">
              <a:gradFill flip="none" rotWithShape="1">
                <a:gsLst>
                  <a:gs pos="2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prstDash val="sysDash"/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 dirty="0"/>
            </a:p>
          </p:txBody>
        </p:sp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5E39F62-D181-2E9D-75A3-E982D9717F1B}"/>
                </a:ext>
              </a:extLst>
            </p:cNvPr>
            <p:cNvSpPr/>
            <p:nvPr/>
          </p:nvSpPr>
          <p:spPr>
            <a:xfrm>
              <a:off x="5093747" y="2586283"/>
              <a:ext cx="2004506" cy="2004506"/>
            </a:xfrm>
            <a:prstGeom prst="roundRect">
              <a:avLst>
                <a:gd name="adj" fmla="val 4538"/>
              </a:avLst>
            </a:prstGeom>
            <a:noFill/>
            <a:ln w="57150">
              <a:gradFill flip="none" rotWithShape="1">
                <a:gsLst>
                  <a:gs pos="2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C01ADC2F-A73B-239C-BF82-DB72CBD44F94}"/>
                </a:ext>
              </a:extLst>
            </p:cNvPr>
            <p:cNvSpPr/>
            <p:nvPr/>
          </p:nvSpPr>
          <p:spPr>
            <a:xfrm>
              <a:off x="5093747" y="2267212"/>
              <a:ext cx="2004506" cy="2004506"/>
            </a:xfrm>
            <a:prstGeom prst="roundRect">
              <a:avLst>
                <a:gd name="adj" fmla="val 4538"/>
              </a:avLst>
            </a:prstGeom>
            <a:gradFill flip="none" rotWithShape="1">
              <a:gsLst>
                <a:gs pos="0">
                  <a:schemeClr val="accent1"/>
                </a:gs>
                <a:gs pos="74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extrusionH="19050"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>
                <a:gradFill>
                  <a:gsLst>
                    <a:gs pos="52000">
                      <a:srgbClr val="EEC5A3"/>
                    </a:gs>
                    <a:gs pos="0">
                      <a:srgbClr val="FCDEBF"/>
                    </a:gs>
                    <a:gs pos="100000">
                      <a:srgbClr val="D2906B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26" name="文本框 34">
              <a:extLst>
                <a:ext uri="{FF2B5EF4-FFF2-40B4-BE49-F238E27FC236}">
                  <a16:creationId xmlns:a16="http://schemas.microsoft.com/office/drawing/2014/main" id="{9157B7A5-21A4-42E2-8C58-95864AC1633C}"/>
                </a:ext>
              </a:extLst>
            </p:cNvPr>
            <p:cNvSpPr txBox="1"/>
            <p:nvPr/>
          </p:nvSpPr>
          <p:spPr>
            <a:xfrm>
              <a:off x="5515790" y="2808356"/>
              <a:ext cx="1160415" cy="4793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52000">
                        <a:srgbClr val="EEC5A3"/>
                      </a:gs>
                      <a:gs pos="0">
                        <a:srgbClr val="FCDEBF"/>
                      </a:gs>
                      <a:gs pos="100000">
                        <a:srgbClr val="D2906B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3200" dirty="0">
                  <a:gradFill flip="none" rotWithShape="1">
                    <a:gsLst>
                      <a:gs pos="50000">
                        <a:srgbClr val="FFFFFF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0"/>
                    <a:tileRect/>
                  </a:gradFill>
                  <a:effectLst>
                    <a:reflection blurRad="12700" stA="36000" endPos="45000" dist="63500" dir="5400000" sy="-100000" algn="bl" rotWithShape="0"/>
                  </a:effectLst>
                </a:rPr>
                <a:t>分析二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D9C962C-29D2-D996-DD1B-A3345AECCCDF}"/>
              </a:ext>
            </a:extLst>
          </p:cNvPr>
          <p:cNvGrpSpPr/>
          <p:nvPr/>
        </p:nvGrpSpPr>
        <p:grpSpPr>
          <a:xfrm>
            <a:off x="7423813" y="3534231"/>
            <a:ext cx="3765086" cy="3765086"/>
            <a:chOff x="4553004" y="2127226"/>
            <a:chExt cx="3085992" cy="3085992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21F853D7-C15C-7E86-7A38-5DD92C9DD5F3}"/>
                </a:ext>
              </a:extLst>
            </p:cNvPr>
            <p:cNvSpPr/>
            <p:nvPr/>
          </p:nvSpPr>
          <p:spPr>
            <a:xfrm>
              <a:off x="4553004" y="2127226"/>
              <a:ext cx="3085992" cy="3085992"/>
            </a:xfrm>
            <a:prstGeom prst="roundRect">
              <a:avLst>
                <a:gd name="adj" fmla="val 4538"/>
              </a:avLst>
            </a:prstGeom>
            <a:gradFill>
              <a:gsLst>
                <a:gs pos="58000">
                  <a:schemeClr val="accent2">
                    <a:alpha val="0"/>
                  </a:schemeClr>
                </a:gs>
                <a:gs pos="100000">
                  <a:schemeClr val="accent1">
                    <a:alpha val="29000"/>
                  </a:schemeClr>
                </a:gs>
              </a:gsLst>
              <a:lin ang="8100000" scaled="1"/>
            </a:gradFill>
            <a:ln w="22225">
              <a:gradFill flip="none" rotWithShape="1">
                <a:gsLst>
                  <a:gs pos="2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  <a:prstDash val="sysDash"/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 dirty="0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D01C43D4-508B-5CDC-3684-9AF806262FDA}"/>
                </a:ext>
              </a:extLst>
            </p:cNvPr>
            <p:cNvSpPr/>
            <p:nvPr/>
          </p:nvSpPr>
          <p:spPr>
            <a:xfrm>
              <a:off x="5093747" y="2586283"/>
              <a:ext cx="2004506" cy="2004506"/>
            </a:xfrm>
            <a:prstGeom prst="roundRect">
              <a:avLst>
                <a:gd name="adj" fmla="val 4538"/>
              </a:avLst>
            </a:prstGeom>
            <a:noFill/>
            <a:ln w="57150">
              <a:gradFill flip="none" rotWithShape="1">
                <a:gsLst>
                  <a:gs pos="27000">
                    <a:schemeClr val="accent2">
                      <a:alpha val="0"/>
                    </a:schemeClr>
                  </a:gs>
                  <a:gs pos="100000">
                    <a:schemeClr val="accent1"/>
                  </a:gs>
                </a:gsLst>
                <a:lin ang="8100000" scaled="1"/>
                <a:tileRect/>
              </a:gradFill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708F5AFC-F387-02C9-861C-16C10A2E8CD1}"/>
                </a:ext>
              </a:extLst>
            </p:cNvPr>
            <p:cNvSpPr/>
            <p:nvPr/>
          </p:nvSpPr>
          <p:spPr>
            <a:xfrm>
              <a:off x="5093747" y="2267212"/>
              <a:ext cx="2004506" cy="2004506"/>
            </a:xfrm>
            <a:prstGeom prst="roundRect">
              <a:avLst>
                <a:gd name="adj" fmla="val 4538"/>
              </a:avLst>
            </a:prstGeom>
            <a:gradFill flip="none" rotWithShape="1">
              <a:gsLst>
                <a:gs pos="0">
                  <a:schemeClr val="accent1"/>
                </a:gs>
                <a:gs pos="74000">
                  <a:schemeClr val="accent2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isometricTopUp">
                <a:rot lat="19015212" lon="17445209" rev="4529344"/>
              </a:camera>
              <a:lightRig rig="contrasting" dir="t">
                <a:rot lat="0" lon="0" rev="2400000"/>
              </a:lightRig>
            </a:scene3d>
            <a:sp3d extrusionH="19050" prstMaterial="powder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100">
                <a:gradFill>
                  <a:gsLst>
                    <a:gs pos="52000">
                      <a:srgbClr val="EEC5A3"/>
                    </a:gs>
                    <a:gs pos="0">
                      <a:srgbClr val="FCDEBF"/>
                    </a:gs>
                    <a:gs pos="100000">
                      <a:srgbClr val="D2906B"/>
                    </a:gs>
                  </a:gsLst>
                  <a:lin ang="5400000" scaled="0"/>
                </a:gradFill>
              </a:endParaRPr>
            </a:p>
          </p:txBody>
        </p:sp>
        <p:sp>
          <p:nvSpPr>
            <p:cNvPr id="31" name="文本框 34">
              <a:extLst>
                <a:ext uri="{FF2B5EF4-FFF2-40B4-BE49-F238E27FC236}">
                  <a16:creationId xmlns:a16="http://schemas.microsoft.com/office/drawing/2014/main" id="{0417B97A-A573-E660-6B22-AF58989FBEE9}"/>
                </a:ext>
              </a:extLst>
            </p:cNvPr>
            <p:cNvSpPr txBox="1"/>
            <p:nvPr/>
          </p:nvSpPr>
          <p:spPr>
            <a:xfrm>
              <a:off x="5515793" y="2808356"/>
              <a:ext cx="1160415" cy="47930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6600">
                  <a:gradFill>
                    <a:gsLst>
                      <a:gs pos="52000">
                        <a:srgbClr val="EEC5A3"/>
                      </a:gs>
                      <a:gs pos="0">
                        <a:srgbClr val="FCDEBF"/>
                      </a:gs>
                      <a:gs pos="100000">
                        <a:srgbClr val="D2906B"/>
                      </a:gs>
                    </a:gsLst>
                    <a:lin ang="5400000" scaled="0"/>
                  </a:gra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3200" dirty="0">
                  <a:gradFill flip="none" rotWithShape="1">
                    <a:gsLst>
                      <a:gs pos="50000">
                        <a:srgbClr val="FFFFFF"/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5400000" scaled="0"/>
                    <a:tileRect/>
                  </a:gradFill>
                  <a:effectLst>
                    <a:reflection blurRad="12700" stA="36000" endPos="45000" dist="63500" dir="5400000" sy="-100000" algn="bl" rotWithShape="0"/>
                  </a:effectLst>
                </a:rPr>
                <a:t>分析四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697689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2FA8134-42E3-04CD-B1FC-19F19970DD3E}"/>
              </a:ext>
            </a:extLst>
          </p:cNvPr>
          <p:cNvSpPr txBox="1"/>
          <p:nvPr/>
        </p:nvSpPr>
        <p:spPr>
          <a:xfrm>
            <a:off x="562356" y="426720"/>
            <a:ext cx="10192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B943D8D1-A747-D177-7BBE-817C0C70D772}"/>
              </a:ext>
            </a:extLst>
          </p:cNvPr>
          <p:cNvGrpSpPr/>
          <p:nvPr/>
        </p:nvGrpSpPr>
        <p:grpSpPr>
          <a:xfrm>
            <a:off x="3915508" y="1460797"/>
            <a:ext cx="4360984" cy="4358438"/>
            <a:chOff x="4173187" y="1507310"/>
            <a:chExt cx="3845626" cy="384338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960D91A-11C3-B39E-889C-64BE48B81A92}"/>
                </a:ext>
              </a:extLst>
            </p:cNvPr>
            <p:cNvSpPr/>
            <p:nvPr/>
          </p:nvSpPr>
          <p:spPr>
            <a:xfrm>
              <a:off x="4173187" y="1507310"/>
              <a:ext cx="3845626" cy="3843380"/>
            </a:xfrm>
            <a:custGeom>
              <a:avLst/>
              <a:gdLst>
                <a:gd name="connsiteX0" fmla="*/ 2216085 w 4433740"/>
                <a:gd name="connsiteY0" fmla="*/ 4385585 h 4431150"/>
                <a:gd name="connsiteX1" fmla="*/ 2239258 w 4433740"/>
                <a:gd name="connsiteY1" fmla="*/ 4407974 h 4431150"/>
                <a:gd name="connsiteX2" fmla="*/ 2216870 w 4433740"/>
                <a:gd name="connsiteY2" fmla="*/ 4431148 h 4431150"/>
                <a:gd name="connsiteX3" fmla="*/ 2193696 w 4433740"/>
                <a:gd name="connsiteY3" fmla="*/ 4408759 h 4431150"/>
                <a:gd name="connsiteX4" fmla="*/ 2193696 w 4433740"/>
                <a:gd name="connsiteY4" fmla="*/ 4408366 h 4431150"/>
                <a:gd name="connsiteX5" fmla="*/ 2216085 w 4433740"/>
                <a:gd name="connsiteY5" fmla="*/ 4385585 h 4431150"/>
                <a:gd name="connsiteX6" fmla="*/ 2405799 w 4433740"/>
                <a:gd name="connsiteY6" fmla="*/ 4376158 h 4431150"/>
                <a:gd name="connsiteX7" fmla="*/ 2430545 w 4433740"/>
                <a:gd name="connsiteY7" fmla="*/ 4396583 h 4431150"/>
                <a:gd name="connsiteX8" fmla="*/ 2407488 w 4433740"/>
                <a:gd name="connsiteY8" fmla="*/ 4419090 h 4431150"/>
                <a:gd name="connsiteX9" fmla="*/ 2385375 w 4433740"/>
                <a:gd name="connsiteY9" fmla="*/ 4400511 h 4431150"/>
                <a:gd name="connsiteX10" fmla="*/ 2405799 w 4433740"/>
                <a:gd name="connsiteY10" fmla="*/ 4376158 h 4431150"/>
                <a:gd name="connsiteX11" fmla="*/ 2027550 w 4433740"/>
                <a:gd name="connsiteY11" fmla="*/ 4376158 h 4431150"/>
                <a:gd name="connsiteX12" fmla="*/ 2047974 w 4433740"/>
                <a:gd name="connsiteY12" fmla="*/ 4400511 h 4431150"/>
                <a:gd name="connsiteX13" fmla="*/ 2021382 w 4433740"/>
                <a:gd name="connsiteY13" fmla="*/ 4418697 h 4431150"/>
                <a:gd name="connsiteX14" fmla="*/ 2002804 w 4433740"/>
                <a:gd name="connsiteY14" fmla="*/ 4396583 h 4431150"/>
                <a:gd name="connsiteX15" fmla="*/ 2027550 w 4433740"/>
                <a:gd name="connsiteY15" fmla="*/ 4376158 h 4431150"/>
                <a:gd name="connsiteX16" fmla="*/ 2593943 w 4433740"/>
                <a:gd name="connsiteY16" fmla="*/ 4352592 h 4431150"/>
                <a:gd name="connsiteX17" fmla="*/ 2619868 w 4433740"/>
                <a:gd name="connsiteY17" fmla="*/ 4371053 h 4431150"/>
                <a:gd name="connsiteX18" fmla="*/ 2601406 w 4433740"/>
                <a:gd name="connsiteY18" fmla="*/ 4396976 h 4431150"/>
                <a:gd name="connsiteX19" fmla="*/ 2575482 w 4433740"/>
                <a:gd name="connsiteY19" fmla="*/ 4378908 h 4431150"/>
                <a:gd name="connsiteX20" fmla="*/ 2593943 w 4433740"/>
                <a:gd name="connsiteY20" fmla="*/ 4352592 h 4431150"/>
                <a:gd name="connsiteX21" fmla="*/ 1839405 w 4433740"/>
                <a:gd name="connsiteY21" fmla="*/ 4352591 h 4431150"/>
                <a:gd name="connsiteX22" fmla="*/ 1857867 w 4433740"/>
                <a:gd name="connsiteY22" fmla="*/ 4378908 h 4431150"/>
                <a:gd name="connsiteX23" fmla="*/ 1831668 w 4433740"/>
                <a:gd name="connsiteY23" fmla="*/ 4396702 h 4431150"/>
                <a:gd name="connsiteX24" fmla="*/ 1813875 w 4433740"/>
                <a:gd name="connsiteY24" fmla="*/ 4370503 h 4431150"/>
                <a:gd name="connsiteX25" fmla="*/ 1839405 w 4433740"/>
                <a:gd name="connsiteY25" fmla="*/ 4352591 h 4431150"/>
                <a:gd name="connsiteX26" fmla="*/ 2778551 w 4433740"/>
                <a:gd name="connsiteY26" fmla="*/ 4311743 h 4431150"/>
                <a:gd name="connsiteX27" fmla="*/ 2806242 w 4433740"/>
                <a:gd name="connsiteY27" fmla="*/ 4327650 h 4431150"/>
                <a:gd name="connsiteX28" fmla="*/ 2790334 w 4433740"/>
                <a:gd name="connsiteY28" fmla="*/ 4355341 h 4431150"/>
                <a:gd name="connsiteX29" fmla="*/ 2762643 w 4433740"/>
                <a:gd name="connsiteY29" fmla="*/ 4339434 h 4431150"/>
                <a:gd name="connsiteX30" fmla="*/ 2778551 w 4433740"/>
                <a:gd name="connsiteY30" fmla="*/ 4311743 h 4431150"/>
                <a:gd name="connsiteX31" fmla="*/ 1654797 w 4433740"/>
                <a:gd name="connsiteY31" fmla="*/ 4311743 h 4431150"/>
                <a:gd name="connsiteX32" fmla="*/ 1670705 w 4433740"/>
                <a:gd name="connsiteY32" fmla="*/ 4339434 h 4431150"/>
                <a:gd name="connsiteX33" fmla="*/ 1643014 w 4433740"/>
                <a:gd name="connsiteY33" fmla="*/ 4355341 h 4431150"/>
                <a:gd name="connsiteX34" fmla="*/ 1627106 w 4433740"/>
                <a:gd name="connsiteY34" fmla="*/ 4327650 h 4431150"/>
                <a:gd name="connsiteX35" fmla="*/ 1654797 w 4433740"/>
                <a:gd name="connsiteY35" fmla="*/ 4311743 h 4431150"/>
                <a:gd name="connsiteX36" fmla="*/ 2216086 w 4433740"/>
                <a:gd name="connsiteY36" fmla="*/ 4258323 h 4431150"/>
                <a:gd name="connsiteX37" fmla="*/ 2247901 w 4433740"/>
                <a:gd name="connsiteY37" fmla="*/ 4290139 h 4431150"/>
                <a:gd name="connsiteX38" fmla="*/ 2216086 w 4433740"/>
                <a:gd name="connsiteY38" fmla="*/ 4321955 h 4431150"/>
                <a:gd name="connsiteX39" fmla="*/ 2184270 w 4433740"/>
                <a:gd name="connsiteY39" fmla="*/ 4290139 h 4431150"/>
                <a:gd name="connsiteX40" fmla="*/ 2216086 w 4433740"/>
                <a:gd name="connsiteY40" fmla="*/ 4258323 h 4431150"/>
                <a:gd name="connsiteX41" fmla="*/ 2959232 w 4433740"/>
                <a:gd name="connsiteY41" fmla="*/ 4254789 h 4431150"/>
                <a:gd name="connsiteX42" fmla="*/ 2988141 w 4433740"/>
                <a:gd name="connsiteY42" fmla="*/ 4267711 h 4431150"/>
                <a:gd name="connsiteX43" fmla="*/ 2988298 w 4433740"/>
                <a:gd name="connsiteY43" fmla="*/ 4268144 h 4431150"/>
                <a:gd name="connsiteX44" fmla="*/ 2974746 w 4433740"/>
                <a:gd name="connsiteY44" fmla="*/ 4297013 h 4431150"/>
                <a:gd name="connsiteX45" fmla="*/ 2945876 w 4433740"/>
                <a:gd name="connsiteY45" fmla="*/ 4283462 h 4431150"/>
                <a:gd name="connsiteX46" fmla="*/ 2959232 w 4433740"/>
                <a:gd name="connsiteY46" fmla="*/ 4254789 h 4431150"/>
                <a:gd name="connsiteX47" fmla="*/ 1474118 w 4433740"/>
                <a:gd name="connsiteY47" fmla="*/ 4254789 h 4431150"/>
                <a:gd name="connsiteX48" fmla="*/ 1487473 w 4433740"/>
                <a:gd name="connsiteY48" fmla="*/ 4283462 h 4431150"/>
                <a:gd name="connsiteX49" fmla="*/ 1458406 w 4433740"/>
                <a:gd name="connsiteY49" fmla="*/ 4297210 h 4431150"/>
                <a:gd name="connsiteX50" fmla="*/ 1448548 w 4433740"/>
                <a:gd name="connsiteY50" fmla="*/ 4266533 h 4431150"/>
                <a:gd name="connsiteX51" fmla="*/ 1474118 w 4433740"/>
                <a:gd name="connsiteY51" fmla="*/ 4254789 h 4431150"/>
                <a:gd name="connsiteX52" fmla="*/ 2038547 w 4433740"/>
                <a:gd name="connsiteY52" fmla="*/ 4251921 h 4431150"/>
                <a:gd name="connsiteX53" fmla="*/ 2067339 w 4433740"/>
                <a:gd name="connsiteY53" fmla="*/ 4286487 h 4431150"/>
                <a:gd name="connsiteX54" fmla="*/ 2032774 w 4433740"/>
                <a:gd name="connsiteY54" fmla="*/ 4315277 h 4431150"/>
                <a:gd name="connsiteX55" fmla="*/ 2032655 w 4433740"/>
                <a:gd name="connsiteY55" fmla="*/ 4315277 h 4431150"/>
                <a:gd name="connsiteX56" fmla="*/ 2003982 w 4433740"/>
                <a:gd name="connsiteY56" fmla="*/ 4280712 h 4431150"/>
                <a:gd name="connsiteX57" fmla="*/ 2038547 w 4433740"/>
                <a:gd name="connsiteY57" fmla="*/ 4251921 h 4431150"/>
                <a:gd name="connsiteX58" fmla="*/ 2394802 w 4433740"/>
                <a:gd name="connsiteY58" fmla="*/ 4251647 h 4431150"/>
                <a:gd name="connsiteX59" fmla="*/ 2429486 w 4433740"/>
                <a:gd name="connsiteY59" fmla="*/ 4280319 h 4431150"/>
                <a:gd name="connsiteX60" fmla="*/ 2400812 w 4433740"/>
                <a:gd name="connsiteY60" fmla="*/ 4315002 h 4431150"/>
                <a:gd name="connsiteX61" fmla="*/ 2366129 w 4433740"/>
                <a:gd name="connsiteY61" fmla="*/ 4286329 h 4431150"/>
                <a:gd name="connsiteX62" fmla="*/ 2366129 w 4433740"/>
                <a:gd name="connsiteY62" fmla="*/ 4286211 h 4431150"/>
                <a:gd name="connsiteX63" fmla="*/ 2394802 w 4433740"/>
                <a:gd name="connsiteY63" fmla="*/ 4251647 h 4431150"/>
                <a:gd name="connsiteX64" fmla="*/ 1861560 w 4433740"/>
                <a:gd name="connsiteY64" fmla="*/ 4228669 h 4431150"/>
                <a:gd name="connsiteX65" fmla="*/ 1887326 w 4433740"/>
                <a:gd name="connsiteY65" fmla="*/ 4265394 h 4431150"/>
                <a:gd name="connsiteX66" fmla="*/ 1850404 w 4433740"/>
                <a:gd name="connsiteY66" fmla="*/ 4291318 h 4431150"/>
                <a:gd name="connsiteX67" fmla="*/ 1824637 w 4433740"/>
                <a:gd name="connsiteY67" fmla="*/ 4254435 h 4431150"/>
                <a:gd name="connsiteX68" fmla="*/ 1861560 w 4433740"/>
                <a:gd name="connsiteY68" fmla="*/ 4228669 h 4431150"/>
                <a:gd name="connsiteX69" fmla="*/ 2571948 w 4433740"/>
                <a:gd name="connsiteY69" fmla="*/ 4228473 h 4431150"/>
                <a:gd name="connsiteX70" fmla="*/ 2608712 w 4433740"/>
                <a:gd name="connsiteY70" fmla="*/ 4254436 h 4431150"/>
                <a:gd name="connsiteX71" fmla="*/ 2582750 w 4433740"/>
                <a:gd name="connsiteY71" fmla="*/ 4291161 h 4431150"/>
                <a:gd name="connsiteX72" fmla="*/ 2546024 w 4433740"/>
                <a:gd name="connsiteY72" fmla="*/ 4265395 h 4431150"/>
                <a:gd name="connsiteX73" fmla="*/ 2571790 w 4433740"/>
                <a:gd name="connsiteY73" fmla="*/ 4228512 h 4431150"/>
                <a:gd name="connsiteX74" fmla="*/ 2571948 w 4433740"/>
                <a:gd name="connsiteY74" fmla="*/ 4228473 h 4431150"/>
                <a:gd name="connsiteX75" fmla="*/ 2745949 w 4433740"/>
                <a:gd name="connsiteY75" fmla="*/ 4189979 h 4431150"/>
                <a:gd name="connsiteX76" fmla="*/ 2784914 w 4433740"/>
                <a:gd name="connsiteY76" fmla="*/ 4212446 h 4431150"/>
                <a:gd name="connsiteX77" fmla="*/ 2762447 w 4433740"/>
                <a:gd name="connsiteY77" fmla="*/ 4251450 h 4431150"/>
                <a:gd name="connsiteX78" fmla="*/ 2723561 w 4433740"/>
                <a:gd name="connsiteY78" fmla="*/ 4229257 h 4431150"/>
                <a:gd name="connsiteX79" fmla="*/ 2744890 w 4433740"/>
                <a:gd name="connsiteY79" fmla="*/ 4190254 h 4431150"/>
                <a:gd name="connsiteX80" fmla="*/ 2745949 w 4433740"/>
                <a:gd name="connsiteY80" fmla="*/ 4189979 h 4431150"/>
                <a:gd name="connsiteX81" fmla="*/ 1687085 w 4433740"/>
                <a:gd name="connsiteY81" fmla="*/ 4189900 h 4431150"/>
                <a:gd name="connsiteX82" fmla="*/ 1687399 w 4433740"/>
                <a:gd name="connsiteY82" fmla="*/ 4189979 h 4431150"/>
                <a:gd name="connsiteX83" fmla="*/ 1709473 w 4433740"/>
                <a:gd name="connsiteY83" fmla="*/ 4229178 h 4431150"/>
                <a:gd name="connsiteX84" fmla="*/ 1670313 w 4433740"/>
                <a:gd name="connsiteY84" fmla="*/ 4251253 h 4431150"/>
                <a:gd name="connsiteX85" fmla="*/ 1648121 w 4433740"/>
                <a:gd name="connsiteY85" fmla="*/ 4212367 h 4431150"/>
                <a:gd name="connsiteX86" fmla="*/ 1687085 w 4433740"/>
                <a:gd name="connsiteY86" fmla="*/ 4189900 h 4431150"/>
                <a:gd name="connsiteX87" fmla="*/ 3134414 w 4433740"/>
                <a:gd name="connsiteY87" fmla="*/ 4182124 h 4431150"/>
                <a:gd name="connsiteX88" fmla="*/ 3161476 w 4433740"/>
                <a:gd name="connsiteY88" fmla="*/ 4198542 h 4431150"/>
                <a:gd name="connsiteX89" fmla="*/ 3153660 w 4433740"/>
                <a:gd name="connsiteY89" fmla="*/ 4221403 h 4431150"/>
                <a:gd name="connsiteX90" fmla="*/ 3122198 w 4433740"/>
                <a:gd name="connsiteY90" fmla="*/ 4217789 h 4431150"/>
                <a:gd name="connsiteX91" fmla="*/ 3125812 w 4433740"/>
                <a:gd name="connsiteY91" fmla="*/ 4186327 h 4431150"/>
                <a:gd name="connsiteX92" fmla="*/ 3134414 w 4433740"/>
                <a:gd name="connsiteY92" fmla="*/ 4182124 h 4431150"/>
                <a:gd name="connsiteX93" fmla="*/ 1298936 w 4433740"/>
                <a:gd name="connsiteY93" fmla="*/ 4182123 h 4431150"/>
                <a:gd name="connsiteX94" fmla="*/ 1315355 w 4433740"/>
                <a:gd name="connsiteY94" fmla="*/ 4209187 h 4431150"/>
                <a:gd name="connsiteX95" fmla="*/ 1288292 w 4433740"/>
                <a:gd name="connsiteY95" fmla="*/ 4225606 h 4431150"/>
                <a:gd name="connsiteX96" fmla="*/ 1279690 w 4433740"/>
                <a:gd name="connsiteY96" fmla="*/ 4221402 h 4431150"/>
                <a:gd name="connsiteX97" fmla="*/ 1276077 w 4433740"/>
                <a:gd name="connsiteY97" fmla="*/ 4189941 h 4431150"/>
                <a:gd name="connsiteX98" fmla="*/ 1298936 w 4433740"/>
                <a:gd name="connsiteY98" fmla="*/ 4182123 h 4431150"/>
                <a:gd name="connsiteX99" fmla="*/ 1516932 w 4433740"/>
                <a:gd name="connsiteY99" fmla="*/ 4136167 h 4431150"/>
                <a:gd name="connsiteX100" fmla="*/ 1536178 w 4433740"/>
                <a:gd name="connsiteY100" fmla="*/ 4177017 h 4431150"/>
                <a:gd name="connsiteX101" fmla="*/ 1495328 w 4433740"/>
                <a:gd name="connsiteY101" fmla="*/ 4196263 h 4431150"/>
                <a:gd name="connsiteX102" fmla="*/ 1476082 w 4433740"/>
                <a:gd name="connsiteY102" fmla="*/ 4155414 h 4431150"/>
                <a:gd name="connsiteX103" fmla="*/ 1516932 w 4433740"/>
                <a:gd name="connsiteY103" fmla="*/ 4136167 h 4431150"/>
                <a:gd name="connsiteX104" fmla="*/ 2940761 w 4433740"/>
                <a:gd name="connsiteY104" fmla="*/ 4135662 h 4431150"/>
                <a:gd name="connsiteX105" fmla="*/ 2958328 w 4433740"/>
                <a:gd name="connsiteY105" fmla="*/ 4152507 h 4431150"/>
                <a:gd name="connsiteX106" fmla="*/ 2941988 w 4433740"/>
                <a:gd name="connsiteY106" fmla="*/ 4194457 h 4431150"/>
                <a:gd name="connsiteX107" fmla="*/ 2938022 w 4433740"/>
                <a:gd name="connsiteY107" fmla="*/ 4195871 h 4431150"/>
                <a:gd name="connsiteX108" fmla="*/ 2898743 w 4433740"/>
                <a:gd name="connsiteY108" fmla="*/ 4177017 h 4431150"/>
                <a:gd name="connsiteX109" fmla="*/ 2916417 w 4433740"/>
                <a:gd name="connsiteY109" fmla="*/ 4136167 h 4431150"/>
                <a:gd name="connsiteX110" fmla="*/ 2940761 w 4433740"/>
                <a:gd name="connsiteY110" fmla="*/ 4135662 h 4431150"/>
                <a:gd name="connsiteX111" fmla="*/ 2216086 w 4433740"/>
                <a:gd name="connsiteY111" fmla="*/ 4118100 h 4431150"/>
                <a:gd name="connsiteX112" fmla="*/ 2255364 w 4433740"/>
                <a:gd name="connsiteY112" fmla="*/ 4157379 h 4431150"/>
                <a:gd name="connsiteX113" fmla="*/ 2216086 w 4433740"/>
                <a:gd name="connsiteY113" fmla="*/ 4196657 h 4431150"/>
                <a:gd name="connsiteX114" fmla="*/ 2176807 w 4433740"/>
                <a:gd name="connsiteY114" fmla="*/ 4157379 h 4431150"/>
                <a:gd name="connsiteX115" fmla="*/ 2216086 w 4433740"/>
                <a:gd name="connsiteY115" fmla="*/ 4118100 h 4431150"/>
                <a:gd name="connsiteX116" fmla="*/ 2382626 w 4433740"/>
                <a:gd name="connsiteY116" fmla="*/ 4111030 h 4431150"/>
                <a:gd name="connsiteX117" fmla="*/ 2421904 w 4433740"/>
                <a:gd name="connsiteY117" fmla="*/ 4145202 h 4431150"/>
                <a:gd name="connsiteX118" fmla="*/ 2387731 w 4433740"/>
                <a:gd name="connsiteY118" fmla="*/ 4184481 h 4431150"/>
                <a:gd name="connsiteX119" fmla="*/ 2346490 w 4433740"/>
                <a:gd name="connsiteY119" fmla="*/ 4149915 h 4431150"/>
                <a:gd name="connsiteX120" fmla="*/ 2382626 w 4433740"/>
                <a:gd name="connsiteY120" fmla="*/ 4111030 h 4431150"/>
                <a:gd name="connsiteX121" fmla="*/ 2049152 w 4433740"/>
                <a:gd name="connsiteY121" fmla="*/ 4111030 h 4431150"/>
                <a:gd name="connsiteX122" fmla="*/ 2083718 w 4433740"/>
                <a:gd name="connsiteY122" fmla="*/ 4150308 h 4431150"/>
                <a:gd name="connsiteX123" fmla="*/ 2042475 w 4433740"/>
                <a:gd name="connsiteY123" fmla="*/ 4184873 h 4431150"/>
                <a:gd name="connsiteX124" fmla="*/ 2009874 w 4433740"/>
                <a:gd name="connsiteY124" fmla="*/ 4145202 h 4431150"/>
                <a:gd name="connsiteX125" fmla="*/ 2049152 w 4433740"/>
                <a:gd name="connsiteY125" fmla="*/ 4111030 h 4431150"/>
                <a:gd name="connsiteX126" fmla="*/ 1113738 w 4433740"/>
                <a:gd name="connsiteY126" fmla="*/ 4092608 h 4431150"/>
                <a:gd name="connsiteX127" fmla="*/ 1130824 w 4433740"/>
                <a:gd name="connsiteY127" fmla="*/ 4094533 h 4431150"/>
                <a:gd name="connsiteX128" fmla="*/ 1139073 w 4433740"/>
                <a:gd name="connsiteY128" fmla="*/ 4125563 h 4431150"/>
                <a:gd name="connsiteX129" fmla="*/ 1108515 w 4433740"/>
                <a:gd name="connsiteY129" fmla="*/ 4133851 h 4431150"/>
                <a:gd name="connsiteX130" fmla="*/ 1108435 w 4433740"/>
                <a:gd name="connsiteY130" fmla="*/ 4133811 h 4431150"/>
                <a:gd name="connsiteX131" fmla="*/ 1099756 w 4433740"/>
                <a:gd name="connsiteY131" fmla="*/ 4103960 h 4431150"/>
                <a:gd name="connsiteX132" fmla="*/ 1100187 w 4433740"/>
                <a:gd name="connsiteY132" fmla="*/ 4103174 h 4431150"/>
                <a:gd name="connsiteX133" fmla="*/ 1113738 w 4433740"/>
                <a:gd name="connsiteY133" fmla="*/ 4092608 h 4431150"/>
                <a:gd name="connsiteX134" fmla="*/ 3319507 w 4433740"/>
                <a:gd name="connsiteY134" fmla="*/ 4092456 h 4431150"/>
                <a:gd name="connsiteX135" fmla="*/ 3333161 w 4433740"/>
                <a:gd name="connsiteY135" fmla="*/ 4102781 h 4431150"/>
                <a:gd name="connsiteX136" fmla="*/ 3324874 w 4433740"/>
                <a:gd name="connsiteY136" fmla="*/ 4133340 h 4431150"/>
                <a:gd name="connsiteX137" fmla="*/ 3294314 w 4433740"/>
                <a:gd name="connsiteY137" fmla="*/ 4125053 h 4431150"/>
                <a:gd name="connsiteX138" fmla="*/ 3302524 w 4433740"/>
                <a:gd name="connsiteY138" fmla="*/ 4094532 h 4431150"/>
                <a:gd name="connsiteX139" fmla="*/ 3319507 w 4433740"/>
                <a:gd name="connsiteY139" fmla="*/ 4092456 h 4431150"/>
                <a:gd name="connsiteX140" fmla="*/ 2547202 w 4433740"/>
                <a:gd name="connsiteY140" fmla="*/ 4089033 h 4431150"/>
                <a:gd name="connsiteX141" fmla="*/ 2582867 w 4433740"/>
                <a:gd name="connsiteY141" fmla="*/ 4131611 h 4431150"/>
                <a:gd name="connsiteX142" fmla="*/ 2560556 w 4433740"/>
                <a:gd name="connsiteY142" fmla="*/ 4163661 h 4431150"/>
                <a:gd name="connsiteX143" fmla="*/ 2516565 w 4433740"/>
                <a:gd name="connsiteY143" fmla="*/ 4133025 h 4431150"/>
                <a:gd name="connsiteX144" fmla="*/ 2547202 w 4433740"/>
                <a:gd name="connsiteY144" fmla="*/ 4089033 h 4431150"/>
                <a:gd name="connsiteX145" fmla="*/ 1886147 w 4433740"/>
                <a:gd name="connsiteY145" fmla="*/ 4089033 h 4431150"/>
                <a:gd name="connsiteX146" fmla="*/ 1916784 w 4433740"/>
                <a:gd name="connsiteY146" fmla="*/ 4133025 h 4431150"/>
                <a:gd name="connsiteX147" fmla="*/ 1872793 w 4433740"/>
                <a:gd name="connsiteY147" fmla="*/ 4163661 h 4431150"/>
                <a:gd name="connsiteX148" fmla="*/ 1854096 w 4433740"/>
                <a:gd name="connsiteY148" fmla="*/ 4111344 h 4431150"/>
                <a:gd name="connsiteX149" fmla="*/ 1886147 w 4433740"/>
                <a:gd name="connsiteY149" fmla="*/ 4089033 h 4431150"/>
                <a:gd name="connsiteX150" fmla="*/ 3104542 w 4433740"/>
                <a:gd name="connsiteY150" fmla="*/ 4066822 h 4431150"/>
                <a:gd name="connsiteX151" fmla="*/ 3122629 w 4433740"/>
                <a:gd name="connsiteY151" fmla="*/ 4083142 h 4431150"/>
                <a:gd name="connsiteX152" fmla="*/ 3107468 w 4433740"/>
                <a:gd name="connsiteY152" fmla="*/ 4125484 h 4431150"/>
                <a:gd name="connsiteX153" fmla="*/ 3107311 w 4433740"/>
                <a:gd name="connsiteY153" fmla="*/ 4125563 h 4431150"/>
                <a:gd name="connsiteX154" fmla="*/ 3064890 w 4433740"/>
                <a:gd name="connsiteY154" fmla="*/ 4110244 h 4431150"/>
                <a:gd name="connsiteX155" fmla="*/ 3080209 w 4433740"/>
                <a:gd name="connsiteY155" fmla="*/ 4067823 h 4431150"/>
                <a:gd name="connsiteX156" fmla="*/ 3104542 w 4433740"/>
                <a:gd name="connsiteY156" fmla="*/ 4066822 h 4431150"/>
                <a:gd name="connsiteX157" fmla="*/ 1327968 w 4433740"/>
                <a:gd name="connsiteY157" fmla="*/ 4066768 h 4431150"/>
                <a:gd name="connsiteX158" fmla="*/ 1352276 w 4433740"/>
                <a:gd name="connsiteY158" fmla="*/ 4067980 h 4431150"/>
                <a:gd name="connsiteX159" fmla="*/ 1367477 w 4433740"/>
                <a:gd name="connsiteY159" fmla="*/ 4110322 h 4431150"/>
                <a:gd name="connsiteX160" fmla="*/ 1325253 w 4433740"/>
                <a:gd name="connsiteY160" fmla="*/ 4125562 h 4431150"/>
                <a:gd name="connsiteX161" fmla="*/ 1309856 w 4433740"/>
                <a:gd name="connsiteY161" fmla="*/ 4083299 h 4431150"/>
                <a:gd name="connsiteX162" fmla="*/ 1309934 w 4433740"/>
                <a:gd name="connsiteY162" fmla="*/ 4083141 h 4431150"/>
                <a:gd name="connsiteX163" fmla="*/ 1327968 w 4433740"/>
                <a:gd name="connsiteY163" fmla="*/ 4066768 h 4431150"/>
                <a:gd name="connsiteX164" fmla="*/ 2709421 w 4433740"/>
                <a:gd name="connsiteY164" fmla="*/ 4053291 h 4431150"/>
                <a:gd name="connsiteX165" fmla="*/ 2758519 w 4433740"/>
                <a:gd name="connsiteY165" fmla="*/ 4079254 h 4431150"/>
                <a:gd name="connsiteX166" fmla="*/ 2732555 w 4433740"/>
                <a:gd name="connsiteY166" fmla="*/ 4128352 h 4431150"/>
                <a:gd name="connsiteX167" fmla="*/ 2683458 w 4433740"/>
                <a:gd name="connsiteY167" fmla="*/ 4102388 h 4431150"/>
                <a:gd name="connsiteX168" fmla="*/ 2682712 w 4433740"/>
                <a:gd name="connsiteY168" fmla="*/ 4099639 h 4431150"/>
                <a:gd name="connsiteX169" fmla="*/ 2709421 w 4433740"/>
                <a:gd name="connsiteY169" fmla="*/ 4053291 h 4431150"/>
                <a:gd name="connsiteX170" fmla="*/ 1724674 w 4433740"/>
                <a:gd name="connsiteY170" fmla="*/ 4050541 h 4431150"/>
                <a:gd name="connsiteX171" fmla="*/ 1754133 w 4433740"/>
                <a:gd name="connsiteY171" fmla="*/ 4097636 h 4431150"/>
                <a:gd name="connsiteX172" fmla="*/ 1707038 w 4433740"/>
                <a:gd name="connsiteY172" fmla="*/ 4127094 h 4431150"/>
                <a:gd name="connsiteX173" fmla="*/ 1704289 w 4433740"/>
                <a:gd name="connsiteY173" fmla="*/ 4126348 h 4431150"/>
                <a:gd name="connsiteX174" fmla="*/ 1677580 w 4433740"/>
                <a:gd name="connsiteY174" fmla="*/ 4080000 h 4431150"/>
                <a:gd name="connsiteX175" fmla="*/ 1724674 w 4433740"/>
                <a:gd name="connsiteY175" fmla="*/ 4050541 h 4431150"/>
                <a:gd name="connsiteX176" fmla="*/ 1542457 w 4433740"/>
                <a:gd name="connsiteY176" fmla="*/ 4009918 h 4431150"/>
                <a:gd name="connsiteX177" fmla="*/ 1571725 w 4433740"/>
                <a:gd name="connsiteY177" fmla="*/ 4016723 h 4431150"/>
                <a:gd name="connsiteX178" fmla="*/ 1588025 w 4433740"/>
                <a:gd name="connsiteY178" fmla="*/ 4051719 h 4431150"/>
                <a:gd name="connsiteX179" fmla="*/ 1539712 w 4433740"/>
                <a:gd name="connsiteY179" fmla="*/ 4074501 h 4431150"/>
                <a:gd name="connsiteX180" fmla="*/ 1516931 w 4433740"/>
                <a:gd name="connsiteY180" fmla="*/ 4025796 h 4431150"/>
                <a:gd name="connsiteX181" fmla="*/ 1542457 w 4433740"/>
                <a:gd name="connsiteY181" fmla="*/ 4009918 h 4431150"/>
                <a:gd name="connsiteX182" fmla="*/ 2867712 w 4433740"/>
                <a:gd name="connsiteY182" fmla="*/ 4003407 h 4431150"/>
                <a:gd name="connsiteX183" fmla="*/ 2916416 w 4433740"/>
                <a:gd name="connsiteY183" fmla="*/ 4025796 h 4431150"/>
                <a:gd name="connsiteX184" fmla="*/ 2893636 w 4433740"/>
                <a:gd name="connsiteY184" fmla="*/ 4074501 h 4431150"/>
                <a:gd name="connsiteX185" fmla="*/ 2851411 w 4433740"/>
                <a:gd name="connsiteY185" fmla="*/ 4038404 h 4431150"/>
                <a:gd name="connsiteX186" fmla="*/ 2867712 w 4433740"/>
                <a:gd name="connsiteY186" fmla="*/ 4003407 h 4431150"/>
                <a:gd name="connsiteX187" fmla="*/ 3479193 w 4433740"/>
                <a:gd name="connsiteY187" fmla="*/ 3989184 h 4431150"/>
                <a:gd name="connsiteX188" fmla="*/ 3493614 w 4433740"/>
                <a:gd name="connsiteY188" fmla="*/ 3998498 h 4431150"/>
                <a:gd name="connsiteX189" fmla="*/ 3487919 w 4433740"/>
                <a:gd name="connsiteY189" fmla="*/ 4029724 h 4431150"/>
                <a:gd name="connsiteX190" fmla="*/ 3456692 w 4433740"/>
                <a:gd name="connsiteY190" fmla="*/ 4024029 h 4431150"/>
                <a:gd name="connsiteX191" fmla="*/ 3462388 w 4433740"/>
                <a:gd name="connsiteY191" fmla="*/ 3992802 h 4431150"/>
                <a:gd name="connsiteX192" fmla="*/ 3479193 w 4433740"/>
                <a:gd name="connsiteY192" fmla="*/ 3989184 h 4431150"/>
                <a:gd name="connsiteX193" fmla="*/ 954132 w 4433740"/>
                <a:gd name="connsiteY193" fmla="*/ 3989130 h 4431150"/>
                <a:gd name="connsiteX194" fmla="*/ 970962 w 4433740"/>
                <a:gd name="connsiteY194" fmla="*/ 3992802 h 4431150"/>
                <a:gd name="connsiteX195" fmla="*/ 976187 w 4433740"/>
                <a:gd name="connsiteY195" fmla="*/ 4024029 h 4431150"/>
                <a:gd name="connsiteX196" fmla="*/ 944960 w 4433740"/>
                <a:gd name="connsiteY196" fmla="*/ 4029253 h 4431150"/>
                <a:gd name="connsiteX197" fmla="*/ 939540 w 4433740"/>
                <a:gd name="connsiteY197" fmla="*/ 3998302 h 4431150"/>
                <a:gd name="connsiteX198" fmla="*/ 954132 w 4433740"/>
                <a:gd name="connsiteY198" fmla="*/ 3989130 h 4431150"/>
                <a:gd name="connsiteX199" fmla="*/ 3263516 w 4433740"/>
                <a:gd name="connsiteY199" fmla="*/ 3982202 h 4431150"/>
                <a:gd name="connsiteX200" fmla="*/ 3282885 w 4433740"/>
                <a:gd name="connsiteY200" fmla="*/ 3997122 h 4431150"/>
                <a:gd name="connsiteX201" fmla="*/ 3271101 w 4433740"/>
                <a:gd name="connsiteY201" fmla="*/ 4040722 h 4431150"/>
                <a:gd name="connsiteX202" fmla="*/ 3227896 w 4433740"/>
                <a:gd name="connsiteY202" fmla="*/ 4028938 h 4431150"/>
                <a:gd name="connsiteX203" fmla="*/ 3239208 w 4433740"/>
                <a:gd name="connsiteY203" fmla="*/ 3985379 h 4431150"/>
                <a:gd name="connsiteX204" fmla="*/ 3239285 w 4433740"/>
                <a:gd name="connsiteY204" fmla="*/ 3985340 h 4431150"/>
                <a:gd name="connsiteX205" fmla="*/ 3263516 w 4433740"/>
                <a:gd name="connsiteY205" fmla="*/ 3982202 h 4431150"/>
                <a:gd name="connsiteX206" fmla="*/ 1170476 w 4433740"/>
                <a:gd name="connsiteY206" fmla="*/ 3982187 h 4431150"/>
                <a:gd name="connsiteX207" fmla="*/ 1194652 w 4433740"/>
                <a:gd name="connsiteY207" fmla="*/ 3985222 h 4431150"/>
                <a:gd name="connsiteX208" fmla="*/ 1194849 w 4433740"/>
                <a:gd name="connsiteY208" fmla="*/ 3985339 h 4431150"/>
                <a:gd name="connsiteX209" fmla="*/ 1207104 w 4433740"/>
                <a:gd name="connsiteY209" fmla="*/ 4029213 h 4431150"/>
                <a:gd name="connsiteX210" fmla="*/ 1163230 w 4433740"/>
                <a:gd name="connsiteY210" fmla="*/ 4041468 h 4431150"/>
                <a:gd name="connsiteX211" fmla="*/ 1150975 w 4433740"/>
                <a:gd name="connsiteY211" fmla="*/ 3997594 h 4431150"/>
                <a:gd name="connsiteX212" fmla="*/ 1151250 w 4433740"/>
                <a:gd name="connsiteY212" fmla="*/ 3997123 h 4431150"/>
                <a:gd name="connsiteX213" fmla="*/ 1170476 w 4433740"/>
                <a:gd name="connsiteY213" fmla="*/ 3982187 h 4431150"/>
                <a:gd name="connsiteX214" fmla="*/ 2216085 w 4433740"/>
                <a:gd name="connsiteY214" fmla="*/ 3966485 h 4431150"/>
                <a:gd name="connsiteX215" fmla="*/ 2261648 w 4433740"/>
                <a:gd name="connsiteY215" fmla="*/ 4011262 h 4431150"/>
                <a:gd name="connsiteX216" fmla="*/ 2216870 w 4433740"/>
                <a:gd name="connsiteY216" fmla="*/ 4056826 h 4431150"/>
                <a:gd name="connsiteX217" fmla="*/ 2171307 w 4433740"/>
                <a:gd name="connsiteY217" fmla="*/ 4012048 h 4431150"/>
                <a:gd name="connsiteX218" fmla="*/ 2171307 w 4433740"/>
                <a:gd name="connsiteY218" fmla="*/ 4011655 h 4431150"/>
                <a:gd name="connsiteX219" fmla="*/ 2216085 w 4433740"/>
                <a:gd name="connsiteY219" fmla="*/ 3966485 h 4431150"/>
                <a:gd name="connsiteX220" fmla="*/ 2064196 w 4433740"/>
                <a:gd name="connsiteY220" fmla="*/ 3960319 h 4431150"/>
                <a:gd name="connsiteX221" fmla="*/ 2104535 w 4433740"/>
                <a:gd name="connsiteY221" fmla="*/ 4009141 h 4431150"/>
                <a:gd name="connsiteX222" fmla="*/ 2055712 w 4433740"/>
                <a:gd name="connsiteY222" fmla="*/ 4049480 h 4431150"/>
                <a:gd name="connsiteX223" fmla="*/ 2054652 w 4433740"/>
                <a:gd name="connsiteY223" fmla="*/ 4049362 h 4431150"/>
                <a:gd name="connsiteX224" fmla="*/ 2015373 w 4433740"/>
                <a:gd name="connsiteY224" fmla="*/ 4000657 h 4431150"/>
                <a:gd name="connsiteX225" fmla="*/ 2064196 w 4433740"/>
                <a:gd name="connsiteY225" fmla="*/ 3960319 h 4431150"/>
                <a:gd name="connsiteX226" fmla="*/ 2369271 w 4433740"/>
                <a:gd name="connsiteY226" fmla="*/ 3959809 h 4431150"/>
                <a:gd name="connsiteX227" fmla="*/ 2417977 w 4433740"/>
                <a:gd name="connsiteY227" fmla="*/ 4000658 h 4431150"/>
                <a:gd name="connsiteX228" fmla="*/ 2377127 w 4433740"/>
                <a:gd name="connsiteY228" fmla="*/ 4049363 h 4431150"/>
                <a:gd name="connsiteX229" fmla="*/ 2328422 w 4433740"/>
                <a:gd name="connsiteY229" fmla="*/ 4008514 h 4431150"/>
                <a:gd name="connsiteX230" fmla="*/ 2369271 w 4433740"/>
                <a:gd name="connsiteY230" fmla="*/ 3959809 h 4431150"/>
                <a:gd name="connsiteX231" fmla="*/ 2520884 w 4433740"/>
                <a:gd name="connsiteY231" fmla="*/ 3940169 h 4431150"/>
                <a:gd name="connsiteX232" fmla="*/ 2572928 w 4433740"/>
                <a:gd name="connsiteY232" fmla="*/ 3976267 h 4431150"/>
                <a:gd name="connsiteX233" fmla="*/ 2536793 w 4433740"/>
                <a:gd name="connsiteY233" fmla="*/ 4028310 h 4431150"/>
                <a:gd name="connsiteX234" fmla="*/ 2484788 w 4433740"/>
                <a:gd name="connsiteY234" fmla="*/ 3992174 h 4431150"/>
                <a:gd name="connsiteX235" fmla="*/ 2484748 w 4433740"/>
                <a:gd name="connsiteY235" fmla="*/ 3992017 h 4431150"/>
                <a:gd name="connsiteX236" fmla="*/ 2520884 w 4433740"/>
                <a:gd name="connsiteY236" fmla="*/ 3940169 h 4431150"/>
                <a:gd name="connsiteX237" fmla="*/ 1912462 w 4433740"/>
                <a:gd name="connsiteY237" fmla="*/ 3940169 h 4431150"/>
                <a:gd name="connsiteX238" fmla="*/ 1948795 w 4433740"/>
                <a:gd name="connsiteY238" fmla="*/ 3992212 h 4431150"/>
                <a:gd name="connsiteX239" fmla="*/ 1896751 w 4433740"/>
                <a:gd name="connsiteY239" fmla="*/ 4028545 h 4431150"/>
                <a:gd name="connsiteX240" fmla="*/ 1860420 w 4433740"/>
                <a:gd name="connsiteY240" fmla="*/ 3976500 h 4431150"/>
                <a:gd name="connsiteX241" fmla="*/ 1912462 w 4433740"/>
                <a:gd name="connsiteY241" fmla="*/ 3940169 h 4431150"/>
                <a:gd name="connsiteX242" fmla="*/ 3049964 w 4433740"/>
                <a:gd name="connsiteY242" fmla="*/ 3938941 h 4431150"/>
                <a:gd name="connsiteX243" fmla="*/ 3071568 w 4433740"/>
                <a:gd name="connsiteY243" fmla="*/ 3957844 h 4431150"/>
                <a:gd name="connsiteX244" fmla="*/ 3067797 w 4433740"/>
                <a:gd name="connsiteY244" fmla="*/ 4013266 h 4431150"/>
                <a:gd name="connsiteX245" fmla="*/ 3012376 w 4433740"/>
                <a:gd name="connsiteY245" fmla="*/ 4009495 h 4431150"/>
                <a:gd name="connsiteX246" fmla="*/ 3003224 w 4433740"/>
                <a:gd name="connsiteY246" fmla="*/ 3990051 h 4431150"/>
                <a:gd name="connsiteX247" fmla="*/ 3021292 w 4433740"/>
                <a:gd name="connsiteY247" fmla="*/ 3939775 h 4431150"/>
                <a:gd name="connsiteX248" fmla="*/ 3049964 w 4433740"/>
                <a:gd name="connsiteY248" fmla="*/ 3938941 h 4431150"/>
                <a:gd name="connsiteX249" fmla="*/ 1406911 w 4433740"/>
                <a:gd name="connsiteY249" fmla="*/ 3925479 h 4431150"/>
                <a:gd name="connsiteX250" fmla="*/ 1439276 w 4433740"/>
                <a:gd name="connsiteY250" fmla="*/ 3970610 h 4431150"/>
                <a:gd name="connsiteX251" fmla="*/ 1430124 w 4433740"/>
                <a:gd name="connsiteY251" fmla="*/ 3990053 h 4431150"/>
                <a:gd name="connsiteX252" fmla="*/ 1384994 w 4433740"/>
                <a:gd name="connsiteY252" fmla="*/ 4022418 h 4431150"/>
                <a:gd name="connsiteX253" fmla="*/ 1352629 w 4433740"/>
                <a:gd name="connsiteY253" fmla="*/ 3977288 h 4431150"/>
                <a:gd name="connsiteX254" fmla="*/ 1361781 w 4433740"/>
                <a:gd name="connsiteY254" fmla="*/ 3957844 h 4431150"/>
                <a:gd name="connsiteX255" fmla="*/ 1406911 w 4433740"/>
                <a:gd name="connsiteY255" fmla="*/ 3925479 h 4431150"/>
                <a:gd name="connsiteX256" fmla="*/ 1745455 w 4433740"/>
                <a:gd name="connsiteY256" fmla="*/ 3905998 h 4431150"/>
                <a:gd name="connsiteX257" fmla="*/ 1763205 w 4433740"/>
                <a:gd name="connsiteY257" fmla="*/ 3907175 h 4431150"/>
                <a:gd name="connsiteX258" fmla="*/ 1794627 w 4433740"/>
                <a:gd name="connsiteY258" fmla="*/ 3962164 h 4431150"/>
                <a:gd name="connsiteX259" fmla="*/ 1739638 w 4433740"/>
                <a:gd name="connsiteY259" fmla="*/ 3993588 h 4431150"/>
                <a:gd name="connsiteX260" fmla="*/ 1708019 w 4433740"/>
                <a:gd name="connsiteY260" fmla="*/ 3939383 h 4431150"/>
                <a:gd name="connsiteX261" fmla="*/ 1708215 w 4433740"/>
                <a:gd name="connsiteY261" fmla="*/ 3938597 h 4431150"/>
                <a:gd name="connsiteX262" fmla="*/ 1745455 w 4433740"/>
                <a:gd name="connsiteY262" fmla="*/ 3905998 h 4431150"/>
                <a:gd name="connsiteX263" fmla="*/ 2687895 w 4433740"/>
                <a:gd name="connsiteY263" fmla="*/ 3905751 h 4431150"/>
                <a:gd name="connsiteX264" fmla="*/ 2724858 w 4433740"/>
                <a:gd name="connsiteY264" fmla="*/ 3938676 h 4431150"/>
                <a:gd name="connsiteX265" fmla="*/ 2692964 w 4433740"/>
                <a:gd name="connsiteY265" fmla="*/ 3993391 h 4431150"/>
                <a:gd name="connsiteX266" fmla="*/ 2638328 w 4433740"/>
                <a:gd name="connsiteY266" fmla="*/ 3961772 h 4431150"/>
                <a:gd name="connsiteX267" fmla="*/ 2670144 w 4433740"/>
                <a:gd name="connsiteY267" fmla="*/ 3906783 h 4431150"/>
                <a:gd name="connsiteX268" fmla="*/ 2687895 w 4433740"/>
                <a:gd name="connsiteY268" fmla="*/ 3905751 h 4431150"/>
                <a:gd name="connsiteX269" fmla="*/ 1019633 w 4433740"/>
                <a:gd name="connsiteY269" fmla="*/ 3884399 h 4431150"/>
                <a:gd name="connsiteX270" fmla="*/ 1043235 w 4433740"/>
                <a:gd name="connsiteY270" fmla="*/ 3889500 h 4431150"/>
                <a:gd name="connsiteX271" fmla="*/ 1051444 w 4433740"/>
                <a:gd name="connsiteY271" fmla="*/ 3933727 h 4431150"/>
                <a:gd name="connsiteX272" fmla="*/ 1007216 w 4433740"/>
                <a:gd name="connsiteY272" fmla="*/ 3941936 h 4431150"/>
                <a:gd name="connsiteX273" fmla="*/ 999007 w 4433740"/>
                <a:gd name="connsiteY273" fmla="*/ 3897709 h 4431150"/>
                <a:gd name="connsiteX274" fmla="*/ 999243 w 4433740"/>
                <a:gd name="connsiteY274" fmla="*/ 3897356 h 4431150"/>
                <a:gd name="connsiteX275" fmla="*/ 1019633 w 4433740"/>
                <a:gd name="connsiteY275" fmla="*/ 3884399 h 4431150"/>
                <a:gd name="connsiteX276" fmla="*/ 3413520 w 4433740"/>
                <a:gd name="connsiteY276" fmla="*/ 3884369 h 4431150"/>
                <a:gd name="connsiteX277" fmla="*/ 3434107 w 4433740"/>
                <a:gd name="connsiteY277" fmla="*/ 3897355 h 4431150"/>
                <a:gd name="connsiteX278" fmla="*/ 3426644 w 4433740"/>
                <a:gd name="connsiteY278" fmla="*/ 3941740 h 4431150"/>
                <a:gd name="connsiteX279" fmla="*/ 3382770 w 4433740"/>
                <a:gd name="connsiteY279" fmla="*/ 3934631 h 4431150"/>
                <a:gd name="connsiteX280" fmla="*/ 3382260 w 4433740"/>
                <a:gd name="connsiteY280" fmla="*/ 3933884 h 4431150"/>
                <a:gd name="connsiteX281" fmla="*/ 3389722 w 4433740"/>
                <a:gd name="connsiteY281" fmla="*/ 3889500 h 4431150"/>
                <a:gd name="connsiteX282" fmla="*/ 3413520 w 4433740"/>
                <a:gd name="connsiteY282" fmla="*/ 3884369 h 4431150"/>
                <a:gd name="connsiteX283" fmla="*/ 803838 w 4433740"/>
                <a:gd name="connsiteY283" fmla="*/ 3872310 h 4431150"/>
                <a:gd name="connsiteX284" fmla="*/ 820016 w 4433740"/>
                <a:gd name="connsiteY284" fmla="*/ 3876970 h 4431150"/>
                <a:gd name="connsiteX285" fmla="*/ 820919 w 4433740"/>
                <a:gd name="connsiteY285" fmla="*/ 3877717 h 4431150"/>
                <a:gd name="connsiteX286" fmla="*/ 823354 w 4433740"/>
                <a:gd name="connsiteY286" fmla="*/ 3909296 h 4431150"/>
                <a:gd name="connsiteX287" fmla="*/ 791815 w 4433740"/>
                <a:gd name="connsiteY287" fmla="*/ 3911731 h 4431150"/>
                <a:gd name="connsiteX288" fmla="*/ 789104 w 4433740"/>
                <a:gd name="connsiteY288" fmla="*/ 3880466 h 4431150"/>
                <a:gd name="connsiteX289" fmla="*/ 803838 w 4433740"/>
                <a:gd name="connsiteY289" fmla="*/ 3872310 h 4431150"/>
                <a:gd name="connsiteX290" fmla="*/ 3628333 w 4433740"/>
                <a:gd name="connsiteY290" fmla="*/ 3872219 h 4431150"/>
                <a:gd name="connsiteX291" fmla="*/ 3643499 w 4433740"/>
                <a:gd name="connsiteY291" fmla="*/ 3879563 h 4431150"/>
                <a:gd name="connsiteX292" fmla="*/ 3644245 w 4433740"/>
                <a:gd name="connsiteY292" fmla="*/ 3880466 h 4431150"/>
                <a:gd name="connsiteX293" fmla="*/ 3641497 w 4433740"/>
                <a:gd name="connsiteY293" fmla="*/ 3912282 h 4431150"/>
                <a:gd name="connsiteX294" fmla="*/ 3609681 w 4433740"/>
                <a:gd name="connsiteY294" fmla="*/ 3909533 h 4431150"/>
                <a:gd name="connsiteX295" fmla="*/ 3612430 w 4433740"/>
                <a:gd name="connsiteY295" fmla="*/ 3877717 h 4431150"/>
                <a:gd name="connsiteX296" fmla="*/ 3628333 w 4433740"/>
                <a:gd name="connsiteY296" fmla="*/ 3872219 h 4431150"/>
                <a:gd name="connsiteX297" fmla="*/ 3168585 w 4433740"/>
                <a:gd name="connsiteY297" fmla="*/ 3863184 h 4431150"/>
                <a:gd name="connsiteX298" fmla="*/ 3217919 w 4433740"/>
                <a:gd name="connsiteY298" fmla="*/ 3888715 h 4431150"/>
                <a:gd name="connsiteX299" fmla="*/ 3207863 w 4433740"/>
                <a:gd name="connsiteY299" fmla="*/ 3928778 h 4431150"/>
                <a:gd name="connsiteX300" fmla="*/ 3154838 w 4433740"/>
                <a:gd name="connsiteY300" fmla="*/ 3914638 h 4431150"/>
                <a:gd name="connsiteX301" fmla="*/ 3168585 w 4433740"/>
                <a:gd name="connsiteY301" fmla="*/ 3863184 h 4431150"/>
                <a:gd name="connsiteX302" fmla="*/ 1236115 w 4433740"/>
                <a:gd name="connsiteY302" fmla="*/ 3859821 h 4431150"/>
                <a:gd name="connsiteX303" fmla="*/ 1264764 w 4433740"/>
                <a:gd name="connsiteY303" fmla="*/ 3863183 h 4431150"/>
                <a:gd name="connsiteX304" fmla="*/ 1278511 w 4433740"/>
                <a:gd name="connsiteY304" fmla="*/ 3914638 h 4431150"/>
                <a:gd name="connsiteX305" fmla="*/ 1226663 w 4433740"/>
                <a:gd name="connsiteY305" fmla="*/ 3928778 h 4431150"/>
                <a:gd name="connsiteX306" fmla="*/ 1212916 w 4433740"/>
                <a:gd name="connsiteY306" fmla="*/ 3876931 h 4431150"/>
                <a:gd name="connsiteX307" fmla="*/ 1236115 w 4433740"/>
                <a:gd name="connsiteY307" fmla="*/ 3859821 h 4431150"/>
                <a:gd name="connsiteX308" fmla="*/ 2833708 w 4433740"/>
                <a:gd name="connsiteY308" fmla="*/ 3858384 h 4431150"/>
                <a:gd name="connsiteX309" fmla="*/ 2873604 w 4433740"/>
                <a:gd name="connsiteY309" fmla="*/ 3887929 h 4431150"/>
                <a:gd name="connsiteX310" fmla="*/ 2846698 w 4433740"/>
                <a:gd name="connsiteY310" fmla="*/ 3945472 h 4431150"/>
                <a:gd name="connsiteX311" fmla="*/ 2789156 w 4433740"/>
                <a:gd name="connsiteY311" fmla="*/ 3918565 h 4431150"/>
                <a:gd name="connsiteX312" fmla="*/ 2816062 w 4433740"/>
                <a:gd name="connsiteY312" fmla="*/ 3861024 h 4431150"/>
                <a:gd name="connsiteX313" fmla="*/ 2833708 w 4433740"/>
                <a:gd name="connsiteY313" fmla="*/ 3858384 h 4431150"/>
                <a:gd name="connsiteX314" fmla="*/ 1598519 w 4433740"/>
                <a:gd name="connsiteY314" fmla="*/ 3857162 h 4431150"/>
                <a:gd name="connsiteX315" fmla="*/ 1616186 w 4433740"/>
                <a:gd name="connsiteY315" fmla="*/ 3859215 h 4431150"/>
                <a:gd name="connsiteX316" fmla="*/ 1644899 w 4433740"/>
                <a:gd name="connsiteY316" fmla="*/ 3915659 h 4431150"/>
                <a:gd name="connsiteX317" fmla="*/ 1588457 w 4433740"/>
                <a:gd name="connsiteY317" fmla="*/ 3944372 h 4431150"/>
                <a:gd name="connsiteX318" fmla="*/ 1587631 w 4433740"/>
                <a:gd name="connsiteY318" fmla="*/ 3944097 h 4431150"/>
                <a:gd name="connsiteX319" fmla="*/ 1559744 w 4433740"/>
                <a:gd name="connsiteY319" fmla="*/ 3887928 h 4431150"/>
                <a:gd name="connsiteX320" fmla="*/ 1598519 w 4433740"/>
                <a:gd name="connsiteY320" fmla="*/ 3857162 h 4431150"/>
                <a:gd name="connsiteX321" fmla="*/ 1458517 w 4433740"/>
                <a:gd name="connsiteY321" fmla="*/ 3800269 h 4431150"/>
                <a:gd name="connsiteX322" fmla="*/ 1475807 w 4433740"/>
                <a:gd name="connsiteY322" fmla="*/ 3804384 h 4431150"/>
                <a:gd name="connsiteX323" fmla="*/ 1497684 w 4433740"/>
                <a:gd name="connsiteY323" fmla="*/ 3863813 h 4431150"/>
                <a:gd name="connsiteX324" fmla="*/ 1438256 w 4433740"/>
                <a:gd name="connsiteY324" fmla="*/ 3885691 h 4431150"/>
                <a:gd name="connsiteX325" fmla="*/ 1437981 w 4433740"/>
                <a:gd name="connsiteY325" fmla="*/ 3885573 h 4431150"/>
                <a:gd name="connsiteX326" fmla="*/ 1416182 w 4433740"/>
                <a:gd name="connsiteY326" fmla="*/ 3826734 h 4431150"/>
                <a:gd name="connsiteX327" fmla="*/ 1416378 w 4433740"/>
                <a:gd name="connsiteY327" fmla="*/ 3826263 h 4431150"/>
                <a:gd name="connsiteX328" fmla="*/ 1458517 w 4433740"/>
                <a:gd name="connsiteY328" fmla="*/ 3800269 h 4431150"/>
                <a:gd name="connsiteX329" fmla="*/ 2974053 w 4433740"/>
                <a:gd name="connsiteY329" fmla="*/ 3797263 h 4431150"/>
                <a:gd name="connsiteX330" fmla="*/ 3016971 w 4433740"/>
                <a:gd name="connsiteY330" fmla="*/ 3822727 h 4431150"/>
                <a:gd name="connsiteX331" fmla="*/ 2995839 w 4433740"/>
                <a:gd name="connsiteY331" fmla="*/ 3881841 h 4431150"/>
                <a:gd name="connsiteX332" fmla="*/ 2995368 w 4433740"/>
                <a:gd name="connsiteY332" fmla="*/ 3882038 h 4431150"/>
                <a:gd name="connsiteX333" fmla="*/ 2935665 w 4433740"/>
                <a:gd name="connsiteY333" fmla="*/ 3862005 h 4431150"/>
                <a:gd name="connsiteX334" fmla="*/ 2956679 w 4433740"/>
                <a:gd name="connsiteY334" fmla="*/ 3801713 h 4431150"/>
                <a:gd name="connsiteX335" fmla="*/ 2974053 w 4433740"/>
                <a:gd name="connsiteY335" fmla="*/ 3797263 h 4431150"/>
                <a:gd name="connsiteX336" fmla="*/ 3554362 w 4433740"/>
                <a:gd name="connsiteY336" fmla="*/ 3775568 h 4431150"/>
                <a:gd name="connsiteX337" fmla="*/ 3575824 w 4433740"/>
                <a:gd name="connsiteY337" fmla="*/ 3786434 h 4431150"/>
                <a:gd name="connsiteX338" fmla="*/ 3576294 w 4433740"/>
                <a:gd name="connsiteY338" fmla="*/ 3786984 h 4431150"/>
                <a:gd name="connsiteX339" fmla="*/ 3572405 w 4433740"/>
                <a:gd name="connsiteY339" fmla="*/ 3831800 h 4431150"/>
                <a:gd name="connsiteX340" fmla="*/ 3527590 w 4433740"/>
                <a:gd name="connsiteY340" fmla="*/ 3827912 h 4431150"/>
                <a:gd name="connsiteX341" fmla="*/ 3531478 w 4433740"/>
                <a:gd name="connsiteY341" fmla="*/ 3783095 h 4431150"/>
                <a:gd name="connsiteX342" fmla="*/ 3531517 w 4433740"/>
                <a:gd name="connsiteY342" fmla="*/ 3783056 h 4431150"/>
                <a:gd name="connsiteX343" fmla="*/ 3554362 w 4433740"/>
                <a:gd name="connsiteY343" fmla="*/ 3775568 h 4431150"/>
                <a:gd name="connsiteX344" fmla="*/ 3308809 w 4433740"/>
                <a:gd name="connsiteY344" fmla="*/ 3773237 h 4431150"/>
                <a:gd name="connsiteX345" fmla="*/ 3359162 w 4433740"/>
                <a:gd name="connsiteY345" fmla="*/ 3796726 h 4431150"/>
                <a:gd name="connsiteX346" fmla="*/ 3352407 w 4433740"/>
                <a:gd name="connsiteY346" fmla="*/ 3835297 h 4431150"/>
                <a:gd name="connsiteX347" fmla="*/ 3299381 w 4433740"/>
                <a:gd name="connsiteY347" fmla="*/ 3826263 h 4431150"/>
                <a:gd name="connsiteX348" fmla="*/ 3308809 w 4433740"/>
                <a:gd name="connsiteY348" fmla="*/ 3773237 h 4431150"/>
                <a:gd name="connsiteX349" fmla="*/ 1104341 w 4433740"/>
                <a:gd name="connsiteY349" fmla="*/ 3771852 h 4431150"/>
                <a:gd name="connsiteX350" fmla="*/ 1124540 w 4433740"/>
                <a:gd name="connsiteY350" fmla="*/ 3773630 h 4431150"/>
                <a:gd name="connsiteX351" fmla="*/ 1148029 w 4433740"/>
                <a:gd name="connsiteY351" fmla="*/ 3823985 h 4431150"/>
                <a:gd name="connsiteX352" fmla="*/ 1097673 w 4433740"/>
                <a:gd name="connsiteY352" fmla="*/ 3847473 h 4431150"/>
                <a:gd name="connsiteX353" fmla="*/ 1080941 w 4433740"/>
                <a:gd name="connsiteY353" fmla="*/ 3835689 h 4431150"/>
                <a:gd name="connsiteX354" fmla="*/ 1085968 w 4433740"/>
                <a:gd name="connsiteY354" fmla="*/ 3780385 h 4431150"/>
                <a:gd name="connsiteX355" fmla="*/ 1104341 w 4433740"/>
                <a:gd name="connsiteY355" fmla="*/ 3771852 h 4431150"/>
                <a:gd name="connsiteX356" fmla="*/ 868608 w 4433740"/>
                <a:gd name="connsiteY356" fmla="*/ 3771322 h 4431150"/>
                <a:gd name="connsiteX357" fmla="*/ 892838 w 4433740"/>
                <a:gd name="connsiteY357" fmla="*/ 3773826 h 4431150"/>
                <a:gd name="connsiteX358" fmla="*/ 901833 w 4433740"/>
                <a:gd name="connsiteY358" fmla="*/ 3781092 h 4431150"/>
                <a:gd name="connsiteX359" fmla="*/ 914677 w 4433740"/>
                <a:gd name="connsiteY359" fmla="*/ 3824219 h 4431150"/>
                <a:gd name="connsiteX360" fmla="*/ 871549 w 4433740"/>
                <a:gd name="connsiteY360" fmla="*/ 3837064 h 4431150"/>
                <a:gd name="connsiteX361" fmla="*/ 862555 w 4433740"/>
                <a:gd name="connsiteY361" fmla="*/ 3829797 h 4431150"/>
                <a:gd name="connsiteX362" fmla="*/ 849711 w 4433740"/>
                <a:gd name="connsiteY362" fmla="*/ 3786669 h 4431150"/>
                <a:gd name="connsiteX363" fmla="*/ 868608 w 4433740"/>
                <a:gd name="connsiteY363" fmla="*/ 3771322 h 4431150"/>
                <a:gd name="connsiteX364" fmla="*/ 665181 w 4433740"/>
                <a:gd name="connsiteY364" fmla="*/ 3743070 h 4431150"/>
                <a:gd name="connsiteX365" fmla="*/ 681089 w 4433740"/>
                <a:gd name="connsiteY365" fmla="*/ 3749669 h 4431150"/>
                <a:gd name="connsiteX366" fmla="*/ 681089 w 4433740"/>
                <a:gd name="connsiteY366" fmla="*/ 3781485 h 4431150"/>
                <a:gd name="connsiteX367" fmla="*/ 649272 w 4433740"/>
                <a:gd name="connsiteY367" fmla="*/ 3781485 h 4431150"/>
                <a:gd name="connsiteX368" fmla="*/ 649272 w 4433740"/>
                <a:gd name="connsiteY368" fmla="*/ 3749669 h 4431150"/>
                <a:gd name="connsiteX369" fmla="*/ 665181 w 4433740"/>
                <a:gd name="connsiteY369" fmla="*/ 3743070 h 4431150"/>
                <a:gd name="connsiteX370" fmla="*/ 3767668 w 4433740"/>
                <a:gd name="connsiteY370" fmla="*/ 3742864 h 4431150"/>
                <a:gd name="connsiteX371" fmla="*/ 3783370 w 4433740"/>
                <a:gd name="connsiteY371" fmla="*/ 3748962 h 4431150"/>
                <a:gd name="connsiteX372" fmla="*/ 3784078 w 4433740"/>
                <a:gd name="connsiteY372" fmla="*/ 3749669 h 4431150"/>
                <a:gd name="connsiteX373" fmla="*/ 3783919 w 4433740"/>
                <a:gd name="connsiteY373" fmla="*/ 3781327 h 4431150"/>
                <a:gd name="connsiteX374" fmla="*/ 3752261 w 4433740"/>
                <a:gd name="connsiteY374" fmla="*/ 3781169 h 4431150"/>
                <a:gd name="connsiteX375" fmla="*/ 3752261 w 4433740"/>
                <a:gd name="connsiteY375" fmla="*/ 3749669 h 4431150"/>
                <a:gd name="connsiteX376" fmla="*/ 3767668 w 4433740"/>
                <a:gd name="connsiteY376" fmla="*/ 3742864 h 4431150"/>
                <a:gd name="connsiteX377" fmla="*/ 1306624 w 4433740"/>
                <a:gd name="connsiteY377" fmla="*/ 3727364 h 4431150"/>
                <a:gd name="connsiteX378" fmla="*/ 1340571 w 4433740"/>
                <a:gd name="connsiteY378" fmla="*/ 3731994 h 4431150"/>
                <a:gd name="connsiteX379" fmla="*/ 1356715 w 4433740"/>
                <a:gd name="connsiteY379" fmla="*/ 3793230 h 4431150"/>
                <a:gd name="connsiteX380" fmla="*/ 1356675 w 4433740"/>
                <a:gd name="connsiteY380" fmla="*/ 3793269 h 4431150"/>
                <a:gd name="connsiteX381" fmla="*/ 1295440 w 4433740"/>
                <a:gd name="connsiteY381" fmla="*/ 3809334 h 4431150"/>
                <a:gd name="connsiteX382" fmla="*/ 1279336 w 4433740"/>
                <a:gd name="connsiteY382" fmla="*/ 3748098 h 4431150"/>
                <a:gd name="connsiteX383" fmla="*/ 1306624 w 4433740"/>
                <a:gd name="connsiteY383" fmla="*/ 3727364 h 4431150"/>
                <a:gd name="connsiteX384" fmla="*/ 3126940 w 4433740"/>
                <a:gd name="connsiteY384" fmla="*/ 3726913 h 4431150"/>
                <a:gd name="connsiteX385" fmla="*/ 3154445 w 4433740"/>
                <a:gd name="connsiteY385" fmla="*/ 3747705 h 4431150"/>
                <a:gd name="connsiteX386" fmla="*/ 3137947 w 4433740"/>
                <a:gd name="connsiteY386" fmla="*/ 3809372 h 4431150"/>
                <a:gd name="connsiteX387" fmla="*/ 3076673 w 4433740"/>
                <a:gd name="connsiteY387" fmla="*/ 3792876 h 4431150"/>
                <a:gd name="connsiteX388" fmla="*/ 3092738 w 4433740"/>
                <a:gd name="connsiteY388" fmla="*/ 3731641 h 4431150"/>
                <a:gd name="connsiteX389" fmla="*/ 3092778 w 4433740"/>
                <a:gd name="connsiteY389" fmla="*/ 3731602 h 4431150"/>
                <a:gd name="connsiteX390" fmla="*/ 3126940 w 4433740"/>
                <a:gd name="connsiteY390" fmla="*/ 3726913 h 4431150"/>
                <a:gd name="connsiteX391" fmla="*/ 965125 w 4433740"/>
                <a:gd name="connsiteY391" fmla="*/ 3664686 h 4431150"/>
                <a:gd name="connsiteX392" fmla="*/ 992566 w 4433740"/>
                <a:gd name="connsiteY392" fmla="*/ 3672684 h 4431150"/>
                <a:gd name="connsiteX393" fmla="*/ 999753 w 4433740"/>
                <a:gd name="connsiteY393" fmla="*/ 3727752 h 4431150"/>
                <a:gd name="connsiteX394" fmla="*/ 944646 w 4433740"/>
                <a:gd name="connsiteY394" fmla="*/ 3734940 h 4431150"/>
                <a:gd name="connsiteX395" fmla="*/ 937497 w 4433740"/>
                <a:gd name="connsiteY395" fmla="*/ 3679872 h 4431150"/>
                <a:gd name="connsiteX396" fmla="*/ 939539 w 4433740"/>
                <a:gd name="connsiteY396" fmla="*/ 3677397 h 4431150"/>
                <a:gd name="connsiteX397" fmla="*/ 965125 w 4433740"/>
                <a:gd name="connsiteY397" fmla="*/ 3664686 h 4431150"/>
                <a:gd name="connsiteX398" fmla="*/ 3467017 w 4433740"/>
                <a:gd name="connsiteY398" fmla="*/ 3660449 h 4431150"/>
                <a:gd name="connsiteX399" fmla="*/ 3494203 w 4433740"/>
                <a:gd name="connsiteY399" fmla="*/ 3673273 h 4431150"/>
                <a:gd name="connsiteX400" fmla="*/ 3491570 w 4433740"/>
                <a:gd name="connsiteY400" fmla="*/ 3728773 h 4431150"/>
                <a:gd name="connsiteX401" fmla="*/ 3489096 w 4433740"/>
                <a:gd name="connsiteY401" fmla="*/ 3730815 h 4431150"/>
                <a:gd name="connsiteX402" fmla="*/ 3436069 w 4433740"/>
                <a:gd name="connsiteY402" fmla="*/ 3726102 h 4431150"/>
                <a:gd name="connsiteX403" fmla="*/ 3438741 w 4433740"/>
                <a:gd name="connsiteY403" fmla="*/ 3670602 h 4431150"/>
                <a:gd name="connsiteX404" fmla="*/ 3467017 w 4433740"/>
                <a:gd name="connsiteY404" fmla="*/ 3660449 h 4431150"/>
                <a:gd name="connsiteX405" fmla="*/ 3685954 w 4433740"/>
                <a:gd name="connsiteY405" fmla="*/ 3651091 h 4431150"/>
                <a:gd name="connsiteX406" fmla="*/ 3708504 w 4433740"/>
                <a:gd name="connsiteY406" fmla="*/ 3660351 h 4431150"/>
                <a:gd name="connsiteX407" fmla="*/ 3708662 w 4433740"/>
                <a:gd name="connsiteY407" fmla="*/ 3660507 h 4431150"/>
                <a:gd name="connsiteX408" fmla="*/ 3707130 w 4433740"/>
                <a:gd name="connsiteY408" fmla="*/ 3705481 h 4431150"/>
                <a:gd name="connsiteX409" fmla="*/ 3663492 w 4433740"/>
                <a:gd name="connsiteY409" fmla="*/ 3705285 h 4431150"/>
                <a:gd name="connsiteX410" fmla="*/ 3663138 w 4433740"/>
                <a:gd name="connsiteY410" fmla="*/ 3660861 h 4431150"/>
                <a:gd name="connsiteX411" fmla="*/ 3663492 w 4433740"/>
                <a:gd name="connsiteY411" fmla="*/ 3660507 h 4431150"/>
                <a:gd name="connsiteX412" fmla="*/ 3685954 w 4433740"/>
                <a:gd name="connsiteY412" fmla="*/ 3651091 h 4431150"/>
                <a:gd name="connsiteX413" fmla="*/ 747503 w 4433740"/>
                <a:gd name="connsiteY413" fmla="*/ 3651081 h 4431150"/>
                <a:gd name="connsiteX414" fmla="*/ 770053 w 4433740"/>
                <a:gd name="connsiteY414" fmla="*/ 3660272 h 4431150"/>
                <a:gd name="connsiteX415" fmla="*/ 770250 w 4433740"/>
                <a:gd name="connsiteY415" fmla="*/ 3660508 h 4431150"/>
                <a:gd name="connsiteX416" fmla="*/ 770604 w 4433740"/>
                <a:gd name="connsiteY416" fmla="*/ 3704932 h 4431150"/>
                <a:gd name="connsiteX417" fmla="*/ 770250 w 4433740"/>
                <a:gd name="connsiteY417" fmla="*/ 3705285 h 4431150"/>
                <a:gd name="connsiteX418" fmla="*/ 725237 w 4433740"/>
                <a:gd name="connsiteY418" fmla="*/ 3705481 h 4431150"/>
                <a:gd name="connsiteX419" fmla="*/ 725040 w 4433740"/>
                <a:gd name="connsiteY419" fmla="*/ 3660508 h 4431150"/>
                <a:gd name="connsiteX420" fmla="*/ 747503 w 4433740"/>
                <a:gd name="connsiteY420" fmla="*/ 3651081 h 4431150"/>
                <a:gd name="connsiteX421" fmla="*/ 1177778 w 4433740"/>
                <a:gd name="connsiteY421" fmla="*/ 3642376 h 4431150"/>
                <a:gd name="connsiteX422" fmla="*/ 1211347 w 4433740"/>
                <a:gd name="connsiteY422" fmla="*/ 3649509 h 4431150"/>
                <a:gd name="connsiteX423" fmla="*/ 1223208 w 4433740"/>
                <a:gd name="connsiteY423" fmla="*/ 3712277 h 4431150"/>
                <a:gd name="connsiteX424" fmla="*/ 1160441 w 4433740"/>
                <a:gd name="connsiteY424" fmla="*/ 3724139 h 4431150"/>
                <a:gd name="connsiteX425" fmla="*/ 1148579 w 4433740"/>
                <a:gd name="connsiteY425" fmla="*/ 3661372 h 4431150"/>
                <a:gd name="connsiteX426" fmla="*/ 1148893 w 4433740"/>
                <a:gd name="connsiteY426" fmla="*/ 3660900 h 4431150"/>
                <a:gd name="connsiteX427" fmla="*/ 1177778 w 4433740"/>
                <a:gd name="connsiteY427" fmla="*/ 3642376 h 4431150"/>
                <a:gd name="connsiteX428" fmla="*/ 3255483 w 4433740"/>
                <a:gd name="connsiteY428" fmla="*/ 3642204 h 4431150"/>
                <a:gd name="connsiteX429" fmla="*/ 3284337 w 4433740"/>
                <a:gd name="connsiteY429" fmla="*/ 3660704 h 4431150"/>
                <a:gd name="connsiteX430" fmla="*/ 3284456 w 4433740"/>
                <a:gd name="connsiteY430" fmla="*/ 3660900 h 4431150"/>
                <a:gd name="connsiteX431" fmla="*/ 3272947 w 4433740"/>
                <a:gd name="connsiteY431" fmla="*/ 3723156 h 4431150"/>
                <a:gd name="connsiteX432" fmla="*/ 3210652 w 4433740"/>
                <a:gd name="connsiteY432" fmla="*/ 3711647 h 4431150"/>
                <a:gd name="connsiteX433" fmla="*/ 3222002 w 4433740"/>
                <a:gd name="connsiteY433" fmla="*/ 3649509 h 4431150"/>
                <a:gd name="connsiteX434" fmla="*/ 3255483 w 4433740"/>
                <a:gd name="connsiteY434" fmla="*/ 3642204 h 4431150"/>
                <a:gd name="connsiteX435" fmla="*/ 537967 w 4433740"/>
                <a:gd name="connsiteY435" fmla="*/ 3602091 h 4431150"/>
                <a:gd name="connsiteX436" fmla="*/ 553040 w 4433740"/>
                <a:gd name="connsiteY436" fmla="*/ 3609839 h 4431150"/>
                <a:gd name="connsiteX437" fmla="*/ 550604 w 4433740"/>
                <a:gd name="connsiteY437" fmla="*/ 3641418 h 4431150"/>
                <a:gd name="connsiteX438" fmla="*/ 550290 w 4433740"/>
                <a:gd name="connsiteY438" fmla="*/ 3641655 h 4431150"/>
                <a:gd name="connsiteX439" fmla="*/ 518789 w 4433740"/>
                <a:gd name="connsiteY439" fmla="*/ 3638669 h 4431150"/>
                <a:gd name="connsiteX440" fmla="*/ 521775 w 4433740"/>
                <a:gd name="connsiteY440" fmla="*/ 3607128 h 4431150"/>
                <a:gd name="connsiteX441" fmla="*/ 537967 w 4433740"/>
                <a:gd name="connsiteY441" fmla="*/ 3602091 h 4431150"/>
                <a:gd name="connsiteX442" fmla="*/ 3895656 w 4433740"/>
                <a:gd name="connsiteY442" fmla="*/ 3601968 h 4431150"/>
                <a:gd name="connsiteX443" fmla="*/ 3912124 w 4433740"/>
                <a:gd name="connsiteY443" fmla="*/ 3607089 h 4431150"/>
                <a:gd name="connsiteX444" fmla="*/ 3914873 w 4433740"/>
                <a:gd name="connsiteY444" fmla="*/ 3638905 h 4431150"/>
                <a:gd name="connsiteX445" fmla="*/ 3883058 w 4433740"/>
                <a:gd name="connsiteY445" fmla="*/ 3641654 h 4431150"/>
                <a:gd name="connsiteX446" fmla="*/ 3880073 w 4433740"/>
                <a:gd name="connsiteY446" fmla="*/ 3610152 h 4431150"/>
                <a:gd name="connsiteX447" fmla="*/ 3880308 w 4433740"/>
                <a:gd name="connsiteY447" fmla="*/ 3609838 h 4431150"/>
                <a:gd name="connsiteX448" fmla="*/ 3895656 w 4433740"/>
                <a:gd name="connsiteY448" fmla="*/ 3601968 h 4431150"/>
                <a:gd name="connsiteX449" fmla="*/ 3589977 w 4433740"/>
                <a:gd name="connsiteY449" fmla="*/ 3549754 h 4431150"/>
                <a:gd name="connsiteX450" fmla="*/ 3627684 w 4433740"/>
                <a:gd name="connsiteY450" fmla="*/ 3587461 h 4431150"/>
                <a:gd name="connsiteX451" fmla="*/ 3589977 w 4433740"/>
                <a:gd name="connsiteY451" fmla="*/ 3625168 h 4431150"/>
                <a:gd name="connsiteX452" fmla="*/ 3552270 w 4433740"/>
                <a:gd name="connsiteY452" fmla="*/ 3587461 h 4431150"/>
                <a:gd name="connsiteX453" fmla="*/ 3589977 w 4433740"/>
                <a:gd name="connsiteY453" fmla="*/ 3549754 h 4431150"/>
                <a:gd name="connsiteX454" fmla="*/ 843635 w 4433740"/>
                <a:gd name="connsiteY454" fmla="*/ 3549754 h 4431150"/>
                <a:gd name="connsiteX455" fmla="*/ 881342 w 4433740"/>
                <a:gd name="connsiteY455" fmla="*/ 3587461 h 4431150"/>
                <a:gd name="connsiteX456" fmla="*/ 843635 w 4433740"/>
                <a:gd name="connsiteY456" fmla="*/ 3625168 h 4431150"/>
                <a:gd name="connsiteX457" fmla="*/ 805928 w 4433740"/>
                <a:gd name="connsiteY457" fmla="*/ 3587461 h 4431150"/>
                <a:gd name="connsiteX458" fmla="*/ 843635 w 4433740"/>
                <a:gd name="connsiteY458" fmla="*/ 3549754 h 4431150"/>
                <a:gd name="connsiteX459" fmla="*/ 3376201 w 4433740"/>
                <a:gd name="connsiteY459" fmla="*/ 3546375 h 4431150"/>
                <a:gd name="connsiteX460" fmla="*/ 3406612 w 4433740"/>
                <a:gd name="connsiteY460" fmla="*/ 3562312 h 4431150"/>
                <a:gd name="connsiteX461" fmla="*/ 3401034 w 4433740"/>
                <a:gd name="connsiteY461" fmla="*/ 3625942 h 4431150"/>
                <a:gd name="connsiteX462" fmla="*/ 3337403 w 4433740"/>
                <a:gd name="connsiteY462" fmla="*/ 3620404 h 4431150"/>
                <a:gd name="connsiteX463" fmla="*/ 3342981 w 4433740"/>
                <a:gd name="connsiteY463" fmla="*/ 3556735 h 4431150"/>
                <a:gd name="connsiteX464" fmla="*/ 3343374 w 4433740"/>
                <a:gd name="connsiteY464" fmla="*/ 3556419 h 4431150"/>
                <a:gd name="connsiteX465" fmla="*/ 3376201 w 4433740"/>
                <a:gd name="connsiteY465" fmla="*/ 3546375 h 4431150"/>
                <a:gd name="connsiteX466" fmla="*/ 1057006 w 4433740"/>
                <a:gd name="connsiteY466" fmla="*/ 3546222 h 4431150"/>
                <a:gd name="connsiteX467" fmla="*/ 1089779 w 4433740"/>
                <a:gd name="connsiteY467" fmla="*/ 3556263 h 4431150"/>
                <a:gd name="connsiteX468" fmla="*/ 1089974 w 4433740"/>
                <a:gd name="connsiteY468" fmla="*/ 3556419 h 4431150"/>
                <a:gd name="connsiteX469" fmla="*/ 1096259 w 4433740"/>
                <a:gd name="connsiteY469" fmla="*/ 3619973 h 4431150"/>
                <a:gd name="connsiteX470" fmla="*/ 1032708 w 4433740"/>
                <a:gd name="connsiteY470" fmla="*/ 3626296 h 4431150"/>
                <a:gd name="connsiteX471" fmla="*/ 1026423 w 4433740"/>
                <a:gd name="connsiteY471" fmla="*/ 3562704 h 4431150"/>
                <a:gd name="connsiteX472" fmla="*/ 1026737 w 4433740"/>
                <a:gd name="connsiteY472" fmla="*/ 3562312 h 4431150"/>
                <a:gd name="connsiteX473" fmla="*/ 1057006 w 4433740"/>
                <a:gd name="connsiteY473" fmla="*/ 3546222 h 4431150"/>
                <a:gd name="connsiteX474" fmla="*/ 3805267 w 4433740"/>
                <a:gd name="connsiteY474" fmla="*/ 3517662 h 4431150"/>
                <a:gd name="connsiteX475" fmla="*/ 3828501 w 4433740"/>
                <a:gd name="connsiteY475" fmla="*/ 3524958 h 4431150"/>
                <a:gd name="connsiteX476" fmla="*/ 3832468 w 4433740"/>
                <a:gd name="connsiteY476" fmla="*/ 3569774 h 4431150"/>
                <a:gd name="connsiteX477" fmla="*/ 3787650 w 4433740"/>
                <a:gd name="connsiteY477" fmla="*/ 3573741 h 4431150"/>
                <a:gd name="connsiteX478" fmla="*/ 3787613 w 4433740"/>
                <a:gd name="connsiteY478" fmla="*/ 3573702 h 4431150"/>
                <a:gd name="connsiteX479" fmla="*/ 3783684 w 4433740"/>
                <a:gd name="connsiteY479" fmla="*/ 3528924 h 4431150"/>
                <a:gd name="connsiteX480" fmla="*/ 3805267 w 4433740"/>
                <a:gd name="connsiteY480" fmla="*/ 3517662 h 4431150"/>
                <a:gd name="connsiteX481" fmla="*/ 628337 w 4433740"/>
                <a:gd name="connsiteY481" fmla="*/ 3516866 h 4431150"/>
                <a:gd name="connsiteX482" fmla="*/ 649548 w 4433740"/>
                <a:gd name="connsiteY482" fmla="*/ 3528807 h 4431150"/>
                <a:gd name="connsiteX483" fmla="*/ 649665 w 4433740"/>
                <a:gd name="connsiteY483" fmla="*/ 3528924 h 4431150"/>
                <a:gd name="connsiteX484" fmla="*/ 636821 w 4433740"/>
                <a:gd name="connsiteY484" fmla="*/ 3572052 h 4431150"/>
                <a:gd name="connsiteX485" fmla="*/ 600960 w 4433740"/>
                <a:gd name="connsiteY485" fmla="*/ 3568204 h 4431150"/>
                <a:gd name="connsiteX486" fmla="*/ 604339 w 4433740"/>
                <a:gd name="connsiteY486" fmla="*/ 3523897 h 4431150"/>
                <a:gd name="connsiteX487" fmla="*/ 604889 w 4433740"/>
                <a:gd name="connsiteY487" fmla="*/ 3523426 h 4431150"/>
                <a:gd name="connsiteX488" fmla="*/ 628337 w 4433740"/>
                <a:gd name="connsiteY488" fmla="*/ 3516866 h 4431150"/>
                <a:gd name="connsiteX489" fmla="*/ 423271 w 4433740"/>
                <a:gd name="connsiteY489" fmla="*/ 3450445 h 4431150"/>
                <a:gd name="connsiteX490" fmla="*/ 437563 w 4433740"/>
                <a:gd name="connsiteY490" fmla="*/ 3459795 h 4431150"/>
                <a:gd name="connsiteX491" fmla="*/ 429039 w 4433740"/>
                <a:gd name="connsiteY491" fmla="*/ 3490291 h 4431150"/>
                <a:gd name="connsiteX492" fmla="*/ 401034 w 4433740"/>
                <a:gd name="connsiteY492" fmla="*/ 3485326 h 4431150"/>
                <a:gd name="connsiteX493" fmla="*/ 406259 w 4433740"/>
                <a:gd name="connsiteY493" fmla="*/ 3454096 h 4431150"/>
                <a:gd name="connsiteX494" fmla="*/ 406533 w 4433740"/>
                <a:gd name="connsiteY494" fmla="*/ 3453904 h 4431150"/>
                <a:gd name="connsiteX495" fmla="*/ 423271 w 4433740"/>
                <a:gd name="connsiteY495" fmla="*/ 3450445 h 4431150"/>
                <a:gd name="connsiteX496" fmla="*/ 4009897 w 4433740"/>
                <a:gd name="connsiteY496" fmla="*/ 3450413 h 4431150"/>
                <a:gd name="connsiteX497" fmla="*/ 4026816 w 4433740"/>
                <a:gd name="connsiteY497" fmla="*/ 3453903 h 4431150"/>
                <a:gd name="connsiteX498" fmla="*/ 4032511 w 4433740"/>
                <a:gd name="connsiteY498" fmla="*/ 3485051 h 4431150"/>
                <a:gd name="connsiteX499" fmla="*/ 4032315 w 4433740"/>
                <a:gd name="connsiteY499" fmla="*/ 3485326 h 4431150"/>
                <a:gd name="connsiteX500" fmla="*/ 4001757 w 4433740"/>
                <a:gd name="connsiteY500" fmla="*/ 3491155 h 4431150"/>
                <a:gd name="connsiteX501" fmla="*/ 4001286 w 4433740"/>
                <a:gd name="connsiteY501" fmla="*/ 3490824 h 4431150"/>
                <a:gd name="connsiteX502" fmla="*/ 3995393 w 4433740"/>
                <a:gd name="connsiteY502" fmla="*/ 3459795 h 4431150"/>
                <a:gd name="connsiteX503" fmla="*/ 4009897 w 4433740"/>
                <a:gd name="connsiteY503" fmla="*/ 3450413 h 4431150"/>
                <a:gd name="connsiteX504" fmla="*/ 3487653 w 4433740"/>
                <a:gd name="connsiteY504" fmla="*/ 3440265 h 4431150"/>
                <a:gd name="connsiteX505" fmla="*/ 3519340 w 4433740"/>
                <a:gd name="connsiteY505" fmla="*/ 3453337 h 4431150"/>
                <a:gd name="connsiteX506" fmla="*/ 3519420 w 4433740"/>
                <a:gd name="connsiteY506" fmla="*/ 3516669 h 4431150"/>
                <a:gd name="connsiteX507" fmla="*/ 3519340 w 4433740"/>
                <a:gd name="connsiteY507" fmla="*/ 3516748 h 4431150"/>
                <a:gd name="connsiteX508" fmla="*/ 3456574 w 4433740"/>
                <a:gd name="connsiteY508" fmla="*/ 3517219 h 4431150"/>
                <a:gd name="connsiteX509" fmla="*/ 3456103 w 4433740"/>
                <a:gd name="connsiteY509" fmla="*/ 3516748 h 4431150"/>
                <a:gd name="connsiteX510" fmla="*/ 3456023 w 4433740"/>
                <a:gd name="connsiteY510" fmla="*/ 3453424 h 4431150"/>
                <a:gd name="connsiteX511" fmla="*/ 3487653 w 4433740"/>
                <a:gd name="connsiteY511" fmla="*/ 3440265 h 4431150"/>
                <a:gd name="connsiteX512" fmla="*/ 945754 w 4433740"/>
                <a:gd name="connsiteY512" fmla="*/ 3440077 h 4431150"/>
                <a:gd name="connsiteX513" fmla="*/ 977442 w 4433740"/>
                <a:gd name="connsiteY513" fmla="*/ 3453314 h 4431150"/>
                <a:gd name="connsiteX514" fmla="*/ 977246 w 4433740"/>
                <a:gd name="connsiteY514" fmla="*/ 3516749 h 4431150"/>
                <a:gd name="connsiteX515" fmla="*/ 914479 w 4433740"/>
                <a:gd name="connsiteY515" fmla="*/ 3517220 h 4431150"/>
                <a:gd name="connsiteX516" fmla="*/ 914008 w 4433740"/>
                <a:gd name="connsiteY516" fmla="*/ 3516749 h 4431150"/>
                <a:gd name="connsiteX517" fmla="*/ 913694 w 4433740"/>
                <a:gd name="connsiteY517" fmla="*/ 3453424 h 4431150"/>
                <a:gd name="connsiteX518" fmla="*/ 914008 w 4433740"/>
                <a:gd name="connsiteY518" fmla="*/ 3453118 h 4431150"/>
                <a:gd name="connsiteX519" fmla="*/ 945754 w 4433740"/>
                <a:gd name="connsiteY519" fmla="*/ 3440077 h 4431150"/>
                <a:gd name="connsiteX520" fmla="*/ 732292 w 4433740"/>
                <a:gd name="connsiteY520" fmla="*/ 3424908 h 4431150"/>
                <a:gd name="connsiteX521" fmla="*/ 758074 w 4433740"/>
                <a:gd name="connsiteY521" fmla="*/ 3437799 h 4431150"/>
                <a:gd name="connsiteX522" fmla="*/ 755087 w 4433740"/>
                <a:gd name="connsiteY522" fmla="*/ 3493268 h 4431150"/>
                <a:gd name="connsiteX523" fmla="*/ 699628 w 4433740"/>
                <a:gd name="connsiteY523" fmla="*/ 3490271 h 4431150"/>
                <a:gd name="connsiteX524" fmla="*/ 702612 w 4433740"/>
                <a:gd name="connsiteY524" fmla="*/ 3434802 h 4431150"/>
                <a:gd name="connsiteX525" fmla="*/ 704655 w 4433740"/>
                <a:gd name="connsiteY525" fmla="*/ 3433085 h 4431150"/>
                <a:gd name="connsiteX526" fmla="*/ 732292 w 4433740"/>
                <a:gd name="connsiteY526" fmla="*/ 3424908 h 4431150"/>
                <a:gd name="connsiteX527" fmla="*/ 3699392 w 4433740"/>
                <a:gd name="connsiteY527" fmla="*/ 3421283 h 4431150"/>
                <a:gd name="connsiteX528" fmla="*/ 3728380 w 4433740"/>
                <a:gd name="connsiteY528" fmla="*/ 3429319 h 4431150"/>
                <a:gd name="connsiteX529" fmla="*/ 3735137 w 4433740"/>
                <a:gd name="connsiteY529" fmla="*/ 3484454 h 4431150"/>
                <a:gd name="connsiteX530" fmla="*/ 3733408 w 4433740"/>
                <a:gd name="connsiteY530" fmla="*/ 3486504 h 4431150"/>
                <a:gd name="connsiteX531" fmla="*/ 3679989 w 4433740"/>
                <a:gd name="connsiteY531" fmla="*/ 3491218 h 4431150"/>
                <a:gd name="connsiteX532" fmla="*/ 3673232 w 4433740"/>
                <a:gd name="connsiteY532" fmla="*/ 3436083 h 4431150"/>
                <a:gd name="connsiteX533" fmla="*/ 3699392 w 4433740"/>
                <a:gd name="connsiteY533" fmla="*/ 3421283 h 4431150"/>
                <a:gd name="connsiteX534" fmla="*/ 3912664 w 4433740"/>
                <a:gd name="connsiteY534" fmla="*/ 3375974 h 4431150"/>
                <a:gd name="connsiteX535" fmla="*/ 3936476 w 4433740"/>
                <a:gd name="connsiteY535" fmla="*/ 3381239 h 4431150"/>
                <a:gd name="connsiteX536" fmla="*/ 3944332 w 4433740"/>
                <a:gd name="connsiteY536" fmla="*/ 3425624 h 4431150"/>
                <a:gd name="connsiteX537" fmla="*/ 3899948 w 4433740"/>
                <a:gd name="connsiteY537" fmla="*/ 3433479 h 4431150"/>
                <a:gd name="connsiteX538" fmla="*/ 3892093 w 4433740"/>
                <a:gd name="connsiteY538" fmla="*/ 3389095 h 4431150"/>
                <a:gd name="connsiteX539" fmla="*/ 3912664 w 4433740"/>
                <a:gd name="connsiteY539" fmla="*/ 3375974 h 4431150"/>
                <a:gd name="connsiteX540" fmla="*/ 520685 w 4433740"/>
                <a:gd name="connsiteY540" fmla="*/ 3374010 h 4431150"/>
                <a:gd name="connsiteX541" fmla="*/ 541256 w 4433740"/>
                <a:gd name="connsiteY541" fmla="*/ 3387130 h 4431150"/>
                <a:gd name="connsiteX542" fmla="*/ 533402 w 4433740"/>
                <a:gd name="connsiteY542" fmla="*/ 3431514 h 4431150"/>
                <a:gd name="connsiteX543" fmla="*/ 489017 w 4433740"/>
                <a:gd name="connsiteY543" fmla="*/ 3423659 h 4431150"/>
                <a:gd name="connsiteX544" fmla="*/ 496873 w 4433740"/>
                <a:gd name="connsiteY544" fmla="*/ 3379274 h 4431150"/>
                <a:gd name="connsiteX545" fmla="*/ 520685 w 4433740"/>
                <a:gd name="connsiteY545" fmla="*/ 3374010 h 4431150"/>
                <a:gd name="connsiteX546" fmla="*/ 3589889 w 4433740"/>
                <a:gd name="connsiteY546" fmla="*/ 3324660 h 4431150"/>
                <a:gd name="connsiteX547" fmla="*/ 3622642 w 4433740"/>
                <a:gd name="connsiteY547" fmla="*/ 3334890 h 4431150"/>
                <a:gd name="connsiteX548" fmla="*/ 3628573 w 4433740"/>
                <a:gd name="connsiteY548" fmla="*/ 3398494 h 4431150"/>
                <a:gd name="connsiteX549" fmla="*/ 3564983 w 4433740"/>
                <a:gd name="connsiteY549" fmla="*/ 3404428 h 4431150"/>
                <a:gd name="connsiteX550" fmla="*/ 3559052 w 4433740"/>
                <a:gd name="connsiteY550" fmla="*/ 3340825 h 4431150"/>
                <a:gd name="connsiteX551" fmla="*/ 3559405 w 4433740"/>
                <a:gd name="connsiteY551" fmla="*/ 3340389 h 4431150"/>
                <a:gd name="connsiteX552" fmla="*/ 3589889 w 4433740"/>
                <a:gd name="connsiteY552" fmla="*/ 3324660 h 4431150"/>
                <a:gd name="connsiteX553" fmla="*/ 843352 w 4433740"/>
                <a:gd name="connsiteY553" fmla="*/ 3324489 h 4431150"/>
                <a:gd name="connsiteX554" fmla="*/ 873788 w 4433740"/>
                <a:gd name="connsiteY554" fmla="*/ 3340225 h 4431150"/>
                <a:gd name="connsiteX555" fmla="*/ 873945 w 4433740"/>
                <a:gd name="connsiteY555" fmla="*/ 3340389 h 4431150"/>
                <a:gd name="connsiteX556" fmla="*/ 868290 w 4433740"/>
                <a:gd name="connsiteY556" fmla="*/ 3403462 h 4431150"/>
                <a:gd name="connsiteX557" fmla="*/ 805248 w 4433740"/>
                <a:gd name="connsiteY557" fmla="*/ 3397825 h 4431150"/>
                <a:gd name="connsiteX558" fmla="*/ 810707 w 4433740"/>
                <a:gd name="connsiteY558" fmla="*/ 3334890 h 4431150"/>
                <a:gd name="connsiteX559" fmla="*/ 843352 w 4433740"/>
                <a:gd name="connsiteY559" fmla="*/ 3324489 h 4431150"/>
                <a:gd name="connsiteX560" fmla="*/ 322182 w 4433740"/>
                <a:gd name="connsiteY560" fmla="*/ 3289503 h 4431150"/>
                <a:gd name="connsiteX561" fmla="*/ 335752 w 4433740"/>
                <a:gd name="connsiteY561" fmla="*/ 3299979 h 4431150"/>
                <a:gd name="connsiteX562" fmla="*/ 327465 w 4433740"/>
                <a:gd name="connsiteY562" fmla="*/ 3330534 h 4431150"/>
                <a:gd name="connsiteX563" fmla="*/ 296947 w 4433740"/>
                <a:gd name="connsiteY563" fmla="*/ 3322321 h 4431150"/>
                <a:gd name="connsiteX564" fmla="*/ 305116 w 4433740"/>
                <a:gd name="connsiteY564" fmla="*/ 3291732 h 4431150"/>
                <a:gd name="connsiteX565" fmla="*/ 305195 w 4433740"/>
                <a:gd name="connsiteY565" fmla="*/ 3291684 h 4431150"/>
                <a:gd name="connsiteX566" fmla="*/ 322182 w 4433740"/>
                <a:gd name="connsiteY566" fmla="*/ 3289503 h 4431150"/>
                <a:gd name="connsiteX567" fmla="*/ 4111201 w 4433740"/>
                <a:gd name="connsiteY567" fmla="*/ 3289488 h 4431150"/>
                <a:gd name="connsiteX568" fmla="*/ 4128154 w 4433740"/>
                <a:gd name="connsiteY568" fmla="*/ 3291683 h 4431150"/>
                <a:gd name="connsiteX569" fmla="*/ 4136441 w 4433740"/>
                <a:gd name="connsiteY569" fmla="*/ 3322238 h 4431150"/>
                <a:gd name="connsiteX570" fmla="*/ 4136404 w 4433740"/>
                <a:gd name="connsiteY570" fmla="*/ 3322320 h 4431150"/>
                <a:gd name="connsiteX571" fmla="*/ 4105805 w 4433740"/>
                <a:gd name="connsiteY571" fmla="*/ 3330486 h 4431150"/>
                <a:gd name="connsiteX572" fmla="*/ 4097636 w 4433740"/>
                <a:gd name="connsiteY572" fmla="*/ 3299897 h 4431150"/>
                <a:gd name="connsiteX573" fmla="*/ 4111201 w 4433740"/>
                <a:gd name="connsiteY573" fmla="*/ 3289488 h 4431150"/>
                <a:gd name="connsiteX574" fmla="*/ 634774 w 4433740"/>
                <a:gd name="connsiteY574" fmla="*/ 3289289 h 4431150"/>
                <a:gd name="connsiteX575" fmla="*/ 660663 w 4433740"/>
                <a:gd name="connsiteY575" fmla="*/ 3304568 h 4431150"/>
                <a:gd name="connsiteX576" fmla="*/ 652885 w 4433740"/>
                <a:gd name="connsiteY576" fmla="*/ 3359568 h 4431150"/>
                <a:gd name="connsiteX577" fmla="*/ 597896 w 4433740"/>
                <a:gd name="connsiteY577" fmla="*/ 3351791 h 4431150"/>
                <a:gd name="connsiteX578" fmla="*/ 596247 w 4433740"/>
                <a:gd name="connsiteY578" fmla="*/ 3349423 h 4431150"/>
                <a:gd name="connsiteX579" fmla="*/ 605674 w 4433740"/>
                <a:gd name="connsiteY579" fmla="*/ 3296790 h 4431150"/>
                <a:gd name="connsiteX580" fmla="*/ 634774 w 4433740"/>
                <a:gd name="connsiteY580" fmla="*/ 3289289 h 4431150"/>
                <a:gd name="connsiteX581" fmla="*/ 3800116 w 4433740"/>
                <a:gd name="connsiteY581" fmla="*/ 3287430 h 4431150"/>
                <a:gd name="connsiteX582" fmla="*/ 3829718 w 4433740"/>
                <a:gd name="connsiteY582" fmla="*/ 3292776 h 4431150"/>
                <a:gd name="connsiteX583" fmla="*/ 3841500 w 4433740"/>
                <a:gd name="connsiteY583" fmla="*/ 3347054 h 4431150"/>
                <a:gd name="connsiteX584" fmla="*/ 3839852 w 4433740"/>
                <a:gd name="connsiteY584" fmla="*/ 3349424 h 4431150"/>
                <a:gd name="connsiteX585" fmla="*/ 3787219 w 4433740"/>
                <a:gd name="connsiteY585" fmla="*/ 3358851 h 4431150"/>
                <a:gd name="connsiteX586" fmla="*/ 3775435 w 4433740"/>
                <a:gd name="connsiteY586" fmla="*/ 3304568 h 4431150"/>
                <a:gd name="connsiteX587" fmla="*/ 3800116 w 4433740"/>
                <a:gd name="connsiteY587" fmla="*/ 3287430 h 4431150"/>
                <a:gd name="connsiteX588" fmla="*/ 4006962 w 4433740"/>
                <a:gd name="connsiteY588" fmla="*/ 3221970 h 4431150"/>
                <a:gd name="connsiteX589" fmla="*/ 4030549 w 4433740"/>
                <a:gd name="connsiteY589" fmla="*/ 3224731 h 4431150"/>
                <a:gd name="connsiteX590" fmla="*/ 4031531 w 4433740"/>
                <a:gd name="connsiteY590" fmla="*/ 3225304 h 4431150"/>
                <a:gd name="connsiteX591" fmla="*/ 4043314 w 4433740"/>
                <a:gd name="connsiteY591" fmla="*/ 3268511 h 4431150"/>
                <a:gd name="connsiteX592" fmla="*/ 3999912 w 4433740"/>
                <a:gd name="connsiteY592" fmla="*/ 3280411 h 4431150"/>
                <a:gd name="connsiteX593" fmla="*/ 3999716 w 4433740"/>
                <a:gd name="connsiteY593" fmla="*/ 3280294 h 4431150"/>
                <a:gd name="connsiteX594" fmla="*/ 3987893 w 4433740"/>
                <a:gd name="connsiteY594" fmla="*/ 3237461 h 4431150"/>
                <a:gd name="connsiteX595" fmla="*/ 3988325 w 4433740"/>
                <a:gd name="connsiteY595" fmla="*/ 3236695 h 4431150"/>
                <a:gd name="connsiteX596" fmla="*/ 4006962 w 4433740"/>
                <a:gd name="connsiteY596" fmla="*/ 3221970 h 4431150"/>
                <a:gd name="connsiteX597" fmla="*/ 425293 w 4433740"/>
                <a:gd name="connsiteY597" fmla="*/ 3221676 h 4431150"/>
                <a:gd name="connsiteX598" fmla="*/ 444435 w 4433740"/>
                <a:gd name="connsiteY598" fmla="*/ 3235709 h 4431150"/>
                <a:gd name="connsiteX599" fmla="*/ 445025 w 4433740"/>
                <a:gd name="connsiteY599" fmla="*/ 3236695 h 4431150"/>
                <a:gd name="connsiteX600" fmla="*/ 434381 w 4433740"/>
                <a:gd name="connsiteY600" fmla="*/ 3279846 h 4431150"/>
                <a:gd name="connsiteX601" fmla="*/ 433635 w 4433740"/>
                <a:gd name="connsiteY601" fmla="*/ 3280294 h 4431150"/>
                <a:gd name="connsiteX602" fmla="*/ 390153 w 4433740"/>
                <a:gd name="connsiteY602" fmla="*/ 3268719 h 4431150"/>
                <a:gd name="connsiteX603" fmla="*/ 390036 w 4433740"/>
                <a:gd name="connsiteY603" fmla="*/ 3268511 h 4431150"/>
                <a:gd name="connsiteX604" fmla="*/ 401818 w 4433740"/>
                <a:gd name="connsiteY604" fmla="*/ 3225304 h 4431150"/>
                <a:gd name="connsiteX605" fmla="*/ 425293 w 4433740"/>
                <a:gd name="connsiteY605" fmla="*/ 3221676 h 4431150"/>
                <a:gd name="connsiteX606" fmla="*/ 3681453 w 4433740"/>
                <a:gd name="connsiteY606" fmla="*/ 3200977 h 4431150"/>
                <a:gd name="connsiteX607" fmla="*/ 3714948 w 4433740"/>
                <a:gd name="connsiteY607" fmla="*/ 3208413 h 4431150"/>
                <a:gd name="connsiteX608" fmla="*/ 3725945 w 4433740"/>
                <a:gd name="connsiteY608" fmla="*/ 3270867 h 4431150"/>
                <a:gd name="connsiteX609" fmla="*/ 3663493 w 4433740"/>
                <a:gd name="connsiteY609" fmla="*/ 3281865 h 4431150"/>
                <a:gd name="connsiteX610" fmla="*/ 3652495 w 4433740"/>
                <a:gd name="connsiteY610" fmla="*/ 3219412 h 4431150"/>
                <a:gd name="connsiteX611" fmla="*/ 3681453 w 4433740"/>
                <a:gd name="connsiteY611" fmla="*/ 3200977 h 4431150"/>
                <a:gd name="connsiteX612" fmla="*/ 751480 w 4433740"/>
                <a:gd name="connsiteY612" fmla="*/ 3200713 h 4431150"/>
                <a:gd name="connsiteX613" fmla="*/ 780343 w 4433740"/>
                <a:gd name="connsiteY613" fmla="*/ 3218662 h 4431150"/>
                <a:gd name="connsiteX614" fmla="*/ 780855 w 4433740"/>
                <a:gd name="connsiteY614" fmla="*/ 3219412 h 4431150"/>
                <a:gd name="connsiteX615" fmla="*/ 769778 w 4433740"/>
                <a:gd name="connsiteY615" fmla="*/ 3281762 h 4431150"/>
                <a:gd name="connsiteX616" fmla="*/ 707443 w 4433740"/>
                <a:gd name="connsiteY616" fmla="*/ 3270690 h 4431150"/>
                <a:gd name="connsiteX617" fmla="*/ 718402 w 4433740"/>
                <a:gd name="connsiteY617" fmla="*/ 3208414 h 4431150"/>
                <a:gd name="connsiteX618" fmla="*/ 751480 w 4433740"/>
                <a:gd name="connsiteY618" fmla="*/ 3200713 h 4431150"/>
                <a:gd name="connsiteX619" fmla="*/ 515725 w 4433740"/>
                <a:gd name="connsiteY619" fmla="*/ 3152246 h 4431150"/>
                <a:gd name="connsiteX620" fmla="*/ 565059 w 4433740"/>
                <a:gd name="connsiteY620" fmla="*/ 3177781 h 4431150"/>
                <a:gd name="connsiteX621" fmla="*/ 555004 w 4433740"/>
                <a:gd name="connsiteY621" fmla="*/ 3217841 h 4431150"/>
                <a:gd name="connsiteX622" fmla="*/ 501978 w 4433740"/>
                <a:gd name="connsiteY622" fmla="*/ 3204093 h 4431150"/>
                <a:gd name="connsiteX623" fmla="*/ 515725 w 4433740"/>
                <a:gd name="connsiteY623" fmla="*/ 3152246 h 4431150"/>
                <a:gd name="connsiteX624" fmla="*/ 3888822 w 4433740"/>
                <a:gd name="connsiteY624" fmla="*/ 3149067 h 4431150"/>
                <a:gd name="connsiteX625" fmla="*/ 3917230 w 4433740"/>
                <a:gd name="connsiteY625" fmla="*/ 3152246 h 4431150"/>
                <a:gd name="connsiteX626" fmla="*/ 3933728 w 4433740"/>
                <a:gd name="connsiteY626" fmla="*/ 3205288 h 4431150"/>
                <a:gd name="connsiteX627" fmla="*/ 3880662 w 4433740"/>
                <a:gd name="connsiteY627" fmla="*/ 3221781 h 4431150"/>
                <a:gd name="connsiteX628" fmla="*/ 3864204 w 4433740"/>
                <a:gd name="connsiteY628" fmla="*/ 3168740 h 4431150"/>
                <a:gd name="connsiteX629" fmla="*/ 3865775 w 4433740"/>
                <a:gd name="connsiteY629" fmla="*/ 3165994 h 4431150"/>
                <a:gd name="connsiteX630" fmla="*/ 3888822 w 4433740"/>
                <a:gd name="connsiteY630" fmla="*/ 3149067 h 4431150"/>
                <a:gd name="connsiteX631" fmla="*/ 4197402 w 4433740"/>
                <a:gd name="connsiteY631" fmla="*/ 3118677 h 4431150"/>
                <a:gd name="connsiteX632" fmla="*/ 4214567 w 4433740"/>
                <a:gd name="connsiteY632" fmla="*/ 3119252 h 4431150"/>
                <a:gd name="connsiteX633" fmla="*/ 4225643 w 4433740"/>
                <a:gd name="connsiteY633" fmla="*/ 3148911 h 4431150"/>
                <a:gd name="connsiteX634" fmla="*/ 4225565 w 4433740"/>
                <a:gd name="connsiteY634" fmla="*/ 3149104 h 4431150"/>
                <a:gd name="connsiteX635" fmla="*/ 4196617 w 4433740"/>
                <a:gd name="connsiteY635" fmla="*/ 3160527 h 4431150"/>
                <a:gd name="connsiteX636" fmla="*/ 4195713 w 4433740"/>
                <a:gd name="connsiteY636" fmla="*/ 3160102 h 4431150"/>
                <a:gd name="connsiteX637" fmla="*/ 4184637 w 4433740"/>
                <a:gd name="connsiteY637" fmla="*/ 3130444 h 4431150"/>
                <a:gd name="connsiteX638" fmla="*/ 4184715 w 4433740"/>
                <a:gd name="connsiteY638" fmla="*/ 3130250 h 4431150"/>
                <a:gd name="connsiteX639" fmla="*/ 4197402 w 4433740"/>
                <a:gd name="connsiteY639" fmla="*/ 3118677 h 4431150"/>
                <a:gd name="connsiteX640" fmla="*/ 235736 w 4433740"/>
                <a:gd name="connsiteY640" fmla="*/ 3118645 h 4431150"/>
                <a:gd name="connsiteX641" fmla="*/ 248634 w 4433740"/>
                <a:gd name="connsiteY641" fmla="*/ 3130251 h 4431150"/>
                <a:gd name="connsiteX642" fmla="*/ 237832 w 4433740"/>
                <a:gd name="connsiteY642" fmla="*/ 3160011 h 4431150"/>
                <a:gd name="connsiteX643" fmla="*/ 237636 w 4433740"/>
                <a:gd name="connsiteY643" fmla="*/ 3160102 h 4431150"/>
                <a:gd name="connsiteX644" fmla="*/ 208217 w 4433740"/>
                <a:gd name="connsiteY644" fmla="*/ 3150022 h 4431150"/>
                <a:gd name="connsiteX645" fmla="*/ 207783 w 4433740"/>
                <a:gd name="connsiteY645" fmla="*/ 3149104 h 4431150"/>
                <a:gd name="connsiteX646" fmla="*/ 218350 w 4433740"/>
                <a:gd name="connsiteY646" fmla="*/ 3119264 h 4431150"/>
                <a:gd name="connsiteX647" fmla="*/ 218390 w 4433740"/>
                <a:gd name="connsiteY647" fmla="*/ 3119253 h 4431150"/>
                <a:gd name="connsiteX648" fmla="*/ 235736 w 4433740"/>
                <a:gd name="connsiteY648" fmla="*/ 3118645 h 4431150"/>
                <a:gd name="connsiteX649" fmla="*/ 671573 w 4433740"/>
                <a:gd name="connsiteY649" fmla="*/ 3069882 h 4431150"/>
                <a:gd name="connsiteX650" fmla="*/ 698684 w 4433740"/>
                <a:gd name="connsiteY650" fmla="*/ 3090834 h 4431150"/>
                <a:gd name="connsiteX651" fmla="*/ 682267 w 4433740"/>
                <a:gd name="connsiteY651" fmla="*/ 3151853 h 4431150"/>
                <a:gd name="connsiteX652" fmla="*/ 620993 w 4433740"/>
                <a:gd name="connsiteY652" fmla="*/ 3135357 h 4431150"/>
                <a:gd name="connsiteX653" fmla="*/ 637568 w 4433740"/>
                <a:gd name="connsiteY653" fmla="*/ 3074243 h 4431150"/>
                <a:gd name="connsiteX654" fmla="*/ 671573 w 4433740"/>
                <a:gd name="connsiteY654" fmla="*/ 3069882 h 4431150"/>
                <a:gd name="connsiteX655" fmla="*/ 3762071 w 4433740"/>
                <a:gd name="connsiteY655" fmla="*/ 3069028 h 4431150"/>
                <a:gd name="connsiteX656" fmla="*/ 3796448 w 4433740"/>
                <a:gd name="connsiteY656" fmla="*/ 3073494 h 4431150"/>
                <a:gd name="connsiteX657" fmla="*/ 3813142 w 4433740"/>
                <a:gd name="connsiteY657" fmla="*/ 3135357 h 4431150"/>
                <a:gd name="connsiteX658" fmla="*/ 3751279 w 4433740"/>
                <a:gd name="connsiteY658" fmla="*/ 3152050 h 4431150"/>
                <a:gd name="connsiteX659" fmla="*/ 3734586 w 4433740"/>
                <a:gd name="connsiteY659" fmla="*/ 3090187 h 4431150"/>
                <a:gd name="connsiteX660" fmla="*/ 3762071 w 4433740"/>
                <a:gd name="connsiteY660" fmla="*/ 3069028 h 4431150"/>
                <a:gd name="connsiteX661" fmla="*/ 4088504 w 4433740"/>
                <a:gd name="connsiteY661" fmla="*/ 3062079 h 4431150"/>
                <a:gd name="connsiteX662" fmla="*/ 4112837 w 4433740"/>
                <a:gd name="connsiteY662" fmla="*/ 3063083 h 4431150"/>
                <a:gd name="connsiteX663" fmla="*/ 4127998 w 4433740"/>
                <a:gd name="connsiteY663" fmla="*/ 3105437 h 4431150"/>
                <a:gd name="connsiteX664" fmla="*/ 4085655 w 4433740"/>
                <a:gd name="connsiteY664" fmla="*/ 3120618 h 4431150"/>
                <a:gd name="connsiteX665" fmla="*/ 4070416 w 4433740"/>
                <a:gd name="connsiteY665" fmla="*/ 3078402 h 4431150"/>
                <a:gd name="connsiteX666" fmla="*/ 4088504 w 4433740"/>
                <a:gd name="connsiteY666" fmla="*/ 3062079 h 4431150"/>
                <a:gd name="connsiteX667" fmla="*/ 344817 w 4433740"/>
                <a:gd name="connsiteY667" fmla="*/ 3061598 h 4431150"/>
                <a:gd name="connsiteX668" fmla="*/ 363052 w 4433740"/>
                <a:gd name="connsiteY668" fmla="*/ 3077735 h 4431150"/>
                <a:gd name="connsiteX669" fmla="*/ 348401 w 4433740"/>
                <a:gd name="connsiteY669" fmla="*/ 3120277 h 4431150"/>
                <a:gd name="connsiteX670" fmla="*/ 347223 w 4433740"/>
                <a:gd name="connsiteY670" fmla="*/ 3120823 h 4431150"/>
                <a:gd name="connsiteX671" fmla="*/ 305194 w 4433740"/>
                <a:gd name="connsiteY671" fmla="*/ 3105505 h 4431150"/>
                <a:gd name="connsiteX672" fmla="*/ 320355 w 4433740"/>
                <a:gd name="connsiteY672" fmla="*/ 3063151 h 4431150"/>
                <a:gd name="connsiteX673" fmla="*/ 320513 w 4433740"/>
                <a:gd name="connsiteY673" fmla="*/ 3063084 h 4431150"/>
                <a:gd name="connsiteX674" fmla="*/ 344817 w 4433740"/>
                <a:gd name="connsiteY674" fmla="*/ 3061598 h 4431150"/>
                <a:gd name="connsiteX675" fmla="*/ 3965831 w 4433740"/>
                <a:gd name="connsiteY675" fmla="*/ 2999571 h 4431150"/>
                <a:gd name="connsiteX676" fmla="*/ 3994607 w 4433740"/>
                <a:gd name="connsiteY676" fmla="*/ 3000239 h 4431150"/>
                <a:gd name="connsiteX677" fmla="*/ 4013069 w 4433740"/>
                <a:gd name="connsiteY677" fmla="*/ 3050908 h 4431150"/>
                <a:gd name="connsiteX678" fmla="*/ 3957725 w 4433740"/>
                <a:gd name="connsiteY678" fmla="*/ 3055728 h 4431150"/>
                <a:gd name="connsiteX679" fmla="*/ 3944331 w 4433740"/>
                <a:gd name="connsiteY679" fmla="*/ 3018700 h 4431150"/>
                <a:gd name="connsiteX680" fmla="*/ 3965831 w 4433740"/>
                <a:gd name="connsiteY680" fmla="*/ 2999571 h 4431150"/>
                <a:gd name="connsiteX681" fmla="*/ 470699 w 4433740"/>
                <a:gd name="connsiteY681" fmla="*/ 2999253 h 4431150"/>
                <a:gd name="connsiteX682" fmla="*/ 493417 w 4433740"/>
                <a:gd name="connsiteY682" fmla="*/ 3018924 h 4431150"/>
                <a:gd name="connsiteX683" fmla="*/ 475898 w 4433740"/>
                <a:gd name="connsiteY683" fmla="*/ 3071639 h 4431150"/>
                <a:gd name="connsiteX684" fmla="*/ 423187 w 4433740"/>
                <a:gd name="connsiteY684" fmla="*/ 3054133 h 4431150"/>
                <a:gd name="connsiteX685" fmla="*/ 422244 w 4433740"/>
                <a:gd name="connsiteY685" fmla="*/ 3052087 h 4431150"/>
                <a:gd name="connsiteX686" fmla="*/ 422244 w 4433740"/>
                <a:gd name="connsiteY686" fmla="*/ 3050909 h 4431150"/>
                <a:gd name="connsiteX687" fmla="*/ 440704 w 4433740"/>
                <a:gd name="connsiteY687" fmla="*/ 3001417 h 4431150"/>
                <a:gd name="connsiteX688" fmla="*/ 470699 w 4433740"/>
                <a:gd name="connsiteY688" fmla="*/ 2999253 h 4431150"/>
                <a:gd name="connsiteX689" fmla="*/ 4286054 w 4433740"/>
                <a:gd name="connsiteY689" fmla="*/ 2943285 h 4431150"/>
                <a:gd name="connsiteX690" fmla="*/ 4299606 w 4433740"/>
                <a:gd name="connsiteY690" fmla="*/ 2972154 h 4431150"/>
                <a:gd name="connsiteX691" fmla="*/ 4270736 w 4433740"/>
                <a:gd name="connsiteY691" fmla="*/ 2985705 h 4431150"/>
                <a:gd name="connsiteX692" fmla="*/ 4257184 w 4433740"/>
                <a:gd name="connsiteY692" fmla="*/ 2956836 h 4431150"/>
                <a:gd name="connsiteX693" fmla="*/ 4286054 w 4433740"/>
                <a:gd name="connsiteY693" fmla="*/ 2943285 h 4431150"/>
                <a:gd name="connsiteX694" fmla="*/ 147294 w 4433740"/>
                <a:gd name="connsiteY694" fmla="*/ 2943285 h 4431150"/>
                <a:gd name="connsiteX695" fmla="*/ 176164 w 4433740"/>
                <a:gd name="connsiteY695" fmla="*/ 2956836 h 4431150"/>
                <a:gd name="connsiteX696" fmla="*/ 162613 w 4433740"/>
                <a:gd name="connsiteY696" fmla="*/ 2985705 h 4431150"/>
                <a:gd name="connsiteX697" fmla="*/ 133743 w 4433740"/>
                <a:gd name="connsiteY697" fmla="*/ 2972154 h 4431150"/>
                <a:gd name="connsiteX698" fmla="*/ 147294 w 4433740"/>
                <a:gd name="connsiteY698" fmla="*/ 2943285 h 4431150"/>
                <a:gd name="connsiteX699" fmla="*/ 3829792 w 4433740"/>
                <a:gd name="connsiteY699" fmla="*/ 2931579 h 4431150"/>
                <a:gd name="connsiteX700" fmla="*/ 3863734 w 4433740"/>
                <a:gd name="connsiteY700" fmla="*/ 2932861 h 4431150"/>
                <a:gd name="connsiteX701" fmla="*/ 3864204 w 4433740"/>
                <a:gd name="connsiteY701" fmla="*/ 2933073 h 4431150"/>
                <a:gd name="connsiteX702" fmla="*/ 3885218 w 4433740"/>
                <a:gd name="connsiteY702" fmla="*/ 2993364 h 4431150"/>
                <a:gd name="connsiteX703" fmla="*/ 3824926 w 4433740"/>
                <a:gd name="connsiteY703" fmla="*/ 3014379 h 4431150"/>
                <a:gd name="connsiteX704" fmla="*/ 3826498 w 4433740"/>
                <a:gd name="connsiteY704" fmla="*/ 3014379 h 4431150"/>
                <a:gd name="connsiteX705" fmla="*/ 3804776 w 4433740"/>
                <a:gd name="connsiteY705" fmla="*/ 2954887 h 4431150"/>
                <a:gd name="connsiteX706" fmla="*/ 3804895 w 4433740"/>
                <a:gd name="connsiteY706" fmla="*/ 2954675 h 4431150"/>
                <a:gd name="connsiteX707" fmla="*/ 3829792 w 4433740"/>
                <a:gd name="connsiteY707" fmla="*/ 2931579 h 4431150"/>
                <a:gd name="connsiteX708" fmla="*/ 600327 w 4433740"/>
                <a:gd name="connsiteY708" fmla="*/ 2931408 h 4431150"/>
                <a:gd name="connsiteX709" fmla="*/ 625509 w 4433740"/>
                <a:gd name="connsiteY709" fmla="*/ 2954220 h 4431150"/>
                <a:gd name="connsiteX710" fmla="*/ 625706 w 4433740"/>
                <a:gd name="connsiteY710" fmla="*/ 2954676 h 4431150"/>
                <a:gd name="connsiteX711" fmla="*/ 605673 w 4433740"/>
                <a:gd name="connsiteY711" fmla="*/ 3014379 h 4431150"/>
                <a:gd name="connsiteX712" fmla="*/ 545381 w 4433740"/>
                <a:gd name="connsiteY712" fmla="*/ 2993365 h 4431150"/>
                <a:gd name="connsiteX713" fmla="*/ 566395 w 4433740"/>
                <a:gd name="connsiteY713" fmla="*/ 2933073 h 4431150"/>
                <a:gd name="connsiteX714" fmla="*/ 600327 w 4433740"/>
                <a:gd name="connsiteY714" fmla="*/ 2931408 h 4431150"/>
                <a:gd name="connsiteX715" fmla="*/ 4181770 w 4433740"/>
                <a:gd name="connsiteY715" fmla="*/ 2894384 h 4431150"/>
                <a:gd name="connsiteX716" fmla="*/ 4200819 w 4433740"/>
                <a:gd name="connsiteY716" fmla="*/ 2935430 h 4431150"/>
                <a:gd name="connsiteX717" fmla="*/ 4159774 w 4433740"/>
                <a:gd name="connsiteY717" fmla="*/ 2954479 h 4431150"/>
                <a:gd name="connsiteX718" fmla="*/ 4140724 w 4433740"/>
                <a:gd name="connsiteY718" fmla="*/ 2913434 h 4431150"/>
                <a:gd name="connsiteX719" fmla="*/ 4181770 w 4433740"/>
                <a:gd name="connsiteY719" fmla="*/ 2894384 h 4431150"/>
                <a:gd name="connsiteX720" fmla="*/ 252679 w 4433740"/>
                <a:gd name="connsiteY720" fmla="*/ 2894277 h 4431150"/>
                <a:gd name="connsiteX721" fmla="*/ 293842 w 4433740"/>
                <a:gd name="connsiteY721" fmla="*/ 2912475 h 4431150"/>
                <a:gd name="connsiteX722" fmla="*/ 275656 w 4433740"/>
                <a:gd name="connsiteY722" fmla="*/ 2953626 h 4431150"/>
                <a:gd name="connsiteX723" fmla="*/ 273771 w 4433740"/>
                <a:gd name="connsiteY723" fmla="*/ 2954283 h 4431150"/>
                <a:gd name="connsiteX724" fmla="*/ 234493 w 4433740"/>
                <a:gd name="connsiteY724" fmla="*/ 2935429 h 4431150"/>
                <a:gd name="connsiteX725" fmla="*/ 252679 w 4433740"/>
                <a:gd name="connsiteY725" fmla="*/ 2894277 h 4431150"/>
                <a:gd name="connsiteX726" fmla="*/ 4054311 w 4433740"/>
                <a:gd name="connsiteY726" fmla="*/ 2844304 h 4431150"/>
                <a:gd name="connsiteX727" fmla="*/ 4077093 w 4433740"/>
                <a:gd name="connsiteY727" fmla="*/ 2892617 h 4431150"/>
                <a:gd name="connsiteX728" fmla="*/ 4028388 w 4433740"/>
                <a:gd name="connsiteY728" fmla="*/ 2913826 h 4431150"/>
                <a:gd name="connsiteX729" fmla="*/ 4005999 w 4433740"/>
                <a:gd name="connsiteY729" fmla="*/ 2865121 h 4431150"/>
                <a:gd name="connsiteX730" fmla="*/ 4054311 w 4433740"/>
                <a:gd name="connsiteY730" fmla="*/ 2844304 h 4431150"/>
                <a:gd name="connsiteX731" fmla="*/ 379038 w 4433740"/>
                <a:gd name="connsiteY731" fmla="*/ 2842732 h 4431150"/>
                <a:gd name="connsiteX732" fmla="*/ 427349 w 4433740"/>
                <a:gd name="connsiteY732" fmla="*/ 2865121 h 4431150"/>
                <a:gd name="connsiteX733" fmla="*/ 404569 w 4433740"/>
                <a:gd name="connsiteY733" fmla="*/ 2913825 h 4431150"/>
                <a:gd name="connsiteX734" fmla="*/ 362777 w 4433740"/>
                <a:gd name="connsiteY734" fmla="*/ 2877254 h 4431150"/>
                <a:gd name="connsiteX735" fmla="*/ 379038 w 4433740"/>
                <a:gd name="connsiteY735" fmla="*/ 2842732 h 4431150"/>
                <a:gd name="connsiteX736" fmla="*/ 3903530 w 4433740"/>
                <a:gd name="connsiteY736" fmla="*/ 2784199 h 4431150"/>
                <a:gd name="connsiteX737" fmla="*/ 3921119 w 4433740"/>
                <a:gd name="connsiteY737" fmla="*/ 2786843 h 4431150"/>
                <a:gd name="connsiteX738" fmla="*/ 3947907 w 4433740"/>
                <a:gd name="connsiteY738" fmla="*/ 2844221 h 4431150"/>
                <a:gd name="connsiteX739" fmla="*/ 3947868 w 4433740"/>
                <a:gd name="connsiteY739" fmla="*/ 2844303 h 4431150"/>
                <a:gd name="connsiteX740" fmla="*/ 3891189 w 4433740"/>
                <a:gd name="connsiteY740" fmla="*/ 2871253 h 4431150"/>
                <a:gd name="connsiteX741" fmla="*/ 3890521 w 4433740"/>
                <a:gd name="connsiteY741" fmla="*/ 2871013 h 4431150"/>
                <a:gd name="connsiteX742" fmla="*/ 3863733 w 4433740"/>
                <a:gd name="connsiteY742" fmla="*/ 2813635 h 4431150"/>
                <a:gd name="connsiteX743" fmla="*/ 3903530 w 4433740"/>
                <a:gd name="connsiteY743" fmla="*/ 2784199 h 4431150"/>
                <a:gd name="connsiteX744" fmla="*/ 529741 w 4433740"/>
                <a:gd name="connsiteY744" fmla="*/ 2784195 h 4431150"/>
                <a:gd name="connsiteX745" fmla="*/ 569575 w 4433740"/>
                <a:gd name="connsiteY745" fmla="*/ 2813553 h 4431150"/>
                <a:gd name="connsiteX746" fmla="*/ 542906 w 4433740"/>
                <a:gd name="connsiteY746" fmla="*/ 2870981 h 4431150"/>
                <a:gd name="connsiteX747" fmla="*/ 542828 w 4433740"/>
                <a:gd name="connsiteY747" fmla="*/ 2871013 h 4431150"/>
                <a:gd name="connsiteX748" fmla="*/ 485481 w 4433740"/>
                <a:gd name="connsiteY748" fmla="*/ 2844304 h 4431150"/>
                <a:gd name="connsiteX749" fmla="*/ 512151 w 4433740"/>
                <a:gd name="connsiteY749" fmla="*/ 2786875 h 4431150"/>
                <a:gd name="connsiteX750" fmla="*/ 529741 w 4433740"/>
                <a:gd name="connsiteY750" fmla="*/ 2784195 h 4431150"/>
                <a:gd name="connsiteX751" fmla="*/ 4341829 w 4433740"/>
                <a:gd name="connsiteY751" fmla="*/ 2760249 h 4431150"/>
                <a:gd name="connsiteX752" fmla="*/ 4358013 w 4433740"/>
                <a:gd name="connsiteY752" fmla="*/ 2787469 h 4431150"/>
                <a:gd name="connsiteX753" fmla="*/ 4357934 w 4433740"/>
                <a:gd name="connsiteY753" fmla="*/ 2787743 h 4431150"/>
                <a:gd name="connsiteX754" fmla="*/ 4330046 w 4433740"/>
                <a:gd name="connsiteY754" fmla="*/ 2803848 h 4431150"/>
                <a:gd name="connsiteX755" fmla="*/ 4314335 w 4433740"/>
                <a:gd name="connsiteY755" fmla="*/ 2775960 h 4431150"/>
                <a:gd name="connsiteX756" fmla="*/ 4341829 w 4433740"/>
                <a:gd name="connsiteY756" fmla="*/ 2760249 h 4431150"/>
                <a:gd name="connsiteX757" fmla="*/ 91520 w 4433740"/>
                <a:gd name="connsiteY757" fmla="*/ 2760249 h 4431150"/>
                <a:gd name="connsiteX758" fmla="*/ 119014 w 4433740"/>
                <a:gd name="connsiteY758" fmla="*/ 2775960 h 4431150"/>
                <a:gd name="connsiteX759" fmla="*/ 103303 w 4433740"/>
                <a:gd name="connsiteY759" fmla="*/ 2803848 h 4431150"/>
                <a:gd name="connsiteX760" fmla="*/ 75416 w 4433740"/>
                <a:gd name="connsiteY760" fmla="*/ 2787743 h 4431150"/>
                <a:gd name="connsiteX761" fmla="*/ 91245 w 4433740"/>
                <a:gd name="connsiteY761" fmla="*/ 2760320 h 4431150"/>
                <a:gd name="connsiteX762" fmla="*/ 91520 w 4433740"/>
                <a:gd name="connsiteY762" fmla="*/ 2760249 h 4431150"/>
                <a:gd name="connsiteX763" fmla="*/ 201892 w 4433740"/>
                <a:gd name="connsiteY763" fmla="*/ 2720971 h 4431150"/>
                <a:gd name="connsiteX764" fmla="*/ 240896 w 4433740"/>
                <a:gd name="connsiteY764" fmla="*/ 2742295 h 4431150"/>
                <a:gd name="connsiteX765" fmla="*/ 241170 w 4433740"/>
                <a:gd name="connsiteY765" fmla="*/ 2743359 h 4431150"/>
                <a:gd name="connsiteX766" fmla="*/ 218781 w 4433740"/>
                <a:gd name="connsiteY766" fmla="*/ 2782638 h 4431150"/>
                <a:gd name="connsiteX767" fmla="*/ 179503 w 4433740"/>
                <a:gd name="connsiteY767" fmla="*/ 2759856 h 4431150"/>
                <a:gd name="connsiteX768" fmla="*/ 201892 w 4433740"/>
                <a:gd name="connsiteY768" fmla="*/ 2720971 h 4431150"/>
                <a:gd name="connsiteX769" fmla="*/ 4229807 w 4433740"/>
                <a:gd name="connsiteY769" fmla="*/ 2718083 h 4431150"/>
                <a:gd name="connsiteX770" fmla="*/ 4255064 w 4433740"/>
                <a:gd name="connsiteY770" fmla="*/ 2755303 h 4431150"/>
                <a:gd name="connsiteX771" fmla="*/ 4253846 w 4433740"/>
                <a:gd name="connsiteY771" fmla="*/ 2759855 h 4431150"/>
                <a:gd name="connsiteX772" fmla="*/ 4214960 w 4433740"/>
                <a:gd name="connsiteY772" fmla="*/ 2782636 h 4431150"/>
                <a:gd name="connsiteX773" fmla="*/ 4192571 w 4433740"/>
                <a:gd name="connsiteY773" fmla="*/ 2743359 h 4431150"/>
                <a:gd name="connsiteX774" fmla="*/ 4229807 w 4433740"/>
                <a:gd name="connsiteY774" fmla="*/ 2718083 h 4431150"/>
                <a:gd name="connsiteX775" fmla="*/ 331118 w 4433740"/>
                <a:gd name="connsiteY775" fmla="*/ 2680120 h 4431150"/>
                <a:gd name="connsiteX776" fmla="*/ 380216 w 4433740"/>
                <a:gd name="connsiteY776" fmla="*/ 2706087 h 4431150"/>
                <a:gd name="connsiteX777" fmla="*/ 354252 w 4433740"/>
                <a:gd name="connsiteY777" fmla="*/ 2755193 h 4431150"/>
                <a:gd name="connsiteX778" fmla="*/ 305154 w 4433740"/>
                <a:gd name="connsiteY778" fmla="*/ 2729225 h 4431150"/>
                <a:gd name="connsiteX779" fmla="*/ 304408 w 4433740"/>
                <a:gd name="connsiteY779" fmla="*/ 2726469 h 4431150"/>
                <a:gd name="connsiteX780" fmla="*/ 331118 w 4433740"/>
                <a:gd name="connsiteY780" fmla="*/ 2680120 h 4431150"/>
                <a:gd name="connsiteX781" fmla="*/ 4081806 w 4433740"/>
                <a:gd name="connsiteY781" fmla="*/ 2674625 h 4431150"/>
                <a:gd name="connsiteX782" fmla="*/ 4102231 w 4433740"/>
                <a:gd name="connsiteY782" fmla="*/ 2680120 h 4431150"/>
                <a:gd name="connsiteX783" fmla="*/ 4115979 w 4433740"/>
                <a:gd name="connsiteY783" fmla="*/ 2733943 h 4431150"/>
                <a:gd name="connsiteX784" fmla="*/ 4082592 w 4433740"/>
                <a:gd name="connsiteY784" fmla="*/ 2753178 h 4431150"/>
                <a:gd name="connsiteX785" fmla="*/ 4042922 w 4433740"/>
                <a:gd name="connsiteY785" fmla="*/ 2714304 h 4431150"/>
                <a:gd name="connsiteX786" fmla="*/ 4081806 w 4433740"/>
                <a:gd name="connsiteY786" fmla="*/ 2674625 h 4431150"/>
                <a:gd name="connsiteX787" fmla="*/ 486816 w 4433740"/>
                <a:gd name="connsiteY787" fmla="*/ 2634979 h 4431150"/>
                <a:gd name="connsiteX788" fmla="*/ 523779 w 4433740"/>
                <a:gd name="connsiteY788" fmla="*/ 2667909 h 4431150"/>
                <a:gd name="connsiteX789" fmla="*/ 492158 w 4433740"/>
                <a:gd name="connsiteY789" fmla="*/ 2722541 h 4431150"/>
                <a:gd name="connsiteX790" fmla="*/ 437248 w 4433740"/>
                <a:gd name="connsiteY790" fmla="*/ 2691009 h 4431150"/>
                <a:gd name="connsiteX791" fmla="*/ 437169 w 4433740"/>
                <a:gd name="connsiteY791" fmla="*/ 2690726 h 4431150"/>
                <a:gd name="connsiteX792" fmla="*/ 469064 w 4433740"/>
                <a:gd name="connsiteY792" fmla="*/ 2636019 h 4431150"/>
                <a:gd name="connsiteX793" fmla="*/ 486816 w 4433740"/>
                <a:gd name="connsiteY793" fmla="*/ 2634979 h 4431150"/>
                <a:gd name="connsiteX794" fmla="*/ 3946834 w 4433740"/>
                <a:gd name="connsiteY794" fmla="*/ 2634939 h 4431150"/>
                <a:gd name="connsiteX795" fmla="*/ 3964561 w 4433740"/>
                <a:gd name="connsiteY795" fmla="*/ 2636093 h 4431150"/>
                <a:gd name="connsiteX796" fmla="*/ 3996180 w 4433740"/>
                <a:gd name="connsiteY796" fmla="*/ 2690727 h 4431150"/>
                <a:gd name="connsiteX797" fmla="*/ 3942249 w 4433740"/>
                <a:gd name="connsiteY797" fmla="*/ 2722821 h 4431150"/>
                <a:gd name="connsiteX798" fmla="*/ 3941190 w 4433740"/>
                <a:gd name="connsiteY798" fmla="*/ 2722542 h 4431150"/>
                <a:gd name="connsiteX799" fmla="*/ 3909649 w 4433740"/>
                <a:gd name="connsiteY799" fmla="*/ 2667627 h 4431150"/>
                <a:gd name="connsiteX800" fmla="*/ 3946834 w 4433740"/>
                <a:gd name="connsiteY800" fmla="*/ 2634939 h 4431150"/>
                <a:gd name="connsiteX801" fmla="*/ 4381499 w 4433740"/>
                <a:gd name="connsiteY801" fmla="*/ 2572889 h 4431150"/>
                <a:gd name="connsiteX802" fmla="*/ 4399685 w 4433740"/>
                <a:gd name="connsiteY802" fmla="*/ 2598122 h 4431150"/>
                <a:gd name="connsiteX803" fmla="*/ 4399567 w 4433740"/>
                <a:gd name="connsiteY803" fmla="*/ 2598814 h 4431150"/>
                <a:gd name="connsiteX804" fmla="*/ 4373880 w 4433740"/>
                <a:gd name="connsiteY804" fmla="*/ 2617315 h 4431150"/>
                <a:gd name="connsiteX805" fmla="*/ 4373643 w 4433740"/>
                <a:gd name="connsiteY805" fmla="*/ 2617275 h 4431150"/>
                <a:gd name="connsiteX806" fmla="*/ 4355183 w 4433740"/>
                <a:gd name="connsiteY806" fmla="*/ 2590958 h 4431150"/>
                <a:gd name="connsiteX807" fmla="*/ 4381499 w 4433740"/>
                <a:gd name="connsiteY807" fmla="*/ 2572889 h 4431150"/>
                <a:gd name="connsiteX808" fmla="*/ 51848 w 4433740"/>
                <a:gd name="connsiteY808" fmla="*/ 2572889 h 4431150"/>
                <a:gd name="connsiteX809" fmla="*/ 78165 w 4433740"/>
                <a:gd name="connsiteY809" fmla="*/ 2590958 h 4431150"/>
                <a:gd name="connsiteX810" fmla="*/ 59705 w 4433740"/>
                <a:gd name="connsiteY810" fmla="*/ 2617274 h 4431150"/>
                <a:gd name="connsiteX811" fmla="*/ 33820 w 4433740"/>
                <a:gd name="connsiteY811" fmla="*/ 2599040 h 4431150"/>
                <a:gd name="connsiteX812" fmla="*/ 33780 w 4433740"/>
                <a:gd name="connsiteY812" fmla="*/ 2598814 h 4431150"/>
                <a:gd name="connsiteX813" fmla="*/ 51141 w 4433740"/>
                <a:gd name="connsiteY813" fmla="*/ 2573012 h 4431150"/>
                <a:gd name="connsiteX814" fmla="*/ 51848 w 4433740"/>
                <a:gd name="connsiteY814" fmla="*/ 2572889 h 4431150"/>
                <a:gd name="connsiteX815" fmla="*/ 165560 w 4433740"/>
                <a:gd name="connsiteY815" fmla="*/ 2543570 h 4431150"/>
                <a:gd name="connsiteX816" fmla="*/ 202286 w 4433740"/>
                <a:gd name="connsiteY816" fmla="*/ 2569356 h 4431150"/>
                <a:gd name="connsiteX817" fmla="*/ 176362 w 4433740"/>
                <a:gd name="connsiteY817" fmla="*/ 2606277 h 4431150"/>
                <a:gd name="connsiteX818" fmla="*/ 139597 w 4433740"/>
                <a:gd name="connsiteY818" fmla="*/ 2580325 h 4431150"/>
                <a:gd name="connsiteX819" fmla="*/ 165560 w 4433740"/>
                <a:gd name="connsiteY819" fmla="*/ 2543570 h 4431150"/>
                <a:gd name="connsiteX820" fmla="*/ 4267828 w 4433740"/>
                <a:gd name="connsiteY820" fmla="*/ 2543405 h 4431150"/>
                <a:gd name="connsiteX821" fmla="*/ 4267986 w 4433740"/>
                <a:gd name="connsiteY821" fmla="*/ 2543432 h 4431150"/>
                <a:gd name="connsiteX822" fmla="*/ 4293753 w 4433740"/>
                <a:gd name="connsiteY822" fmla="*/ 2580326 h 4431150"/>
                <a:gd name="connsiteX823" fmla="*/ 4256831 w 4433740"/>
                <a:gd name="connsiteY823" fmla="*/ 2606081 h 4431150"/>
                <a:gd name="connsiteX824" fmla="*/ 4231064 w 4433740"/>
                <a:gd name="connsiteY824" fmla="*/ 2569356 h 4431150"/>
                <a:gd name="connsiteX825" fmla="*/ 4267828 w 4433740"/>
                <a:gd name="connsiteY825" fmla="*/ 2543405 h 4431150"/>
                <a:gd name="connsiteX826" fmla="*/ 309279 w 4433740"/>
                <a:gd name="connsiteY826" fmla="*/ 2522288 h 4431150"/>
                <a:gd name="connsiteX827" fmla="*/ 341329 w 4433740"/>
                <a:gd name="connsiteY827" fmla="*/ 2544610 h 4431150"/>
                <a:gd name="connsiteX828" fmla="*/ 310693 w 4433740"/>
                <a:gd name="connsiteY828" fmla="*/ 2588601 h 4431150"/>
                <a:gd name="connsiteX829" fmla="*/ 266700 w 4433740"/>
                <a:gd name="connsiteY829" fmla="*/ 2557965 h 4431150"/>
                <a:gd name="connsiteX830" fmla="*/ 309279 w 4433740"/>
                <a:gd name="connsiteY830" fmla="*/ 2522288 h 4431150"/>
                <a:gd name="connsiteX831" fmla="*/ 4135618 w 4433740"/>
                <a:gd name="connsiteY831" fmla="*/ 2513973 h 4431150"/>
                <a:gd name="connsiteX832" fmla="*/ 4166255 w 4433740"/>
                <a:gd name="connsiteY832" fmla="*/ 2557965 h 4431150"/>
                <a:gd name="connsiteX833" fmla="*/ 4122657 w 4433740"/>
                <a:gd name="connsiteY833" fmla="*/ 2588602 h 4431150"/>
                <a:gd name="connsiteX834" fmla="*/ 4091626 w 4433740"/>
                <a:gd name="connsiteY834" fmla="*/ 2544611 h 4431150"/>
                <a:gd name="connsiteX835" fmla="*/ 4135618 w 4433740"/>
                <a:gd name="connsiteY835" fmla="*/ 2513973 h 4431150"/>
                <a:gd name="connsiteX836" fmla="*/ 438780 w 4433740"/>
                <a:gd name="connsiteY836" fmla="*/ 2482296 h 4431150"/>
                <a:gd name="connsiteX837" fmla="*/ 490470 w 4433740"/>
                <a:gd name="connsiteY837" fmla="*/ 2518848 h 4431150"/>
                <a:gd name="connsiteX838" fmla="*/ 454059 w 4433740"/>
                <a:gd name="connsiteY838" fmla="*/ 2570534 h 4431150"/>
                <a:gd name="connsiteX839" fmla="*/ 402212 w 4433740"/>
                <a:gd name="connsiteY839" fmla="*/ 2534005 h 4431150"/>
                <a:gd name="connsiteX840" fmla="*/ 438780 w 4433740"/>
                <a:gd name="connsiteY840" fmla="*/ 2482296 h 4431150"/>
                <a:gd name="connsiteX841" fmla="*/ 3994451 w 4433740"/>
                <a:gd name="connsiteY841" fmla="*/ 2480365 h 4431150"/>
                <a:gd name="connsiteX842" fmla="*/ 4031176 w 4433740"/>
                <a:gd name="connsiteY842" fmla="*/ 2532637 h 4431150"/>
                <a:gd name="connsiteX843" fmla="*/ 4031136 w 4433740"/>
                <a:gd name="connsiteY843" fmla="*/ 2532825 h 4431150"/>
                <a:gd name="connsiteX844" fmla="*/ 3978897 w 4433740"/>
                <a:gd name="connsiteY844" fmla="*/ 2569354 h 4431150"/>
                <a:gd name="connsiteX845" fmla="*/ 3942172 w 4433740"/>
                <a:gd name="connsiteY845" fmla="*/ 2517083 h 4431150"/>
                <a:gd name="connsiteX846" fmla="*/ 3994451 w 4433740"/>
                <a:gd name="connsiteY846" fmla="*/ 2480365 h 4431150"/>
                <a:gd name="connsiteX847" fmla="*/ 29067 w 4433740"/>
                <a:gd name="connsiteY847" fmla="*/ 2382784 h 4431150"/>
                <a:gd name="connsiteX848" fmla="*/ 52869 w 4433740"/>
                <a:gd name="connsiteY848" fmla="*/ 2403645 h 4431150"/>
                <a:gd name="connsiteX849" fmla="*/ 32013 w 4433740"/>
                <a:gd name="connsiteY849" fmla="*/ 2427463 h 4431150"/>
                <a:gd name="connsiteX850" fmla="*/ 8250 w 4433740"/>
                <a:gd name="connsiteY850" fmla="*/ 2407137 h 4431150"/>
                <a:gd name="connsiteX851" fmla="*/ 29067 w 4433740"/>
                <a:gd name="connsiteY851" fmla="*/ 2382784 h 4431150"/>
                <a:gd name="connsiteX852" fmla="*/ 4404281 w 4433740"/>
                <a:gd name="connsiteY852" fmla="*/ 2382783 h 4431150"/>
                <a:gd name="connsiteX853" fmla="*/ 4424707 w 4433740"/>
                <a:gd name="connsiteY853" fmla="*/ 2406963 h 4431150"/>
                <a:gd name="connsiteX854" fmla="*/ 4424707 w 4433740"/>
                <a:gd name="connsiteY854" fmla="*/ 2407135 h 4431150"/>
                <a:gd name="connsiteX855" fmla="*/ 4401336 w 4433740"/>
                <a:gd name="connsiteY855" fmla="*/ 2427646 h 4431150"/>
                <a:gd name="connsiteX856" fmla="*/ 4400353 w 4433740"/>
                <a:gd name="connsiteY856" fmla="*/ 2427560 h 4431150"/>
                <a:gd name="connsiteX857" fmla="*/ 4379929 w 4433740"/>
                <a:gd name="connsiteY857" fmla="*/ 2403380 h 4431150"/>
                <a:gd name="connsiteX858" fmla="*/ 4379929 w 4433740"/>
                <a:gd name="connsiteY858" fmla="*/ 2403208 h 4431150"/>
                <a:gd name="connsiteX859" fmla="*/ 4404281 w 4433740"/>
                <a:gd name="connsiteY859" fmla="*/ 2382783 h 4431150"/>
                <a:gd name="connsiteX860" fmla="*/ 144546 w 4433740"/>
                <a:gd name="connsiteY860" fmla="*/ 2363145 h 4431150"/>
                <a:gd name="connsiteX861" fmla="*/ 178875 w 4433740"/>
                <a:gd name="connsiteY861" fmla="*/ 2392230 h 4431150"/>
                <a:gd name="connsiteX862" fmla="*/ 149770 w 4433740"/>
                <a:gd name="connsiteY862" fmla="*/ 2426559 h 4431150"/>
                <a:gd name="connsiteX863" fmla="*/ 115480 w 4433740"/>
                <a:gd name="connsiteY863" fmla="*/ 2397710 h 4431150"/>
                <a:gd name="connsiteX864" fmla="*/ 144310 w 4433740"/>
                <a:gd name="connsiteY864" fmla="*/ 2363165 h 4431150"/>
                <a:gd name="connsiteX865" fmla="*/ 144546 w 4433740"/>
                <a:gd name="connsiteY865" fmla="*/ 2363145 h 4431150"/>
                <a:gd name="connsiteX866" fmla="*/ 4288802 w 4433740"/>
                <a:gd name="connsiteY866" fmla="*/ 2363144 h 4431150"/>
                <a:gd name="connsiteX867" fmla="*/ 4317870 w 4433740"/>
                <a:gd name="connsiteY867" fmla="*/ 2397709 h 4431150"/>
                <a:gd name="connsiteX868" fmla="*/ 4283305 w 4433740"/>
                <a:gd name="connsiteY868" fmla="*/ 2426776 h 4431150"/>
                <a:gd name="connsiteX869" fmla="*/ 4254239 w 4433740"/>
                <a:gd name="connsiteY869" fmla="*/ 2392211 h 4431150"/>
                <a:gd name="connsiteX870" fmla="*/ 4288802 w 4433740"/>
                <a:gd name="connsiteY870" fmla="*/ 2363144 h 4431150"/>
                <a:gd name="connsiteX871" fmla="*/ 4152901 w 4433740"/>
                <a:gd name="connsiteY871" fmla="*/ 2347039 h 4431150"/>
                <a:gd name="connsiteX872" fmla="*/ 4187466 w 4433740"/>
                <a:gd name="connsiteY872" fmla="*/ 2386319 h 4431150"/>
                <a:gd name="connsiteX873" fmla="*/ 4147794 w 4433740"/>
                <a:gd name="connsiteY873" fmla="*/ 2420884 h 4431150"/>
                <a:gd name="connsiteX874" fmla="*/ 4113623 w 4433740"/>
                <a:gd name="connsiteY874" fmla="*/ 2381605 h 4431150"/>
                <a:gd name="connsiteX875" fmla="*/ 4152901 w 4433740"/>
                <a:gd name="connsiteY875" fmla="*/ 2347039 h 4431150"/>
                <a:gd name="connsiteX876" fmla="*/ 267328 w 4433740"/>
                <a:gd name="connsiteY876" fmla="*/ 2336153 h 4431150"/>
                <a:gd name="connsiteX877" fmla="*/ 317881 w 4433740"/>
                <a:gd name="connsiteY877" fmla="*/ 2359158 h 4431150"/>
                <a:gd name="connsiteX878" fmla="*/ 319727 w 4433740"/>
                <a:gd name="connsiteY878" fmla="*/ 2380035 h 4431150"/>
                <a:gd name="connsiteX879" fmla="*/ 285554 w 4433740"/>
                <a:gd name="connsiteY879" fmla="*/ 2419314 h 4431150"/>
                <a:gd name="connsiteX880" fmla="*/ 244311 w 4433740"/>
                <a:gd name="connsiteY880" fmla="*/ 2386712 h 4431150"/>
                <a:gd name="connsiteX881" fmla="*/ 267328 w 4433740"/>
                <a:gd name="connsiteY881" fmla="*/ 2336153 h 4431150"/>
                <a:gd name="connsiteX882" fmla="*/ 4011734 w 4433740"/>
                <a:gd name="connsiteY882" fmla="*/ 2326235 h 4431150"/>
                <a:gd name="connsiteX883" fmla="*/ 4052073 w 4433740"/>
                <a:gd name="connsiteY883" fmla="*/ 2375050 h 4431150"/>
                <a:gd name="connsiteX884" fmla="*/ 4051954 w 4433740"/>
                <a:gd name="connsiteY884" fmla="*/ 2376106 h 4431150"/>
                <a:gd name="connsiteX885" fmla="*/ 4003250 w 4433740"/>
                <a:gd name="connsiteY885" fmla="*/ 2415385 h 4431150"/>
                <a:gd name="connsiteX886" fmla="*/ 3962910 w 4433740"/>
                <a:gd name="connsiteY886" fmla="*/ 2366566 h 4431150"/>
                <a:gd name="connsiteX887" fmla="*/ 4011734 w 4433740"/>
                <a:gd name="connsiteY887" fmla="*/ 2326235 h 4431150"/>
                <a:gd name="connsiteX888" fmla="*/ 422243 w 4433740"/>
                <a:gd name="connsiteY888" fmla="*/ 2325830 h 4431150"/>
                <a:gd name="connsiteX889" fmla="*/ 472009 w 4433740"/>
                <a:gd name="connsiteY889" fmla="*/ 2364994 h 4431150"/>
                <a:gd name="connsiteX890" fmla="*/ 432849 w 4433740"/>
                <a:gd name="connsiteY890" fmla="*/ 2414756 h 4431150"/>
                <a:gd name="connsiteX891" fmla="*/ 383083 w 4433740"/>
                <a:gd name="connsiteY891" fmla="*/ 2375591 h 4431150"/>
                <a:gd name="connsiteX892" fmla="*/ 382964 w 4433740"/>
                <a:gd name="connsiteY892" fmla="*/ 2374535 h 4431150"/>
                <a:gd name="connsiteX893" fmla="*/ 422243 w 4433740"/>
                <a:gd name="connsiteY893" fmla="*/ 2325830 h 4431150"/>
                <a:gd name="connsiteX894" fmla="*/ 4410959 w 4433740"/>
                <a:gd name="connsiteY894" fmla="*/ 2193069 h 4431150"/>
                <a:gd name="connsiteX895" fmla="*/ 4433740 w 4433740"/>
                <a:gd name="connsiteY895" fmla="*/ 2215851 h 4431150"/>
                <a:gd name="connsiteX896" fmla="*/ 4410959 w 4433740"/>
                <a:gd name="connsiteY896" fmla="*/ 2238632 h 4431150"/>
                <a:gd name="connsiteX897" fmla="*/ 4388177 w 4433740"/>
                <a:gd name="connsiteY897" fmla="*/ 2215851 h 4431150"/>
                <a:gd name="connsiteX898" fmla="*/ 4410959 w 4433740"/>
                <a:gd name="connsiteY898" fmla="*/ 2193069 h 4431150"/>
                <a:gd name="connsiteX899" fmla="*/ 22390 w 4433740"/>
                <a:gd name="connsiteY899" fmla="*/ 2191498 h 4431150"/>
                <a:gd name="connsiteX900" fmla="*/ 45563 w 4433740"/>
                <a:gd name="connsiteY900" fmla="*/ 2213886 h 4431150"/>
                <a:gd name="connsiteX901" fmla="*/ 23176 w 4433740"/>
                <a:gd name="connsiteY901" fmla="*/ 2237052 h 4431150"/>
                <a:gd name="connsiteX902" fmla="*/ 0 w 4433740"/>
                <a:gd name="connsiteY902" fmla="*/ 2214663 h 4431150"/>
                <a:gd name="connsiteX903" fmla="*/ 0 w 4433740"/>
                <a:gd name="connsiteY903" fmla="*/ 2213886 h 4431150"/>
                <a:gd name="connsiteX904" fmla="*/ 22390 w 4433740"/>
                <a:gd name="connsiteY904" fmla="*/ 2191498 h 4431150"/>
                <a:gd name="connsiteX905" fmla="*/ 4293910 w 4433740"/>
                <a:gd name="connsiteY905" fmla="*/ 2182071 h 4431150"/>
                <a:gd name="connsiteX906" fmla="*/ 4325725 w 4433740"/>
                <a:gd name="connsiteY906" fmla="*/ 2213887 h 4431150"/>
                <a:gd name="connsiteX907" fmla="*/ 4293910 w 4433740"/>
                <a:gd name="connsiteY907" fmla="*/ 2245703 h 4431150"/>
                <a:gd name="connsiteX908" fmla="*/ 4262094 w 4433740"/>
                <a:gd name="connsiteY908" fmla="*/ 2213887 h 4431150"/>
                <a:gd name="connsiteX909" fmla="*/ 4293910 w 4433740"/>
                <a:gd name="connsiteY909" fmla="*/ 2182071 h 4431150"/>
                <a:gd name="connsiteX910" fmla="*/ 139440 w 4433740"/>
                <a:gd name="connsiteY910" fmla="*/ 2182071 h 4431150"/>
                <a:gd name="connsiteX911" fmla="*/ 171255 w 4433740"/>
                <a:gd name="connsiteY911" fmla="*/ 2213887 h 4431150"/>
                <a:gd name="connsiteX912" fmla="*/ 139440 w 4433740"/>
                <a:gd name="connsiteY912" fmla="*/ 2245703 h 4431150"/>
                <a:gd name="connsiteX913" fmla="*/ 107624 w 4433740"/>
                <a:gd name="connsiteY913" fmla="*/ 2213887 h 4431150"/>
                <a:gd name="connsiteX914" fmla="*/ 139440 w 4433740"/>
                <a:gd name="connsiteY914" fmla="*/ 2182071 h 4431150"/>
                <a:gd name="connsiteX915" fmla="*/ 274557 w 4433740"/>
                <a:gd name="connsiteY915" fmla="*/ 2176571 h 4431150"/>
                <a:gd name="connsiteX916" fmla="*/ 313835 w 4433740"/>
                <a:gd name="connsiteY916" fmla="*/ 2215850 h 4431150"/>
                <a:gd name="connsiteX917" fmla="*/ 274557 w 4433740"/>
                <a:gd name="connsiteY917" fmla="*/ 2255128 h 4431150"/>
                <a:gd name="connsiteX918" fmla="*/ 235278 w 4433740"/>
                <a:gd name="connsiteY918" fmla="*/ 2215850 h 4431150"/>
                <a:gd name="connsiteX919" fmla="*/ 274557 w 4433740"/>
                <a:gd name="connsiteY919" fmla="*/ 2176571 h 4431150"/>
                <a:gd name="connsiteX920" fmla="*/ 4158792 w 4433740"/>
                <a:gd name="connsiteY920" fmla="*/ 2173429 h 4431150"/>
                <a:gd name="connsiteX921" fmla="*/ 4198070 w 4433740"/>
                <a:gd name="connsiteY921" fmla="*/ 2212708 h 4431150"/>
                <a:gd name="connsiteX922" fmla="*/ 4158792 w 4433740"/>
                <a:gd name="connsiteY922" fmla="*/ 2251986 h 4431150"/>
                <a:gd name="connsiteX923" fmla="*/ 4119513 w 4433740"/>
                <a:gd name="connsiteY923" fmla="*/ 2212708 h 4431150"/>
                <a:gd name="connsiteX924" fmla="*/ 4158792 w 4433740"/>
                <a:gd name="connsiteY924" fmla="*/ 2173429 h 4431150"/>
                <a:gd name="connsiteX925" fmla="*/ 4014248 w 4433740"/>
                <a:gd name="connsiteY925" fmla="*/ 2170680 h 4431150"/>
                <a:gd name="connsiteX926" fmla="*/ 4059418 w 4433740"/>
                <a:gd name="connsiteY926" fmla="*/ 2215851 h 4431150"/>
                <a:gd name="connsiteX927" fmla="*/ 4014248 w 4433740"/>
                <a:gd name="connsiteY927" fmla="*/ 2261021 h 4431150"/>
                <a:gd name="connsiteX928" fmla="*/ 3969078 w 4433740"/>
                <a:gd name="connsiteY928" fmla="*/ 2215851 h 4431150"/>
                <a:gd name="connsiteX929" fmla="*/ 4014248 w 4433740"/>
                <a:gd name="connsiteY929" fmla="*/ 2170680 h 4431150"/>
                <a:gd name="connsiteX930" fmla="*/ 419100 w 4433740"/>
                <a:gd name="connsiteY930" fmla="*/ 2169109 h 4431150"/>
                <a:gd name="connsiteX931" fmla="*/ 464625 w 4433740"/>
                <a:gd name="connsiteY931" fmla="*/ 2213915 h 4431150"/>
                <a:gd name="connsiteX932" fmla="*/ 419848 w 4433740"/>
                <a:gd name="connsiteY932" fmla="*/ 2259446 h 4431150"/>
                <a:gd name="connsiteX933" fmla="*/ 374323 w 4433740"/>
                <a:gd name="connsiteY933" fmla="*/ 2215851 h 4431150"/>
                <a:gd name="connsiteX934" fmla="*/ 417098 w 4433740"/>
                <a:gd name="connsiteY934" fmla="*/ 2169152 h 4431150"/>
                <a:gd name="connsiteX935" fmla="*/ 419100 w 4433740"/>
                <a:gd name="connsiteY935" fmla="*/ 2169109 h 4431150"/>
                <a:gd name="connsiteX936" fmla="*/ 4003250 w 4433740"/>
                <a:gd name="connsiteY936" fmla="*/ 2012781 h 4431150"/>
                <a:gd name="connsiteX937" fmla="*/ 4053054 w 4433740"/>
                <a:gd name="connsiteY937" fmla="*/ 2051907 h 4431150"/>
                <a:gd name="connsiteX938" fmla="*/ 4013934 w 4433740"/>
                <a:gd name="connsiteY938" fmla="*/ 2101700 h 4431150"/>
                <a:gd name="connsiteX939" fmla="*/ 3964128 w 4433740"/>
                <a:gd name="connsiteY939" fmla="*/ 2062574 h 4431150"/>
                <a:gd name="connsiteX940" fmla="*/ 3963972 w 4433740"/>
                <a:gd name="connsiteY940" fmla="*/ 2061093 h 4431150"/>
                <a:gd name="connsiteX941" fmla="*/ 4003250 w 4433740"/>
                <a:gd name="connsiteY941" fmla="*/ 2012781 h 4431150"/>
                <a:gd name="connsiteX942" fmla="*/ 429941 w 4433740"/>
                <a:gd name="connsiteY942" fmla="*/ 2012722 h 4431150"/>
                <a:gd name="connsiteX943" fmla="*/ 470712 w 4433740"/>
                <a:gd name="connsiteY943" fmla="*/ 2061184 h 4431150"/>
                <a:gd name="connsiteX944" fmla="*/ 470555 w 4433740"/>
                <a:gd name="connsiteY944" fmla="*/ 2062665 h 4431150"/>
                <a:gd name="connsiteX945" fmla="*/ 422242 w 4433740"/>
                <a:gd name="connsiteY945" fmla="*/ 2101944 h 4431150"/>
                <a:gd name="connsiteX946" fmla="*/ 381472 w 4433740"/>
                <a:gd name="connsiteY946" fmla="*/ 2053478 h 4431150"/>
                <a:gd name="connsiteX947" fmla="*/ 429941 w 4433740"/>
                <a:gd name="connsiteY947" fmla="*/ 2012722 h 4431150"/>
                <a:gd name="connsiteX948" fmla="*/ 285555 w 4433740"/>
                <a:gd name="connsiteY948" fmla="*/ 2006889 h 4431150"/>
                <a:gd name="connsiteX949" fmla="*/ 319727 w 4433740"/>
                <a:gd name="connsiteY949" fmla="*/ 2048131 h 4431150"/>
                <a:gd name="connsiteX950" fmla="*/ 288185 w 4433740"/>
                <a:gd name="connsiteY950" fmla="*/ 2093863 h 4431150"/>
                <a:gd name="connsiteX951" fmla="*/ 242466 w 4433740"/>
                <a:gd name="connsiteY951" fmla="*/ 2062331 h 4431150"/>
                <a:gd name="connsiteX952" fmla="*/ 244312 w 4433740"/>
                <a:gd name="connsiteY952" fmla="*/ 2041454 h 4431150"/>
                <a:gd name="connsiteX953" fmla="*/ 285555 w 4433740"/>
                <a:gd name="connsiteY953" fmla="*/ 2006889 h 4431150"/>
                <a:gd name="connsiteX954" fmla="*/ 4147794 w 4433740"/>
                <a:gd name="connsiteY954" fmla="*/ 2004926 h 4431150"/>
                <a:gd name="connsiteX955" fmla="*/ 4189037 w 4433740"/>
                <a:gd name="connsiteY955" fmla="*/ 2041455 h 4431150"/>
                <a:gd name="connsiteX956" fmla="*/ 4154471 w 4433740"/>
                <a:gd name="connsiteY956" fmla="*/ 2080733 h 4431150"/>
                <a:gd name="connsiteX957" fmla="*/ 4122066 w 4433740"/>
                <a:gd name="connsiteY957" fmla="*/ 2035606 h 4431150"/>
                <a:gd name="connsiteX958" fmla="*/ 4147794 w 4433740"/>
                <a:gd name="connsiteY958" fmla="*/ 2004926 h 4431150"/>
                <a:gd name="connsiteX959" fmla="*/ 4283580 w 4433740"/>
                <a:gd name="connsiteY959" fmla="*/ 2001214 h 4431150"/>
                <a:gd name="connsiteX960" fmla="*/ 4317871 w 4433740"/>
                <a:gd name="connsiteY960" fmla="*/ 2030064 h 4431150"/>
                <a:gd name="connsiteX961" fmla="*/ 4288804 w 4433740"/>
                <a:gd name="connsiteY961" fmla="*/ 2064629 h 4431150"/>
                <a:gd name="connsiteX962" fmla="*/ 4254475 w 4433740"/>
                <a:gd name="connsiteY962" fmla="*/ 2035544 h 4431150"/>
                <a:gd name="connsiteX963" fmla="*/ 4283580 w 4433740"/>
                <a:gd name="connsiteY963" fmla="*/ 2001214 h 4431150"/>
                <a:gd name="connsiteX964" fmla="*/ 149494 w 4433740"/>
                <a:gd name="connsiteY964" fmla="*/ 2001191 h 4431150"/>
                <a:gd name="connsiteX965" fmla="*/ 178719 w 4433740"/>
                <a:gd name="connsiteY965" fmla="*/ 2035379 h 4431150"/>
                <a:gd name="connsiteX966" fmla="*/ 178719 w 4433740"/>
                <a:gd name="connsiteY966" fmla="*/ 2035564 h 4431150"/>
                <a:gd name="connsiteX967" fmla="*/ 145135 w 4433740"/>
                <a:gd name="connsiteY967" fmla="*/ 2064677 h 4431150"/>
                <a:gd name="connsiteX968" fmla="*/ 144546 w 4433740"/>
                <a:gd name="connsiteY968" fmla="*/ 2064629 h 4431150"/>
                <a:gd name="connsiteX969" fmla="*/ 115284 w 4433740"/>
                <a:gd name="connsiteY969" fmla="*/ 2030441 h 4431150"/>
                <a:gd name="connsiteX970" fmla="*/ 149494 w 4433740"/>
                <a:gd name="connsiteY970" fmla="*/ 2001191 h 4431150"/>
                <a:gd name="connsiteX971" fmla="*/ 4400786 w 4433740"/>
                <a:gd name="connsiteY971" fmla="*/ 2000747 h 4431150"/>
                <a:gd name="connsiteX972" fmla="*/ 4424627 w 4433740"/>
                <a:gd name="connsiteY972" fmla="*/ 2021603 h 4431150"/>
                <a:gd name="connsiteX973" fmla="*/ 4404281 w 4433740"/>
                <a:gd name="connsiteY973" fmla="*/ 2045383 h 4431150"/>
                <a:gd name="connsiteX974" fmla="*/ 4379929 w 4433740"/>
                <a:gd name="connsiteY974" fmla="*/ 2024566 h 4431150"/>
                <a:gd name="connsiteX975" fmla="*/ 4400786 w 4433740"/>
                <a:gd name="connsiteY975" fmla="*/ 2000747 h 4431150"/>
                <a:gd name="connsiteX976" fmla="*/ 32406 w 4433740"/>
                <a:gd name="connsiteY976" fmla="*/ 2000157 h 4431150"/>
                <a:gd name="connsiteX977" fmla="*/ 32996 w 4433740"/>
                <a:gd name="connsiteY977" fmla="*/ 2000212 h 4431150"/>
                <a:gd name="connsiteX978" fmla="*/ 53421 w 4433740"/>
                <a:gd name="connsiteY978" fmla="*/ 2024564 h 4431150"/>
                <a:gd name="connsiteX979" fmla="*/ 29029 w 4433740"/>
                <a:gd name="connsiteY979" fmla="*/ 2045598 h 4431150"/>
                <a:gd name="connsiteX980" fmla="*/ 7974 w 4433740"/>
                <a:gd name="connsiteY980" fmla="*/ 2021190 h 4431150"/>
                <a:gd name="connsiteX981" fmla="*/ 32406 w 4433740"/>
                <a:gd name="connsiteY981" fmla="*/ 2000157 h 4431150"/>
                <a:gd name="connsiteX982" fmla="*/ 3978897 w 4433740"/>
                <a:gd name="connsiteY982" fmla="*/ 1857631 h 4431150"/>
                <a:gd name="connsiteX983" fmla="*/ 4031019 w 4433740"/>
                <a:gd name="connsiteY983" fmla="*/ 1893575 h 4431150"/>
                <a:gd name="connsiteX984" fmla="*/ 4031136 w 4433740"/>
                <a:gd name="connsiteY984" fmla="*/ 1894160 h 4431150"/>
                <a:gd name="connsiteX985" fmla="*/ 3994490 w 4433740"/>
                <a:gd name="connsiteY985" fmla="*/ 1945815 h 4431150"/>
                <a:gd name="connsiteX986" fmla="*/ 3942840 w 4433740"/>
                <a:gd name="connsiteY986" fmla="*/ 1909180 h 4431150"/>
                <a:gd name="connsiteX987" fmla="*/ 3978897 w 4433740"/>
                <a:gd name="connsiteY987" fmla="*/ 1857631 h 4431150"/>
                <a:gd name="connsiteX988" fmla="*/ 453941 w 4433740"/>
                <a:gd name="connsiteY988" fmla="*/ 1857609 h 4431150"/>
                <a:gd name="connsiteX989" fmla="*/ 454060 w 4433740"/>
                <a:gd name="connsiteY989" fmla="*/ 1857632 h 4431150"/>
                <a:gd name="connsiteX990" fmla="*/ 490471 w 4433740"/>
                <a:gd name="connsiteY990" fmla="*/ 1909456 h 4431150"/>
                <a:gd name="connsiteX991" fmla="*/ 438624 w 4433740"/>
                <a:gd name="connsiteY991" fmla="*/ 1945847 h 4431150"/>
                <a:gd name="connsiteX992" fmla="*/ 402213 w 4433740"/>
                <a:gd name="connsiteY992" fmla="*/ 1894161 h 4431150"/>
                <a:gd name="connsiteX993" fmla="*/ 453941 w 4433740"/>
                <a:gd name="connsiteY993" fmla="*/ 1857609 h 4431150"/>
                <a:gd name="connsiteX994" fmla="*/ 4134203 w 4433740"/>
                <a:gd name="connsiteY994" fmla="*/ 1847879 h 4431150"/>
                <a:gd name="connsiteX995" fmla="*/ 4166253 w 4433740"/>
                <a:gd name="connsiteY995" fmla="*/ 1870201 h 4431150"/>
                <a:gd name="connsiteX996" fmla="*/ 4135617 w 4433740"/>
                <a:gd name="connsiteY996" fmla="*/ 1914192 h 4431150"/>
                <a:gd name="connsiteX997" fmla="*/ 4091625 w 4433740"/>
                <a:gd name="connsiteY997" fmla="*/ 1883556 h 4431150"/>
                <a:gd name="connsiteX998" fmla="*/ 4134203 w 4433740"/>
                <a:gd name="connsiteY998" fmla="*/ 1847879 h 4431150"/>
                <a:gd name="connsiteX999" fmla="*/ 310693 w 4433740"/>
                <a:gd name="connsiteY999" fmla="*/ 1839564 h 4431150"/>
                <a:gd name="connsiteX1000" fmla="*/ 341329 w 4433740"/>
                <a:gd name="connsiteY1000" fmla="*/ 1883556 h 4431150"/>
                <a:gd name="connsiteX1001" fmla="*/ 289010 w 4433740"/>
                <a:gd name="connsiteY1001" fmla="*/ 1902253 h 4431150"/>
                <a:gd name="connsiteX1002" fmla="*/ 266700 w 4433740"/>
                <a:gd name="connsiteY1002" fmla="*/ 1870201 h 4431150"/>
                <a:gd name="connsiteX1003" fmla="*/ 310693 w 4433740"/>
                <a:gd name="connsiteY1003" fmla="*/ 1839564 h 4431150"/>
                <a:gd name="connsiteX1004" fmla="*/ 4258559 w 4433740"/>
                <a:gd name="connsiteY1004" fmla="*/ 1823067 h 4431150"/>
                <a:gd name="connsiteX1005" fmla="*/ 4295323 w 4433740"/>
                <a:gd name="connsiteY1005" fmla="*/ 1849017 h 4431150"/>
                <a:gd name="connsiteX1006" fmla="*/ 4269361 w 4433740"/>
                <a:gd name="connsiteY1006" fmla="*/ 1885774 h 4431150"/>
                <a:gd name="connsiteX1007" fmla="*/ 4232635 w 4433740"/>
                <a:gd name="connsiteY1007" fmla="*/ 1859988 h 4431150"/>
                <a:gd name="connsiteX1008" fmla="*/ 4258401 w 4433740"/>
                <a:gd name="connsiteY1008" fmla="*/ 1823094 h 4431150"/>
                <a:gd name="connsiteX1009" fmla="*/ 4258559 w 4433740"/>
                <a:gd name="connsiteY1009" fmla="*/ 1823067 h 4431150"/>
                <a:gd name="connsiteX1010" fmla="*/ 176519 w 4433740"/>
                <a:gd name="connsiteY1010" fmla="*/ 1822085 h 4431150"/>
                <a:gd name="connsiteX1011" fmla="*/ 202285 w 4433740"/>
                <a:gd name="connsiteY1011" fmla="*/ 1858810 h 4431150"/>
                <a:gd name="connsiteX1012" fmla="*/ 165521 w 4433740"/>
                <a:gd name="connsiteY1012" fmla="*/ 1884762 h 4431150"/>
                <a:gd name="connsiteX1013" fmla="*/ 165363 w 4433740"/>
                <a:gd name="connsiteY1013" fmla="*/ 1884734 h 4431150"/>
                <a:gd name="connsiteX1014" fmla="*/ 139596 w 4433740"/>
                <a:gd name="connsiteY1014" fmla="*/ 1847841 h 4431150"/>
                <a:gd name="connsiteX1015" fmla="*/ 176519 w 4433740"/>
                <a:gd name="connsiteY1015" fmla="*/ 1822085 h 4431150"/>
                <a:gd name="connsiteX1016" fmla="*/ 4373644 w 4433740"/>
                <a:gd name="connsiteY1016" fmla="*/ 1810891 h 4431150"/>
                <a:gd name="connsiteX1017" fmla="*/ 4399451 w 4433740"/>
                <a:gd name="connsiteY1017" fmla="*/ 1828268 h 4431150"/>
                <a:gd name="connsiteX1018" fmla="*/ 4399569 w 4433740"/>
                <a:gd name="connsiteY1018" fmla="*/ 1828959 h 4431150"/>
                <a:gd name="connsiteX1019" fmla="*/ 4381854 w 4433740"/>
                <a:gd name="connsiteY1019" fmla="*/ 1855209 h 4431150"/>
                <a:gd name="connsiteX1020" fmla="*/ 4381501 w 4433740"/>
                <a:gd name="connsiteY1020" fmla="*/ 1855275 h 4431150"/>
                <a:gd name="connsiteX1021" fmla="*/ 4355183 w 4433740"/>
                <a:gd name="connsiteY1021" fmla="*/ 1836815 h 4431150"/>
                <a:gd name="connsiteX1022" fmla="*/ 4373644 w 4433740"/>
                <a:gd name="connsiteY1022" fmla="*/ 1810891 h 4431150"/>
                <a:gd name="connsiteX1023" fmla="*/ 58998 w 4433740"/>
                <a:gd name="connsiteY1023" fmla="*/ 1810769 h 4431150"/>
                <a:gd name="connsiteX1024" fmla="*/ 59704 w 4433740"/>
                <a:gd name="connsiteY1024" fmla="*/ 1810891 h 4431150"/>
                <a:gd name="connsiteX1025" fmla="*/ 78166 w 4433740"/>
                <a:gd name="connsiteY1025" fmla="*/ 1836815 h 4431150"/>
                <a:gd name="connsiteX1026" fmla="*/ 51848 w 4433740"/>
                <a:gd name="connsiteY1026" fmla="*/ 1855275 h 4431150"/>
                <a:gd name="connsiteX1027" fmla="*/ 33701 w 4433740"/>
                <a:gd name="connsiteY1027" fmla="*/ 1829320 h 4431150"/>
                <a:gd name="connsiteX1028" fmla="*/ 33781 w 4433740"/>
                <a:gd name="connsiteY1028" fmla="*/ 1828959 h 4431150"/>
                <a:gd name="connsiteX1029" fmla="*/ 58998 w 4433740"/>
                <a:gd name="connsiteY1029" fmla="*/ 1810769 h 4431150"/>
                <a:gd name="connsiteX1030" fmla="*/ 474127 w 4433740"/>
                <a:gd name="connsiteY1030" fmla="*/ 1704120 h 4431150"/>
                <a:gd name="connsiteX1031" fmla="*/ 491883 w 4433740"/>
                <a:gd name="connsiteY1031" fmla="*/ 1705157 h 4431150"/>
                <a:gd name="connsiteX1032" fmla="*/ 492158 w 4433740"/>
                <a:gd name="connsiteY1032" fmla="*/ 1705232 h 4431150"/>
                <a:gd name="connsiteX1033" fmla="*/ 524446 w 4433740"/>
                <a:gd name="connsiteY1033" fmla="*/ 1760347 h 4431150"/>
                <a:gd name="connsiteX1034" fmla="*/ 469338 w 4433740"/>
                <a:gd name="connsiteY1034" fmla="*/ 1792642 h 4431150"/>
                <a:gd name="connsiteX1035" fmla="*/ 437051 w 4433740"/>
                <a:gd name="connsiteY1035" fmla="*/ 1737523 h 4431150"/>
                <a:gd name="connsiteX1036" fmla="*/ 437169 w 4433740"/>
                <a:gd name="connsiteY1036" fmla="*/ 1737048 h 4431150"/>
                <a:gd name="connsiteX1037" fmla="*/ 474127 w 4433740"/>
                <a:gd name="connsiteY1037" fmla="*/ 1704120 h 4431150"/>
                <a:gd name="connsiteX1038" fmla="*/ 3958939 w 4433740"/>
                <a:gd name="connsiteY1038" fmla="*/ 1704078 h 4431150"/>
                <a:gd name="connsiteX1039" fmla="*/ 3996101 w 4433740"/>
                <a:gd name="connsiteY1039" fmla="*/ 1736764 h 4431150"/>
                <a:gd name="connsiteX1040" fmla="*/ 3996180 w 4433740"/>
                <a:gd name="connsiteY1040" fmla="*/ 1737048 h 4431150"/>
                <a:gd name="connsiteX1041" fmla="*/ 3964285 w 4433740"/>
                <a:gd name="connsiteY1041" fmla="*/ 1791754 h 4431150"/>
                <a:gd name="connsiteX1042" fmla="*/ 3909571 w 4433740"/>
                <a:gd name="connsiteY1042" fmla="*/ 1759864 h 4431150"/>
                <a:gd name="connsiteX1043" fmla="*/ 3941191 w 4433740"/>
                <a:gd name="connsiteY1043" fmla="*/ 1705232 h 4431150"/>
                <a:gd name="connsiteX1044" fmla="*/ 3958939 w 4433740"/>
                <a:gd name="connsiteY1044" fmla="*/ 1704078 h 4431150"/>
                <a:gd name="connsiteX1045" fmla="*/ 4082591 w 4433740"/>
                <a:gd name="connsiteY1045" fmla="*/ 1674988 h 4431150"/>
                <a:gd name="connsiteX1046" fmla="*/ 4128941 w 4433740"/>
                <a:gd name="connsiteY1046" fmla="*/ 1701697 h 4431150"/>
                <a:gd name="connsiteX1047" fmla="*/ 4102977 w 4433740"/>
                <a:gd name="connsiteY1047" fmla="*/ 1750802 h 4431150"/>
                <a:gd name="connsiteX1048" fmla="*/ 4053880 w 4433740"/>
                <a:gd name="connsiteY1048" fmla="*/ 1724831 h 4431150"/>
                <a:gd name="connsiteX1049" fmla="*/ 4079843 w 4433740"/>
                <a:gd name="connsiteY1049" fmla="*/ 1675730 h 4431150"/>
                <a:gd name="connsiteX1050" fmla="*/ 4082591 w 4433740"/>
                <a:gd name="connsiteY1050" fmla="*/ 1674988 h 4431150"/>
                <a:gd name="connsiteX1051" fmla="*/ 350758 w 4433740"/>
                <a:gd name="connsiteY1051" fmla="*/ 1674988 h 4431150"/>
                <a:gd name="connsiteX1052" fmla="*/ 380216 w 4433740"/>
                <a:gd name="connsiteY1052" fmla="*/ 1722078 h 4431150"/>
                <a:gd name="connsiteX1053" fmla="*/ 333121 w 4433740"/>
                <a:gd name="connsiteY1053" fmla="*/ 1751541 h 4431150"/>
                <a:gd name="connsiteX1054" fmla="*/ 303663 w 4433740"/>
                <a:gd name="connsiteY1054" fmla="*/ 1704454 h 4431150"/>
                <a:gd name="connsiteX1055" fmla="*/ 304408 w 4433740"/>
                <a:gd name="connsiteY1055" fmla="*/ 1701697 h 4431150"/>
                <a:gd name="connsiteX1056" fmla="*/ 350758 w 4433740"/>
                <a:gd name="connsiteY1056" fmla="*/ 1674988 h 4431150"/>
                <a:gd name="connsiteX1057" fmla="*/ 4214960 w 4433740"/>
                <a:gd name="connsiteY1057" fmla="*/ 1645746 h 4431150"/>
                <a:gd name="connsiteX1058" fmla="*/ 4253846 w 4433740"/>
                <a:gd name="connsiteY1058" fmla="*/ 1667918 h 4431150"/>
                <a:gd name="connsiteX1059" fmla="*/ 4231771 w 4433740"/>
                <a:gd name="connsiteY1059" fmla="*/ 1707113 h 4431150"/>
                <a:gd name="connsiteX1060" fmla="*/ 4231457 w 4433740"/>
                <a:gd name="connsiteY1060" fmla="*/ 1707196 h 4431150"/>
                <a:gd name="connsiteX1061" fmla="*/ 4192493 w 4433740"/>
                <a:gd name="connsiteY1061" fmla="*/ 1684725 h 4431150"/>
                <a:gd name="connsiteX1062" fmla="*/ 4214960 w 4433740"/>
                <a:gd name="connsiteY1062" fmla="*/ 1645746 h 4431150"/>
                <a:gd name="connsiteX1063" fmla="*/ 218389 w 4433740"/>
                <a:gd name="connsiteY1063" fmla="*/ 1645530 h 4431150"/>
                <a:gd name="connsiteX1064" fmla="*/ 240973 w 4433740"/>
                <a:gd name="connsiteY1064" fmla="*/ 1684611 h 4431150"/>
                <a:gd name="connsiteX1065" fmla="*/ 201892 w 4433740"/>
                <a:gd name="connsiteY1065" fmla="*/ 1707196 h 4431150"/>
                <a:gd name="connsiteX1066" fmla="*/ 179307 w 4433740"/>
                <a:gd name="connsiteY1066" fmla="*/ 1668115 h 4431150"/>
                <a:gd name="connsiteX1067" fmla="*/ 218389 w 4433740"/>
                <a:gd name="connsiteY1067" fmla="*/ 1645530 h 4431150"/>
                <a:gd name="connsiteX1068" fmla="*/ 4330045 w 4433740"/>
                <a:gd name="connsiteY1068" fmla="*/ 1624319 h 4431150"/>
                <a:gd name="connsiteX1069" fmla="*/ 4357933 w 4433740"/>
                <a:gd name="connsiteY1069" fmla="*/ 1640423 h 4431150"/>
                <a:gd name="connsiteX1070" fmla="*/ 4342104 w 4433740"/>
                <a:gd name="connsiteY1070" fmla="*/ 1667846 h 4431150"/>
                <a:gd name="connsiteX1071" fmla="*/ 4341829 w 4433740"/>
                <a:gd name="connsiteY1071" fmla="*/ 1667918 h 4431150"/>
                <a:gd name="connsiteX1072" fmla="*/ 4314137 w 4433740"/>
                <a:gd name="connsiteY1072" fmla="*/ 1652010 h 4431150"/>
                <a:gd name="connsiteX1073" fmla="*/ 4330045 w 4433740"/>
                <a:gd name="connsiteY1073" fmla="*/ 1624319 h 4431150"/>
                <a:gd name="connsiteX1074" fmla="*/ 102911 w 4433740"/>
                <a:gd name="connsiteY1074" fmla="*/ 1624319 h 4431150"/>
                <a:gd name="connsiteX1075" fmla="*/ 119014 w 4433740"/>
                <a:gd name="connsiteY1075" fmla="*/ 1651813 h 4431150"/>
                <a:gd name="connsiteX1076" fmla="*/ 91795 w 4433740"/>
                <a:gd name="connsiteY1076" fmla="*/ 1667988 h 4431150"/>
                <a:gd name="connsiteX1077" fmla="*/ 91520 w 4433740"/>
                <a:gd name="connsiteY1077" fmla="*/ 1667917 h 4431150"/>
                <a:gd name="connsiteX1078" fmla="*/ 75336 w 4433740"/>
                <a:gd name="connsiteY1078" fmla="*/ 1640697 h 4431150"/>
                <a:gd name="connsiteX1079" fmla="*/ 75416 w 4433740"/>
                <a:gd name="connsiteY1079" fmla="*/ 1640422 h 4431150"/>
                <a:gd name="connsiteX1080" fmla="*/ 102911 w 4433740"/>
                <a:gd name="connsiteY1080" fmla="*/ 1624319 h 4431150"/>
                <a:gd name="connsiteX1081" fmla="*/ 525161 w 4433740"/>
                <a:gd name="connsiteY1081" fmla="*/ 1554477 h 4431150"/>
                <a:gd name="connsiteX1082" fmla="*/ 542749 w 4433740"/>
                <a:gd name="connsiteY1082" fmla="*/ 1557121 h 4431150"/>
                <a:gd name="connsiteX1083" fmla="*/ 542828 w 4433740"/>
                <a:gd name="connsiteY1083" fmla="*/ 1557153 h 4431150"/>
                <a:gd name="connsiteX1084" fmla="*/ 569773 w 4433740"/>
                <a:gd name="connsiteY1084" fmla="*/ 1613843 h 4431150"/>
                <a:gd name="connsiteX1085" fmla="*/ 569537 w 4433740"/>
                <a:gd name="connsiteY1085" fmla="*/ 1614499 h 4431150"/>
                <a:gd name="connsiteX1086" fmla="*/ 512152 w 4433740"/>
                <a:gd name="connsiteY1086" fmla="*/ 1641291 h 4431150"/>
                <a:gd name="connsiteX1087" fmla="*/ 485364 w 4433740"/>
                <a:gd name="connsiteY1087" fmla="*/ 1583918 h 4431150"/>
                <a:gd name="connsiteX1088" fmla="*/ 525161 w 4433740"/>
                <a:gd name="connsiteY1088" fmla="*/ 1554477 h 4431150"/>
                <a:gd name="connsiteX1089" fmla="*/ 3907934 w 4433740"/>
                <a:gd name="connsiteY1089" fmla="*/ 1554377 h 4431150"/>
                <a:gd name="connsiteX1090" fmla="*/ 3947632 w 4433740"/>
                <a:gd name="connsiteY1090" fmla="*/ 1583207 h 4431150"/>
                <a:gd name="connsiteX1091" fmla="*/ 3947867 w 4433740"/>
                <a:gd name="connsiteY1091" fmla="*/ 1583863 h 4431150"/>
                <a:gd name="connsiteX1092" fmla="*/ 3921197 w 4433740"/>
                <a:gd name="connsiteY1092" fmla="*/ 1641292 h 4431150"/>
                <a:gd name="connsiteX1093" fmla="*/ 3863773 w 4433740"/>
                <a:gd name="connsiteY1093" fmla="*/ 1614614 h 4431150"/>
                <a:gd name="connsiteX1094" fmla="*/ 3890442 w 4433740"/>
                <a:gd name="connsiteY1094" fmla="*/ 1557184 h 4431150"/>
                <a:gd name="connsiteX1095" fmla="*/ 3890521 w 4433740"/>
                <a:gd name="connsiteY1095" fmla="*/ 1557153 h 4431150"/>
                <a:gd name="connsiteX1096" fmla="*/ 3907934 w 4433740"/>
                <a:gd name="connsiteY1096" fmla="*/ 1554377 h 4431150"/>
                <a:gd name="connsiteX1097" fmla="*/ 4028389 w 4433740"/>
                <a:gd name="connsiteY1097" fmla="*/ 1514339 h 4431150"/>
                <a:gd name="connsiteX1098" fmla="*/ 4079686 w 4433740"/>
                <a:gd name="connsiteY1098" fmla="*/ 1535632 h 4431150"/>
                <a:gd name="connsiteX1099" fmla="*/ 4058396 w 4433740"/>
                <a:gd name="connsiteY1099" fmla="*/ 1586937 h 4431150"/>
                <a:gd name="connsiteX1100" fmla="*/ 4007098 w 4433740"/>
                <a:gd name="connsiteY1100" fmla="*/ 1565644 h 4431150"/>
                <a:gd name="connsiteX1101" fmla="*/ 4006000 w 4433740"/>
                <a:gd name="connsiteY1101" fmla="*/ 1562651 h 4431150"/>
                <a:gd name="connsiteX1102" fmla="*/ 4028389 w 4433740"/>
                <a:gd name="connsiteY1102" fmla="*/ 1514339 h 4431150"/>
                <a:gd name="connsiteX1103" fmla="*/ 384262 w 4433740"/>
                <a:gd name="connsiteY1103" fmla="*/ 1507050 h 4431150"/>
                <a:gd name="connsiteX1104" fmla="*/ 404569 w 4433740"/>
                <a:gd name="connsiteY1104" fmla="*/ 1514340 h 4431150"/>
                <a:gd name="connsiteX1105" fmla="*/ 413564 w 4433740"/>
                <a:gd name="connsiteY1105" fmla="*/ 1569156 h 4431150"/>
                <a:gd name="connsiteX1106" fmla="*/ 379038 w 4433740"/>
                <a:gd name="connsiteY1106" fmla="*/ 1585433 h 4431150"/>
                <a:gd name="connsiteX1107" fmla="*/ 342470 w 4433740"/>
                <a:gd name="connsiteY1107" fmla="*/ 1543626 h 4431150"/>
                <a:gd name="connsiteX1108" fmla="*/ 384262 w 4433740"/>
                <a:gd name="connsiteY1108" fmla="*/ 1507050 h 4431150"/>
                <a:gd name="connsiteX1109" fmla="*/ 273693 w 4433740"/>
                <a:gd name="connsiteY1109" fmla="*/ 1474496 h 4431150"/>
                <a:gd name="connsiteX1110" fmla="*/ 275343 w 4433740"/>
                <a:gd name="connsiteY1110" fmla="*/ 1475061 h 4431150"/>
                <a:gd name="connsiteX1111" fmla="*/ 294588 w 4433740"/>
                <a:gd name="connsiteY1111" fmla="*/ 1514340 h 4431150"/>
                <a:gd name="connsiteX1112" fmla="*/ 254761 w 4433740"/>
                <a:gd name="connsiteY1112" fmla="*/ 1535239 h 4431150"/>
                <a:gd name="connsiteX1113" fmla="*/ 233824 w 4433740"/>
                <a:gd name="connsiteY1113" fmla="*/ 1495395 h 4431150"/>
                <a:gd name="connsiteX1114" fmla="*/ 273693 w 4433740"/>
                <a:gd name="connsiteY1114" fmla="*/ 1474496 h 4431150"/>
                <a:gd name="connsiteX1115" fmla="*/ 4159578 w 4433740"/>
                <a:gd name="connsiteY1115" fmla="*/ 1473490 h 4431150"/>
                <a:gd name="connsiteX1116" fmla="*/ 4198856 w 4433740"/>
                <a:gd name="connsiteY1116" fmla="*/ 1492737 h 4431150"/>
                <a:gd name="connsiteX1117" fmla="*/ 4180158 w 4433740"/>
                <a:gd name="connsiteY1117" fmla="*/ 1533668 h 4431150"/>
                <a:gd name="connsiteX1118" fmla="*/ 4139231 w 4433740"/>
                <a:gd name="connsiteY1118" fmla="*/ 1514987 h 4431150"/>
                <a:gd name="connsiteX1119" fmla="*/ 4157927 w 4433740"/>
                <a:gd name="connsiteY1119" fmla="*/ 1474056 h 4431150"/>
                <a:gd name="connsiteX1120" fmla="*/ 4159578 w 4433740"/>
                <a:gd name="connsiteY1120" fmla="*/ 1473490 h 4431150"/>
                <a:gd name="connsiteX1121" fmla="*/ 162613 w 4433740"/>
                <a:gd name="connsiteY1121" fmla="*/ 1442460 h 4431150"/>
                <a:gd name="connsiteX1122" fmla="*/ 175967 w 4433740"/>
                <a:gd name="connsiteY1122" fmla="*/ 1471133 h 4431150"/>
                <a:gd name="connsiteX1123" fmla="*/ 147294 w 4433740"/>
                <a:gd name="connsiteY1123" fmla="*/ 1484880 h 4431150"/>
                <a:gd name="connsiteX1124" fmla="*/ 133743 w 4433740"/>
                <a:gd name="connsiteY1124" fmla="*/ 1456011 h 4431150"/>
                <a:gd name="connsiteX1125" fmla="*/ 162613 w 4433740"/>
                <a:gd name="connsiteY1125" fmla="*/ 1442460 h 4431150"/>
                <a:gd name="connsiteX1126" fmla="*/ 4271913 w 4433740"/>
                <a:gd name="connsiteY1126" fmla="*/ 1440889 h 4431150"/>
                <a:gd name="connsiteX1127" fmla="*/ 4300823 w 4433740"/>
                <a:gd name="connsiteY1127" fmla="*/ 1453812 h 4431150"/>
                <a:gd name="connsiteX1128" fmla="*/ 4300979 w 4433740"/>
                <a:gd name="connsiteY1128" fmla="*/ 1454244 h 4431150"/>
                <a:gd name="connsiteX1129" fmla="*/ 4287822 w 4433740"/>
                <a:gd name="connsiteY1129" fmla="*/ 1484268 h 4431150"/>
                <a:gd name="connsiteX1130" fmla="*/ 4286054 w 4433740"/>
                <a:gd name="connsiteY1130" fmla="*/ 1484881 h 4431150"/>
                <a:gd name="connsiteX1131" fmla="*/ 4258560 w 4433740"/>
                <a:gd name="connsiteY1131" fmla="*/ 1469563 h 4431150"/>
                <a:gd name="connsiteX1132" fmla="*/ 4271913 w 4433740"/>
                <a:gd name="connsiteY1132" fmla="*/ 1440889 h 4431150"/>
                <a:gd name="connsiteX1133" fmla="*/ 588187 w 4433740"/>
                <a:gd name="connsiteY1133" fmla="*/ 1409524 h 4431150"/>
                <a:gd name="connsiteX1134" fmla="*/ 605477 w 4433740"/>
                <a:gd name="connsiteY1134" fmla="*/ 1413688 h 4431150"/>
                <a:gd name="connsiteX1135" fmla="*/ 605673 w 4433740"/>
                <a:gd name="connsiteY1135" fmla="*/ 1413787 h 4431150"/>
                <a:gd name="connsiteX1136" fmla="*/ 627081 w 4433740"/>
                <a:gd name="connsiteY1136" fmla="*/ 1473392 h 4431150"/>
                <a:gd name="connsiteX1137" fmla="*/ 567456 w 4433740"/>
                <a:gd name="connsiteY1137" fmla="*/ 1494778 h 4431150"/>
                <a:gd name="connsiteX1138" fmla="*/ 545971 w 4433740"/>
                <a:gd name="connsiteY1138" fmla="*/ 1435389 h 4431150"/>
                <a:gd name="connsiteX1139" fmla="*/ 588187 w 4433740"/>
                <a:gd name="connsiteY1139" fmla="*/ 1409524 h 4431150"/>
                <a:gd name="connsiteX1140" fmla="*/ 3843871 w 4433740"/>
                <a:gd name="connsiteY1140" fmla="*/ 1409339 h 4431150"/>
                <a:gd name="connsiteX1141" fmla="*/ 3886790 w 4433740"/>
                <a:gd name="connsiteY1141" fmla="*/ 1434802 h 4431150"/>
                <a:gd name="connsiteX1142" fmla="*/ 3865775 w 4433740"/>
                <a:gd name="connsiteY1142" fmla="*/ 1495094 h 4431150"/>
                <a:gd name="connsiteX1143" fmla="*/ 3805483 w 4433740"/>
                <a:gd name="connsiteY1143" fmla="*/ 1474080 h 4431150"/>
                <a:gd name="connsiteX1144" fmla="*/ 3826497 w 4433740"/>
                <a:gd name="connsiteY1144" fmla="*/ 1413787 h 4431150"/>
                <a:gd name="connsiteX1145" fmla="*/ 3843871 w 4433740"/>
                <a:gd name="connsiteY1145" fmla="*/ 1409339 h 4431150"/>
                <a:gd name="connsiteX1146" fmla="*/ 3987131 w 4433740"/>
                <a:gd name="connsiteY1146" fmla="*/ 1355167 h 4431150"/>
                <a:gd name="connsiteX1147" fmla="*/ 4009928 w 4433740"/>
                <a:gd name="connsiteY1147" fmla="*/ 1374749 h 4431150"/>
                <a:gd name="connsiteX1148" fmla="*/ 4011106 w 4433740"/>
                <a:gd name="connsiteY1148" fmla="*/ 1377259 h 4431150"/>
                <a:gd name="connsiteX1149" fmla="*/ 3992645 w 4433740"/>
                <a:gd name="connsiteY1149" fmla="*/ 1427535 h 4431150"/>
                <a:gd name="connsiteX1150" fmla="*/ 3939854 w 4433740"/>
                <a:gd name="connsiteY1150" fmla="*/ 1410237 h 4431150"/>
                <a:gd name="connsiteX1151" fmla="*/ 3957177 w 4433740"/>
                <a:gd name="connsiteY1151" fmla="*/ 1357451 h 4431150"/>
                <a:gd name="connsiteX1152" fmla="*/ 3987131 w 4433740"/>
                <a:gd name="connsiteY1152" fmla="*/ 1355167 h 4431150"/>
                <a:gd name="connsiteX1153" fmla="*/ 452489 w 4433740"/>
                <a:gd name="connsiteY1153" fmla="*/ 1349865 h 4431150"/>
                <a:gd name="connsiteX1154" fmla="*/ 472520 w 4433740"/>
                <a:gd name="connsiteY1154" fmla="*/ 1359190 h 4431150"/>
                <a:gd name="connsiteX1155" fmla="*/ 490980 w 4433740"/>
                <a:gd name="connsiteY1155" fmla="*/ 1409466 h 4431150"/>
                <a:gd name="connsiteX1156" fmla="*/ 440704 w 4433740"/>
                <a:gd name="connsiteY1156" fmla="*/ 1427535 h 4431150"/>
                <a:gd name="connsiteX1157" fmla="*/ 407750 w 4433740"/>
                <a:gd name="connsiteY1157" fmla="*/ 1382809 h 4431150"/>
                <a:gd name="connsiteX1158" fmla="*/ 452489 w 4433740"/>
                <a:gd name="connsiteY1158" fmla="*/ 1349865 h 4431150"/>
                <a:gd name="connsiteX1159" fmla="*/ 323429 w 4433740"/>
                <a:gd name="connsiteY1159" fmla="*/ 1306525 h 4431150"/>
                <a:gd name="connsiteX1160" fmla="*/ 347732 w 4433740"/>
                <a:gd name="connsiteY1160" fmla="*/ 1308010 h 4431150"/>
                <a:gd name="connsiteX1161" fmla="*/ 362933 w 4433740"/>
                <a:gd name="connsiteY1161" fmla="*/ 1349371 h 4431150"/>
                <a:gd name="connsiteX1162" fmla="*/ 320826 w 4433740"/>
                <a:gd name="connsiteY1162" fmla="*/ 1365227 h 4431150"/>
                <a:gd name="connsiteX1163" fmla="*/ 320512 w 4433740"/>
                <a:gd name="connsiteY1163" fmla="*/ 1365082 h 4431150"/>
                <a:gd name="connsiteX1164" fmla="*/ 305115 w 4433740"/>
                <a:gd name="connsiteY1164" fmla="*/ 1322799 h 4431150"/>
                <a:gd name="connsiteX1165" fmla="*/ 305194 w 4433740"/>
                <a:gd name="connsiteY1165" fmla="*/ 1322662 h 4431150"/>
                <a:gd name="connsiteX1166" fmla="*/ 323429 w 4433740"/>
                <a:gd name="connsiteY1166" fmla="*/ 1306525 h 4431150"/>
                <a:gd name="connsiteX1167" fmla="*/ 4110142 w 4433740"/>
                <a:gd name="connsiteY1167" fmla="*/ 1306145 h 4431150"/>
                <a:gd name="connsiteX1168" fmla="*/ 4127998 w 4433740"/>
                <a:gd name="connsiteY1168" fmla="*/ 1322284 h 4431150"/>
                <a:gd name="connsiteX1169" fmla="*/ 4128156 w 4433740"/>
                <a:gd name="connsiteY1169" fmla="*/ 1322661 h 4431150"/>
                <a:gd name="connsiteX1170" fmla="*/ 4112995 w 4433740"/>
                <a:gd name="connsiteY1170" fmla="*/ 1365022 h 4431150"/>
                <a:gd name="connsiteX1171" fmla="*/ 4070612 w 4433740"/>
                <a:gd name="connsiteY1171" fmla="*/ 1349861 h 4431150"/>
                <a:gd name="connsiteX1172" fmla="*/ 4085813 w 4433740"/>
                <a:gd name="connsiteY1172" fmla="*/ 1307499 h 4431150"/>
                <a:gd name="connsiteX1173" fmla="*/ 4086127 w 4433740"/>
                <a:gd name="connsiteY1173" fmla="*/ 1307342 h 4431150"/>
                <a:gd name="connsiteX1174" fmla="*/ 4110142 w 4433740"/>
                <a:gd name="connsiteY1174" fmla="*/ 1306145 h 4431150"/>
                <a:gd name="connsiteX1175" fmla="*/ 3785053 w 4433740"/>
                <a:gd name="connsiteY1175" fmla="*/ 1271809 h 4431150"/>
                <a:gd name="connsiteX1176" fmla="*/ 3812278 w 4433740"/>
                <a:gd name="connsiteY1176" fmla="*/ 1292648 h 4431150"/>
                <a:gd name="connsiteX1177" fmla="*/ 3812358 w 4433740"/>
                <a:gd name="connsiteY1177" fmla="*/ 1292810 h 4431150"/>
                <a:gd name="connsiteX1178" fmla="*/ 3795781 w 4433740"/>
                <a:gd name="connsiteY1178" fmla="*/ 1353922 h 4431150"/>
                <a:gd name="connsiteX1179" fmla="*/ 3734664 w 4433740"/>
                <a:gd name="connsiteY1179" fmla="*/ 1337331 h 4431150"/>
                <a:gd name="connsiteX1180" fmla="*/ 3751083 w 4433740"/>
                <a:gd name="connsiteY1180" fmla="*/ 1276312 h 4431150"/>
                <a:gd name="connsiteX1181" fmla="*/ 3785053 w 4433740"/>
                <a:gd name="connsiteY1181" fmla="*/ 1271809 h 4431150"/>
                <a:gd name="connsiteX1182" fmla="*/ 647550 w 4433740"/>
                <a:gd name="connsiteY1182" fmla="*/ 1271593 h 4431150"/>
                <a:gd name="connsiteX1183" fmla="*/ 681875 w 4433740"/>
                <a:gd name="connsiteY1183" fmla="*/ 1275920 h 4431150"/>
                <a:gd name="connsiteX1184" fmla="*/ 698764 w 4433740"/>
                <a:gd name="connsiteY1184" fmla="*/ 1337587 h 4431150"/>
                <a:gd name="connsiteX1185" fmla="*/ 637097 w 4433740"/>
                <a:gd name="connsiteY1185" fmla="*/ 1354477 h 4431150"/>
                <a:gd name="connsiteX1186" fmla="*/ 620206 w 4433740"/>
                <a:gd name="connsiteY1186" fmla="*/ 1292810 h 4431150"/>
                <a:gd name="connsiteX1187" fmla="*/ 647550 w 4433740"/>
                <a:gd name="connsiteY1187" fmla="*/ 1271593 h 4431150"/>
                <a:gd name="connsiteX1188" fmla="*/ 221207 w 4433740"/>
                <a:gd name="connsiteY1188" fmla="*/ 1265676 h 4431150"/>
                <a:gd name="connsiteX1189" fmla="*/ 238303 w 4433740"/>
                <a:gd name="connsiteY1189" fmla="*/ 1266835 h 4431150"/>
                <a:gd name="connsiteX1190" fmla="*/ 248633 w 4433740"/>
                <a:gd name="connsiteY1190" fmla="*/ 1296345 h 4431150"/>
                <a:gd name="connsiteX1191" fmla="*/ 218389 w 4433740"/>
                <a:gd name="connsiteY1191" fmla="*/ 1306950 h 4431150"/>
                <a:gd name="connsiteX1192" fmla="*/ 208294 w 4433740"/>
                <a:gd name="connsiteY1192" fmla="*/ 1276946 h 4431150"/>
                <a:gd name="connsiteX1193" fmla="*/ 221207 w 4433740"/>
                <a:gd name="connsiteY1193" fmla="*/ 1265676 h 4431150"/>
                <a:gd name="connsiteX1194" fmla="*/ 4212156 w 4433740"/>
                <a:gd name="connsiteY1194" fmla="*/ 1262810 h 4431150"/>
                <a:gd name="connsiteX1195" fmla="*/ 4227215 w 4433740"/>
                <a:gd name="connsiteY1195" fmla="*/ 1270990 h 4431150"/>
                <a:gd name="connsiteX1196" fmla="*/ 4223876 w 4433740"/>
                <a:gd name="connsiteY1196" fmla="*/ 1302479 h 4431150"/>
                <a:gd name="connsiteX1197" fmla="*/ 4214567 w 4433740"/>
                <a:gd name="connsiteY1197" fmla="*/ 1306949 h 4431150"/>
                <a:gd name="connsiteX1198" fmla="*/ 4183066 w 4433740"/>
                <a:gd name="connsiteY1198" fmla="*/ 1303630 h 4431150"/>
                <a:gd name="connsiteX1199" fmla="*/ 4186405 w 4433740"/>
                <a:gd name="connsiteY1199" fmla="*/ 1272141 h 4431150"/>
                <a:gd name="connsiteX1200" fmla="*/ 4195713 w 4433740"/>
                <a:gd name="connsiteY1200" fmla="*/ 1267671 h 4431150"/>
                <a:gd name="connsiteX1201" fmla="*/ 4212156 w 4433740"/>
                <a:gd name="connsiteY1201" fmla="*/ 1262810 h 4431150"/>
                <a:gd name="connsiteX1202" fmla="*/ 533545 w 4433740"/>
                <a:gd name="connsiteY1202" fmla="*/ 1209661 h 4431150"/>
                <a:gd name="connsiteX1203" fmla="*/ 555005 w 4433740"/>
                <a:gd name="connsiteY1203" fmla="*/ 1210325 h 4431150"/>
                <a:gd name="connsiteX1204" fmla="*/ 568752 w 4433740"/>
                <a:gd name="connsiteY1204" fmla="*/ 1261781 h 4431150"/>
                <a:gd name="connsiteX1205" fmla="*/ 515727 w 4433740"/>
                <a:gd name="connsiteY1205" fmla="*/ 1275921 h 4431150"/>
                <a:gd name="connsiteX1206" fmla="*/ 514941 w 4433740"/>
                <a:gd name="connsiteY1206" fmla="*/ 1220377 h 4431150"/>
                <a:gd name="connsiteX1207" fmla="*/ 533545 w 4433740"/>
                <a:gd name="connsiteY1207" fmla="*/ 1209661 h 4431150"/>
                <a:gd name="connsiteX1208" fmla="*/ 3907489 w 4433740"/>
                <a:gd name="connsiteY1208" fmla="*/ 1206244 h 4431150"/>
                <a:gd name="connsiteX1209" fmla="*/ 3931370 w 4433740"/>
                <a:gd name="connsiteY1209" fmla="*/ 1224072 h 4431150"/>
                <a:gd name="connsiteX1210" fmla="*/ 3917230 w 4433740"/>
                <a:gd name="connsiteY1210" fmla="*/ 1275919 h 4431150"/>
                <a:gd name="connsiteX1211" fmla="*/ 3867896 w 4433740"/>
                <a:gd name="connsiteY1211" fmla="*/ 1250385 h 4431150"/>
                <a:gd name="connsiteX1212" fmla="*/ 3877951 w 4433740"/>
                <a:gd name="connsiteY1212" fmla="*/ 1210325 h 4431150"/>
                <a:gd name="connsiteX1213" fmla="*/ 3907489 w 4433740"/>
                <a:gd name="connsiteY1213" fmla="*/ 1206244 h 4431150"/>
                <a:gd name="connsiteX1214" fmla="*/ 406262 w 4433740"/>
                <a:gd name="connsiteY1214" fmla="*/ 1144243 h 4431150"/>
                <a:gd name="connsiteX1215" fmla="*/ 430531 w 4433740"/>
                <a:gd name="connsiteY1215" fmla="*/ 1146081 h 4431150"/>
                <a:gd name="connsiteX1216" fmla="*/ 433634 w 4433740"/>
                <a:gd name="connsiteY1216" fmla="*/ 1147873 h 4431150"/>
                <a:gd name="connsiteX1217" fmla="*/ 442786 w 4433740"/>
                <a:gd name="connsiteY1217" fmla="*/ 1191927 h 4431150"/>
                <a:gd name="connsiteX1218" fmla="*/ 401819 w 4433740"/>
                <a:gd name="connsiteY1218" fmla="*/ 1202862 h 4431150"/>
                <a:gd name="connsiteX1219" fmla="*/ 387797 w 4433740"/>
                <a:gd name="connsiteY1219" fmla="*/ 1160112 h 4431150"/>
                <a:gd name="connsiteX1220" fmla="*/ 406262 w 4433740"/>
                <a:gd name="connsiteY1220" fmla="*/ 1144243 h 4431150"/>
                <a:gd name="connsiteX1221" fmla="*/ 4023635 w 4433740"/>
                <a:gd name="connsiteY1221" fmla="*/ 1143320 h 4431150"/>
                <a:gd name="connsiteX1222" fmla="*/ 4043785 w 4433740"/>
                <a:gd name="connsiteY1222" fmla="*/ 1157016 h 4431150"/>
                <a:gd name="connsiteX1223" fmla="*/ 4034633 w 4433740"/>
                <a:gd name="connsiteY1223" fmla="*/ 1201071 h 4431150"/>
                <a:gd name="connsiteX1224" fmla="*/ 4031530 w 4433740"/>
                <a:gd name="connsiteY1224" fmla="*/ 1202862 h 4431150"/>
                <a:gd name="connsiteX1225" fmla="*/ 3988795 w 4433740"/>
                <a:gd name="connsiteY1225" fmla="*/ 1188832 h 4431150"/>
                <a:gd name="connsiteX1226" fmla="*/ 3999715 w 4433740"/>
                <a:gd name="connsiteY1226" fmla="*/ 1147873 h 4431150"/>
                <a:gd name="connsiteX1227" fmla="*/ 4023635 w 4433740"/>
                <a:gd name="connsiteY1227" fmla="*/ 1143320 h 4431150"/>
                <a:gd name="connsiteX1228" fmla="*/ 736455 w 4433740"/>
                <a:gd name="connsiteY1228" fmla="*/ 1139005 h 4431150"/>
                <a:gd name="connsiteX1229" fmla="*/ 769896 w 4433740"/>
                <a:gd name="connsiteY1229" fmla="*/ 1146478 h 4431150"/>
                <a:gd name="connsiteX1230" fmla="*/ 780854 w 4433740"/>
                <a:gd name="connsiteY1230" fmla="*/ 1208754 h 4431150"/>
                <a:gd name="connsiteX1231" fmla="*/ 718519 w 4433740"/>
                <a:gd name="connsiteY1231" fmla="*/ 1219823 h 4431150"/>
                <a:gd name="connsiteX1232" fmla="*/ 718402 w 4433740"/>
                <a:gd name="connsiteY1232" fmla="*/ 1219753 h 4431150"/>
                <a:gd name="connsiteX1233" fmla="*/ 707523 w 4433740"/>
                <a:gd name="connsiteY1233" fmla="*/ 1157370 h 4431150"/>
                <a:gd name="connsiteX1234" fmla="*/ 736455 w 4433740"/>
                <a:gd name="connsiteY1234" fmla="*/ 1139005 h 4431150"/>
                <a:gd name="connsiteX1235" fmla="*/ 3696987 w 4433740"/>
                <a:gd name="connsiteY1235" fmla="*/ 1138867 h 4431150"/>
                <a:gd name="connsiteX1236" fmla="*/ 3725945 w 4433740"/>
                <a:gd name="connsiteY1236" fmla="*/ 1157300 h 4431150"/>
                <a:gd name="connsiteX1237" fmla="*/ 3714948 w 4433740"/>
                <a:gd name="connsiteY1237" fmla="*/ 1219753 h 4431150"/>
                <a:gd name="connsiteX1238" fmla="*/ 3652495 w 4433740"/>
                <a:gd name="connsiteY1238" fmla="*/ 1208755 h 4431150"/>
                <a:gd name="connsiteX1239" fmla="*/ 3663493 w 4433740"/>
                <a:gd name="connsiteY1239" fmla="*/ 1146302 h 4431150"/>
                <a:gd name="connsiteX1240" fmla="*/ 3696987 w 4433740"/>
                <a:gd name="connsiteY1240" fmla="*/ 1138867 h 4431150"/>
                <a:gd name="connsiteX1241" fmla="*/ 4123131 w 4433740"/>
                <a:gd name="connsiteY1241" fmla="*/ 1095238 h 4431150"/>
                <a:gd name="connsiteX1242" fmla="*/ 4136795 w 4433740"/>
                <a:gd name="connsiteY1242" fmla="*/ 1105845 h 4431150"/>
                <a:gd name="connsiteX1243" fmla="*/ 4128350 w 4433740"/>
                <a:gd name="connsiteY1243" fmla="*/ 1136364 h 4431150"/>
                <a:gd name="connsiteX1244" fmla="*/ 4128153 w 4433740"/>
                <a:gd name="connsiteY1244" fmla="*/ 1136483 h 4431150"/>
                <a:gd name="connsiteX1245" fmla="*/ 4097556 w 4433740"/>
                <a:gd name="connsiteY1245" fmla="*/ 1128317 h 4431150"/>
                <a:gd name="connsiteX1246" fmla="*/ 4097517 w 4433740"/>
                <a:gd name="connsiteY1246" fmla="*/ 1128234 h 4431150"/>
                <a:gd name="connsiteX1247" fmla="*/ 4105961 w 4433740"/>
                <a:gd name="connsiteY1247" fmla="*/ 1097401 h 4431150"/>
                <a:gd name="connsiteX1248" fmla="*/ 4123131 w 4433740"/>
                <a:gd name="connsiteY1248" fmla="*/ 1095238 h 4431150"/>
                <a:gd name="connsiteX1249" fmla="*/ 310609 w 4433740"/>
                <a:gd name="connsiteY1249" fmla="*/ 1095238 h 4431150"/>
                <a:gd name="connsiteX1250" fmla="*/ 327779 w 4433740"/>
                <a:gd name="connsiteY1250" fmla="*/ 1097401 h 4431150"/>
                <a:gd name="connsiteX1251" fmla="*/ 336224 w 4433740"/>
                <a:gd name="connsiteY1251" fmla="*/ 1128234 h 4431150"/>
                <a:gd name="connsiteX1252" fmla="*/ 305745 w 4433740"/>
                <a:gd name="connsiteY1252" fmla="*/ 1136801 h 4431150"/>
                <a:gd name="connsiteX1253" fmla="*/ 305194 w 4433740"/>
                <a:gd name="connsiteY1253" fmla="*/ 1136483 h 4431150"/>
                <a:gd name="connsiteX1254" fmla="*/ 296907 w 4433740"/>
                <a:gd name="connsiteY1254" fmla="*/ 1105928 h 4431150"/>
                <a:gd name="connsiteX1255" fmla="*/ 296945 w 4433740"/>
                <a:gd name="connsiteY1255" fmla="*/ 1105845 h 4431150"/>
                <a:gd name="connsiteX1256" fmla="*/ 310609 w 4433740"/>
                <a:gd name="connsiteY1256" fmla="*/ 1095238 h 4431150"/>
                <a:gd name="connsiteX1257" fmla="*/ 3787219 w 4433740"/>
                <a:gd name="connsiteY1257" fmla="*/ 1069316 h 4431150"/>
                <a:gd name="connsiteX1258" fmla="*/ 3837259 w 4433740"/>
                <a:gd name="connsiteY1258" fmla="*/ 1093417 h 4431150"/>
                <a:gd name="connsiteX1259" fmla="*/ 3830817 w 4433740"/>
                <a:gd name="connsiteY1259" fmla="*/ 1130983 h 4431150"/>
                <a:gd name="connsiteX1260" fmla="*/ 3829247 w 4433740"/>
                <a:gd name="connsiteY1260" fmla="*/ 1130983 h 4431150"/>
                <a:gd name="connsiteX1261" fmla="*/ 3774179 w 4433740"/>
                <a:gd name="connsiteY1261" fmla="*/ 1138210 h 4431150"/>
                <a:gd name="connsiteX1262" fmla="*/ 3766952 w 4433740"/>
                <a:gd name="connsiteY1262" fmla="*/ 1083134 h 4431150"/>
                <a:gd name="connsiteX1263" fmla="*/ 3787219 w 4433740"/>
                <a:gd name="connsiteY1263" fmla="*/ 1069316 h 4431150"/>
                <a:gd name="connsiteX1264" fmla="*/ 631637 w 4433740"/>
                <a:gd name="connsiteY1264" fmla="*/ 1056833 h 4431150"/>
                <a:gd name="connsiteX1265" fmla="*/ 649272 w 4433740"/>
                <a:gd name="connsiteY1265" fmla="*/ 1069316 h 4431150"/>
                <a:gd name="connsiteX1266" fmla="*/ 647702 w 4433740"/>
                <a:gd name="connsiteY1266" fmla="*/ 1069316 h 4431150"/>
                <a:gd name="connsiteX1267" fmla="*/ 674569 w 4433740"/>
                <a:gd name="connsiteY1267" fmla="*/ 1117935 h 4431150"/>
                <a:gd name="connsiteX1268" fmla="*/ 625941 w 4433740"/>
                <a:gd name="connsiteY1268" fmla="*/ 1144801 h 4431150"/>
                <a:gd name="connsiteX1269" fmla="*/ 605673 w 4433740"/>
                <a:gd name="connsiteY1269" fmla="*/ 1130983 h 4431150"/>
                <a:gd name="connsiteX1270" fmla="*/ 581556 w 4433740"/>
                <a:gd name="connsiteY1270" fmla="*/ 1080935 h 4431150"/>
                <a:gd name="connsiteX1271" fmla="*/ 631637 w 4433740"/>
                <a:gd name="connsiteY1271" fmla="*/ 1056833 h 4431150"/>
                <a:gd name="connsiteX1272" fmla="*/ 3597657 w 4433740"/>
                <a:gd name="connsiteY1272" fmla="*/ 1013797 h 4431150"/>
                <a:gd name="connsiteX1273" fmla="*/ 3628143 w 4433740"/>
                <a:gd name="connsiteY1273" fmla="*/ 1029644 h 4431150"/>
                <a:gd name="connsiteX1274" fmla="*/ 3622643 w 4433740"/>
                <a:gd name="connsiteY1274" fmla="*/ 1092882 h 4431150"/>
                <a:gd name="connsiteX1275" fmla="*/ 3560033 w 4433740"/>
                <a:gd name="connsiteY1275" fmla="*/ 1088153 h 4431150"/>
                <a:gd name="connsiteX1276" fmla="*/ 3559405 w 4433740"/>
                <a:gd name="connsiteY1276" fmla="*/ 1087384 h 4431150"/>
                <a:gd name="connsiteX1277" fmla="*/ 3564118 w 4433740"/>
                <a:gd name="connsiteY1277" fmla="*/ 1024793 h 4431150"/>
                <a:gd name="connsiteX1278" fmla="*/ 3564903 w 4433740"/>
                <a:gd name="connsiteY1278" fmla="*/ 1024146 h 4431150"/>
                <a:gd name="connsiteX1279" fmla="*/ 3597657 w 4433740"/>
                <a:gd name="connsiteY1279" fmla="*/ 1013797 h 4431150"/>
                <a:gd name="connsiteX1280" fmla="*/ 835693 w 4433740"/>
                <a:gd name="connsiteY1280" fmla="*/ 1013797 h 4431150"/>
                <a:gd name="connsiteX1281" fmla="*/ 868446 w 4433740"/>
                <a:gd name="connsiteY1281" fmla="*/ 1024145 h 4431150"/>
                <a:gd name="connsiteX1282" fmla="*/ 873945 w 4433740"/>
                <a:gd name="connsiteY1282" fmla="*/ 1087384 h 4431150"/>
                <a:gd name="connsiteX1283" fmla="*/ 810707 w 4433740"/>
                <a:gd name="connsiteY1283" fmla="*/ 1092882 h 4431150"/>
                <a:gd name="connsiteX1284" fmla="*/ 805207 w 4433740"/>
                <a:gd name="connsiteY1284" fmla="*/ 1029644 h 4431150"/>
                <a:gd name="connsiteX1285" fmla="*/ 835693 w 4433740"/>
                <a:gd name="connsiteY1285" fmla="*/ 1013797 h 4431150"/>
                <a:gd name="connsiteX1286" fmla="*/ 509604 w 4433740"/>
                <a:gd name="connsiteY1286" fmla="*/ 993093 h 4431150"/>
                <a:gd name="connsiteX1287" fmla="*/ 533402 w 4433740"/>
                <a:gd name="connsiteY1287" fmla="*/ 998222 h 4431150"/>
                <a:gd name="connsiteX1288" fmla="*/ 541256 w 4433740"/>
                <a:gd name="connsiteY1288" fmla="*/ 1042606 h 4431150"/>
                <a:gd name="connsiteX1289" fmla="*/ 496873 w 4433740"/>
                <a:gd name="connsiteY1289" fmla="*/ 1050462 h 4431150"/>
                <a:gd name="connsiteX1290" fmla="*/ 489017 w 4433740"/>
                <a:gd name="connsiteY1290" fmla="*/ 1006078 h 4431150"/>
                <a:gd name="connsiteX1291" fmla="*/ 509604 w 4433740"/>
                <a:gd name="connsiteY1291" fmla="*/ 993093 h 4431150"/>
                <a:gd name="connsiteX1292" fmla="*/ 3923761 w 4433740"/>
                <a:gd name="connsiteY1292" fmla="*/ 990993 h 4431150"/>
                <a:gd name="connsiteX1293" fmla="*/ 3944333 w 4433740"/>
                <a:gd name="connsiteY1293" fmla="*/ 1004114 h 4431150"/>
                <a:gd name="connsiteX1294" fmla="*/ 3936556 w 4433740"/>
                <a:gd name="connsiteY1294" fmla="*/ 1048431 h 4431150"/>
                <a:gd name="connsiteX1295" fmla="*/ 3936476 w 4433740"/>
                <a:gd name="connsiteY1295" fmla="*/ 1048498 h 4431150"/>
                <a:gd name="connsiteX1296" fmla="*/ 3892171 w 4433740"/>
                <a:gd name="connsiteY1296" fmla="*/ 1040736 h 4431150"/>
                <a:gd name="connsiteX1297" fmla="*/ 3892093 w 4433740"/>
                <a:gd name="connsiteY1297" fmla="*/ 1040643 h 4431150"/>
                <a:gd name="connsiteX1298" fmla="*/ 3899948 w 4433740"/>
                <a:gd name="connsiteY1298" fmla="*/ 996258 h 4431150"/>
                <a:gd name="connsiteX1299" fmla="*/ 3923761 w 4433740"/>
                <a:gd name="connsiteY1299" fmla="*/ 990993 h 4431150"/>
                <a:gd name="connsiteX1300" fmla="*/ 415272 w 4433740"/>
                <a:gd name="connsiteY1300" fmla="*/ 933434 h 4431150"/>
                <a:gd name="connsiteX1301" fmla="*/ 432024 w 4433740"/>
                <a:gd name="connsiteY1301" fmla="*/ 937051 h 4431150"/>
                <a:gd name="connsiteX1302" fmla="*/ 437679 w 4433740"/>
                <a:gd name="connsiteY1302" fmla="*/ 968200 h 4431150"/>
                <a:gd name="connsiteX1303" fmla="*/ 437562 w 4433740"/>
                <a:gd name="connsiteY1303" fmla="*/ 968372 h 4431150"/>
                <a:gd name="connsiteX1304" fmla="*/ 406533 w 4433740"/>
                <a:gd name="connsiteY1304" fmla="*/ 973871 h 4431150"/>
                <a:gd name="connsiteX1305" fmla="*/ 400877 w 4433740"/>
                <a:gd name="connsiteY1305" fmla="*/ 942719 h 4431150"/>
                <a:gd name="connsiteX1306" fmla="*/ 415272 w 4433740"/>
                <a:gd name="connsiteY1306" fmla="*/ 933434 h 4431150"/>
                <a:gd name="connsiteX1307" fmla="*/ 4018077 w 4433740"/>
                <a:gd name="connsiteY1307" fmla="*/ 933328 h 4431150"/>
                <a:gd name="connsiteX1308" fmla="*/ 4032511 w 4433740"/>
                <a:gd name="connsiteY1308" fmla="*/ 942644 h 4431150"/>
                <a:gd name="connsiteX1309" fmla="*/ 4026817 w 4433740"/>
                <a:gd name="connsiteY1309" fmla="*/ 973869 h 4431150"/>
                <a:gd name="connsiteX1310" fmla="*/ 3995589 w 4433740"/>
                <a:gd name="connsiteY1310" fmla="*/ 968174 h 4431150"/>
                <a:gd name="connsiteX1311" fmla="*/ 4001285 w 4433740"/>
                <a:gd name="connsiteY1311" fmla="*/ 936948 h 4431150"/>
                <a:gd name="connsiteX1312" fmla="*/ 4018077 w 4433740"/>
                <a:gd name="connsiteY1312" fmla="*/ 933328 h 4431150"/>
                <a:gd name="connsiteX1313" fmla="*/ 725723 w 4433740"/>
                <a:gd name="connsiteY1313" fmla="*/ 928378 h 4431150"/>
                <a:gd name="connsiteX1314" fmla="*/ 753360 w 4433740"/>
                <a:gd name="connsiteY1314" fmla="*/ 936555 h 4431150"/>
                <a:gd name="connsiteX1315" fmla="*/ 760116 w 4433740"/>
                <a:gd name="connsiteY1315" fmla="*/ 991690 h 4431150"/>
                <a:gd name="connsiteX1316" fmla="*/ 704970 w 4433740"/>
                <a:gd name="connsiteY1316" fmla="*/ 998454 h 4431150"/>
                <a:gd name="connsiteX1317" fmla="*/ 698212 w 4433740"/>
                <a:gd name="connsiteY1317" fmla="*/ 943319 h 4431150"/>
                <a:gd name="connsiteX1318" fmla="*/ 699941 w 4433740"/>
                <a:gd name="connsiteY1318" fmla="*/ 941269 h 4431150"/>
                <a:gd name="connsiteX1319" fmla="*/ 725723 w 4433740"/>
                <a:gd name="connsiteY1319" fmla="*/ 928378 h 4431150"/>
                <a:gd name="connsiteX1320" fmla="*/ 3706624 w 4433740"/>
                <a:gd name="connsiteY1320" fmla="*/ 924519 h 4431150"/>
                <a:gd name="connsiteX1321" fmla="*/ 3733722 w 4433740"/>
                <a:gd name="connsiteY1321" fmla="*/ 937506 h 4431150"/>
                <a:gd name="connsiteX1322" fmla="*/ 3730736 w 4433740"/>
                <a:gd name="connsiteY1322" fmla="*/ 992971 h 4431150"/>
                <a:gd name="connsiteX1323" fmla="*/ 3728694 w 4433740"/>
                <a:gd name="connsiteY1323" fmla="*/ 994688 h 4431150"/>
                <a:gd name="connsiteX1324" fmla="*/ 3675276 w 4433740"/>
                <a:gd name="connsiteY1324" fmla="*/ 989974 h 4431150"/>
                <a:gd name="connsiteX1325" fmla="*/ 3678261 w 4433740"/>
                <a:gd name="connsiteY1325" fmla="*/ 934506 h 4431150"/>
                <a:gd name="connsiteX1326" fmla="*/ 3706624 w 4433740"/>
                <a:gd name="connsiteY1326" fmla="*/ 924519 h 4431150"/>
                <a:gd name="connsiteX1327" fmla="*/ 3487573 w 4433740"/>
                <a:gd name="connsiteY1327" fmla="*/ 898260 h 4431150"/>
                <a:gd name="connsiteX1328" fmla="*/ 3519261 w 4433740"/>
                <a:gd name="connsiteY1328" fmla="*/ 911331 h 4431150"/>
                <a:gd name="connsiteX1329" fmla="*/ 3519339 w 4433740"/>
                <a:gd name="connsiteY1329" fmla="*/ 911418 h 4431150"/>
                <a:gd name="connsiteX1330" fmla="*/ 3519810 w 4433740"/>
                <a:gd name="connsiteY1330" fmla="*/ 974185 h 4431150"/>
                <a:gd name="connsiteX1331" fmla="*/ 3519339 w 4433740"/>
                <a:gd name="connsiteY1331" fmla="*/ 974656 h 4431150"/>
                <a:gd name="connsiteX1332" fmla="*/ 3456023 w 4433740"/>
                <a:gd name="connsiteY1332" fmla="*/ 974742 h 4431150"/>
                <a:gd name="connsiteX1333" fmla="*/ 3455945 w 4433740"/>
                <a:gd name="connsiteY1333" fmla="*/ 911418 h 4431150"/>
                <a:gd name="connsiteX1334" fmla="*/ 3487573 w 4433740"/>
                <a:gd name="connsiteY1334" fmla="*/ 898260 h 4431150"/>
                <a:gd name="connsiteX1335" fmla="*/ 945288 w 4433740"/>
                <a:gd name="connsiteY1335" fmla="*/ 898182 h 4431150"/>
                <a:gd name="connsiteX1336" fmla="*/ 976775 w 4433740"/>
                <a:gd name="connsiteY1336" fmla="*/ 910947 h 4431150"/>
                <a:gd name="connsiteX1337" fmla="*/ 977246 w 4433740"/>
                <a:gd name="connsiteY1337" fmla="*/ 911418 h 4431150"/>
                <a:gd name="connsiteX1338" fmla="*/ 977325 w 4433740"/>
                <a:gd name="connsiteY1338" fmla="*/ 974742 h 4431150"/>
                <a:gd name="connsiteX1339" fmla="*/ 914008 w 4433740"/>
                <a:gd name="connsiteY1339" fmla="*/ 974828 h 4431150"/>
                <a:gd name="connsiteX1340" fmla="*/ 913929 w 4433740"/>
                <a:gd name="connsiteY1340" fmla="*/ 911504 h 4431150"/>
                <a:gd name="connsiteX1341" fmla="*/ 914008 w 4433740"/>
                <a:gd name="connsiteY1341" fmla="*/ 911418 h 4431150"/>
                <a:gd name="connsiteX1342" fmla="*/ 945288 w 4433740"/>
                <a:gd name="connsiteY1342" fmla="*/ 898182 h 4431150"/>
                <a:gd name="connsiteX1343" fmla="*/ 625646 w 4433740"/>
                <a:gd name="connsiteY1343" fmla="*/ 850815 h 4431150"/>
                <a:gd name="connsiteX1344" fmla="*/ 644167 w 4433740"/>
                <a:gd name="connsiteY1344" fmla="*/ 854464 h 4431150"/>
                <a:gd name="connsiteX1345" fmla="*/ 649783 w 4433740"/>
                <a:gd name="connsiteY1345" fmla="*/ 899107 h 4431150"/>
                <a:gd name="connsiteX1346" fmla="*/ 649665 w 4433740"/>
                <a:gd name="connsiteY1346" fmla="*/ 899241 h 4431150"/>
                <a:gd name="connsiteX1347" fmla="*/ 604888 w 4433740"/>
                <a:gd name="connsiteY1347" fmla="*/ 903169 h 4431150"/>
                <a:gd name="connsiteX1348" fmla="*/ 608305 w 4433740"/>
                <a:gd name="connsiteY1348" fmla="*/ 858306 h 4431150"/>
                <a:gd name="connsiteX1349" fmla="*/ 625646 w 4433740"/>
                <a:gd name="connsiteY1349" fmla="*/ 850815 h 4431150"/>
                <a:gd name="connsiteX1350" fmla="*/ 3810457 w 4433740"/>
                <a:gd name="connsiteY1350" fmla="*/ 846973 h 4431150"/>
                <a:gd name="connsiteX1351" fmla="*/ 3831918 w 4433740"/>
                <a:gd name="connsiteY1351" fmla="*/ 857834 h 4431150"/>
                <a:gd name="connsiteX1352" fmla="*/ 3832389 w 4433740"/>
                <a:gd name="connsiteY1352" fmla="*/ 858392 h 4431150"/>
                <a:gd name="connsiteX1353" fmla="*/ 3835806 w 4433740"/>
                <a:gd name="connsiteY1353" fmla="*/ 903256 h 4431150"/>
                <a:gd name="connsiteX1354" fmla="*/ 3790951 w 4433740"/>
                <a:gd name="connsiteY1354" fmla="*/ 906677 h 4431150"/>
                <a:gd name="connsiteX1355" fmla="*/ 3783684 w 4433740"/>
                <a:gd name="connsiteY1355" fmla="*/ 897670 h 4431150"/>
                <a:gd name="connsiteX1356" fmla="*/ 3783684 w 4433740"/>
                <a:gd name="connsiteY1356" fmla="*/ 899242 h 4431150"/>
                <a:gd name="connsiteX1357" fmla="*/ 3787613 w 4433740"/>
                <a:gd name="connsiteY1357" fmla="*/ 854464 h 4431150"/>
                <a:gd name="connsiteX1358" fmla="*/ 3810457 w 4433740"/>
                <a:gd name="connsiteY1358" fmla="*/ 846973 h 4431150"/>
                <a:gd name="connsiteX1359" fmla="*/ 3589977 w 4433740"/>
                <a:gd name="connsiteY1359" fmla="*/ 803413 h 4431150"/>
                <a:gd name="connsiteX1360" fmla="*/ 3627684 w 4433740"/>
                <a:gd name="connsiteY1360" fmla="*/ 841120 h 4431150"/>
                <a:gd name="connsiteX1361" fmla="*/ 3589977 w 4433740"/>
                <a:gd name="connsiteY1361" fmla="*/ 878827 h 4431150"/>
                <a:gd name="connsiteX1362" fmla="*/ 3552270 w 4433740"/>
                <a:gd name="connsiteY1362" fmla="*/ 841120 h 4431150"/>
                <a:gd name="connsiteX1363" fmla="*/ 3589977 w 4433740"/>
                <a:gd name="connsiteY1363" fmla="*/ 803413 h 4431150"/>
                <a:gd name="connsiteX1364" fmla="*/ 843635 w 4433740"/>
                <a:gd name="connsiteY1364" fmla="*/ 803413 h 4431150"/>
                <a:gd name="connsiteX1365" fmla="*/ 881342 w 4433740"/>
                <a:gd name="connsiteY1365" fmla="*/ 841120 h 4431150"/>
                <a:gd name="connsiteX1366" fmla="*/ 843635 w 4433740"/>
                <a:gd name="connsiteY1366" fmla="*/ 878827 h 4431150"/>
                <a:gd name="connsiteX1367" fmla="*/ 805928 w 4433740"/>
                <a:gd name="connsiteY1367" fmla="*/ 841120 h 4431150"/>
                <a:gd name="connsiteX1368" fmla="*/ 843635 w 4433740"/>
                <a:gd name="connsiteY1368" fmla="*/ 803413 h 4431150"/>
                <a:gd name="connsiteX1369" fmla="*/ 3369268 w 4433740"/>
                <a:gd name="connsiteY1369" fmla="*/ 794494 h 4431150"/>
                <a:gd name="connsiteX1370" fmla="*/ 3401348 w 4433740"/>
                <a:gd name="connsiteY1370" fmla="*/ 807330 h 4431150"/>
                <a:gd name="connsiteX1371" fmla="*/ 3406612 w 4433740"/>
                <a:gd name="connsiteY1371" fmla="*/ 865855 h 4431150"/>
                <a:gd name="connsiteX1372" fmla="*/ 3343531 w 4433740"/>
                <a:gd name="connsiteY1372" fmla="*/ 871492 h 4431150"/>
                <a:gd name="connsiteX1373" fmla="*/ 3343375 w 4433740"/>
                <a:gd name="connsiteY1373" fmla="*/ 871354 h 4431150"/>
                <a:gd name="connsiteX1374" fmla="*/ 3337325 w 4433740"/>
                <a:gd name="connsiteY1374" fmla="*/ 808320 h 4431150"/>
                <a:gd name="connsiteX1375" fmla="*/ 3337481 w 4433740"/>
                <a:gd name="connsiteY1375" fmla="*/ 808116 h 4431150"/>
                <a:gd name="connsiteX1376" fmla="*/ 3369268 w 4433740"/>
                <a:gd name="connsiteY1376" fmla="*/ 794494 h 4431150"/>
                <a:gd name="connsiteX1377" fmla="*/ 1064989 w 4433740"/>
                <a:gd name="connsiteY1377" fmla="*/ 792271 h 4431150"/>
                <a:gd name="connsiteX1378" fmla="*/ 1095474 w 4433740"/>
                <a:gd name="connsiteY1378" fmla="*/ 808116 h 4431150"/>
                <a:gd name="connsiteX1379" fmla="*/ 1089974 w 4433740"/>
                <a:gd name="connsiteY1379" fmla="*/ 871354 h 4431150"/>
                <a:gd name="connsiteX1380" fmla="*/ 1026738 w 4433740"/>
                <a:gd name="connsiteY1380" fmla="*/ 865856 h 4431150"/>
                <a:gd name="connsiteX1381" fmla="*/ 1032236 w 4433740"/>
                <a:gd name="connsiteY1381" fmla="*/ 802617 h 4431150"/>
                <a:gd name="connsiteX1382" fmla="*/ 1064989 w 4433740"/>
                <a:gd name="connsiteY1382" fmla="*/ 792271 h 4431150"/>
                <a:gd name="connsiteX1383" fmla="*/ 533621 w 4433740"/>
                <a:gd name="connsiteY1383" fmla="*/ 781235 h 4431150"/>
                <a:gd name="connsiteX1384" fmla="*/ 549976 w 4433740"/>
                <a:gd name="connsiteY1384" fmla="*/ 786264 h 4431150"/>
                <a:gd name="connsiteX1385" fmla="*/ 550290 w 4433740"/>
                <a:gd name="connsiteY1385" fmla="*/ 786512 h 4431150"/>
                <a:gd name="connsiteX1386" fmla="*/ 553433 w 4433740"/>
                <a:gd name="connsiteY1386" fmla="*/ 817460 h 4431150"/>
                <a:gd name="connsiteX1387" fmla="*/ 553040 w 4433740"/>
                <a:gd name="connsiteY1387" fmla="*/ 817934 h 4431150"/>
                <a:gd name="connsiteX1388" fmla="*/ 521578 w 4433740"/>
                <a:gd name="connsiteY1388" fmla="*/ 821356 h 4431150"/>
                <a:gd name="connsiteX1389" fmla="*/ 521224 w 4433740"/>
                <a:gd name="connsiteY1389" fmla="*/ 821077 h 4431150"/>
                <a:gd name="connsiteX1390" fmla="*/ 518475 w 4433740"/>
                <a:gd name="connsiteY1390" fmla="*/ 789261 h 4431150"/>
                <a:gd name="connsiteX1391" fmla="*/ 533621 w 4433740"/>
                <a:gd name="connsiteY1391" fmla="*/ 781235 h 4431150"/>
                <a:gd name="connsiteX1392" fmla="*/ 3899349 w 4433740"/>
                <a:gd name="connsiteY1392" fmla="*/ 781202 h 4431150"/>
                <a:gd name="connsiteX1393" fmla="*/ 3914638 w 4433740"/>
                <a:gd name="connsiteY1393" fmla="*/ 788967 h 4431150"/>
                <a:gd name="connsiteX1394" fmla="*/ 3914874 w 4433740"/>
                <a:gd name="connsiteY1394" fmla="*/ 789262 h 4431150"/>
                <a:gd name="connsiteX1395" fmla="*/ 3912124 w 4433740"/>
                <a:gd name="connsiteY1395" fmla="*/ 821077 h 4431150"/>
                <a:gd name="connsiteX1396" fmla="*/ 3880584 w 4433740"/>
                <a:gd name="connsiteY1396" fmla="*/ 818273 h 4431150"/>
                <a:gd name="connsiteX1397" fmla="*/ 3880309 w 4433740"/>
                <a:gd name="connsiteY1397" fmla="*/ 817935 h 4431150"/>
                <a:gd name="connsiteX1398" fmla="*/ 3882587 w 4433740"/>
                <a:gd name="connsiteY1398" fmla="*/ 786913 h 4431150"/>
                <a:gd name="connsiteX1399" fmla="*/ 3883058 w 4433740"/>
                <a:gd name="connsiteY1399" fmla="*/ 786512 h 4431150"/>
                <a:gd name="connsiteX1400" fmla="*/ 3899349 w 4433740"/>
                <a:gd name="connsiteY1400" fmla="*/ 781202 h 4431150"/>
                <a:gd name="connsiteX1401" fmla="*/ 747719 w 4433740"/>
                <a:gd name="connsiteY1401" fmla="*/ 713250 h 4431150"/>
                <a:gd name="connsiteX1402" fmla="*/ 770249 w 4433740"/>
                <a:gd name="connsiteY1402" fmla="*/ 723274 h 4431150"/>
                <a:gd name="connsiteX1403" fmla="*/ 769071 w 4433740"/>
                <a:gd name="connsiteY1403" fmla="*/ 768838 h 4431150"/>
                <a:gd name="connsiteX1404" fmla="*/ 723509 w 4433740"/>
                <a:gd name="connsiteY1404" fmla="*/ 767659 h 4431150"/>
                <a:gd name="connsiteX1405" fmla="*/ 724687 w 4433740"/>
                <a:gd name="connsiteY1405" fmla="*/ 722096 h 4431150"/>
                <a:gd name="connsiteX1406" fmla="*/ 747719 w 4433740"/>
                <a:gd name="connsiteY1406" fmla="*/ 713250 h 4431150"/>
                <a:gd name="connsiteX1407" fmla="*/ 3685753 w 4433740"/>
                <a:gd name="connsiteY1407" fmla="*/ 712994 h 4431150"/>
                <a:gd name="connsiteX1408" fmla="*/ 3708466 w 4433740"/>
                <a:gd name="connsiteY1408" fmla="*/ 722292 h 4431150"/>
                <a:gd name="connsiteX1409" fmla="*/ 3708663 w 4433740"/>
                <a:gd name="connsiteY1409" fmla="*/ 767658 h 4431150"/>
                <a:gd name="connsiteX1410" fmla="*/ 3663689 w 4433740"/>
                <a:gd name="connsiteY1410" fmla="*/ 768231 h 4431150"/>
                <a:gd name="connsiteX1411" fmla="*/ 3663099 w 4433740"/>
                <a:gd name="connsiteY1411" fmla="*/ 767658 h 4431150"/>
                <a:gd name="connsiteX1412" fmla="*/ 3662943 w 4433740"/>
                <a:gd name="connsiteY1412" fmla="*/ 722665 h 4431150"/>
                <a:gd name="connsiteX1413" fmla="*/ 3663099 w 4433740"/>
                <a:gd name="connsiteY1413" fmla="*/ 722489 h 4431150"/>
                <a:gd name="connsiteX1414" fmla="*/ 3685753 w 4433740"/>
                <a:gd name="connsiteY1414" fmla="*/ 712994 h 4431150"/>
                <a:gd name="connsiteX1415" fmla="*/ 1193435 w 4433740"/>
                <a:gd name="connsiteY1415" fmla="*/ 697539 h 4431150"/>
                <a:gd name="connsiteX1416" fmla="*/ 1222305 w 4433740"/>
                <a:gd name="connsiteY1416" fmla="*/ 715988 h 4431150"/>
                <a:gd name="connsiteX1417" fmla="*/ 1211346 w 4433740"/>
                <a:gd name="connsiteY1417" fmla="*/ 778265 h 4431150"/>
                <a:gd name="connsiteX1418" fmla="*/ 1148972 w 4433740"/>
                <a:gd name="connsiteY1418" fmla="*/ 767368 h 4431150"/>
                <a:gd name="connsiteX1419" fmla="*/ 1148892 w 4433740"/>
                <a:gd name="connsiteY1419" fmla="*/ 767266 h 4431150"/>
                <a:gd name="connsiteX1420" fmla="*/ 1159969 w 4433740"/>
                <a:gd name="connsiteY1420" fmla="*/ 704916 h 4431150"/>
                <a:gd name="connsiteX1421" fmla="*/ 1193435 w 4433740"/>
                <a:gd name="connsiteY1421" fmla="*/ 697539 h 4431150"/>
                <a:gd name="connsiteX1422" fmla="*/ 3240056 w 4433740"/>
                <a:gd name="connsiteY1422" fmla="*/ 697517 h 4431150"/>
                <a:gd name="connsiteX1423" fmla="*/ 3273496 w 4433740"/>
                <a:gd name="connsiteY1423" fmla="*/ 704990 h 4431150"/>
                <a:gd name="connsiteX1424" fmla="*/ 3284456 w 4433740"/>
                <a:gd name="connsiteY1424" fmla="*/ 767266 h 4431150"/>
                <a:gd name="connsiteX1425" fmla="*/ 3222749 w 4433740"/>
                <a:gd name="connsiteY1425" fmla="*/ 778790 h 4431150"/>
                <a:gd name="connsiteX1426" fmla="*/ 3222003 w 4433740"/>
                <a:gd name="connsiteY1426" fmla="*/ 778264 h 4431150"/>
                <a:gd name="connsiteX1427" fmla="*/ 3211124 w 4433740"/>
                <a:gd name="connsiteY1427" fmla="*/ 715882 h 4431150"/>
                <a:gd name="connsiteX1428" fmla="*/ 3240056 w 4433740"/>
                <a:gd name="connsiteY1428" fmla="*/ 697517 h 4431150"/>
                <a:gd name="connsiteX1429" fmla="*/ 972871 w 4433740"/>
                <a:gd name="connsiteY1429" fmla="*/ 689355 h 4431150"/>
                <a:gd name="connsiteX1430" fmla="*/ 998457 w 4433740"/>
                <a:gd name="connsiteY1430" fmla="*/ 702063 h 4431150"/>
                <a:gd name="connsiteX1431" fmla="*/ 995786 w 4433740"/>
                <a:gd name="connsiteY1431" fmla="*/ 757548 h 4431150"/>
                <a:gd name="connsiteX1432" fmla="*/ 940324 w 4433740"/>
                <a:gd name="connsiteY1432" fmla="*/ 754892 h 4431150"/>
                <a:gd name="connsiteX1433" fmla="*/ 942956 w 4433740"/>
                <a:gd name="connsiteY1433" fmla="*/ 699409 h 4431150"/>
                <a:gd name="connsiteX1434" fmla="*/ 945430 w 4433740"/>
                <a:gd name="connsiteY1434" fmla="*/ 697350 h 4431150"/>
                <a:gd name="connsiteX1435" fmla="*/ 972871 w 4433740"/>
                <a:gd name="connsiteY1435" fmla="*/ 689355 h 4431150"/>
                <a:gd name="connsiteX1436" fmla="*/ 3461656 w 4433740"/>
                <a:gd name="connsiteY1436" fmla="*/ 689354 h 4431150"/>
                <a:gd name="connsiteX1437" fmla="*/ 3489096 w 4433740"/>
                <a:gd name="connsiteY1437" fmla="*/ 697351 h 4431150"/>
                <a:gd name="connsiteX1438" fmla="*/ 3479395 w 4433740"/>
                <a:gd name="connsiteY1438" fmla="*/ 752042 h 4431150"/>
                <a:gd name="connsiteX1439" fmla="*/ 3440392 w 4433740"/>
                <a:gd name="connsiteY1439" fmla="*/ 755482 h 4431150"/>
                <a:gd name="connsiteX1440" fmla="*/ 3436071 w 4433740"/>
                <a:gd name="connsiteY1440" fmla="*/ 702064 h 4431150"/>
                <a:gd name="connsiteX1441" fmla="*/ 3461656 w 4433740"/>
                <a:gd name="connsiteY1441" fmla="*/ 689354 h 4431150"/>
                <a:gd name="connsiteX1442" fmla="*/ 665181 w 4433740"/>
                <a:gd name="connsiteY1442" fmla="*/ 640092 h 4431150"/>
                <a:gd name="connsiteX1443" fmla="*/ 681089 w 4433740"/>
                <a:gd name="connsiteY1443" fmla="*/ 646682 h 4431150"/>
                <a:gd name="connsiteX1444" fmla="*/ 681089 w 4433740"/>
                <a:gd name="connsiteY1444" fmla="*/ 678497 h 4431150"/>
                <a:gd name="connsiteX1445" fmla="*/ 649272 w 4433740"/>
                <a:gd name="connsiteY1445" fmla="*/ 678497 h 4431150"/>
                <a:gd name="connsiteX1446" fmla="*/ 649272 w 4433740"/>
                <a:gd name="connsiteY1446" fmla="*/ 646682 h 4431150"/>
                <a:gd name="connsiteX1447" fmla="*/ 665181 w 4433740"/>
                <a:gd name="connsiteY1447" fmla="*/ 640092 h 4431150"/>
                <a:gd name="connsiteX1448" fmla="*/ 3767668 w 4433740"/>
                <a:gd name="connsiteY1448" fmla="*/ 639882 h 4431150"/>
                <a:gd name="connsiteX1449" fmla="*/ 3783370 w 4433740"/>
                <a:gd name="connsiteY1449" fmla="*/ 645963 h 4431150"/>
                <a:gd name="connsiteX1450" fmla="*/ 3784078 w 4433740"/>
                <a:gd name="connsiteY1450" fmla="*/ 646682 h 4431150"/>
                <a:gd name="connsiteX1451" fmla="*/ 3784078 w 4433740"/>
                <a:gd name="connsiteY1451" fmla="*/ 678497 h 4431150"/>
                <a:gd name="connsiteX1452" fmla="*/ 3752261 w 4433740"/>
                <a:gd name="connsiteY1452" fmla="*/ 678497 h 4431150"/>
                <a:gd name="connsiteX1453" fmla="*/ 3752261 w 4433740"/>
                <a:gd name="connsiteY1453" fmla="*/ 646682 h 4431150"/>
                <a:gd name="connsiteX1454" fmla="*/ 3767668 w 4433740"/>
                <a:gd name="connsiteY1454" fmla="*/ 639882 h 4431150"/>
                <a:gd name="connsiteX1455" fmla="*/ 1329780 w 4433740"/>
                <a:gd name="connsiteY1455" fmla="*/ 614425 h 4431150"/>
                <a:gd name="connsiteX1456" fmla="*/ 1356793 w 4433740"/>
                <a:gd name="connsiteY1456" fmla="*/ 635495 h 4431150"/>
                <a:gd name="connsiteX1457" fmla="*/ 1340571 w 4433740"/>
                <a:gd name="connsiteY1457" fmla="*/ 696171 h 4431150"/>
                <a:gd name="connsiteX1458" fmla="*/ 1278904 w 4433740"/>
                <a:gd name="connsiteY1458" fmla="*/ 679675 h 4431150"/>
                <a:gd name="connsiteX1459" fmla="*/ 1295755 w 4433740"/>
                <a:gd name="connsiteY1459" fmla="*/ 618637 h 4431150"/>
                <a:gd name="connsiteX1460" fmla="*/ 1329780 w 4433740"/>
                <a:gd name="connsiteY1460" fmla="*/ 614425 h 4431150"/>
                <a:gd name="connsiteX1461" fmla="*/ 3103569 w 4433740"/>
                <a:gd name="connsiteY1461" fmla="*/ 613149 h 4431150"/>
                <a:gd name="connsiteX1462" fmla="*/ 3137947 w 4433740"/>
                <a:gd name="connsiteY1462" fmla="*/ 617616 h 4431150"/>
                <a:gd name="connsiteX1463" fmla="*/ 3154640 w 4433740"/>
                <a:gd name="connsiteY1463" fmla="*/ 679479 h 4431150"/>
                <a:gd name="connsiteX1464" fmla="*/ 3092778 w 4433740"/>
                <a:gd name="connsiteY1464" fmla="*/ 696172 h 4431150"/>
                <a:gd name="connsiteX1465" fmla="*/ 3076084 w 4433740"/>
                <a:gd name="connsiteY1465" fmla="*/ 634309 h 4431150"/>
                <a:gd name="connsiteX1466" fmla="*/ 3103569 w 4433740"/>
                <a:gd name="connsiteY1466" fmla="*/ 613149 h 4431150"/>
                <a:gd name="connsiteX1467" fmla="*/ 888419 w 4433740"/>
                <a:gd name="connsiteY1467" fmla="*/ 597949 h 4431150"/>
                <a:gd name="connsiteX1468" fmla="*/ 905761 w 4433740"/>
                <a:gd name="connsiteY1468" fmla="*/ 605440 h 4431150"/>
                <a:gd name="connsiteX1469" fmla="*/ 909177 w 4433740"/>
                <a:gd name="connsiteY1469" fmla="*/ 650304 h 4431150"/>
                <a:gd name="connsiteX1470" fmla="*/ 864322 w 4433740"/>
                <a:gd name="connsiteY1470" fmla="*/ 653724 h 4431150"/>
                <a:gd name="connsiteX1471" fmla="*/ 857055 w 4433740"/>
                <a:gd name="connsiteY1471" fmla="*/ 644718 h 4431150"/>
                <a:gd name="connsiteX1472" fmla="*/ 869899 w 4433740"/>
                <a:gd name="connsiteY1472" fmla="*/ 601598 h 4431150"/>
                <a:gd name="connsiteX1473" fmla="*/ 888419 w 4433740"/>
                <a:gd name="connsiteY1473" fmla="*/ 597949 h 4431150"/>
                <a:gd name="connsiteX1474" fmla="*/ 3548790 w 4433740"/>
                <a:gd name="connsiteY1474" fmla="*/ 590941 h 4431150"/>
                <a:gd name="connsiteX1475" fmla="*/ 3571815 w 4433740"/>
                <a:gd name="connsiteY1475" fmla="*/ 597902 h 4431150"/>
                <a:gd name="connsiteX1476" fmla="*/ 3572366 w 4433740"/>
                <a:gd name="connsiteY1476" fmla="*/ 598369 h 4431150"/>
                <a:gd name="connsiteX1477" fmla="*/ 3568949 w 4433740"/>
                <a:gd name="connsiteY1477" fmla="*/ 643233 h 4431150"/>
                <a:gd name="connsiteX1478" fmla="*/ 3533088 w 4433740"/>
                <a:gd name="connsiteY1478" fmla="*/ 647075 h 4431150"/>
                <a:gd name="connsiteX1479" fmla="*/ 3531517 w 4433740"/>
                <a:gd name="connsiteY1479" fmla="*/ 647075 h 4431150"/>
                <a:gd name="connsiteX1480" fmla="*/ 3527589 w 4433740"/>
                <a:gd name="connsiteY1480" fmla="*/ 602297 h 4431150"/>
                <a:gd name="connsiteX1481" fmla="*/ 3548790 w 4433740"/>
                <a:gd name="connsiteY1481" fmla="*/ 590941 h 4431150"/>
                <a:gd name="connsiteX1482" fmla="*/ 3349344 w 4433740"/>
                <a:gd name="connsiteY1482" fmla="*/ 577272 h 4431150"/>
                <a:gd name="connsiteX1483" fmla="*/ 3373619 w 4433740"/>
                <a:gd name="connsiteY1483" fmla="*/ 627250 h 4431150"/>
                <a:gd name="connsiteX1484" fmla="*/ 3361442 w 4433740"/>
                <a:gd name="connsiteY1484" fmla="*/ 644717 h 4431150"/>
                <a:gd name="connsiteX1485" fmla="*/ 3308810 w 4433740"/>
                <a:gd name="connsiteY1485" fmla="*/ 654144 h 4431150"/>
                <a:gd name="connsiteX1486" fmla="*/ 3299382 w 4433740"/>
                <a:gd name="connsiteY1486" fmla="*/ 601512 h 4431150"/>
                <a:gd name="connsiteX1487" fmla="*/ 3349344 w 4433740"/>
                <a:gd name="connsiteY1487" fmla="*/ 577272 h 4431150"/>
                <a:gd name="connsiteX1488" fmla="*/ 1093501 w 4433740"/>
                <a:gd name="connsiteY1488" fmla="*/ 575426 h 4431150"/>
                <a:gd name="connsiteX1489" fmla="*/ 1122184 w 4433740"/>
                <a:gd name="connsiteY1489" fmla="*/ 584370 h 4431150"/>
                <a:gd name="connsiteX1490" fmla="*/ 1133967 w 4433740"/>
                <a:gd name="connsiteY1490" fmla="*/ 601119 h 4431150"/>
                <a:gd name="connsiteX1491" fmla="*/ 1133967 w 4433740"/>
                <a:gd name="connsiteY1491" fmla="*/ 601512 h 4431150"/>
                <a:gd name="connsiteX1492" fmla="*/ 1109733 w 4433740"/>
                <a:gd name="connsiteY1492" fmla="*/ 651493 h 4431150"/>
                <a:gd name="connsiteX1493" fmla="*/ 1071908 w 4433740"/>
                <a:gd name="connsiteY1493" fmla="*/ 644717 h 4431150"/>
                <a:gd name="connsiteX1494" fmla="*/ 1066880 w 4433740"/>
                <a:gd name="connsiteY1494" fmla="*/ 589398 h 4431150"/>
                <a:gd name="connsiteX1495" fmla="*/ 1093501 w 4433740"/>
                <a:gd name="connsiteY1495" fmla="*/ 575426 h 4431150"/>
                <a:gd name="connsiteX1496" fmla="*/ 2978141 w 4433740"/>
                <a:gd name="connsiteY1496" fmla="*/ 541575 h 4431150"/>
                <a:gd name="connsiteX1497" fmla="*/ 2995368 w 4433740"/>
                <a:gd name="connsiteY1497" fmla="*/ 545737 h 4431150"/>
                <a:gd name="connsiteX1498" fmla="*/ 3017089 w 4433740"/>
                <a:gd name="connsiteY1498" fmla="*/ 605226 h 4431150"/>
                <a:gd name="connsiteX1499" fmla="*/ 3016971 w 4433740"/>
                <a:gd name="connsiteY1499" fmla="*/ 605438 h 4431150"/>
                <a:gd name="connsiteX1500" fmla="*/ 2957386 w 4433740"/>
                <a:gd name="connsiteY1500" fmla="*/ 626830 h 4431150"/>
                <a:gd name="connsiteX1501" fmla="*/ 2935980 w 4433740"/>
                <a:gd name="connsiteY1501" fmla="*/ 567226 h 4431150"/>
                <a:gd name="connsiteX1502" fmla="*/ 2978141 w 4433740"/>
                <a:gd name="connsiteY1502" fmla="*/ 541575 h 4431150"/>
                <a:gd name="connsiteX1503" fmla="*/ 1455240 w 4433740"/>
                <a:gd name="connsiteY1503" fmla="*/ 540303 h 4431150"/>
                <a:gd name="connsiteX1504" fmla="*/ 1497568 w 4433740"/>
                <a:gd name="connsiteY1504" fmla="*/ 565949 h 4431150"/>
                <a:gd name="connsiteX1505" fmla="*/ 1497684 w 4433740"/>
                <a:gd name="connsiteY1505" fmla="*/ 566161 h 4431150"/>
                <a:gd name="connsiteX1506" fmla="*/ 1475964 w 4433740"/>
                <a:gd name="connsiteY1506" fmla="*/ 625651 h 4431150"/>
                <a:gd name="connsiteX1507" fmla="*/ 1416497 w 4433740"/>
                <a:gd name="connsiteY1507" fmla="*/ 603946 h 4431150"/>
                <a:gd name="connsiteX1508" fmla="*/ 1437982 w 4433740"/>
                <a:gd name="connsiteY1508" fmla="*/ 544559 h 4431150"/>
                <a:gd name="connsiteX1509" fmla="*/ 1455240 w 4433740"/>
                <a:gd name="connsiteY1509" fmla="*/ 540303 h 4431150"/>
                <a:gd name="connsiteX1510" fmla="*/ 3625249 w 4433740"/>
                <a:gd name="connsiteY1510" fmla="*/ 511117 h 4431150"/>
                <a:gd name="connsiteX1511" fmla="*/ 3641535 w 4433740"/>
                <a:gd name="connsiteY1511" fmla="*/ 516426 h 4431150"/>
                <a:gd name="connsiteX1512" fmla="*/ 3644245 w 4433740"/>
                <a:gd name="connsiteY1512" fmla="*/ 547699 h 4431150"/>
                <a:gd name="connsiteX1513" fmla="*/ 3612429 w 4433740"/>
                <a:gd name="connsiteY1513" fmla="*/ 550450 h 4431150"/>
                <a:gd name="connsiteX1514" fmla="*/ 3609995 w 4433740"/>
                <a:gd name="connsiteY1514" fmla="*/ 518882 h 4431150"/>
                <a:gd name="connsiteX1515" fmla="*/ 3625249 w 4433740"/>
                <a:gd name="connsiteY1515" fmla="*/ 511117 h 4431150"/>
                <a:gd name="connsiteX1516" fmla="*/ 808238 w 4433740"/>
                <a:gd name="connsiteY1516" fmla="*/ 510855 h 4431150"/>
                <a:gd name="connsiteX1517" fmla="*/ 823355 w 4433740"/>
                <a:gd name="connsiteY1517" fmla="*/ 518882 h 4431150"/>
                <a:gd name="connsiteX1518" fmla="*/ 820369 w 4433740"/>
                <a:gd name="connsiteY1518" fmla="*/ 550403 h 4431150"/>
                <a:gd name="connsiteX1519" fmla="*/ 789105 w 4433740"/>
                <a:gd name="connsiteY1519" fmla="*/ 547701 h 4431150"/>
                <a:gd name="connsiteX1520" fmla="*/ 791539 w 4433740"/>
                <a:gd name="connsiteY1520" fmla="*/ 516133 h 4431150"/>
                <a:gd name="connsiteX1521" fmla="*/ 791853 w 4433740"/>
                <a:gd name="connsiteY1521" fmla="*/ 515885 h 4431150"/>
                <a:gd name="connsiteX1522" fmla="*/ 808238 w 4433740"/>
                <a:gd name="connsiteY1522" fmla="*/ 510855 h 4431150"/>
                <a:gd name="connsiteX1523" fmla="*/ 1255312 w 4433740"/>
                <a:gd name="connsiteY1523" fmla="*/ 496035 h 4431150"/>
                <a:gd name="connsiteX1524" fmla="*/ 1278511 w 4433740"/>
                <a:gd name="connsiteY1524" fmla="*/ 513136 h 4431150"/>
                <a:gd name="connsiteX1525" fmla="*/ 1266099 w 4433740"/>
                <a:gd name="connsiteY1525" fmla="*/ 567278 h 4431150"/>
                <a:gd name="connsiteX1526" fmla="*/ 1211974 w 4433740"/>
                <a:gd name="connsiteY1526" fmla="*/ 554865 h 4431150"/>
                <a:gd name="connsiteX1527" fmla="*/ 1224385 w 4433740"/>
                <a:gd name="connsiteY1527" fmla="*/ 500720 h 4431150"/>
                <a:gd name="connsiteX1528" fmla="*/ 1226663 w 4433740"/>
                <a:gd name="connsiteY1528" fmla="*/ 499388 h 4431150"/>
                <a:gd name="connsiteX1529" fmla="*/ 1255312 w 4433740"/>
                <a:gd name="connsiteY1529" fmla="*/ 496035 h 4431150"/>
                <a:gd name="connsiteX1530" fmla="*/ 3174486 w 4433740"/>
                <a:gd name="connsiteY1530" fmla="*/ 495063 h 4431150"/>
                <a:gd name="connsiteX1531" fmla="*/ 3204406 w 4433740"/>
                <a:gd name="connsiteY1531" fmla="*/ 498057 h 4431150"/>
                <a:gd name="connsiteX1532" fmla="*/ 3206685 w 4433740"/>
                <a:gd name="connsiteY1532" fmla="*/ 499388 h 4431150"/>
                <a:gd name="connsiteX1533" fmla="*/ 3220433 w 4433740"/>
                <a:gd name="connsiteY1533" fmla="*/ 551235 h 4431150"/>
                <a:gd name="connsiteX1534" fmla="*/ 3167250 w 4433740"/>
                <a:gd name="connsiteY1534" fmla="*/ 567277 h 4431150"/>
                <a:gd name="connsiteX1535" fmla="*/ 3151224 w 4433740"/>
                <a:gd name="connsiteY1535" fmla="*/ 514098 h 4431150"/>
                <a:gd name="connsiteX1536" fmla="*/ 3174486 w 4433740"/>
                <a:gd name="connsiteY1536" fmla="*/ 495063 h 4431150"/>
                <a:gd name="connsiteX1537" fmla="*/ 3402920 w 4433740"/>
                <a:gd name="connsiteY1537" fmla="*/ 480965 h 4431150"/>
                <a:gd name="connsiteX1538" fmla="*/ 3426644 w 4433740"/>
                <a:gd name="connsiteY1538" fmla="*/ 486426 h 4431150"/>
                <a:gd name="connsiteX1539" fmla="*/ 3434107 w 4433740"/>
                <a:gd name="connsiteY1539" fmla="*/ 530811 h 4431150"/>
                <a:gd name="connsiteX1540" fmla="*/ 3389722 w 4433740"/>
                <a:gd name="connsiteY1540" fmla="*/ 538274 h 4431150"/>
                <a:gd name="connsiteX1541" fmla="*/ 3382259 w 4433740"/>
                <a:gd name="connsiteY1541" fmla="*/ 493890 h 4431150"/>
                <a:gd name="connsiteX1542" fmla="*/ 3402920 w 4433740"/>
                <a:gd name="connsiteY1542" fmla="*/ 480965 h 4431150"/>
                <a:gd name="connsiteX1543" fmla="*/ 2829228 w 4433740"/>
                <a:gd name="connsiteY1543" fmla="*/ 480215 h 4431150"/>
                <a:gd name="connsiteX1544" fmla="*/ 2846817 w 4433740"/>
                <a:gd name="connsiteY1544" fmla="*/ 482860 h 4431150"/>
                <a:gd name="connsiteX1545" fmla="*/ 2846895 w 4433740"/>
                <a:gd name="connsiteY1545" fmla="*/ 482892 h 4431150"/>
                <a:gd name="connsiteX1546" fmla="*/ 2873841 w 4433740"/>
                <a:gd name="connsiteY1546" fmla="*/ 539581 h 4431150"/>
                <a:gd name="connsiteX1547" fmla="*/ 2873604 w 4433740"/>
                <a:gd name="connsiteY1547" fmla="*/ 540238 h 4431150"/>
                <a:gd name="connsiteX1548" fmla="*/ 2816219 w 4433740"/>
                <a:gd name="connsiteY1548" fmla="*/ 567029 h 4431150"/>
                <a:gd name="connsiteX1549" fmla="*/ 2789431 w 4433740"/>
                <a:gd name="connsiteY1549" fmla="*/ 509656 h 4431150"/>
                <a:gd name="connsiteX1550" fmla="*/ 2829228 w 4433740"/>
                <a:gd name="connsiteY1550" fmla="*/ 480215 h 4431150"/>
                <a:gd name="connsiteX1551" fmla="*/ 1604012 w 4433740"/>
                <a:gd name="connsiteY1551" fmla="*/ 480100 h 4431150"/>
                <a:gd name="connsiteX1552" fmla="*/ 1644036 w 4433740"/>
                <a:gd name="connsiteY1552" fmla="*/ 509212 h 4431150"/>
                <a:gd name="connsiteX1553" fmla="*/ 1644193 w 4433740"/>
                <a:gd name="connsiteY1553" fmla="*/ 509600 h 4431150"/>
                <a:gd name="connsiteX1554" fmla="*/ 1617327 w 4433740"/>
                <a:gd name="connsiteY1554" fmla="*/ 566951 h 4431150"/>
                <a:gd name="connsiteX1555" fmla="*/ 1559979 w 4433740"/>
                <a:gd name="connsiteY1555" fmla="*/ 540097 h 4431150"/>
                <a:gd name="connsiteX1556" fmla="*/ 1586453 w 4433740"/>
                <a:gd name="connsiteY1556" fmla="*/ 482891 h 4431150"/>
                <a:gd name="connsiteX1557" fmla="*/ 1604012 w 4433740"/>
                <a:gd name="connsiteY1557" fmla="*/ 480100 h 4431150"/>
                <a:gd name="connsiteX1558" fmla="*/ 1029952 w 4433740"/>
                <a:gd name="connsiteY1558" fmla="*/ 479187 h 4431150"/>
                <a:gd name="connsiteX1559" fmla="*/ 1051522 w 4433740"/>
                <a:gd name="connsiteY1559" fmla="*/ 490507 h 4431150"/>
                <a:gd name="connsiteX1560" fmla="*/ 1047437 w 4433740"/>
                <a:gd name="connsiteY1560" fmla="*/ 535315 h 4431150"/>
                <a:gd name="connsiteX1561" fmla="*/ 1043234 w 4433740"/>
                <a:gd name="connsiteY1561" fmla="*/ 538274 h 4431150"/>
                <a:gd name="connsiteX1562" fmla="*/ 999674 w 4433740"/>
                <a:gd name="connsiteY1562" fmla="*/ 527037 h 4431150"/>
                <a:gd name="connsiteX1563" fmla="*/ 1006704 w 4433740"/>
                <a:gd name="connsiteY1563" fmla="*/ 486425 h 4431150"/>
                <a:gd name="connsiteX1564" fmla="*/ 1029952 w 4433740"/>
                <a:gd name="connsiteY1564" fmla="*/ 479187 h 4431150"/>
                <a:gd name="connsiteX1565" fmla="*/ 1757389 w 4433740"/>
                <a:gd name="connsiteY1565" fmla="*/ 433397 h 4431150"/>
                <a:gd name="connsiteX1566" fmla="*/ 1794628 w 4433740"/>
                <a:gd name="connsiteY1566" fmla="*/ 466001 h 4431150"/>
                <a:gd name="connsiteX1567" fmla="*/ 1763206 w 4433740"/>
                <a:gd name="connsiteY1567" fmla="*/ 520985 h 4431150"/>
                <a:gd name="connsiteX1568" fmla="*/ 1763206 w 4433740"/>
                <a:gd name="connsiteY1568" fmla="*/ 520990 h 4431150"/>
                <a:gd name="connsiteX1569" fmla="*/ 1708217 w 4433740"/>
                <a:gd name="connsiteY1569" fmla="*/ 489564 h 4431150"/>
                <a:gd name="connsiteX1570" fmla="*/ 1739639 w 4433740"/>
                <a:gd name="connsiteY1570" fmla="*/ 434585 h 4431150"/>
                <a:gd name="connsiteX1571" fmla="*/ 1757389 w 4433740"/>
                <a:gd name="connsiteY1571" fmla="*/ 433397 h 4431150"/>
                <a:gd name="connsiteX1572" fmla="*/ 2675567 w 4433740"/>
                <a:gd name="connsiteY1572" fmla="*/ 433387 h 4431150"/>
                <a:gd name="connsiteX1573" fmla="*/ 2693317 w 4433740"/>
                <a:gd name="connsiteY1573" fmla="*/ 434576 h 4431150"/>
                <a:gd name="connsiteX1574" fmla="*/ 2693317 w 4433740"/>
                <a:gd name="connsiteY1574" fmla="*/ 434579 h 4431150"/>
                <a:gd name="connsiteX1575" fmla="*/ 2724740 w 4433740"/>
                <a:gd name="connsiteY1575" fmla="*/ 489565 h 4431150"/>
                <a:gd name="connsiteX1576" fmla="*/ 2669750 w 4433740"/>
                <a:gd name="connsiteY1576" fmla="*/ 520976 h 4431150"/>
                <a:gd name="connsiteX1577" fmla="*/ 2638328 w 4433740"/>
                <a:gd name="connsiteY1577" fmla="*/ 466002 h 4431150"/>
                <a:gd name="connsiteX1578" fmla="*/ 2675567 w 4433740"/>
                <a:gd name="connsiteY1578" fmla="*/ 433387 h 4431150"/>
                <a:gd name="connsiteX1579" fmla="*/ 1405872 w 4433740"/>
                <a:gd name="connsiteY1579" fmla="*/ 415291 h 4431150"/>
                <a:gd name="connsiteX1580" fmla="*/ 1428869 w 4433740"/>
                <a:gd name="connsiteY1580" fmla="*/ 434661 h 4431150"/>
                <a:gd name="connsiteX1581" fmla="*/ 1430126 w 4433740"/>
                <a:gd name="connsiteY1581" fmla="*/ 437328 h 4431150"/>
                <a:gd name="connsiteX1582" fmla="*/ 1412058 w 4433740"/>
                <a:gd name="connsiteY1582" fmla="*/ 487604 h 4431150"/>
                <a:gd name="connsiteX1583" fmla="*/ 1359111 w 4433740"/>
                <a:gd name="connsiteY1583" fmla="*/ 470794 h 4431150"/>
                <a:gd name="connsiteX1584" fmla="*/ 1375921 w 4433740"/>
                <a:gd name="connsiteY1584" fmla="*/ 417850 h 4431150"/>
                <a:gd name="connsiteX1585" fmla="*/ 1405872 w 4433740"/>
                <a:gd name="connsiteY1585" fmla="*/ 415291 h 4431150"/>
                <a:gd name="connsiteX1586" fmla="*/ 3047962 w 4433740"/>
                <a:gd name="connsiteY1586" fmla="*/ 405175 h 4431150"/>
                <a:gd name="connsiteX1587" fmla="*/ 3080877 w 4433740"/>
                <a:gd name="connsiteY1587" fmla="*/ 449901 h 4431150"/>
                <a:gd name="connsiteX1588" fmla="*/ 3071569 w 4433740"/>
                <a:gd name="connsiteY1588" fmla="*/ 469929 h 4431150"/>
                <a:gd name="connsiteX1589" fmla="*/ 3026830 w 4433740"/>
                <a:gd name="connsiteY1589" fmla="*/ 502868 h 4431150"/>
                <a:gd name="connsiteX1590" fmla="*/ 2993915 w 4433740"/>
                <a:gd name="connsiteY1590" fmla="*/ 458142 h 4431150"/>
                <a:gd name="connsiteX1591" fmla="*/ 3003224 w 4433740"/>
                <a:gd name="connsiteY1591" fmla="*/ 438114 h 4431150"/>
                <a:gd name="connsiteX1592" fmla="*/ 3047962 w 4433740"/>
                <a:gd name="connsiteY1592" fmla="*/ 405175 h 4431150"/>
                <a:gd name="connsiteX1593" fmla="*/ 2536479 w 4433740"/>
                <a:gd name="connsiteY1593" fmla="*/ 399597 h 4431150"/>
                <a:gd name="connsiteX1594" fmla="*/ 2536597 w 4433740"/>
                <a:gd name="connsiteY1594" fmla="*/ 399620 h 4431150"/>
                <a:gd name="connsiteX1595" fmla="*/ 2573009 w 4433740"/>
                <a:gd name="connsiteY1595" fmla="*/ 451444 h 4431150"/>
                <a:gd name="connsiteX1596" fmla="*/ 2521160 w 4433740"/>
                <a:gd name="connsiteY1596" fmla="*/ 487835 h 4431150"/>
                <a:gd name="connsiteX1597" fmla="*/ 2484750 w 4433740"/>
                <a:gd name="connsiteY1597" fmla="*/ 436149 h 4431150"/>
                <a:gd name="connsiteX1598" fmla="*/ 2536479 w 4433740"/>
                <a:gd name="connsiteY1598" fmla="*/ 399597 h 4431150"/>
                <a:gd name="connsiteX1599" fmla="*/ 1896556 w 4433740"/>
                <a:gd name="connsiteY1599" fmla="*/ 399475 h 4431150"/>
                <a:gd name="connsiteX1600" fmla="*/ 1948561 w 4433740"/>
                <a:gd name="connsiteY1600" fmla="*/ 435579 h 4431150"/>
                <a:gd name="connsiteX1601" fmla="*/ 1948600 w 4433740"/>
                <a:gd name="connsiteY1601" fmla="*/ 435756 h 4431150"/>
                <a:gd name="connsiteX1602" fmla="*/ 1912464 w 4433740"/>
                <a:gd name="connsiteY1602" fmla="*/ 487603 h 4431150"/>
                <a:gd name="connsiteX1603" fmla="*/ 1860420 w 4433740"/>
                <a:gd name="connsiteY1603" fmla="*/ 451498 h 4431150"/>
                <a:gd name="connsiteX1604" fmla="*/ 1896556 w 4433740"/>
                <a:gd name="connsiteY1604" fmla="*/ 399475 h 4431150"/>
                <a:gd name="connsiteX1605" fmla="*/ 962027 w 4433740"/>
                <a:gd name="connsiteY1605" fmla="*/ 394626 h 4431150"/>
                <a:gd name="connsiteX1606" fmla="*/ 976461 w 4433740"/>
                <a:gd name="connsiteY1606" fmla="*/ 403942 h 4431150"/>
                <a:gd name="connsiteX1607" fmla="*/ 970961 w 4433740"/>
                <a:gd name="connsiteY1607" fmla="*/ 434971 h 4431150"/>
                <a:gd name="connsiteX1608" fmla="*/ 939737 w 4433740"/>
                <a:gd name="connsiteY1608" fmla="*/ 429748 h 4431150"/>
                <a:gd name="connsiteX1609" fmla="*/ 939539 w 4433740"/>
                <a:gd name="connsiteY1609" fmla="*/ 429473 h 4431150"/>
                <a:gd name="connsiteX1610" fmla="*/ 945234 w 4433740"/>
                <a:gd name="connsiteY1610" fmla="*/ 398246 h 4431150"/>
                <a:gd name="connsiteX1611" fmla="*/ 962027 w 4433740"/>
                <a:gd name="connsiteY1611" fmla="*/ 394626 h 4431150"/>
                <a:gd name="connsiteX1612" fmla="*/ 3471180 w 4433740"/>
                <a:gd name="connsiteY1612" fmla="*/ 394591 h 4431150"/>
                <a:gd name="connsiteX1613" fmla="*/ 3487918 w 4433740"/>
                <a:gd name="connsiteY1613" fmla="*/ 398050 h 4431150"/>
                <a:gd name="connsiteX1614" fmla="*/ 3493809 w 4433740"/>
                <a:gd name="connsiteY1614" fmla="*/ 429473 h 4431150"/>
                <a:gd name="connsiteX1615" fmla="*/ 3462661 w 4433740"/>
                <a:gd name="connsiteY1615" fmla="*/ 435163 h 4431150"/>
                <a:gd name="connsiteX1616" fmla="*/ 3462387 w 4433740"/>
                <a:gd name="connsiteY1616" fmla="*/ 434971 h 4431150"/>
                <a:gd name="connsiteX1617" fmla="*/ 3456574 w 4433740"/>
                <a:gd name="connsiteY1617" fmla="*/ 404417 h 4431150"/>
                <a:gd name="connsiteX1618" fmla="*/ 3456888 w 4433740"/>
                <a:gd name="connsiteY1618" fmla="*/ 403941 h 4431150"/>
                <a:gd name="connsiteX1619" fmla="*/ 3471180 w 4433740"/>
                <a:gd name="connsiteY1619" fmla="*/ 394591 h 4431150"/>
                <a:gd name="connsiteX1620" fmla="*/ 3248526 w 4433740"/>
                <a:gd name="connsiteY1620" fmla="*/ 385098 h 4431150"/>
                <a:gd name="connsiteX1621" fmla="*/ 3271101 w 4433740"/>
                <a:gd name="connsiteY1621" fmla="*/ 387446 h 4431150"/>
                <a:gd name="connsiteX1622" fmla="*/ 3285124 w 4433740"/>
                <a:gd name="connsiteY1622" fmla="*/ 430196 h 4431150"/>
                <a:gd name="connsiteX1623" fmla="*/ 3242388 w 4433740"/>
                <a:gd name="connsiteY1623" fmla="*/ 444226 h 4431150"/>
                <a:gd name="connsiteX1624" fmla="*/ 3239285 w 4433740"/>
                <a:gd name="connsiteY1624" fmla="*/ 442435 h 4431150"/>
                <a:gd name="connsiteX1625" fmla="*/ 3230133 w 4433740"/>
                <a:gd name="connsiteY1625" fmla="*/ 398380 h 4431150"/>
                <a:gd name="connsiteX1626" fmla="*/ 3248526 w 4433740"/>
                <a:gd name="connsiteY1626" fmla="*/ 385098 h 4431150"/>
                <a:gd name="connsiteX1627" fmla="*/ 1186536 w 4433740"/>
                <a:gd name="connsiteY1627" fmla="*/ 384237 h 4431150"/>
                <a:gd name="connsiteX1628" fmla="*/ 1206004 w 4433740"/>
                <a:gd name="connsiteY1628" fmla="*/ 398847 h 4431150"/>
                <a:gd name="connsiteX1629" fmla="*/ 1206240 w 4433740"/>
                <a:gd name="connsiteY1629" fmla="*/ 399228 h 4431150"/>
                <a:gd name="connsiteX1630" fmla="*/ 1195163 w 4433740"/>
                <a:gd name="connsiteY1630" fmla="*/ 442262 h 4431150"/>
                <a:gd name="connsiteX1631" fmla="*/ 1194849 w 4433740"/>
                <a:gd name="connsiteY1631" fmla="*/ 442435 h 4431150"/>
                <a:gd name="connsiteX1632" fmla="*/ 1151251 w 4433740"/>
                <a:gd name="connsiteY1632" fmla="*/ 431263 h 4431150"/>
                <a:gd name="connsiteX1633" fmla="*/ 1162444 w 4433740"/>
                <a:gd name="connsiteY1633" fmla="*/ 387681 h 4431150"/>
                <a:gd name="connsiteX1634" fmla="*/ 1186536 w 4433740"/>
                <a:gd name="connsiteY1634" fmla="*/ 384237 h 4431150"/>
                <a:gd name="connsiteX1635" fmla="*/ 2053081 w 4433740"/>
                <a:gd name="connsiteY1635" fmla="*/ 379039 h 4431150"/>
                <a:gd name="connsiteX1636" fmla="*/ 2102847 w 4433740"/>
                <a:gd name="connsiteY1636" fmla="*/ 418203 h 4431150"/>
                <a:gd name="connsiteX1637" fmla="*/ 2102964 w 4433740"/>
                <a:gd name="connsiteY1637" fmla="*/ 419260 h 4431150"/>
                <a:gd name="connsiteX1638" fmla="*/ 2063685 w 4433740"/>
                <a:gd name="connsiteY1638" fmla="*/ 467965 h 4431150"/>
                <a:gd name="connsiteX1639" fmla="*/ 2013921 w 4433740"/>
                <a:gd name="connsiteY1639" fmla="*/ 428801 h 4431150"/>
                <a:gd name="connsiteX1640" fmla="*/ 2053081 w 4433740"/>
                <a:gd name="connsiteY1640" fmla="*/ 379039 h 4431150"/>
                <a:gd name="connsiteX1641" fmla="*/ 2377204 w 4433740"/>
                <a:gd name="connsiteY1641" fmla="*/ 378651 h 4431150"/>
                <a:gd name="connsiteX1642" fmla="*/ 2378698 w 4433740"/>
                <a:gd name="connsiteY1642" fmla="*/ 378804 h 4431150"/>
                <a:gd name="connsiteX1643" fmla="*/ 2417976 w 4433740"/>
                <a:gd name="connsiteY1643" fmla="*/ 427117 h 4431150"/>
                <a:gd name="connsiteX1644" fmla="*/ 2369506 w 4433740"/>
                <a:gd name="connsiteY1644" fmla="*/ 467875 h 4431150"/>
                <a:gd name="connsiteX1645" fmla="*/ 2328736 w 4433740"/>
                <a:gd name="connsiteY1645" fmla="*/ 419411 h 4431150"/>
                <a:gd name="connsiteX1646" fmla="*/ 2377204 w 4433740"/>
                <a:gd name="connsiteY1646" fmla="*/ 378651 h 4431150"/>
                <a:gd name="connsiteX1647" fmla="*/ 2216870 w 4433740"/>
                <a:gd name="connsiteY1647" fmla="*/ 371738 h 4431150"/>
                <a:gd name="connsiteX1648" fmla="*/ 2261255 w 4433740"/>
                <a:gd name="connsiteY1648" fmla="*/ 416511 h 4431150"/>
                <a:gd name="connsiteX1649" fmla="*/ 2216478 w 4433740"/>
                <a:gd name="connsiteY1649" fmla="*/ 461289 h 4431150"/>
                <a:gd name="connsiteX1650" fmla="*/ 2216085 w 4433740"/>
                <a:gd name="connsiteY1650" fmla="*/ 461289 h 4431150"/>
                <a:gd name="connsiteX1651" fmla="*/ 2171701 w 4433740"/>
                <a:gd name="connsiteY1651" fmla="*/ 416118 h 4431150"/>
                <a:gd name="connsiteX1652" fmla="*/ 2216870 w 4433740"/>
                <a:gd name="connsiteY1652" fmla="*/ 371738 h 4431150"/>
                <a:gd name="connsiteX1653" fmla="*/ 2870850 w 4433740"/>
                <a:gd name="connsiteY1653" fmla="*/ 360171 h 4431150"/>
                <a:gd name="connsiteX1654" fmla="*/ 2900118 w 4433740"/>
                <a:gd name="connsiteY1654" fmla="*/ 366988 h 4431150"/>
                <a:gd name="connsiteX1655" fmla="*/ 2916417 w 4433740"/>
                <a:gd name="connsiteY1655" fmla="*/ 401978 h 4431150"/>
                <a:gd name="connsiteX1656" fmla="*/ 2874193 w 4433740"/>
                <a:gd name="connsiteY1656" fmla="*/ 438083 h 4431150"/>
                <a:gd name="connsiteX1657" fmla="*/ 2838097 w 4433740"/>
                <a:gd name="connsiteY1657" fmla="*/ 395866 h 4431150"/>
                <a:gd name="connsiteX1658" fmla="*/ 2845324 w 4433740"/>
                <a:gd name="connsiteY1658" fmla="*/ 376054 h 4431150"/>
                <a:gd name="connsiteX1659" fmla="*/ 2870850 w 4433740"/>
                <a:gd name="connsiteY1659" fmla="*/ 360171 h 4431150"/>
                <a:gd name="connsiteX1660" fmla="*/ 1536138 w 4433740"/>
                <a:gd name="connsiteY1660" fmla="*/ 351787 h 4431150"/>
                <a:gd name="connsiteX1661" fmla="*/ 1587161 w 4433740"/>
                <a:gd name="connsiteY1661" fmla="*/ 373724 h 4431150"/>
                <a:gd name="connsiteX1662" fmla="*/ 1588025 w 4433740"/>
                <a:gd name="connsiteY1662" fmla="*/ 376053 h 4431150"/>
                <a:gd name="connsiteX1663" fmla="*/ 1565243 w 4433740"/>
                <a:gd name="connsiteY1663" fmla="*/ 424758 h 4431150"/>
                <a:gd name="connsiteX1664" fmla="*/ 1514221 w 4433740"/>
                <a:gd name="connsiteY1664" fmla="*/ 402822 h 4431150"/>
                <a:gd name="connsiteX1665" fmla="*/ 1536138 w 4433740"/>
                <a:gd name="connsiteY1665" fmla="*/ 351787 h 4431150"/>
                <a:gd name="connsiteX1666" fmla="*/ 3083434 w 4433740"/>
                <a:gd name="connsiteY1666" fmla="*/ 301537 h 4431150"/>
                <a:gd name="connsiteX1667" fmla="*/ 3107781 w 4433740"/>
                <a:gd name="connsiteY1667" fmla="*/ 302447 h 4431150"/>
                <a:gd name="connsiteX1668" fmla="*/ 3108095 w 4433740"/>
                <a:gd name="connsiteY1668" fmla="*/ 302604 h 4431150"/>
                <a:gd name="connsiteX1669" fmla="*/ 3123611 w 4433740"/>
                <a:gd name="connsiteY1669" fmla="*/ 344255 h 4431150"/>
                <a:gd name="connsiteX1670" fmla="*/ 3123415 w 4433740"/>
                <a:gd name="connsiteY1670" fmla="*/ 344632 h 4431150"/>
                <a:gd name="connsiteX1671" fmla="*/ 3081229 w 4433740"/>
                <a:gd name="connsiteY1671" fmla="*/ 360284 h 4431150"/>
                <a:gd name="connsiteX1672" fmla="*/ 3065596 w 4433740"/>
                <a:gd name="connsiteY1672" fmla="*/ 318100 h 4431150"/>
                <a:gd name="connsiteX1673" fmla="*/ 3083434 w 4433740"/>
                <a:gd name="connsiteY1673" fmla="*/ 301537 h 4431150"/>
                <a:gd name="connsiteX1674" fmla="*/ 2726311 w 4433740"/>
                <a:gd name="connsiteY1674" fmla="*/ 301076 h 4431150"/>
                <a:gd name="connsiteX1675" fmla="*/ 2729060 w 4433740"/>
                <a:gd name="connsiteY1675" fmla="*/ 301818 h 4431150"/>
                <a:gd name="connsiteX1676" fmla="*/ 2755769 w 4433740"/>
                <a:gd name="connsiteY1676" fmla="*/ 348167 h 4431150"/>
                <a:gd name="connsiteX1677" fmla="*/ 2708674 w 4433740"/>
                <a:gd name="connsiteY1677" fmla="*/ 377634 h 4431150"/>
                <a:gd name="connsiteX1678" fmla="*/ 2679216 w 4433740"/>
                <a:gd name="connsiteY1678" fmla="*/ 330542 h 4431150"/>
                <a:gd name="connsiteX1679" fmla="*/ 2726311 w 4433740"/>
                <a:gd name="connsiteY1679" fmla="*/ 301076 h 4431150"/>
                <a:gd name="connsiteX1680" fmla="*/ 1700794 w 4433740"/>
                <a:gd name="connsiteY1680" fmla="*/ 299803 h 4431150"/>
                <a:gd name="connsiteX1681" fmla="*/ 1749892 w 4433740"/>
                <a:gd name="connsiteY1681" fmla="*/ 325770 h 4431150"/>
                <a:gd name="connsiteX1682" fmla="*/ 1750637 w 4433740"/>
                <a:gd name="connsiteY1682" fmla="*/ 328527 h 4431150"/>
                <a:gd name="connsiteX1683" fmla="*/ 1723928 w 4433740"/>
                <a:gd name="connsiteY1683" fmla="*/ 374875 h 4431150"/>
                <a:gd name="connsiteX1684" fmla="*/ 1674831 w 4433740"/>
                <a:gd name="connsiteY1684" fmla="*/ 348909 h 4431150"/>
                <a:gd name="connsiteX1685" fmla="*/ 1700794 w 4433740"/>
                <a:gd name="connsiteY1685" fmla="*/ 299803 h 4431150"/>
                <a:gd name="connsiteX1686" fmla="*/ 1349011 w 4433740"/>
                <a:gd name="connsiteY1686" fmla="*/ 299481 h 4431150"/>
                <a:gd name="connsiteX1687" fmla="*/ 1368301 w 4433740"/>
                <a:gd name="connsiteY1687" fmla="*/ 314348 h 4431150"/>
                <a:gd name="connsiteX1688" fmla="*/ 1356558 w 4433740"/>
                <a:gd name="connsiteY1688" fmla="*/ 357782 h 4431150"/>
                <a:gd name="connsiteX1689" fmla="*/ 1351962 w 4433740"/>
                <a:gd name="connsiteY1689" fmla="*/ 359951 h 4431150"/>
                <a:gd name="connsiteX1690" fmla="*/ 1309620 w 4433740"/>
                <a:gd name="connsiteY1690" fmla="*/ 344769 h 4431150"/>
                <a:gd name="connsiteX1691" fmla="*/ 1309542 w 4433740"/>
                <a:gd name="connsiteY1691" fmla="*/ 344631 h 4431150"/>
                <a:gd name="connsiteX1692" fmla="*/ 1324467 w 4433740"/>
                <a:gd name="connsiteY1692" fmla="*/ 302780 h 4431150"/>
                <a:gd name="connsiteX1693" fmla="*/ 1324861 w 4433740"/>
                <a:gd name="connsiteY1693" fmla="*/ 302604 h 4431150"/>
                <a:gd name="connsiteX1694" fmla="*/ 1349011 w 4433740"/>
                <a:gd name="connsiteY1694" fmla="*/ 299481 h 4431150"/>
                <a:gd name="connsiteX1695" fmla="*/ 3307959 w 4433740"/>
                <a:gd name="connsiteY1695" fmla="*/ 292231 h 4431150"/>
                <a:gd name="connsiteX1696" fmla="*/ 3324952 w 4433740"/>
                <a:gd name="connsiteY1696" fmla="*/ 294482 h 4431150"/>
                <a:gd name="connsiteX1697" fmla="*/ 3333162 w 4433740"/>
                <a:gd name="connsiteY1697" fmla="*/ 324992 h 4431150"/>
                <a:gd name="connsiteX1698" fmla="*/ 3303310 w 4433740"/>
                <a:gd name="connsiteY1698" fmla="*/ 333685 h 4431150"/>
                <a:gd name="connsiteX1699" fmla="*/ 3302524 w 4433740"/>
                <a:gd name="connsiteY1699" fmla="*/ 333241 h 4431150"/>
                <a:gd name="connsiteX1700" fmla="*/ 3294354 w 4433740"/>
                <a:gd name="connsiteY1700" fmla="*/ 302652 h 4431150"/>
                <a:gd name="connsiteX1701" fmla="*/ 3307959 w 4433740"/>
                <a:gd name="connsiteY1701" fmla="*/ 292231 h 4431150"/>
                <a:gd name="connsiteX1702" fmla="*/ 1125521 w 4433740"/>
                <a:gd name="connsiteY1702" fmla="*/ 292195 h 4431150"/>
                <a:gd name="connsiteX1703" fmla="*/ 1139071 w 4433740"/>
                <a:gd name="connsiteY1703" fmla="*/ 302604 h 4431150"/>
                <a:gd name="connsiteX1704" fmla="*/ 1130902 w 4433740"/>
                <a:gd name="connsiteY1704" fmla="*/ 333193 h 4431150"/>
                <a:gd name="connsiteX1705" fmla="*/ 1130824 w 4433740"/>
                <a:gd name="connsiteY1705" fmla="*/ 333240 h 4431150"/>
                <a:gd name="connsiteX1706" fmla="*/ 1100266 w 4433740"/>
                <a:gd name="connsiteY1706" fmla="*/ 324945 h 4431150"/>
                <a:gd name="connsiteX1707" fmla="*/ 1108553 w 4433740"/>
                <a:gd name="connsiteY1707" fmla="*/ 294391 h 4431150"/>
                <a:gd name="connsiteX1708" fmla="*/ 1125521 w 4433740"/>
                <a:gd name="connsiteY1708" fmla="*/ 292195 h 4431150"/>
                <a:gd name="connsiteX1709" fmla="*/ 2560556 w 4433740"/>
                <a:gd name="connsiteY1709" fmla="*/ 264110 h 4431150"/>
                <a:gd name="connsiteX1710" fmla="*/ 2591193 w 4433740"/>
                <a:gd name="connsiteY1710" fmla="*/ 308103 h 4431150"/>
                <a:gd name="connsiteX1711" fmla="*/ 2547201 w 4433740"/>
                <a:gd name="connsiteY1711" fmla="*/ 338740 h 4431150"/>
                <a:gd name="connsiteX1712" fmla="*/ 2528506 w 4433740"/>
                <a:gd name="connsiteY1712" fmla="*/ 286433 h 4431150"/>
                <a:gd name="connsiteX1713" fmla="*/ 2560556 w 4433740"/>
                <a:gd name="connsiteY1713" fmla="*/ 264110 h 4431150"/>
                <a:gd name="connsiteX1714" fmla="*/ 1872793 w 4433740"/>
                <a:gd name="connsiteY1714" fmla="*/ 264110 h 4431150"/>
                <a:gd name="connsiteX1715" fmla="*/ 1908457 w 4433740"/>
                <a:gd name="connsiteY1715" fmla="*/ 306689 h 4431150"/>
                <a:gd name="connsiteX1716" fmla="*/ 1886147 w 4433740"/>
                <a:gd name="connsiteY1716" fmla="*/ 338740 h 4431150"/>
                <a:gd name="connsiteX1717" fmla="*/ 1842156 w 4433740"/>
                <a:gd name="connsiteY1717" fmla="*/ 308103 h 4431150"/>
                <a:gd name="connsiteX1718" fmla="*/ 1872793 w 4433740"/>
                <a:gd name="connsiteY1718" fmla="*/ 264110 h 4431150"/>
                <a:gd name="connsiteX1719" fmla="*/ 2044046 w 4433740"/>
                <a:gd name="connsiteY1719" fmla="*/ 241723 h 4431150"/>
                <a:gd name="connsiteX1720" fmla="*/ 2094599 w 4433740"/>
                <a:gd name="connsiteY1720" fmla="*/ 264728 h 4431150"/>
                <a:gd name="connsiteX1721" fmla="*/ 2071619 w 4433740"/>
                <a:gd name="connsiteY1721" fmla="*/ 315286 h 4431150"/>
                <a:gd name="connsiteX1722" fmla="*/ 2050724 w 4433740"/>
                <a:gd name="connsiteY1722" fmla="*/ 317137 h 4431150"/>
                <a:gd name="connsiteX1723" fmla="*/ 2019183 w 4433740"/>
                <a:gd name="connsiteY1723" fmla="*/ 271404 h 4431150"/>
                <a:gd name="connsiteX1724" fmla="*/ 2044046 w 4433740"/>
                <a:gd name="connsiteY1724" fmla="*/ 241723 h 4431150"/>
                <a:gd name="connsiteX1725" fmla="*/ 2370018 w 4433740"/>
                <a:gd name="connsiteY1725" fmla="*/ 239873 h 4431150"/>
                <a:gd name="connsiteX1726" fmla="*/ 2390874 w 4433740"/>
                <a:gd name="connsiteY1726" fmla="*/ 241723 h 4431150"/>
                <a:gd name="connsiteX1727" fmla="*/ 2423475 w 4433740"/>
                <a:gd name="connsiteY1727" fmla="*/ 282572 h 4431150"/>
                <a:gd name="connsiteX1728" fmla="*/ 2384197 w 4433740"/>
                <a:gd name="connsiteY1728" fmla="*/ 317137 h 4431150"/>
                <a:gd name="connsiteX1729" fmla="*/ 2338477 w 4433740"/>
                <a:gd name="connsiteY1729" fmla="*/ 285605 h 4431150"/>
                <a:gd name="connsiteX1730" fmla="*/ 2370018 w 4433740"/>
                <a:gd name="connsiteY1730" fmla="*/ 239873 h 4431150"/>
                <a:gd name="connsiteX1731" fmla="*/ 2936371 w 4433740"/>
                <a:gd name="connsiteY1731" fmla="*/ 232909 h 4431150"/>
                <a:gd name="connsiteX1732" fmla="*/ 2938021 w 4433740"/>
                <a:gd name="connsiteY1732" fmla="*/ 233474 h 4431150"/>
                <a:gd name="connsiteX1733" fmla="*/ 2957267 w 4433740"/>
                <a:gd name="connsiteY1733" fmla="*/ 272753 h 4431150"/>
                <a:gd name="connsiteX1734" fmla="*/ 2917438 w 4433740"/>
                <a:gd name="connsiteY1734" fmla="*/ 293653 h 4431150"/>
                <a:gd name="connsiteX1735" fmla="*/ 2896504 w 4433740"/>
                <a:gd name="connsiteY1735" fmla="*/ 253809 h 4431150"/>
                <a:gd name="connsiteX1736" fmla="*/ 2936371 w 4433740"/>
                <a:gd name="connsiteY1736" fmla="*/ 232909 h 4431150"/>
                <a:gd name="connsiteX1737" fmla="*/ 1494660 w 4433740"/>
                <a:gd name="connsiteY1737" fmla="*/ 231600 h 4431150"/>
                <a:gd name="connsiteX1738" fmla="*/ 1535627 w 4433740"/>
                <a:gd name="connsiteY1738" fmla="*/ 250281 h 4431150"/>
                <a:gd name="connsiteX1739" fmla="*/ 1536178 w 4433740"/>
                <a:gd name="connsiteY1739" fmla="*/ 251935 h 4431150"/>
                <a:gd name="connsiteX1740" fmla="*/ 1516932 w 4433740"/>
                <a:gd name="connsiteY1740" fmla="*/ 291214 h 4431150"/>
                <a:gd name="connsiteX1741" fmla="*/ 1476002 w 4433740"/>
                <a:gd name="connsiteY1741" fmla="*/ 272533 h 4431150"/>
                <a:gd name="connsiteX1742" fmla="*/ 1494660 w 4433740"/>
                <a:gd name="connsiteY1742" fmla="*/ 231600 h 4431150"/>
                <a:gd name="connsiteX1743" fmla="*/ 2216086 w 4433740"/>
                <a:gd name="connsiteY1743" fmla="*/ 231509 h 4431150"/>
                <a:gd name="connsiteX1744" fmla="*/ 2255364 w 4433740"/>
                <a:gd name="connsiteY1744" fmla="*/ 270788 h 4431150"/>
                <a:gd name="connsiteX1745" fmla="*/ 2216086 w 4433740"/>
                <a:gd name="connsiteY1745" fmla="*/ 310065 h 4431150"/>
                <a:gd name="connsiteX1746" fmla="*/ 2176807 w 4433740"/>
                <a:gd name="connsiteY1746" fmla="*/ 270788 h 4431150"/>
                <a:gd name="connsiteX1747" fmla="*/ 2216086 w 4433740"/>
                <a:gd name="connsiteY1747" fmla="*/ 231509 h 4431150"/>
                <a:gd name="connsiteX1748" fmla="*/ 3145056 w 4433740"/>
                <a:gd name="connsiteY1748" fmla="*/ 202549 h 4431150"/>
                <a:gd name="connsiteX1749" fmla="*/ 3153658 w 4433740"/>
                <a:gd name="connsiteY1749" fmla="*/ 206765 h 4431150"/>
                <a:gd name="connsiteX1750" fmla="*/ 3164264 w 4433740"/>
                <a:gd name="connsiteY1750" fmla="*/ 236593 h 4431150"/>
                <a:gd name="connsiteX1751" fmla="*/ 3164264 w 4433740"/>
                <a:gd name="connsiteY1751" fmla="*/ 236615 h 4431150"/>
                <a:gd name="connsiteX1752" fmla="*/ 3134412 w 4433740"/>
                <a:gd name="connsiteY1752" fmla="*/ 246042 h 4431150"/>
                <a:gd name="connsiteX1753" fmla="*/ 3117995 w 4433740"/>
                <a:gd name="connsiteY1753" fmla="*/ 218976 h 4431150"/>
                <a:gd name="connsiteX1754" fmla="*/ 3145056 w 4433740"/>
                <a:gd name="connsiteY1754" fmla="*/ 202549 h 4431150"/>
                <a:gd name="connsiteX1755" fmla="*/ 1296157 w 4433740"/>
                <a:gd name="connsiteY1755" fmla="*/ 200482 h 4431150"/>
                <a:gd name="connsiteX1756" fmla="*/ 1311151 w 4433740"/>
                <a:gd name="connsiteY1756" fmla="*/ 208800 h 4431150"/>
                <a:gd name="connsiteX1757" fmla="*/ 1307537 w 4433740"/>
                <a:gd name="connsiteY1757" fmla="*/ 240257 h 4431150"/>
                <a:gd name="connsiteX1758" fmla="*/ 1298935 w 4433740"/>
                <a:gd name="connsiteY1758" fmla="*/ 244472 h 4431150"/>
                <a:gd name="connsiteX1759" fmla="*/ 1298935 w 4433740"/>
                <a:gd name="connsiteY1759" fmla="*/ 246043 h 4431150"/>
                <a:gd name="connsiteX1760" fmla="*/ 1269086 w 4433740"/>
                <a:gd name="connsiteY1760" fmla="*/ 235045 h 4431150"/>
                <a:gd name="connsiteX1761" fmla="*/ 1279650 w 4433740"/>
                <a:gd name="connsiteY1761" fmla="*/ 205205 h 4431150"/>
                <a:gd name="connsiteX1762" fmla="*/ 1279690 w 4433740"/>
                <a:gd name="connsiteY1762" fmla="*/ 205193 h 4431150"/>
                <a:gd name="connsiteX1763" fmla="*/ 1296157 w 4433740"/>
                <a:gd name="connsiteY1763" fmla="*/ 200482 h 4431150"/>
                <a:gd name="connsiteX1764" fmla="*/ 1670901 w 4433740"/>
                <a:gd name="connsiteY1764" fmla="*/ 176737 h 4431150"/>
                <a:gd name="connsiteX1765" fmla="*/ 1709787 w 4433740"/>
                <a:gd name="connsiteY1765" fmla="*/ 198909 h 4431150"/>
                <a:gd name="connsiteX1766" fmla="*/ 1687713 w 4433740"/>
                <a:gd name="connsiteY1766" fmla="*/ 238105 h 4431150"/>
                <a:gd name="connsiteX1767" fmla="*/ 1687399 w 4433740"/>
                <a:gd name="connsiteY1767" fmla="*/ 238188 h 4431150"/>
                <a:gd name="connsiteX1768" fmla="*/ 1648435 w 4433740"/>
                <a:gd name="connsiteY1768" fmla="*/ 215717 h 4431150"/>
                <a:gd name="connsiteX1769" fmla="*/ 1670901 w 4433740"/>
                <a:gd name="connsiteY1769" fmla="*/ 176737 h 4431150"/>
                <a:gd name="connsiteX1770" fmla="*/ 2762447 w 4433740"/>
                <a:gd name="connsiteY1770" fmla="*/ 176521 h 4431150"/>
                <a:gd name="connsiteX1771" fmla="*/ 2785385 w 4433740"/>
                <a:gd name="connsiteY1771" fmla="*/ 215232 h 4431150"/>
                <a:gd name="connsiteX1772" fmla="*/ 2785228 w 4433740"/>
                <a:gd name="connsiteY1772" fmla="*/ 215798 h 4431150"/>
                <a:gd name="connsiteX1773" fmla="*/ 2746107 w 4433740"/>
                <a:gd name="connsiteY1773" fmla="*/ 238013 h 4431150"/>
                <a:gd name="connsiteX1774" fmla="*/ 2723877 w 4433740"/>
                <a:gd name="connsiteY1774" fmla="*/ 198885 h 4431150"/>
                <a:gd name="connsiteX1775" fmla="*/ 2762447 w 4433740"/>
                <a:gd name="connsiteY1775" fmla="*/ 176521 h 4431150"/>
                <a:gd name="connsiteX1776" fmla="*/ 1851778 w 4433740"/>
                <a:gd name="connsiteY1776" fmla="*/ 136987 h 4431150"/>
                <a:gd name="connsiteX1777" fmla="*/ 1888504 w 4433740"/>
                <a:gd name="connsiteY1777" fmla="*/ 162773 h 4431150"/>
                <a:gd name="connsiteX1778" fmla="*/ 1862580 w 4433740"/>
                <a:gd name="connsiteY1778" fmla="*/ 199694 h 4431150"/>
                <a:gd name="connsiteX1779" fmla="*/ 1825815 w 4433740"/>
                <a:gd name="connsiteY1779" fmla="*/ 173742 h 4431150"/>
                <a:gd name="connsiteX1780" fmla="*/ 1851778 w 4433740"/>
                <a:gd name="connsiteY1780" fmla="*/ 136987 h 4431150"/>
                <a:gd name="connsiteX1781" fmla="*/ 2582787 w 4433740"/>
                <a:gd name="connsiteY1781" fmla="*/ 136821 h 4431150"/>
                <a:gd name="connsiteX1782" fmla="*/ 2582945 w 4433740"/>
                <a:gd name="connsiteY1782" fmla="*/ 136848 h 4431150"/>
                <a:gd name="connsiteX1783" fmla="*/ 2608712 w 4433740"/>
                <a:gd name="connsiteY1783" fmla="*/ 173742 h 4431150"/>
                <a:gd name="connsiteX1784" fmla="*/ 2571790 w 4433740"/>
                <a:gd name="connsiteY1784" fmla="*/ 199497 h 4431150"/>
                <a:gd name="connsiteX1785" fmla="*/ 2546023 w 4433740"/>
                <a:gd name="connsiteY1785" fmla="*/ 162772 h 4431150"/>
                <a:gd name="connsiteX1786" fmla="*/ 2582787 w 4433740"/>
                <a:gd name="connsiteY1786" fmla="*/ 136821 h 4431150"/>
                <a:gd name="connsiteX1787" fmla="*/ 1458406 w 4433740"/>
                <a:gd name="connsiteY1787" fmla="*/ 130958 h 4431150"/>
                <a:gd name="connsiteX1788" fmla="*/ 1485862 w 4433740"/>
                <a:gd name="connsiteY1788" fmla="*/ 147808 h 4431150"/>
                <a:gd name="connsiteX1789" fmla="*/ 1474117 w 4433740"/>
                <a:gd name="connsiteY1789" fmla="*/ 173379 h 4431150"/>
                <a:gd name="connsiteX1790" fmla="*/ 1445051 w 4433740"/>
                <a:gd name="connsiteY1790" fmla="*/ 160024 h 4431150"/>
                <a:gd name="connsiteX1791" fmla="*/ 1457974 w 4433740"/>
                <a:gd name="connsiteY1791" fmla="*/ 131119 h 4431150"/>
                <a:gd name="connsiteX1792" fmla="*/ 1458406 w 4433740"/>
                <a:gd name="connsiteY1792" fmla="*/ 130958 h 4431150"/>
                <a:gd name="connsiteX1793" fmla="*/ 2974746 w 4433740"/>
                <a:gd name="connsiteY1793" fmla="*/ 130541 h 4431150"/>
                <a:gd name="connsiteX1794" fmla="*/ 2988414 w 4433740"/>
                <a:gd name="connsiteY1794" fmla="*/ 159718 h 4431150"/>
                <a:gd name="connsiteX1795" fmla="*/ 2988297 w 4433740"/>
                <a:gd name="connsiteY1795" fmla="*/ 160024 h 4431150"/>
                <a:gd name="connsiteX1796" fmla="*/ 2959231 w 4433740"/>
                <a:gd name="connsiteY1796" fmla="*/ 173379 h 4431150"/>
                <a:gd name="connsiteX1797" fmla="*/ 2945562 w 4433740"/>
                <a:gd name="connsiteY1797" fmla="*/ 144199 h 4431150"/>
                <a:gd name="connsiteX1798" fmla="*/ 2974746 w 4433740"/>
                <a:gd name="connsiteY1798" fmla="*/ 130541 h 4431150"/>
                <a:gd name="connsiteX1799" fmla="*/ 2400575 w 4433740"/>
                <a:gd name="connsiteY1799" fmla="*/ 112878 h 4431150"/>
                <a:gd name="connsiteX1800" fmla="*/ 2400694 w 4433740"/>
                <a:gd name="connsiteY1800" fmla="*/ 112889 h 4431150"/>
                <a:gd name="connsiteX1801" fmla="*/ 2429366 w 4433740"/>
                <a:gd name="connsiteY1801" fmla="*/ 147455 h 4431150"/>
                <a:gd name="connsiteX1802" fmla="*/ 2394801 w 4433740"/>
                <a:gd name="connsiteY1802" fmla="*/ 176245 h 4431150"/>
                <a:gd name="connsiteX1803" fmla="*/ 2366010 w 4433740"/>
                <a:gd name="connsiteY1803" fmla="*/ 141668 h 4431150"/>
                <a:gd name="connsiteX1804" fmla="*/ 2400575 w 4433740"/>
                <a:gd name="connsiteY1804" fmla="*/ 112878 h 4431150"/>
                <a:gd name="connsiteX1805" fmla="*/ 2032461 w 4433740"/>
                <a:gd name="connsiteY1805" fmla="*/ 112788 h 4431150"/>
                <a:gd name="connsiteX1806" fmla="*/ 2067182 w 4433740"/>
                <a:gd name="connsiteY1806" fmla="*/ 141413 h 4431150"/>
                <a:gd name="connsiteX1807" fmla="*/ 2067221 w 4433740"/>
                <a:gd name="connsiteY1807" fmla="*/ 141955 h 4431150"/>
                <a:gd name="connsiteX1808" fmla="*/ 2038548 w 4433740"/>
                <a:gd name="connsiteY1808" fmla="*/ 176128 h 4431150"/>
                <a:gd name="connsiteX1809" fmla="*/ 2003827 w 4433740"/>
                <a:gd name="connsiteY1809" fmla="*/ 147502 h 4431150"/>
                <a:gd name="connsiteX1810" fmla="*/ 2032461 w 4433740"/>
                <a:gd name="connsiteY1810" fmla="*/ 112788 h 4431150"/>
                <a:gd name="connsiteX1811" fmla="*/ 2216084 w 4433740"/>
                <a:gd name="connsiteY1811" fmla="*/ 104248 h 4431150"/>
                <a:gd name="connsiteX1812" fmla="*/ 2248293 w 4433740"/>
                <a:gd name="connsiteY1812" fmla="*/ 136460 h 4431150"/>
                <a:gd name="connsiteX1813" fmla="*/ 2248293 w 4433740"/>
                <a:gd name="connsiteY1813" fmla="*/ 136849 h 4431150"/>
                <a:gd name="connsiteX1814" fmla="*/ 2216084 w 4433740"/>
                <a:gd name="connsiteY1814" fmla="*/ 168665 h 4431150"/>
                <a:gd name="connsiteX1815" fmla="*/ 2183876 w 4433740"/>
                <a:gd name="connsiteY1815" fmla="*/ 136452 h 4431150"/>
                <a:gd name="connsiteX1816" fmla="*/ 2216084 w 4433740"/>
                <a:gd name="connsiteY1816" fmla="*/ 104248 h 4431150"/>
                <a:gd name="connsiteX1817" fmla="*/ 2790884 w 4433740"/>
                <a:gd name="connsiteY1817" fmla="*/ 73378 h 4431150"/>
                <a:gd name="connsiteX1818" fmla="*/ 2806438 w 4433740"/>
                <a:gd name="connsiteY1818" fmla="*/ 100319 h 4431150"/>
                <a:gd name="connsiteX1819" fmla="*/ 2778551 w 4433740"/>
                <a:gd name="connsiteY1819" fmla="*/ 116423 h 4431150"/>
                <a:gd name="connsiteX1820" fmla="*/ 2763192 w 4433740"/>
                <a:gd name="connsiteY1820" fmla="*/ 88737 h 4431150"/>
                <a:gd name="connsiteX1821" fmla="*/ 2790884 w 4433740"/>
                <a:gd name="connsiteY1821" fmla="*/ 73378 h 4431150"/>
                <a:gd name="connsiteX1822" fmla="*/ 1643212 w 4433740"/>
                <a:gd name="connsiteY1822" fmla="*/ 73178 h 4431150"/>
                <a:gd name="connsiteX1823" fmla="*/ 1670353 w 4433740"/>
                <a:gd name="connsiteY1823" fmla="*/ 89483 h 4431150"/>
                <a:gd name="connsiteX1824" fmla="*/ 1654798 w 4433740"/>
                <a:gd name="connsiteY1824" fmla="*/ 116424 h 4431150"/>
                <a:gd name="connsiteX1825" fmla="*/ 1626910 w 4433740"/>
                <a:gd name="connsiteY1825" fmla="*/ 100319 h 4431150"/>
                <a:gd name="connsiteX1826" fmla="*/ 1643212 w 4433740"/>
                <a:gd name="connsiteY1826" fmla="*/ 73178 h 4431150"/>
                <a:gd name="connsiteX1827" fmla="*/ 1831550 w 4433740"/>
                <a:gd name="connsiteY1827" fmla="*/ 31104 h 4431150"/>
                <a:gd name="connsiteX1828" fmla="*/ 1857553 w 4433740"/>
                <a:gd name="connsiteY1828" fmla="*/ 49157 h 4431150"/>
                <a:gd name="connsiteX1829" fmla="*/ 1839484 w 4433740"/>
                <a:gd name="connsiteY1829" fmla="*/ 75166 h 4431150"/>
                <a:gd name="connsiteX1830" fmla="*/ 1839406 w 4433740"/>
                <a:gd name="connsiteY1830" fmla="*/ 75182 h 4431150"/>
                <a:gd name="connsiteX1831" fmla="*/ 1813600 w 4433740"/>
                <a:gd name="connsiteY1831" fmla="*/ 57805 h 4431150"/>
                <a:gd name="connsiteX1832" fmla="*/ 1813483 w 4433740"/>
                <a:gd name="connsiteY1832" fmla="*/ 57113 h 4431150"/>
                <a:gd name="connsiteX1833" fmla="*/ 1831550 w 4433740"/>
                <a:gd name="connsiteY1833" fmla="*/ 31104 h 4431150"/>
                <a:gd name="connsiteX1834" fmla="*/ 2601720 w 4433740"/>
                <a:gd name="connsiteY1834" fmla="*/ 31088 h 4431150"/>
                <a:gd name="connsiteX1835" fmla="*/ 2619866 w 4433740"/>
                <a:gd name="connsiteY1835" fmla="*/ 57028 h 4431150"/>
                <a:gd name="connsiteX1836" fmla="*/ 2619866 w 4433740"/>
                <a:gd name="connsiteY1836" fmla="*/ 57114 h 4431150"/>
                <a:gd name="connsiteX1837" fmla="*/ 2593942 w 4433740"/>
                <a:gd name="connsiteY1837" fmla="*/ 75182 h 4431150"/>
                <a:gd name="connsiteX1838" fmla="*/ 2575795 w 4433740"/>
                <a:gd name="connsiteY1838" fmla="*/ 49243 h 4431150"/>
                <a:gd name="connsiteX1839" fmla="*/ 2601720 w 4433740"/>
                <a:gd name="connsiteY1839" fmla="*/ 31088 h 4431150"/>
                <a:gd name="connsiteX1840" fmla="*/ 2023032 w 4433740"/>
                <a:gd name="connsiteY1840" fmla="*/ 5491 h 4431150"/>
                <a:gd name="connsiteX1841" fmla="*/ 2047973 w 4433740"/>
                <a:gd name="connsiteY1841" fmla="*/ 25901 h 4431150"/>
                <a:gd name="connsiteX1842" fmla="*/ 2047973 w 4433740"/>
                <a:gd name="connsiteY1842" fmla="*/ 26085 h 4431150"/>
                <a:gd name="connsiteX1843" fmla="*/ 2027550 w 4433740"/>
                <a:gd name="connsiteY1843" fmla="*/ 50830 h 4431150"/>
                <a:gd name="connsiteX1844" fmla="*/ 2002607 w 4433740"/>
                <a:gd name="connsiteY1844" fmla="*/ 30425 h 4431150"/>
                <a:gd name="connsiteX1845" fmla="*/ 2023032 w 4433740"/>
                <a:gd name="connsiteY1845" fmla="*/ 5491 h 4431150"/>
                <a:gd name="connsiteX1846" fmla="*/ 2409883 w 4433740"/>
                <a:gd name="connsiteY1846" fmla="*/ 5451 h 4431150"/>
                <a:gd name="connsiteX1847" fmla="*/ 2430544 w 4433740"/>
                <a:gd name="connsiteY1847" fmla="*/ 30012 h 4431150"/>
                <a:gd name="connsiteX1848" fmla="*/ 2405798 w 4433740"/>
                <a:gd name="connsiteY1848" fmla="*/ 50829 h 4431150"/>
                <a:gd name="connsiteX1849" fmla="*/ 2385138 w 4433740"/>
                <a:gd name="connsiteY1849" fmla="*/ 26100 h 4431150"/>
                <a:gd name="connsiteX1850" fmla="*/ 2409883 w 4433740"/>
                <a:gd name="connsiteY1850" fmla="*/ 5451 h 4431150"/>
                <a:gd name="connsiteX1851" fmla="*/ 2219266 w 4433740"/>
                <a:gd name="connsiteY1851" fmla="*/ 199 h 4431150"/>
                <a:gd name="connsiteX1852" fmla="*/ 2238866 w 4433740"/>
                <a:gd name="connsiteY1852" fmla="*/ 19799 h 4431150"/>
                <a:gd name="connsiteX1853" fmla="*/ 2216085 w 4433740"/>
                <a:gd name="connsiteY1853" fmla="*/ 42581 h 4431150"/>
                <a:gd name="connsiteX1854" fmla="*/ 2193696 w 4433740"/>
                <a:gd name="connsiteY1854" fmla="*/ 19799 h 4431150"/>
                <a:gd name="connsiteX1855" fmla="*/ 2219266 w 4433740"/>
                <a:gd name="connsiteY1855" fmla="*/ 199 h 443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</a:cxnLst>
              <a:rect l="l" t="t" r="r" b="b"/>
              <a:pathLst>
                <a:path w="4433740" h="4431150">
                  <a:moveTo>
                    <a:pt x="2216085" y="4385585"/>
                  </a:moveTo>
                  <a:cubicBezTo>
                    <a:pt x="2228654" y="4385350"/>
                    <a:pt x="2239024" y="4395405"/>
                    <a:pt x="2239258" y="4407974"/>
                  </a:cubicBezTo>
                  <a:cubicBezTo>
                    <a:pt x="2239455" y="4420542"/>
                    <a:pt x="2229439" y="4430912"/>
                    <a:pt x="2216870" y="4431148"/>
                  </a:cubicBezTo>
                  <a:cubicBezTo>
                    <a:pt x="2204302" y="4431344"/>
                    <a:pt x="2193932" y="4421328"/>
                    <a:pt x="2193696" y="4408759"/>
                  </a:cubicBezTo>
                  <a:cubicBezTo>
                    <a:pt x="2193696" y="4408641"/>
                    <a:pt x="2193696" y="4408484"/>
                    <a:pt x="2193696" y="4408366"/>
                  </a:cubicBezTo>
                  <a:cubicBezTo>
                    <a:pt x="2193696" y="4395955"/>
                    <a:pt x="2203673" y="4385782"/>
                    <a:pt x="2216085" y="4385585"/>
                  </a:cubicBezTo>
                  <a:close/>
                  <a:moveTo>
                    <a:pt x="2405799" y="4376158"/>
                  </a:moveTo>
                  <a:cubicBezTo>
                    <a:pt x="2418251" y="4375019"/>
                    <a:pt x="2429289" y="4384132"/>
                    <a:pt x="2430545" y="4396583"/>
                  </a:cubicBezTo>
                  <a:cubicBezTo>
                    <a:pt x="2430388" y="4409152"/>
                    <a:pt x="2420058" y="4419246"/>
                    <a:pt x="2407488" y="4419090"/>
                  </a:cubicBezTo>
                  <a:cubicBezTo>
                    <a:pt x="2396648" y="4418971"/>
                    <a:pt x="2387378" y="4411195"/>
                    <a:pt x="2385375" y="4400511"/>
                  </a:cubicBezTo>
                  <a:cubicBezTo>
                    <a:pt x="2384668" y="4388256"/>
                    <a:pt x="2393623" y="4377612"/>
                    <a:pt x="2405799" y="4376158"/>
                  </a:cubicBezTo>
                  <a:close/>
                  <a:moveTo>
                    <a:pt x="2027550" y="4376158"/>
                  </a:moveTo>
                  <a:cubicBezTo>
                    <a:pt x="2039726" y="4377612"/>
                    <a:pt x="2048680" y="4388256"/>
                    <a:pt x="2047974" y="4400511"/>
                  </a:cubicBezTo>
                  <a:cubicBezTo>
                    <a:pt x="2045656" y="4412883"/>
                    <a:pt x="2033755" y="4421014"/>
                    <a:pt x="2021382" y="4418697"/>
                  </a:cubicBezTo>
                  <a:cubicBezTo>
                    <a:pt x="2010698" y="4416693"/>
                    <a:pt x="2002921" y="4407424"/>
                    <a:pt x="2002804" y="4396583"/>
                  </a:cubicBezTo>
                  <a:cubicBezTo>
                    <a:pt x="2004061" y="4384132"/>
                    <a:pt x="2015097" y="4375019"/>
                    <a:pt x="2027550" y="4376158"/>
                  </a:cubicBezTo>
                  <a:close/>
                  <a:moveTo>
                    <a:pt x="2593943" y="4352592"/>
                  </a:moveTo>
                  <a:cubicBezTo>
                    <a:pt x="2606199" y="4350549"/>
                    <a:pt x="2617825" y="4358798"/>
                    <a:pt x="2619868" y="4371053"/>
                  </a:cubicBezTo>
                  <a:cubicBezTo>
                    <a:pt x="2621910" y="4383307"/>
                    <a:pt x="2613661" y="4394934"/>
                    <a:pt x="2601406" y="4396976"/>
                  </a:cubicBezTo>
                  <a:cubicBezTo>
                    <a:pt x="2589270" y="4399136"/>
                    <a:pt x="2577681" y="4391045"/>
                    <a:pt x="2575482" y="4378908"/>
                  </a:cubicBezTo>
                  <a:cubicBezTo>
                    <a:pt x="2573362" y="4366535"/>
                    <a:pt x="2581610" y="4354792"/>
                    <a:pt x="2593943" y="4352592"/>
                  </a:cubicBezTo>
                  <a:close/>
                  <a:moveTo>
                    <a:pt x="1839405" y="4352591"/>
                  </a:moveTo>
                  <a:cubicBezTo>
                    <a:pt x="1851738" y="4354791"/>
                    <a:pt x="1859987" y="4366535"/>
                    <a:pt x="1857867" y="4378908"/>
                  </a:cubicBezTo>
                  <a:cubicBezTo>
                    <a:pt x="1855549" y="4391046"/>
                    <a:pt x="1843804" y="4399019"/>
                    <a:pt x="1831668" y="4396702"/>
                  </a:cubicBezTo>
                  <a:cubicBezTo>
                    <a:pt x="1819531" y="4394384"/>
                    <a:pt x="1811557" y="4382640"/>
                    <a:pt x="1813875" y="4370503"/>
                  </a:cubicBezTo>
                  <a:cubicBezTo>
                    <a:pt x="1816152" y="4358601"/>
                    <a:pt x="1827464" y="4350667"/>
                    <a:pt x="1839405" y="4352591"/>
                  </a:cubicBezTo>
                  <a:close/>
                  <a:moveTo>
                    <a:pt x="2778551" y="4311743"/>
                  </a:moveTo>
                  <a:cubicBezTo>
                    <a:pt x="2790609" y="4308482"/>
                    <a:pt x="2802981" y="4315591"/>
                    <a:pt x="2806242" y="4327650"/>
                  </a:cubicBezTo>
                  <a:cubicBezTo>
                    <a:pt x="2809502" y="4339709"/>
                    <a:pt x="2802393" y="4352081"/>
                    <a:pt x="2790334" y="4355341"/>
                  </a:cubicBezTo>
                  <a:cubicBezTo>
                    <a:pt x="2778276" y="4358602"/>
                    <a:pt x="2765903" y="4351492"/>
                    <a:pt x="2762643" y="4339434"/>
                  </a:cubicBezTo>
                  <a:cubicBezTo>
                    <a:pt x="2759383" y="4327375"/>
                    <a:pt x="2766492" y="4315002"/>
                    <a:pt x="2778551" y="4311743"/>
                  </a:cubicBezTo>
                  <a:close/>
                  <a:moveTo>
                    <a:pt x="1654797" y="4311743"/>
                  </a:moveTo>
                  <a:cubicBezTo>
                    <a:pt x="1666856" y="4315002"/>
                    <a:pt x="1673965" y="4327375"/>
                    <a:pt x="1670705" y="4339434"/>
                  </a:cubicBezTo>
                  <a:cubicBezTo>
                    <a:pt x="1667445" y="4351492"/>
                    <a:pt x="1655072" y="4358602"/>
                    <a:pt x="1643014" y="4355341"/>
                  </a:cubicBezTo>
                  <a:cubicBezTo>
                    <a:pt x="1630955" y="4352081"/>
                    <a:pt x="1623846" y="4339709"/>
                    <a:pt x="1627106" y="4327650"/>
                  </a:cubicBezTo>
                  <a:cubicBezTo>
                    <a:pt x="1630367" y="4315591"/>
                    <a:pt x="1642740" y="4308482"/>
                    <a:pt x="1654797" y="4311743"/>
                  </a:cubicBezTo>
                  <a:close/>
                  <a:moveTo>
                    <a:pt x="2216086" y="4258323"/>
                  </a:moveTo>
                  <a:cubicBezTo>
                    <a:pt x="2233643" y="4258323"/>
                    <a:pt x="2247901" y="4272581"/>
                    <a:pt x="2247901" y="4290139"/>
                  </a:cubicBezTo>
                  <a:cubicBezTo>
                    <a:pt x="2247901" y="4307696"/>
                    <a:pt x="2233643" y="4321955"/>
                    <a:pt x="2216086" y="4321955"/>
                  </a:cubicBezTo>
                  <a:cubicBezTo>
                    <a:pt x="2198528" y="4321955"/>
                    <a:pt x="2184270" y="4307696"/>
                    <a:pt x="2184270" y="4290139"/>
                  </a:cubicBezTo>
                  <a:cubicBezTo>
                    <a:pt x="2184467" y="4272660"/>
                    <a:pt x="2198606" y="4258519"/>
                    <a:pt x="2216086" y="4258323"/>
                  </a:cubicBezTo>
                  <a:close/>
                  <a:moveTo>
                    <a:pt x="2959232" y="4254789"/>
                  </a:moveTo>
                  <a:cubicBezTo>
                    <a:pt x="2970779" y="4250389"/>
                    <a:pt x="2983742" y="4256164"/>
                    <a:pt x="2988141" y="4267711"/>
                  </a:cubicBezTo>
                  <a:cubicBezTo>
                    <a:pt x="2988181" y="4267869"/>
                    <a:pt x="2988258" y="4267986"/>
                    <a:pt x="2988298" y="4268144"/>
                  </a:cubicBezTo>
                  <a:cubicBezTo>
                    <a:pt x="2992540" y="4279849"/>
                    <a:pt x="2986452" y="4292772"/>
                    <a:pt x="2974746" y="4297013"/>
                  </a:cubicBezTo>
                  <a:cubicBezTo>
                    <a:pt x="2963041" y="4301256"/>
                    <a:pt x="2950118" y="4295167"/>
                    <a:pt x="2945876" y="4283462"/>
                  </a:cubicBezTo>
                  <a:cubicBezTo>
                    <a:pt x="2941674" y="4271875"/>
                    <a:pt x="2947644" y="4259031"/>
                    <a:pt x="2959232" y="4254789"/>
                  </a:cubicBezTo>
                  <a:close/>
                  <a:moveTo>
                    <a:pt x="1474118" y="4254789"/>
                  </a:moveTo>
                  <a:cubicBezTo>
                    <a:pt x="1485705" y="4259031"/>
                    <a:pt x="1491676" y="4271875"/>
                    <a:pt x="1487473" y="4283462"/>
                  </a:cubicBezTo>
                  <a:cubicBezTo>
                    <a:pt x="1483074" y="4295127"/>
                    <a:pt x="1470229" y="4301177"/>
                    <a:pt x="1458406" y="4297210"/>
                  </a:cubicBezTo>
                  <a:cubicBezTo>
                    <a:pt x="1447212" y="4291475"/>
                    <a:pt x="1442812" y="4277728"/>
                    <a:pt x="1448548" y="4266533"/>
                  </a:cubicBezTo>
                  <a:cubicBezTo>
                    <a:pt x="1453340" y="4257185"/>
                    <a:pt x="1463906" y="4252353"/>
                    <a:pt x="1474118" y="4254789"/>
                  </a:cubicBezTo>
                  <a:close/>
                  <a:moveTo>
                    <a:pt x="2038547" y="4251921"/>
                  </a:moveTo>
                  <a:cubicBezTo>
                    <a:pt x="2056066" y="4253531"/>
                    <a:pt x="2068949" y="4269007"/>
                    <a:pt x="2067339" y="4286487"/>
                  </a:cubicBezTo>
                  <a:cubicBezTo>
                    <a:pt x="2065767" y="4304004"/>
                    <a:pt x="2050291" y="4316887"/>
                    <a:pt x="2032774" y="4315277"/>
                  </a:cubicBezTo>
                  <a:cubicBezTo>
                    <a:pt x="2032734" y="4315277"/>
                    <a:pt x="2032695" y="4315277"/>
                    <a:pt x="2032655" y="4315277"/>
                  </a:cubicBezTo>
                  <a:cubicBezTo>
                    <a:pt x="2015215" y="4313628"/>
                    <a:pt x="2002371" y="4298152"/>
                    <a:pt x="2003982" y="4280712"/>
                  </a:cubicBezTo>
                  <a:cubicBezTo>
                    <a:pt x="2005592" y="4263233"/>
                    <a:pt x="2021069" y="4250310"/>
                    <a:pt x="2038547" y="4251921"/>
                  </a:cubicBezTo>
                  <a:close/>
                  <a:moveTo>
                    <a:pt x="2394802" y="4251647"/>
                  </a:moveTo>
                  <a:cubicBezTo>
                    <a:pt x="2412281" y="4249997"/>
                    <a:pt x="2427835" y="4262801"/>
                    <a:pt x="2429486" y="4280319"/>
                  </a:cubicBezTo>
                  <a:cubicBezTo>
                    <a:pt x="2431136" y="4297798"/>
                    <a:pt x="2418329" y="4313313"/>
                    <a:pt x="2400812" y="4315002"/>
                  </a:cubicBezTo>
                  <a:cubicBezTo>
                    <a:pt x="2383332" y="4316652"/>
                    <a:pt x="2367819" y="4303808"/>
                    <a:pt x="2366129" y="4286329"/>
                  </a:cubicBezTo>
                  <a:cubicBezTo>
                    <a:pt x="2366129" y="4286289"/>
                    <a:pt x="2366129" y="4286250"/>
                    <a:pt x="2366129" y="4286211"/>
                  </a:cubicBezTo>
                  <a:cubicBezTo>
                    <a:pt x="2364518" y="4268771"/>
                    <a:pt x="2377362" y="4253296"/>
                    <a:pt x="2394802" y="4251647"/>
                  </a:cubicBezTo>
                  <a:close/>
                  <a:moveTo>
                    <a:pt x="1861560" y="4228669"/>
                  </a:moveTo>
                  <a:cubicBezTo>
                    <a:pt x="1878763" y="4231733"/>
                    <a:pt x="1890311" y="4248150"/>
                    <a:pt x="1887326" y="4265394"/>
                  </a:cubicBezTo>
                  <a:cubicBezTo>
                    <a:pt x="1884145" y="4282638"/>
                    <a:pt x="1867726" y="4294185"/>
                    <a:pt x="1850404" y="4291318"/>
                  </a:cubicBezTo>
                  <a:cubicBezTo>
                    <a:pt x="1833122" y="4288254"/>
                    <a:pt x="1821574" y="4271718"/>
                    <a:pt x="1824637" y="4254435"/>
                  </a:cubicBezTo>
                  <a:cubicBezTo>
                    <a:pt x="1827741" y="4237113"/>
                    <a:pt x="1844237" y="4225605"/>
                    <a:pt x="1861560" y="4228669"/>
                  </a:cubicBezTo>
                  <a:close/>
                  <a:moveTo>
                    <a:pt x="2571948" y="4228473"/>
                  </a:moveTo>
                  <a:cubicBezTo>
                    <a:pt x="2589270" y="4225488"/>
                    <a:pt x="2605728" y="4237114"/>
                    <a:pt x="2608712" y="4254436"/>
                  </a:cubicBezTo>
                  <a:cubicBezTo>
                    <a:pt x="2611698" y="4271758"/>
                    <a:pt x="2600072" y="4288216"/>
                    <a:pt x="2582750" y="4291161"/>
                  </a:cubicBezTo>
                  <a:cubicBezTo>
                    <a:pt x="2565506" y="4294147"/>
                    <a:pt x="2549087" y="4282638"/>
                    <a:pt x="2546024" y="4265395"/>
                  </a:cubicBezTo>
                  <a:cubicBezTo>
                    <a:pt x="2542960" y="4248112"/>
                    <a:pt x="2554468" y="4231575"/>
                    <a:pt x="2571790" y="4228512"/>
                  </a:cubicBezTo>
                  <a:cubicBezTo>
                    <a:pt x="2571830" y="4228473"/>
                    <a:pt x="2571908" y="4228473"/>
                    <a:pt x="2571948" y="4228473"/>
                  </a:cubicBezTo>
                  <a:close/>
                  <a:moveTo>
                    <a:pt x="2745949" y="4189979"/>
                  </a:moveTo>
                  <a:cubicBezTo>
                    <a:pt x="2762917" y="4185423"/>
                    <a:pt x="2780357" y="4195478"/>
                    <a:pt x="2784914" y="4212446"/>
                  </a:cubicBezTo>
                  <a:cubicBezTo>
                    <a:pt x="2789509" y="4229415"/>
                    <a:pt x="2779415" y="4246854"/>
                    <a:pt x="2762447" y="4251450"/>
                  </a:cubicBezTo>
                  <a:cubicBezTo>
                    <a:pt x="2745595" y="4255966"/>
                    <a:pt x="2728234" y="4246069"/>
                    <a:pt x="2723561" y="4229257"/>
                  </a:cubicBezTo>
                  <a:cubicBezTo>
                    <a:pt x="2718690" y="4212603"/>
                    <a:pt x="2728234" y="4195164"/>
                    <a:pt x="2744890" y="4190254"/>
                  </a:cubicBezTo>
                  <a:cubicBezTo>
                    <a:pt x="2745241" y="4190175"/>
                    <a:pt x="2745595" y="4190058"/>
                    <a:pt x="2745949" y="4189979"/>
                  </a:cubicBezTo>
                  <a:close/>
                  <a:moveTo>
                    <a:pt x="1687085" y="4189900"/>
                  </a:moveTo>
                  <a:cubicBezTo>
                    <a:pt x="1687203" y="4189939"/>
                    <a:pt x="1687280" y="4189939"/>
                    <a:pt x="1687399" y="4189979"/>
                  </a:cubicBezTo>
                  <a:cubicBezTo>
                    <a:pt x="1704328" y="4194692"/>
                    <a:pt x="1714226" y="4212249"/>
                    <a:pt x="1709473" y="4229178"/>
                  </a:cubicBezTo>
                  <a:cubicBezTo>
                    <a:pt x="1704760" y="4246107"/>
                    <a:pt x="1687203" y="4256005"/>
                    <a:pt x="1670313" y="4251253"/>
                  </a:cubicBezTo>
                  <a:cubicBezTo>
                    <a:pt x="1653502" y="4246578"/>
                    <a:pt x="1643603" y="4229217"/>
                    <a:pt x="1648121" y="4212367"/>
                  </a:cubicBezTo>
                  <a:cubicBezTo>
                    <a:pt x="1652677" y="4195399"/>
                    <a:pt x="1670117" y="4185344"/>
                    <a:pt x="1687085" y="4189900"/>
                  </a:cubicBezTo>
                  <a:close/>
                  <a:moveTo>
                    <a:pt x="3134414" y="4182124"/>
                  </a:moveTo>
                  <a:cubicBezTo>
                    <a:pt x="3146433" y="4179178"/>
                    <a:pt x="3158530" y="4186524"/>
                    <a:pt x="3161476" y="4198542"/>
                  </a:cubicBezTo>
                  <a:cubicBezTo>
                    <a:pt x="3163558" y="4207026"/>
                    <a:pt x="3160495" y="4215982"/>
                    <a:pt x="3153660" y="4221403"/>
                  </a:cubicBezTo>
                  <a:cubicBezTo>
                    <a:pt x="3143997" y="4229101"/>
                    <a:pt x="3129897" y="4227490"/>
                    <a:pt x="3122198" y="4217789"/>
                  </a:cubicBezTo>
                  <a:cubicBezTo>
                    <a:pt x="3114499" y="4208126"/>
                    <a:pt x="3116110" y="4194026"/>
                    <a:pt x="3125812" y="4186327"/>
                  </a:cubicBezTo>
                  <a:cubicBezTo>
                    <a:pt x="3128325" y="4184324"/>
                    <a:pt x="3131271" y="4182910"/>
                    <a:pt x="3134414" y="4182124"/>
                  </a:cubicBezTo>
                  <a:close/>
                  <a:moveTo>
                    <a:pt x="1298936" y="4182123"/>
                  </a:moveTo>
                  <a:cubicBezTo>
                    <a:pt x="1310956" y="4185070"/>
                    <a:pt x="1318301" y="4197168"/>
                    <a:pt x="1315355" y="4209187"/>
                  </a:cubicBezTo>
                  <a:cubicBezTo>
                    <a:pt x="1312409" y="4221206"/>
                    <a:pt x="1300312" y="4228551"/>
                    <a:pt x="1288292" y="4225606"/>
                  </a:cubicBezTo>
                  <a:cubicBezTo>
                    <a:pt x="1285151" y="4224859"/>
                    <a:pt x="1282204" y="4223406"/>
                    <a:pt x="1279690" y="4221402"/>
                  </a:cubicBezTo>
                  <a:cubicBezTo>
                    <a:pt x="1269988" y="4213703"/>
                    <a:pt x="1268378" y="4199642"/>
                    <a:pt x="1276077" y="4189941"/>
                  </a:cubicBezTo>
                  <a:cubicBezTo>
                    <a:pt x="1281536" y="4183105"/>
                    <a:pt x="1290452" y="4180042"/>
                    <a:pt x="1298936" y="4182123"/>
                  </a:cubicBezTo>
                  <a:close/>
                  <a:moveTo>
                    <a:pt x="1516932" y="4136167"/>
                  </a:moveTo>
                  <a:cubicBezTo>
                    <a:pt x="1533508" y="4142138"/>
                    <a:pt x="1542149" y="4160402"/>
                    <a:pt x="1536178" y="4177017"/>
                  </a:cubicBezTo>
                  <a:cubicBezTo>
                    <a:pt x="1530207" y="4193632"/>
                    <a:pt x="1511943" y="4202233"/>
                    <a:pt x="1495328" y="4196263"/>
                  </a:cubicBezTo>
                  <a:cubicBezTo>
                    <a:pt x="1478752" y="4190293"/>
                    <a:pt x="1470112" y="4171989"/>
                    <a:pt x="1476082" y="4155414"/>
                  </a:cubicBezTo>
                  <a:cubicBezTo>
                    <a:pt x="1482053" y="4138799"/>
                    <a:pt x="1500317" y="4130197"/>
                    <a:pt x="1516932" y="4136167"/>
                  </a:cubicBezTo>
                  <a:close/>
                  <a:moveTo>
                    <a:pt x="2940761" y="4135662"/>
                  </a:moveTo>
                  <a:cubicBezTo>
                    <a:pt x="2948342" y="4138622"/>
                    <a:pt x="2954794" y="4144475"/>
                    <a:pt x="2958328" y="4152507"/>
                  </a:cubicBezTo>
                  <a:cubicBezTo>
                    <a:pt x="2965398" y="4168612"/>
                    <a:pt x="2958054" y="4187386"/>
                    <a:pt x="2941988" y="4194457"/>
                  </a:cubicBezTo>
                  <a:cubicBezTo>
                    <a:pt x="2940692" y="4195006"/>
                    <a:pt x="2939356" y="4195478"/>
                    <a:pt x="2938022" y="4195871"/>
                  </a:cubicBezTo>
                  <a:cubicBezTo>
                    <a:pt x="2921996" y="4201174"/>
                    <a:pt x="2904635" y="4192846"/>
                    <a:pt x="2898743" y="4177017"/>
                  </a:cubicBezTo>
                  <a:cubicBezTo>
                    <a:pt x="2892772" y="4160874"/>
                    <a:pt x="2900550" y="4142884"/>
                    <a:pt x="2916417" y="4136167"/>
                  </a:cubicBezTo>
                  <a:cubicBezTo>
                    <a:pt x="2924470" y="4132632"/>
                    <a:pt x="2933180" y="4132701"/>
                    <a:pt x="2940761" y="4135662"/>
                  </a:cubicBezTo>
                  <a:close/>
                  <a:moveTo>
                    <a:pt x="2216086" y="4118100"/>
                  </a:moveTo>
                  <a:cubicBezTo>
                    <a:pt x="2237767" y="4118100"/>
                    <a:pt x="2255364" y="4135697"/>
                    <a:pt x="2255364" y="4157379"/>
                  </a:cubicBezTo>
                  <a:cubicBezTo>
                    <a:pt x="2255364" y="4179060"/>
                    <a:pt x="2237767" y="4196657"/>
                    <a:pt x="2216086" y="4196657"/>
                  </a:cubicBezTo>
                  <a:cubicBezTo>
                    <a:pt x="2194404" y="4196657"/>
                    <a:pt x="2176807" y="4179060"/>
                    <a:pt x="2176807" y="4157379"/>
                  </a:cubicBezTo>
                  <a:cubicBezTo>
                    <a:pt x="2176807" y="4135697"/>
                    <a:pt x="2194404" y="4118100"/>
                    <a:pt x="2216086" y="4118100"/>
                  </a:cubicBezTo>
                  <a:close/>
                  <a:moveTo>
                    <a:pt x="2382626" y="4111030"/>
                  </a:moveTo>
                  <a:cubicBezTo>
                    <a:pt x="2402461" y="4110872"/>
                    <a:pt x="2419312" y="4125524"/>
                    <a:pt x="2421904" y="4145202"/>
                  </a:cubicBezTo>
                  <a:cubicBezTo>
                    <a:pt x="2422060" y="4165037"/>
                    <a:pt x="2407411" y="4181888"/>
                    <a:pt x="2387731" y="4184481"/>
                  </a:cubicBezTo>
                  <a:cubicBezTo>
                    <a:pt x="2366993" y="4185659"/>
                    <a:pt x="2348964" y="4170536"/>
                    <a:pt x="2346490" y="4149915"/>
                  </a:cubicBezTo>
                  <a:cubicBezTo>
                    <a:pt x="2346647" y="4129530"/>
                    <a:pt x="2362318" y="4112640"/>
                    <a:pt x="2382626" y="4111030"/>
                  </a:cubicBezTo>
                  <a:close/>
                  <a:moveTo>
                    <a:pt x="2049152" y="4111030"/>
                  </a:moveTo>
                  <a:cubicBezTo>
                    <a:pt x="2068987" y="4113425"/>
                    <a:pt x="2083874" y="4130315"/>
                    <a:pt x="2083718" y="4150308"/>
                  </a:cubicBezTo>
                  <a:cubicBezTo>
                    <a:pt x="2081242" y="4170929"/>
                    <a:pt x="2063214" y="4186051"/>
                    <a:pt x="2042475" y="4184873"/>
                  </a:cubicBezTo>
                  <a:cubicBezTo>
                    <a:pt x="2023268" y="4181573"/>
                    <a:pt x="2009403" y="4164683"/>
                    <a:pt x="2009874" y="4145202"/>
                  </a:cubicBezTo>
                  <a:cubicBezTo>
                    <a:pt x="2012466" y="4125524"/>
                    <a:pt x="2029316" y="4110872"/>
                    <a:pt x="2049152" y="4111030"/>
                  </a:cubicBezTo>
                  <a:close/>
                  <a:moveTo>
                    <a:pt x="1113738" y="4092608"/>
                  </a:moveTo>
                  <a:cubicBezTo>
                    <a:pt x="1119266" y="4091047"/>
                    <a:pt x="1125384" y="4091567"/>
                    <a:pt x="1130824" y="4094533"/>
                  </a:cubicBezTo>
                  <a:cubicBezTo>
                    <a:pt x="1141625" y="4100857"/>
                    <a:pt x="1145319" y="4114721"/>
                    <a:pt x="1139073" y="4125563"/>
                  </a:cubicBezTo>
                  <a:cubicBezTo>
                    <a:pt x="1132906" y="4136286"/>
                    <a:pt x="1119238" y="4140017"/>
                    <a:pt x="1108515" y="4133851"/>
                  </a:cubicBezTo>
                  <a:cubicBezTo>
                    <a:pt x="1108475" y="4133851"/>
                    <a:pt x="1108475" y="4133811"/>
                    <a:pt x="1108435" y="4133811"/>
                  </a:cubicBezTo>
                  <a:cubicBezTo>
                    <a:pt x="1097791" y="4127958"/>
                    <a:pt x="1093902" y="4114604"/>
                    <a:pt x="1099756" y="4103960"/>
                  </a:cubicBezTo>
                  <a:cubicBezTo>
                    <a:pt x="1099873" y="4103685"/>
                    <a:pt x="1100030" y="4103409"/>
                    <a:pt x="1100187" y="4103174"/>
                  </a:cubicBezTo>
                  <a:cubicBezTo>
                    <a:pt x="1103271" y="4097813"/>
                    <a:pt x="1108210" y="4094170"/>
                    <a:pt x="1113738" y="4092608"/>
                  </a:cubicBezTo>
                  <a:close/>
                  <a:moveTo>
                    <a:pt x="3319507" y="4092456"/>
                  </a:moveTo>
                  <a:cubicBezTo>
                    <a:pt x="3325031" y="4093944"/>
                    <a:pt x="3329999" y="4097498"/>
                    <a:pt x="3333161" y="4102781"/>
                  </a:cubicBezTo>
                  <a:cubicBezTo>
                    <a:pt x="3339289" y="4113504"/>
                    <a:pt x="3335598" y="4127174"/>
                    <a:pt x="3324874" y="4133340"/>
                  </a:cubicBezTo>
                  <a:cubicBezTo>
                    <a:pt x="3314151" y="4139468"/>
                    <a:pt x="3300442" y="4135776"/>
                    <a:pt x="3294314" y="4125053"/>
                  </a:cubicBezTo>
                  <a:cubicBezTo>
                    <a:pt x="3288188" y="4114330"/>
                    <a:pt x="3291840" y="4100700"/>
                    <a:pt x="3302524" y="4094532"/>
                  </a:cubicBezTo>
                  <a:cubicBezTo>
                    <a:pt x="3307905" y="4091547"/>
                    <a:pt x="3313984" y="4090968"/>
                    <a:pt x="3319507" y="4092456"/>
                  </a:cubicBezTo>
                  <a:close/>
                  <a:moveTo>
                    <a:pt x="2547202" y="4089033"/>
                  </a:moveTo>
                  <a:cubicBezTo>
                    <a:pt x="2568805" y="4090958"/>
                    <a:pt x="2584791" y="4110008"/>
                    <a:pt x="2582867" y="4131611"/>
                  </a:cubicBezTo>
                  <a:cubicBezTo>
                    <a:pt x="2581649" y="4145515"/>
                    <a:pt x="2573165" y="4157691"/>
                    <a:pt x="2560556" y="4163661"/>
                  </a:cubicBezTo>
                  <a:cubicBezTo>
                    <a:pt x="2540132" y="4166608"/>
                    <a:pt x="2520885" y="4153214"/>
                    <a:pt x="2516565" y="4133025"/>
                  </a:cubicBezTo>
                  <a:cubicBezTo>
                    <a:pt x="2513619" y="4112600"/>
                    <a:pt x="2527012" y="4093354"/>
                    <a:pt x="2547202" y="4089033"/>
                  </a:cubicBezTo>
                  <a:close/>
                  <a:moveTo>
                    <a:pt x="1886147" y="4089033"/>
                  </a:moveTo>
                  <a:cubicBezTo>
                    <a:pt x="1906336" y="4093354"/>
                    <a:pt x="1919730" y="4112600"/>
                    <a:pt x="1916784" y="4133025"/>
                  </a:cubicBezTo>
                  <a:cubicBezTo>
                    <a:pt x="1912463" y="4153214"/>
                    <a:pt x="1893217" y="4166608"/>
                    <a:pt x="1872793" y="4163661"/>
                  </a:cubicBezTo>
                  <a:cubicBezTo>
                    <a:pt x="1853192" y="4154392"/>
                    <a:pt x="1844826" y="4130943"/>
                    <a:pt x="1854096" y="4111344"/>
                  </a:cubicBezTo>
                  <a:cubicBezTo>
                    <a:pt x="1860066" y="4098735"/>
                    <a:pt x="1872242" y="4090251"/>
                    <a:pt x="1886147" y="4089033"/>
                  </a:cubicBezTo>
                  <a:close/>
                  <a:moveTo>
                    <a:pt x="3104542" y="4066822"/>
                  </a:moveTo>
                  <a:cubicBezTo>
                    <a:pt x="3112201" y="4069591"/>
                    <a:pt x="3118819" y="4075247"/>
                    <a:pt x="3122629" y="4083142"/>
                  </a:cubicBezTo>
                  <a:cubicBezTo>
                    <a:pt x="3130131" y="4099050"/>
                    <a:pt x="3123336" y="4117982"/>
                    <a:pt x="3107468" y="4125484"/>
                  </a:cubicBezTo>
                  <a:cubicBezTo>
                    <a:pt x="3107388" y="4125524"/>
                    <a:pt x="3107351" y="4125524"/>
                    <a:pt x="3107311" y="4125563"/>
                  </a:cubicBezTo>
                  <a:cubicBezTo>
                    <a:pt x="3091363" y="4133065"/>
                    <a:pt x="3072392" y="4126191"/>
                    <a:pt x="3064890" y="4110244"/>
                  </a:cubicBezTo>
                  <a:cubicBezTo>
                    <a:pt x="3057389" y="4094297"/>
                    <a:pt x="3064262" y="4075326"/>
                    <a:pt x="3080209" y="4067823"/>
                  </a:cubicBezTo>
                  <a:cubicBezTo>
                    <a:pt x="3088183" y="4064171"/>
                    <a:pt x="3096883" y="4064053"/>
                    <a:pt x="3104542" y="4066822"/>
                  </a:cubicBezTo>
                  <a:close/>
                  <a:moveTo>
                    <a:pt x="1327968" y="4066768"/>
                  </a:moveTo>
                  <a:cubicBezTo>
                    <a:pt x="1335632" y="4064023"/>
                    <a:pt x="1344342" y="4064209"/>
                    <a:pt x="1352276" y="4067980"/>
                  </a:cubicBezTo>
                  <a:cubicBezTo>
                    <a:pt x="1368184" y="4075482"/>
                    <a:pt x="1374979" y="4094415"/>
                    <a:pt x="1367477" y="4110322"/>
                  </a:cubicBezTo>
                  <a:cubicBezTo>
                    <a:pt x="1359976" y="4126152"/>
                    <a:pt x="1341122" y="4132946"/>
                    <a:pt x="1325253" y="4125562"/>
                  </a:cubicBezTo>
                  <a:cubicBezTo>
                    <a:pt x="1309346" y="4118138"/>
                    <a:pt x="1302433" y="4099206"/>
                    <a:pt x="1309856" y="4083299"/>
                  </a:cubicBezTo>
                  <a:cubicBezTo>
                    <a:pt x="1309895" y="4083220"/>
                    <a:pt x="1309895" y="4083180"/>
                    <a:pt x="1309934" y="4083141"/>
                  </a:cubicBezTo>
                  <a:cubicBezTo>
                    <a:pt x="1313685" y="4075188"/>
                    <a:pt x="1320304" y="4069512"/>
                    <a:pt x="1327968" y="4066768"/>
                  </a:cubicBezTo>
                  <a:close/>
                  <a:moveTo>
                    <a:pt x="2709421" y="4053291"/>
                  </a:moveTo>
                  <a:cubicBezTo>
                    <a:pt x="2730160" y="4046888"/>
                    <a:pt x="2752116" y="4058515"/>
                    <a:pt x="2758519" y="4079254"/>
                  </a:cubicBezTo>
                  <a:cubicBezTo>
                    <a:pt x="2764920" y="4099993"/>
                    <a:pt x="2753294" y="4121988"/>
                    <a:pt x="2732555" y="4128352"/>
                  </a:cubicBezTo>
                  <a:cubicBezTo>
                    <a:pt x="2711816" y="4134753"/>
                    <a:pt x="2689860" y="4123127"/>
                    <a:pt x="2683458" y="4102388"/>
                  </a:cubicBezTo>
                  <a:cubicBezTo>
                    <a:pt x="2683182" y="4101485"/>
                    <a:pt x="2682908" y="4100582"/>
                    <a:pt x="2682712" y="4099639"/>
                  </a:cubicBezTo>
                  <a:cubicBezTo>
                    <a:pt x="2678077" y="4079568"/>
                    <a:pt x="2689742" y="4059339"/>
                    <a:pt x="2709421" y="4053291"/>
                  </a:cubicBezTo>
                  <a:close/>
                  <a:moveTo>
                    <a:pt x="1724674" y="4050541"/>
                  </a:moveTo>
                  <a:cubicBezTo>
                    <a:pt x="1745806" y="4055411"/>
                    <a:pt x="1759004" y="4076465"/>
                    <a:pt x="1754133" y="4097636"/>
                  </a:cubicBezTo>
                  <a:cubicBezTo>
                    <a:pt x="1749262" y="4118768"/>
                    <a:pt x="1728170" y="4131965"/>
                    <a:pt x="1707038" y="4127094"/>
                  </a:cubicBezTo>
                  <a:cubicBezTo>
                    <a:pt x="1706135" y="4126859"/>
                    <a:pt x="1705192" y="4126623"/>
                    <a:pt x="1704289" y="4126348"/>
                  </a:cubicBezTo>
                  <a:cubicBezTo>
                    <a:pt x="1684610" y="4120299"/>
                    <a:pt x="1672945" y="4100071"/>
                    <a:pt x="1677580" y="4080000"/>
                  </a:cubicBezTo>
                  <a:cubicBezTo>
                    <a:pt x="1682450" y="4058869"/>
                    <a:pt x="1703542" y="4045670"/>
                    <a:pt x="1724674" y="4050541"/>
                  </a:cubicBezTo>
                  <a:close/>
                  <a:moveTo>
                    <a:pt x="1542457" y="4009918"/>
                  </a:moveTo>
                  <a:cubicBezTo>
                    <a:pt x="1552370" y="4008278"/>
                    <a:pt x="1562906" y="4010419"/>
                    <a:pt x="1571725" y="4016723"/>
                  </a:cubicBezTo>
                  <a:cubicBezTo>
                    <a:pt x="1582919" y="4024735"/>
                    <a:pt x="1589085" y="4038011"/>
                    <a:pt x="1588025" y="4051719"/>
                  </a:cubicBezTo>
                  <a:cubicBezTo>
                    <a:pt x="1580365" y="4070770"/>
                    <a:pt x="1559312" y="4080707"/>
                    <a:pt x="1539712" y="4074501"/>
                  </a:cubicBezTo>
                  <a:cubicBezTo>
                    <a:pt x="1520467" y="4066841"/>
                    <a:pt x="1510489" y="4045514"/>
                    <a:pt x="1516931" y="4025796"/>
                  </a:cubicBezTo>
                  <a:cubicBezTo>
                    <a:pt x="1523255" y="4016978"/>
                    <a:pt x="1532544" y="4011558"/>
                    <a:pt x="1542457" y="4009918"/>
                  </a:cubicBezTo>
                  <a:close/>
                  <a:moveTo>
                    <a:pt x="2867712" y="4003407"/>
                  </a:moveTo>
                  <a:cubicBezTo>
                    <a:pt x="2887312" y="3996927"/>
                    <a:pt x="2908601" y="4006707"/>
                    <a:pt x="2916416" y="4025796"/>
                  </a:cubicBezTo>
                  <a:cubicBezTo>
                    <a:pt x="2922859" y="4045513"/>
                    <a:pt x="2912882" y="4066841"/>
                    <a:pt x="2893636" y="4074501"/>
                  </a:cubicBezTo>
                  <a:cubicBezTo>
                    <a:pt x="2871994" y="4076190"/>
                    <a:pt x="2853101" y="4060007"/>
                    <a:pt x="2851411" y="4038404"/>
                  </a:cubicBezTo>
                  <a:cubicBezTo>
                    <a:pt x="2850352" y="4024696"/>
                    <a:pt x="2856518" y="4011420"/>
                    <a:pt x="2867712" y="4003407"/>
                  </a:cubicBezTo>
                  <a:close/>
                  <a:moveTo>
                    <a:pt x="3479193" y="3989184"/>
                  </a:moveTo>
                  <a:cubicBezTo>
                    <a:pt x="3484845" y="3990210"/>
                    <a:pt x="3490098" y="3993391"/>
                    <a:pt x="3493614" y="3998498"/>
                  </a:cubicBezTo>
                  <a:cubicBezTo>
                    <a:pt x="3500683" y="4008709"/>
                    <a:pt x="3498131" y="4022693"/>
                    <a:pt x="3487919" y="4029724"/>
                  </a:cubicBezTo>
                  <a:cubicBezTo>
                    <a:pt x="3477706" y="4036755"/>
                    <a:pt x="3463762" y="4034241"/>
                    <a:pt x="3456692" y="4024029"/>
                  </a:cubicBezTo>
                  <a:cubicBezTo>
                    <a:pt x="3449661" y="4013816"/>
                    <a:pt x="3452175" y="3999832"/>
                    <a:pt x="3462388" y="3992802"/>
                  </a:cubicBezTo>
                  <a:cubicBezTo>
                    <a:pt x="3467494" y="3989286"/>
                    <a:pt x="3473542" y="3988157"/>
                    <a:pt x="3479193" y="3989184"/>
                  </a:cubicBezTo>
                  <a:close/>
                  <a:moveTo>
                    <a:pt x="954132" y="3989130"/>
                  </a:moveTo>
                  <a:cubicBezTo>
                    <a:pt x="959808" y="3988138"/>
                    <a:pt x="965857" y="3989287"/>
                    <a:pt x="970962" y="3992802"/>
                  </a:cubicBezTo>
                  <a:cubicBezTo>
                    <a:pt x="981017" y="3999991"/>
                    <a:pt x="983374" y="4013974"/>
                    <a:pt x="976187" y="4024029"/>
                  </a:cubicBezTo>
                  <a:cubicBezTo>
                    <a:pt x="968999" y="4034085"/>
                    <a:pt x="955016" y="4036441"/>
                    <a:pt x="944960" y="4029253"/>
                  </a:cubicBezTo>
                  <a:cubicBezTo>
                    <a:pt x="934984" y="4022143"/>
                    <a:pt x="932587" y="4008357"/>
                    <a:pt x="939540" y="3998302"/>
                  </a:cubicBezTo>
                  <a:cubicBezTo>
                    <a:pt x="943153" y="3993254"/>
                    <a:pt x="948456" y="3990122"/>
                    <a:pt x="954132" y="3989130"/>
                  </a:cubicBezTo>
                  <a:close/>
                  <a:moveTo>
                    <a:pt x="3263516" y="3982202"/>
                  </a:moveTo>
                  <a:cubicBezTo>
                    <a:pt x="3271406" y="3984338"/>
                    <a:pt x="3278486" y="3989483"/>
                    <a:pt x="3282885" y="3997122"/>
                  </a:cubicBezTo>
                  <a:cubicBezTo>
                    <a:pt x="3291684" y="4012402"/>
                    <a:pt x="3286381" y="4031924"/>
                    <a:pt x="3271101" y="4040722"/>
                  </a:cubicBezTo>
                  <a:cubicBezTo>
                    <a:pt x="3255900" y="4049323"/>
                    <a:pt x="3236615" y="4044060"/>
                    <a:pt x="3227896" y="4028938"/>
                  </a:cubicBezTo>
                  <a:cubicBezTo>
                    <a:pt x="3218979" y="4013777"/>
                    <a:pt x="3224046" y="3994294"/>
                    <a:pt x="3239208" y="3985379"/>
                  </a:cubicBezTo>
                  <a:cubicBezTo>
                    <a:pt x="3239248" y="3985379"/>
                    <a:pt x="3239248" y="3985340"/>
                    <a:pt x="3239285" y="3985340"/>
                  </a:cubicBezTo>
                  <a:cubicBezTo>
                    <a:pt x="3246925" y="3980940"/>
                    <a:pt x="3255625" y="3980066"/>
                    <a:pt x="3263516" y="3982202"/>
                  </a:cubicBezTo>
                  <a:close/>
                  <a:moveTo>
                    <a:pt x="1170476" y="3982187"/>
                  </a:moveTo>
                  <a:cubicBezTo>
                    <a:pt x="1178332" y="3980036"/>
                    <a:pt x="1187013" y="3980881"/>
                    <a:pt x="1194652" y="3985222"/>
                  </a:cubicBezTo>
                  <a:cubicBezTo>
                    <a:pt x="1194692" y="3985261"/>
                    <a:pt x="1194770" y="3985301"/>
                    <a:pt x="1194849" y="3985339"/>
                  </a:cubicBezTo>
                  <a:cubicBezTo>
                    <a:pt x="1210363" y="3994059"/>
                    <a:pt x="1215823" y="4013698"/>
                    <a:pt x="1207104" y="4029213"/>
                  </a:cubicBezTo>
                  <a:cubicBezTo>
                    <a:pt x="1198383" y="4044689"/>
                    <a:pt x="1178745" y="4050187"/>
                    <a:pt x="1163230" y="4041468"/>
                  </a:cubicBezTo>
                  <a:cubicBezTo>
                    <a:pt x="1147754" y="4032749"/>
                    <a:pt x="1142256" y="4013109"/>
                    <a:pt x="1150975" y="3997594"/>
                  </a:cubicBezTo>
                  <a:cubicBezTo>
                    <a:pt x="1151054" y="3997437"/>
                    <a:pt x="1151172" y="3997279"/>
                    <a:pt x="1151250" y="3997123"/>
                  </a:cubicBezTo>
                  <a:cubicBezTo>
                    <a:pt x="1155590" y="3989483"/>
                    <a:pt x="1162621" y="3984338"/>
                    <a:pt x="1170476" y="3982187"/>
                  </a:cubicBezTo>
                  <a:close/>
                  <a:moveTo>
                    <a:pt x="2216085" y="3966485"/>
                  </a:moveTo>
                  <a:cubicBezTo>
                    <a:pt x="2241027" y="3966250"/>
                    <a:pt x="2261412" y="3986321"/>
                    <a:pt x="2261648" y="4011262"/>
                  </a:cubicBezTo>
                  <a:cubicBezTo>
                    <a:pt x="2261845" y="4036204"/>
                    <a:pt x="2241813" y="4056589"/>
                    <a:pt x="2216870" y="4056826"/>
                  </a:cubicBezTo>
                  <a:cubicBezTo>
                    <a:pt x="2191929" y="4057022"/>
                    <a:pt x="2171543" y="4036990"/>
                    <a:pt x="2171307" y="4012048"/>
                  </a:cubicBezTo>
                  <a:cubicBezTo>
                    <a:pt x="2171307" y="4011930"/>
                    <a:pt x="2171307" y="4011773"/>
                    <a:pt x="2171307" y="4011655"/>
                  </a:cubicBezTo>
                  <a:cubicBezTo>
                    <a:pt x="2171307" y="3986871"/>
                    <a:pt x="2191300" y="3966681"/>
                    <a:pt x="2216085" y="3966485"/>
                  </a:cubicBezTo>
                  <a:close/>
                  <a:moveTo>
                    <a:pt x="2064196" y="3960319"/>
                  </a:moveTo>
                  <a:cubicBezTo>
                    <a:pt x="2088824" y="3962675"/>
                    <a:pt x="2106853" y="3984515"/>
                    <a:pt x="2104535" y="4009141"/>
                  </a:cubicBezTo>
                  <a:cubicBezTo>
                    <a:pt x="2102179" y="4033769"/>
                    <a:pt x="2080340" y="4051837"/>
                    <a:pt x="2055712" y="4049480"/>
                  </a:cubicBezTo>
                  <a:cubicBezTo>
                    <a:pt x="2055358" y="4049441"/>
                    <a:pt x="2055004" y="4049402"/>
                    <a:pt x="2054652" y="4049362"/>
                  </a:cubicBezTo>
                  <a:cubicBezTo>
                    <a:pt x="2030495" y="4046495"/>
                    <a:pt x="2013056" y="4024853"/>
                    <a:pt x="2015373" y="4000657"/>
                  </a:cubicBezTo>
                  <a:cubicBezTo>
                    <a:pt x="2017730" y="3976031"/>
                    <a:pt x="2039570" y="3957962"/>
                    <a:pt x="2064196" y="3960319"/>
                  </a:cubicBezTo>
                  <a:close/>
                  <a:moveTo>
                    <a:pt x="2369271" y="3959809"/>
                  </a:moveTo>
                  <a:cubicBezTo>
                    <a:pt x="2394016" y="3957649"/>
                    <a:pt x="2415816" y="3975913"/>
                    <a:pt x="2417977" y="4000658"/>
                  </a:cubicBezTo>
                  <a:cubicBezTo>
                    <a:pt x="2420137" y="4025404"/>
                    <a:pt x="2401874" y="4047203"/>
                    <a:pt x="2377127" y="4049363"/>
                  </a:cubicBezTo>
                  <a:cubicBezTo>
                    <a:pt x="2352382" y="4051524"/>
                    <a:pt x="2330583" y="4033259"/>
                    <a:pt x="2328422" y="4008514"/>
                  </a:cubicBezTo>
                  <a:cubicBezTo>
                    <a:pt x="2326262" y="3983769"/>
                    <a:pt x="2344526" y="3961969"/>
                    <a:pt x="2369271" y="3959809"/>
                  </a:cubicBezTo>
                  <a:close/>
                  <a:moveTo>
                    <a:pt x="2520884" y="3940169"/>
                  </a:moveTo>
                  <a:cubicBezTo>
                    <a:pt x="2545237" y="3935770"/>
                    <a:pt x="2568529" y="3951953"/>
                    <a:pt x="2572928" y="3976267"/>
                  </a:cubicBezTo>
                  <a:cubicBezTo>
                    <a:pt x="2577289" y="4000619"/>
                    <a:pt x="2561144" y="4023911"/>
                    <a:pt x="2536793" y="4028310"/>
                  </a:cubicBezTo>
                  <a:cubicBezTo>
                    <a:pt x="2512478" y="4032709"/>
                    <a:pt x="2489187" y="4016527"/>
                    <a:pt x="2484788" y="3992174"/>
                  </a:cubicBezTo>
                  <a:cubicBezTo>
                    <a:pt x="2484788" y="3992135"/>
                    <a:pt x="2484748" y="3992095"/>
                    <a:pt x="2484748" y="3992017"/>
                  </a:cubicBezTo>
                  <a:cubicBezTo>
                    <a:pt x="2480703" y="3967782"/>
                    <a:pt x="2496728" y="3944765"/>
                    <a:pt x="2520884" y="3940169"/>
                  </a:cubicBezTo>
                  <a:close/>
                  <a:moveTo>
                    <a:pt x="1912462" y="3940169"/>
                  </a:moveTo>
                  <a:cubicBezTo>
                    <a:pt x="1936854" y="3944489"/>
                    <a:pt x="1953116" y="3967820"/>
                    <a:pt x="1948795" y="3992212"/>
                  </a:cubicBezTo>
                  <a:cubicBezTo>
                    <a:pt x="1944474" y="4016604"/>
                    <a:pt x="1921143" y="4032865"/>
                    <a:pt x="1896751" y="4028545"/>
                  </a:cubicBezTo>
                  <a:cubicBezTo>
                    <a:pt x="1872360" y="4024223"/>
                    <a:pt x="1856099" y="4000893"/>
                    <a:pt x="1860420" y="3976500"/>
                  </a:cubicBezTo>
                  <a:cubicBezTo>
                    <a:pt x="1864740" y="3952109"/>
                    <a:pt x="1888071" y="3935848"/>
                    <a:pt x="1912462" y="3940169"/>
                  </a:cubicBezTo>
                  <a:close/>
                  <a:moveTo>
                    <a:pt x="3049964" y="3938941"/>
                  </a:moveTo>
                  <a:cubicBezTo>
                    <a:pt x="3058989" y="3942181"/>
                    <a:pt x="3066835" y="3948711"/>
                    <a:pt x="3071568" y="3957844"/>
                  </a:cubicBezTo>
                  <a:cubicBezTo>
                    <a:pt x="3085825" y="3974184"/>
                    <a:pt x="3084137" y="3999007"/>
                    <a:pt x="3067797" y="4013266"/>
                  </a:cubicBezTo>
                  <a:cubicBezTo>
                    <a:pt x="3051458" y="4027523"/>
                    <a:pt x="3026672" y="4025835"/>
                    <a:pt x="3012376" y="4009495"/>
                  </a:cubicBezTo>
                  <a:cubicBezTo>
                    <a:pt x="3007583" y="4003996"/>
                    <a:pt x="3004402" y="3997279"/>
                    <a:pt x="3003224" y="3990051"/>
                  </a:cubicBezTo>
                  <a:cubicBezTo>
                    <a:pt x="2995171" y="3971159"/>
                    <a:pt x="3003027" y="3949241"/>
                    <a:pt x="3021292" y="3939775"/>
                  </a:cubicBezTo>
                  <a:cubicBezTo>
                    <a:pt x="3030738" y="3935750"/>
                    <a:pt x="3040940" y="3935700"/>
                    <a:pt x="3049964" y="3938941"/>
                  </a:cubicBezTo>
                  <a:close/>
                  <a:moveTo>
                    <a:pt x="1406911" y="3925479"/>
                  </a:moveTo>
                  <a:cubicBezTo>
                    <a:pt x="1428318" y="3928975"/>
                    <a:pt x="1442811" y="3949203"/>
                    <a:pt x="1439276" y="3970610"/>
                  </a:cubicBezTo>
                  <a:cubicBezTo>
                    <a:pt x="1438098" y="3977798"/>
                    <a:pt x="1434917" y="3984554"/>
                    <a:pt x="1430124" y="3990053"/>
                  </a:cubicBezTo>
                  <a:cubicBezTo>
                    <a:pt x="1426590" y="4011459"/>
                    <a:pt x="1406400" y="4025953"/>
                    <a:pt x="1384994" y="4022418"/>
                  </a:cubicBezTo>
                  <a:cubicBezTo>
                    <a:pt x="1363587" y="4018922"/>
                    <a:pt x="1349094" y="3998694"/>
                    <a:pt x="1352629" y="3977288"/>
                  </a:cubicBezTo>
                  <a:cubicBezTo>
                    <a:pt x="1353807" y="3970099"/>
                    <a:pt x="1356988" y="3963344"/>
                    <a:pt x="1361781" y="3957844"/>
                  </a:cubicBezTo>
                  <a:cubicBezTo>
                    <a:pt x="1365316" y="3936437"/>
                    <a:pt x="1385505" y="3921944"/>
                    <a:pt x="1406911" y="3925479"/>
                  </a:cubicBezTo>
                  <a:close/>
                  <a:moveTo>
                    <a:pt x="1745455" y="3905998"/>
                  </a:moveTo>
                  <a:cubicBezTo>
                    <a:pt x="1751221" y="3905219"/>
                    <a:pt x="1757235" y="3905555"/>
                    <a:pt x="1763205" y="3907175"/>
                  </a:cubicBezTo>
                  <a:cubicBezTo>
                    <a:pt x="1787046" y="3913695"/>
                    <a:pt x="1801109" y="3938322"/>
                    <a:pt x="1794627" y="3962164"/>
                  </a:cubicBezTo>
                  <a:cubicBezTo>
                    <a:pt x="1788107" y="3986046"/>
                    <a:pt x="1763479" y="4000108"/>
                    <a:pt x="1739638" y="3993588"/>
                  </a:cubicBezTo>
                  <a:cubicBezTo>
                    <a:pt x="1715914" y="3987342"/>
                    <a:pt x="1701774" y="3963069"/>
                    <a:pt x="1708019" y="3939383"/>
                  </a:cubicBezTo>
                  <a:cubicBezTo>
                    <a:pt x="1708059" y="3939109"/>
                    <a:pt x="1708137" y="3938872"/>
                    <a:pt x="1708215" y="3938597"/>
                  </a:cubicBezTo>
                  <a:cubicBezTo>
                    <a:pt x="1713106" y="3920716"/>
                    <a:pt x="1728159" y="3908336"/>
                    <a:pt x="1745455" y="3905998"/>
                  </a:cubicBezTo>
                  <a:close/>
                  <a:moveTo>
                    <a:pt x="2687895" y="3905751"/>
                  </a:moveTo>
                  <a:cubicBezTo>
                    <a:pt x="2705165" y="3908231"/>
                    <a:pt x="2720115" y="3920736"/>
                    <a:pt x="2724858" y="3938676"/>
                  </a:cubicBezTo>
                  <a:cubicBezTo>
                    <a:pt x="2731143" y="3962597"/>
                    <a:pt x="2716884" y="3987067"/>
                    <a:pt x="2692964" y="3993391"/>
                  </a:cubicBezTo>
                  <a:cubicBezTo>
                    <a:pt x="2669162" y="3999636"/>
                    <a:pt x="2644769" y="3985535"/>
                    <a:pt x="2638328" y="3961772"/>
                  </a:cubicBezTo>
                  <a:cubicBezTo>
                    <a:pt x="2632083" y="3937812"/>
                    <a:pt x="2646262" y="3913303"/>
                    <a:pt x="2670144" y="3906783"/>
                  </a:cubicBezTo>
                  <a:cubicBezTo>
                    <a:pt x="2676124" y="3905212"/>
                    <a:pt x="2682138" y="3904925"/>
                    <a:pt x="2687895" y="3905751"/>
                  </a:cubicBezTo>
                  <a:close/>
                  <a:moveTo>
                    <a:pt x="1019633" y="3884399"/>
                  </a:moveTo>
                  <a:cubicBezTo>
                    <a:pt x="1027582" y="3882980"/>
                    <a:pt x="1036066" y="3884571"/>
                    <a:pt x="1043235" y="3889500"/>
                  </a:cubicBezTo>
                  <a:cubicBezTo>
                    <a:pt x="1057729" y="3899437"/>
                    <a:pt x="1061381" y="3919272"/>
                    <a:pt x="1051444" y="3933727"/>
                  </a:cubicBezTo>
                  <a:cubicBezTo>
                    <a:pt x="1041506" y="3948221"/>
                    <a:pt x="1021671" y="3951913"/>
                    <a:pt x="1007216" y="3941936"/>
                  </a:cubicBezTo>
                  <a:cubicBezTo>
                    <a:pt x="992722" y="3931999"/>
                    <a:pt x="989031" y="3912203"/>
                    <a:pt x="999007" y="3897709"/>
                  </a:cubicBezTo>
                  <a:cubicBezTo>
                    <a:pt x="999085" y="3897591"/>
                    <a:pt x="999165" y="3897474"/>
                    <a:pt x="999243" y="3897356"/>
                  </a:cubicBezTo>
                  <a:cubicBezTo>
                    <a:pt x="1004270" y="3890246"/>
                    <a:pt x="1011684" y="3885818"/>
                    <a:pt x="1019633" y="3884399"/>
                  </a:cubicBezTo>
                  <a:close/>
                  <a:moveTo>
                    <a:pt x="3413520" y="3884369"/>
                  </a:moveTo>
                  <a:cubicBezTo>
                    <a:pt x="3421538" y="3885788"/>
                    <a:pt x="3429021" y="3890227"/>
                    <a:pt x="3434107" y="3897355"/>
                  </a:cubicBezTo>
                  <a:cubicBezTo>
                    <a:pt x="3444319" y="3911653"/>
                    <a:pt x="3440980" y="3931527"/>
                    <a:pt x="3426644" y="3941740"/>
                  </a:cubicBezTo>
                  <a:cubicBezTo>
                    <a:pt x="3412583" y="3951874"/>
                    <a:pt x="3392943" y="3948692"/>
                    <a:pt x="3382770" y="3934631"/>
                  </a:cubicBezTo>
                  <a:cubicBezTo>
                    <a:pt x="3382613" y="3934394"/>
                    <a:pt x="3382417" y="3934120"/>
                    <a:pt x="3382260" y="3933884"/>
                  </a:cubicBezTo>
                  <a:cubicBezTo>
                    <a:pt x="3372046" y="3919586"/>
                    <a:pt x="3375387" y="3899712"/>
                    <a:pt x="3389722" y="3889500"/>
                  </a:cubicBezTo>
                  <a:cubicBezTo>
                    <a:pt x="3396949" y="3884551"/>
                    <a:pt x="3405502" y="3882950"/>
                    <a:pt x="3413520" y="3884369"/>
                  </a:cubicBezTo>
                  <a:close/>
                  <a:moveTo>
                    <a:pt x="803838" y="3872310"/>
                  </a:moveTo>
                  <a:cubicBezTo>
                    <a:pt x="809430" y="3871677"/>
                    <a:pt x="815263" y="3873179"/>
                    <a:pt x="820016" y="3876970"/>
                  </a:cubicBezTo>
                  <a:cubicBezTo>
                    <a:pt x="820330" y="3877205"/>
                    <a:pt x="820604" y="3877441"/>
                    <a:pt x="820919" y="3877717"/>
                  </a:cubicBezTo>
                  <a:cubicBezTo>
                    <a:pt x="830306" y="3885768"/>
                    <a:pt x="831407" y="3899869"/>
                    <a:pt x="823354" y="3909296"/>
                  </a:cubicBezTo>
                  <a:cubicBezTo>
                    <a:pt x="815342" y="3918683"/>
                    <a:pt x="801201" y="3919783"/>
                    <a:pt x="791815" y="3911731"/>
                  </a:cubicBezTo>
                  <a:cubicBezTo>
                    <a:pt x="782544" y="3903797"/>
                    <a:pt x="781326" y="3889893"/>
                    <a:pt x="789104" y="3880466"/>
                  </a:cubicBezTo>
                  <a:cubicBezTo>
                    <a:pt x="792894" y="3875713"/>
                    <a:pt x="798246" y="3872944"/>
                    <a:pt x="803838" y="3872310"/>
                  </a:cubicBezTo>
                  <a:close/>
                  <a:moveTo>
                    <a:pt x="3628333" y="3872219"/>
                  </a:moveTo>
                  <a:cubicBezTo>
                    <a:pt x="3633955" y="3872552"/>
                    <a:pt x="3639454" y="3875027"/>
                    <a:pt x="3643499" y="3879563"/>
                  </a:cubicBezTo>
                  <a:cubicBezTo>
                    <a:pt x="3643735" y="3879838"/>
                    <a:pt x="3644010" y="3880152"/>
                    <a:pt x="3644245" y="3880466"/>
                  </a:cubicBezTo>
                  <a:cubicBezTo>
                    <a:pt x="3652141" y="3890051"/>
                    <a:pt x="3650923" y="3904191"/>
                    <a:pt x="3641497" y="3912282"/>
                  </a:cubicBezTo>
                  <a:cubicBezTo>
                    <a:pt x="3631951" y="3920295"/>
                    <a:pt x="3617694" y="3919077"/>
                    <a:pt x="3609681" y="3909533"/>
                  </a:cubicBezTo>
                  <a:cubicBezTo>
                    <a:pt x="3601669" y="3899988"/>
                    <a:pt x="3602886" y="3885730"/>
                    <a:pt x="3612430" y="3877717"/>
                  </a:cubicBezTo>
                  <a:cubicBezTo>
                    <a:pt x="3616967" y="3873691"/>
                    <a:pt x="3622712" y="3871885"/>
                    <a:pt x="3628333" y="3872219"/>
                  </a:cubicBezTo>
                  <a:close/>
                  <a:moveTo>
                    <a:pt x="3168585" y="3863184"/>
                  </a:moveTo>
                  <a:cubicBezTo>
                    <a:pt x="3189245" y="3856625"/>
                    <a:pt x="3211359" y="3868055"/>
                    <a:pt x="3217919" y="3888715"/>
                  </a:cubicBezTo>
                  <a:cubicBezTo>
                    <a:pt x="3222436" y="3902894"/>
                    <a:pt x="3218547" y="3918409"/>
                    <a:pt x="3207863" y="3928778"/>
                  </a:cubicBezTo>
                  <a:cubicBezTo>
                    <a:pt x="3189285" y="3939226"/>
                    <a:pt x="3165757" y="3932981"/>
                    <a:pt x="3154838" y="3914638"/>
                  </a:cubicBezTo>
                  <a:cubicBezTo>
                    <a:pt x="3145332" y="3896531"/>
                    <a:pt x="3151303" y="3874142"/>
                    <a:pt x="3168585" y="3863184"/>
                  </a:cubicBezTo>
                  <a:close/>
                  <a:moveTo>
                    <a:pt x="1236115" y="3859821"/>
                  </a:moveTo>
                  <a:cubicBezTo>
                    <a:pt x="1245430" y="3857351"/>
                    <a:pt x="1255652" y="3858293"/>
                    <a:pt x="1264764" y="3863183"/>
                  </a:cubicBezTo>
                  <a:cubicBezTo>
                    <a:pt x="1282046" y="3874142"/>
                    <a:pt x="1288017" y="3896531"/>
                    <a:pt x="1278511" y="3914638"/>
                  </a:cubicBezTo>
                  <a:cubicBezTo>
                    <a:pt x="1267671" y="3932274"/>
                    <a:pt x="1244967" y="3938480"/>
                    <a:pt x="1226663" y="3928778"/>
                  </a:cubicBezTo>
                  <a:cubicBezTo>
                    <a:pt x="1209146" y="3917819"/>
                    <a:pt x="1203136" y="3895156"/>
                    <a:pt x="1212916" y="3876931"/>
                  </a:cubicBezTo>
                  <a:cubicBezTo>
                    <a:pt x="1218396" y="3868172"/>
                    <a:pt x="1226801" y="3862290"/>
                    <a:pt x="1236115" y="3859821"/>
                  </a:cubicBezTo>
                  <a:close/>
                  <a:moveTo>
                    <a:pt x="2833708" y="3858384"/>
                  </a:moveTo>
                  <a:cubicBezTo>
                    <a:pt x="2851194" y="3859295"/>
                    <a:pt x="2867271" y="3870430"/>
                    <a:pt x="2873604" y="3887929"/>
                  </a:cubicBezTo>
                  <a:cubicBezTo>
                    <a:pt x="2882049" y="3911261"/>
                    <a:pt x="2870029" y="3937027"/>
                    <a:pt x="2846698" y="3945472"/>
                  </a:cubicBezTo>
                  <a:cubicBezTo>
                    <a:pt x="2823368" y="3953916"/>
                    <a:pt x="2797601" y="3941897"/>
                    <a:pt x="2789156" y="3918565"/>
                  </a:cubicBezTo>
                  <a:cubicBezTo>
                    <a:pt x="2780711" y="3895235"/>
                    <a:pt x="2792730" y="3869468"/>
                    <a:pt x="2816062" y="3861024"/>
                  </a:cubicBezTo>
                  <a:cubicBezTo>
                    <a:pt x="2821895" y="3858912"/>
                    <a:pt x="2827880" y="3858080"/>
                    <a:pt x="2833708" y="3858384"/>
                  </a:cubicBezTo>
                  <a:close/>
                  <a:moveTo>
                    <a:pt x="1598519" y="3857162"/>
                  </a:moveTo>
                  <a:cubicBezTo>
                    <a:pt x="1604315" y="3856667"/>
                    <a:pt x="1610305" y="3857301"/>
                    <a:pt x="1616186" y="3859215"/>
                  </a:cubicBezTo>
                  <a:cubicBezTo>
                    <a:pt x="1639714" y="3866875"/>
                    <a:pt x="1652559" y="3892171"/>
                    <a:pt x="1644899" y="3915659"/>
                  </a:cubicBezTo>
                  <a:cubicBezTo>
                    <a:pt x="1637240" y="3939186"/>
                    <a:pt x="1611984" y="3952031"/>
                    <a:pt x="1588457" y="3944372"/>
                  </a:cubicBezTo>
                  <a:cubicBezTo>
                    <a:pt x="1588181" y="3944293"/>
                    <a:pt x="1587906" y="3944176"/>
                    <a:pt x="1587631" y="3944097"/>
                  </a:cubicBezTo>
                  <a:cubicBezTo>
                    <a:pt x="1564575" y="3936083"/>
                    <a:pt x="1552202" y="3911103"/>
                    <a:pt x="1559744" y="3887928"/>
                  </a:cubicBezTo>
                  <a:cubicBezTo>
                    <a:pt x="1565488" y="3870283"/>
                    <a:pt x="1581131" y="3858647"/>
                    <a:pt x="1598519" y="3857162"/>
                  </a:cubicBezTo>
                  <a:close/>
                  <a:moveTo>
                    <a:pt x="1458517" y="3800269"/>
                  </a:moveTo>
                  <a:cubicBezTo>
                    <a:pt x="1464330" y="3800459"/>
                    <a:pt x="1470200" y="3801792"/>
                    <a:pt x="1475807" y="3804384"/>
                  </a:cubicBezTo>
                  <a:cubicBezTo>
                    <a:pt x="1498273" y="3814793"/>
                    <a:pt x="1508053" y="3841385"/>
                    <a:pt x="1497684" y="3863813"/>
                  </a:cubicBezTo>
                  <a:cubicBezTo>
                    <a:pt x="1487315" y="3886280"/>
                    <a:pt x="1460684" y="3896060"/>
                    <a:pt x="1438256" y="3885691"/>
                  </a:cubicBezTo>
                  <a:cubicBezTo>
                    <a:pt x="1438138" y="3885652"/>
                    <a:pt x="1438058" y="3885612"/>
                    <a:pt x="1437981" y="3885573"/>
                  </a:cubicBezTo>
                  <a:cubicBezTo>
                    <a:pt x="1415709" y="3875361"/>
                    <a:pt x="1405930" y="3849005"/>
                    <a:pt x="1416182" y="3826734"/>
                  </a:cubicBezTo>
                  <a:cubicBezTo>
                    <a:pt x="1416220" y="3826577"/>
                    <a:pt x="1416300" y="3826419"/>
                    <a:pt x="1416378" y="3826263"/>
                  </a:cubicBezTo>
                  <a:cubicBezTo>
                    <a:pt x="1424155" y="3809412"/>
                    <a:pt x="1441079" y="3799698"/>
                    <a:pt x="1458517" y="3800269"/>
                  </a:cubicBezTo>
                  <a:close/>
                  <a:moveTo>
                    <a:pt x="2974053" y="3797263"/>
                  </a:moveTo>
                  <a:cubicBezTo>
                    <a:pt x="2991629" y="3796383"/>
                    <a:pt x="3008841" y="3805876"/>
                    <a:pt x="3016971" y="3822727"/>
                  </a:cubicBezTo>
                  <a:cubicBezTo>
                    <a:pt x="3027459" y="3844880"/>
                    <a:pt x="3017991" y="3871354"/>
                    <a:pt x="2995839" y="3881841"/>
                  </a:cubicBezTo>
                  <a:cubicBezTo>
                    <a:pt x="2995682" y="3881880"/>
                    <a:pt x="2995525" y="3881959"/>
                    <a:pt x="2995368" y="3882038"/>
                  </a:cubicBezTo>
                  <a:cubicBezTo>
                    <a:pt x="2973332" y="3892840"/>
                    <a:pt x="2946703" y="3883923"/>
                    <a:pt x="2935665" y="3862005"/>
                  </a:cubicBezTo>
                  <a:cubicBezTo>
                    <a:pt x="2924824" y="3839538"/>
                    <a:pt x="2934211" y="3812553"/>
                    <a:pt x="2956679" y="3801713"/>
                  </a:cubicBezTo>
                  <a:cubicBezTo>
                    <a:pt x="2962296" y="3799003"/>
                    <a:pt x="2968195" y="3797557"/>
                    <a:pt x="2974053" y="3797263"/>
                  </a:cubicBezTo>
                  <a:close/>
                  <a:moveTo>
                    <a:pt x="3554362" y="3775568"/>
                  </a:moveTo>
                  <a:cubicBezTo>
                    <a:pt x="3562380" y="3776182"/>
                    <a:pt x="3570167" y="3779855"/>
                    <a:pt x="3575824" y="3786434"/>
                  </a:cubicBezTo>
                  <a:cubicBezTo>
                    <a:pt x="3575980" y="3786630"/>
                    <a:pt x="3576138" y="3786788"/>
                    <a:pt x="3576294" y="3786984"/>
                  </a:cubicBezTo>
                  <a:cubicBezTo>
                    <a:pt x="3587606" y="3800417"/>
                    <a:pt x="3585878" y="3820487"/>
                    <a:pt x="3572405" y="3831800"/>
                  </a:cubicBezTo>
                  <a:cubicBezTo>
                    <a:pt x="3558972" y="3843112"/>
                    <a:pt x="3538901" y="3841384"/>
                    <a:pt x="3527590" y="3827912"/>
                  </a:cubicBezTo>
                  <a:cubicBezTo>
                    <a:pt x="3516276" y="3814478"/>
                    <a:pt x="3518005" y="3794407"/>
                    <a:pt x="3531478" y="3783095"/>
                  </a:cubicBezTo>
                  <a:cubicBezTo>
                    <a:pt x="3531478" y="3783095"/>
                    <a:pt x="3531517" y="3783056"/>
                    <a:pt x="3531517" y="3783056"/>
                  </a:cubicBezTo>
                  <a:cubicBezTo>
                    <a:pt x="3538096" y="3777400"/>
                    <a:pt x="3546345" y="3774955"/>
                    <a:pt x="3554362" y="3775568"/>
                  </a:cubicBezTo>
                  <a:close/>
                  <a:moveTo>
                    <a:pt x="3308809" y="3773237"/>
                  </a:moveTo>
                  <a:cubicBezTo>
                    <a:pt x="3329193" y="3765813"/>
                    <a:pt x="3351739" y="3776339"/>
                    <a:pt x="3359162" y="3796726"/>
                  </a:cubicBezTo>
                  <a:cubicBezTo>
                    <a:pt x="3363915" y="3809884"/>
                    <a:pt x="3361361" y="3824574"/>
                    <a:pt x="3352407" y="3835297"/>
                  </a:cubicBezTo>
                  <a:cubicBezTo>
                    <a:pt x="3335124" y="3846766"/>
                    <a:pt x="3311911" y="3842799"/>
                    <a:pt x="3299381" y="3826263"/>
                  </a:cubicBezTo>
                  <a:cubicBezTo>
                    <a:pt x="3287991" y="3808862"/>
                    <a:pt x="3292154" y="3785649"/>
                    <a:pt x="3308809" y="3773237"/>
                  </a:cubicBezTo>
                  <a:close/>
                  <a:moveTo>
                    <a:pt x="1104341" y="3771852"/>
                  </a:moveTo>
                  <a:cubicBezTo>
                    <a:pt x="1110999" y="3770684"/>
                    <a:pt x="1117961" y="3771234"/>
                    <a:pt x="1124540" y="3773630"/>
                  </a:cubicBezTo>
                  <a:cubicBezTo>
                    <a:pt x="1144926" y="3781053"/>
                    <a:pt x="1155452" y="3803598"/>
                    <a:pt x="1148029" y="3823985"/>
                  </a:cubicBezTo>
                  <a:cubicBezTo>
                    <a:pt x="1140605" y="3844370"/>
                    <a:pt x="1118059" y="3854856"/>
                    <a:pt x="1097673" y="3847473"/>
                  </a:cubicBezTo>
                  <a:cubicBezTo>
                    <a:pt x="1091153" y="3845077"/>
                    <a:pt x="1085380" y="3841031"/>
                    <a:pt x="1080941" y="3835689"/>
                  </a:cubicBezTo>
                  <a:cubicBezTo>
                    <a:pt x="1067037" y="3819035"/>
                    <a:pt x="1069314" y="3794250"/>
                    <a:pt x="1085968" y="3780385"/>
                  </a:cubicBezTo>
                  <a:cubicBezTo>
                    <a:pt x="1091330" y="3775908"/>
                    <a:pt x="1097684" y="3773021"/>
                    <a:pt x="1104341" y="3771852"/>
                  </a:cubicBezTo>
                  <a:close/>
                  <a:moveTo>
                    <a:pt x="868608" y="3771322"/>
                  </a:moveTo>
                  <a:cubicBezTo>
                    <a:pt x="876409" y="3768995"/>
                    <a:pt x="885100" y="3769643"/>
                    <a:pt x="892838" y="3773826"/>
                  </a:cubicBezTo>
                  <a:cubicBezTo>
                    <a:pt x="896256" y="3775672"/>
                    <a:pt x="899280" y="3778146"/>
                    <a:pt x="901833" y="3781092"/>
                  </a:cubicBezTo>
                  <a:cubicBezTo>
                    <a:pt x="917308" y="3789458"/>
                    <a:pt x="923042" y="3808744"/>
                    <a:pt x="914677" y="3824219"/>
                  </a:cubicBezTo>
                  <a:cubicBezTo>
                    <a:pt x="906310" y="3839656"/>
                    <a:pt x="887024" y="3845430"/>
                    <a:pt x="871549" y="3837064"/>
                  </a:cubicBezTo>
                  <a:cubicBezTo>
                    <a:pt x="868132" y="3835217"/>
                    <a:pt x="865108" y="3832743"/>
                    <a:pt x="862555" y="3829797"/>
                  </a:cubicBezTo>
                  <a:cubicBezTo>
                    <a:pt x="847118" y="3821430"/>
                    <a:pt x="841344" y="3802145"/>
                    <a:pt x="849711" y="3786669"/>
                  </a:cubicBezTo>
                  <a:cubicBezTo>
                    <a:pt x="853894" y="3778951"/>
                    <a:pt x="860806" y="3773649"/>
                    <a:pt x="868608" y="3771322"/>
                  </a:cubicBezTo>
                  <a:close/>
                  <a:moveTo>
                    <a:pt x="665181" y="3743070"/>
                  </a:moveTo>
                  <a:cubicBezTo>
                    <a:pt x="670935" y="3743070"/>
                    <a:pt x="676689" y="3745270"/>
                    <a:pt x="681089" y="3749669"/>
                  </a:cubicBezTo>
                  <a:cubicBezTo>
                    <a:pt x="689887" y="3758468"/>
                    <a:pt x="689887" y="3772687"/>
                    <a:pt x="681089" y="3781485"/>
                  </a:cubicBezTo>
                  <a:cubicBezTo>
                    <a:pt x="672289" y="3790283"/>
                    <a:pt x="658072" y="3790283"/>
                    <a:pt x="649272" y="3781485"/>
                  </a:cubicBezTo>
                  <a:cubicBezTo>
                    <a:pt x="640474" y="3772687"/>
                    <a:pt x="640474" y="3758468"/>
                    <a:pt x="649272" y="3749669"/>
                  </a:cubicBezTo>
                  <a:cubicBezTo>
                    <a:pt x="653672" y="3745270"/>
                    <a:pt x="659426" y="3743070"/>
                    <a:pt x="665181" y="3743070"/>
                  </a:cubicBezTo>
                  <a:close/>
                  <a:moveTo>
                    <a:pt x="3767668" y="3742864"/>
                  </a:moveTo>
                  <a:cubicBezTo>
                    <a:pt x="3773295" y="3742737"/>
                    <a:pt x="3778971" y="3744760"/>
                    <a:pt x="3783370" y="3748962"/>
                  </a:cubicBezTo>
                  <a:cubicBezTo>
                    <a:pt x="3783605" y="3749197"/>
                    <a:pt x="3783841" y="3749434"/>
                    <a:pt x="3784078" y="3749669"/>
                  </a:cubicBezTo>
                  <a:cubicBezTo>
                    <a:pt x="3792797" y="3758467"/>
                    <a:pt x="3792719" y="3772647"/>
                    <a:pt x="3783919" y="3781327"/>
                  </a:cubicBezTo>
                  <a:cubicBezTo>
                    <a:pt x="3775121" y="3790047"/>
                    <a:pt x="3760981" y="3789968"/>
                    <a:pt x="3752261" y="3781169"/>
                  </a:cubicBezTo>
                  <a:cubicBezTo>
                    <a:pt x="3743621" y="3772450"/>
                    <a:pt x="3743621" y="3758389"/>
                    <a:pt x="3752261" y="3749669"/>
                  </a:cubicBezTo>
                  <a:cubicBezTo>
                    <a:pt x="3756464" y="3745270"/>
                    <a:pt x="3762042" y="3742992"/>
                    <a:pt x="3767668" y="3742864"/>
                  </a:cubicBezTo>
                  <a:close/>
                  <a:moveTo>
                    <a:pt x="1306624" y="3727364"/>
                  </a:moveTo>
                  <a:cubicBezTo>
                    <a:pt x="1317701" y="3724453"/>
                    <a:pt x="1329887" y="3725768"/>
                    <a:pt x="1340571" y="3731994"/>
                  </a:cubicBezTo>
                  <a:cubicBezTo>
                    <a:pt x="1361939" y="3744446"/>
                    <a:pt x="1369165" y="3771862"/>
                    <a:pt x="1356715" y="3793230"/>
                  </a:cubicBezTo>
                  <a:cubicBezTo>
                    <a:pt x="1356675" y="3793230"/>
                    <a:pt x="1356675" y="3793269"/>
                    <a:pt x="1356675" y="3793269"/>
                  </a:cubicBezTo>
                  <a:cubicBezTo>
                    <a:pt x="1344184" y="3814636"/>
                    <a:pt x="1316768" y="3821824"/>
                    <a:pt x="1295440" y="3809334"/>
                  </a:cubicBezTo>
                  <a:cubicBezTo>
                    <a:pt x="1274073" y="3796843"/>
                    <a:pt x="1266885" y="3769426"/>
                    <a:pt x="1279336" y="3748098"/>
                  </a:cubicBezTo>
                  <a:cubicBezTo>
                    <a:pt x="1285581" y="3737415"/>
                    <a:pt x="1295548" y="3730276"/>
                    <a:pt x="1306624" y="3727364"/>
                  </a:cubicBezTo>
                  <a:close/>
                  <a:moveTo>
                    <a:pt x="3126940" y="3726913"/>
                  </a:moveTo>
                  <a:cubicBezTo>
                    <a:pt x="3138095" y="3729824"/>
                    <a:pt x="3148140" y="3736982"/>
                    <a:pt x="3154445" y="3747705"/>
                  </a:cubicBezTo>
                  <a:cubicBezTo>
                    <a:pt x="3166659" y="3769309"/>
                    <a:pt x="3159315" y="3796764"/>
                    <a:pt x="3137947" y="3809372"/>
                  </a:cubicBezTo>
                  <a:cubicBezTo>
                    <a:pt x="3116463" y="3821548"/>
                    <a:pt x="3089164" y="3814204"/>
                    <a:pt x="3076673" y="3792876"/>
                  </a:cubicBezTo>
                  <a:cubicBezTo>
                    <a:pt x="3064183" y="3771509"/>
                    <a:pt x="3071370" y="3744092"/>
                    <a:pt x="3092738" y="3731641"/>
                  </a:cubicBezTo>
                  <a:cubicBezTo>
                    <a:pt x="3092738" y="3731602"/>
                    <a:pt x="3092778" y="3731602"/>
                    <a:pt x="3092778" y="3731602"/>
                  </a:cubicBezTo>
                  <a:cubicBezTo>
                    <a:pt x="3103521" y="3725337"/>
                    <a:pt x="3115785" y="3724001"/>
                    <a:pt x="3126940" y="3726913"/>
                  </a:cubicBezTo>
                  <a:close/>
                  <a:moveTo>
                    <a:pt x="965125" y="3664686"/>
                  </a:moveTo>
                  <a:cubicBezTo>
                    <a:pt x="974636" y="3663837"/>
                    <a:pt x="984455" y="3666439"/>
                    <a:pt x="992566" y="3672684"/>
                  </a:cubicBezTo>
                  <a:cubicBezTo>
                    <a:pt x="1009769" y="3685921"/>
                    <a:pt x="1012951" y="3710588"/>
                    <a:pt x="999753" y="3727752"/>
                  </a:cubicBezTo>
                  <a:cubicBezTo>
                    <a:pt x="986517" y="3744957"/>
                    <a:pt x="961850" y="3748177"/>
                    <a:pt x="944646" y="3734940"/>
                  </a:cubicBezTo>
                  <a:cubicBezTo>
                    <a:pt x="927481" y="3721703"/>
                    <a:pt x="924260" y="3697037"/>
                    <a:pt x="937497" y="3679872"/>
                  </a:cubicBezTo>
                  <a:cubicBezTo>
                    <a:pt x="938126" y="3679008"/>
                    <a:pt x="938833" y="3678183"/>
                    <a:pt x="939539" y="3677397"/>
                  </a:cubicBezTo>
                  <a:cubicBezTo>
                    <a:pt x="946414" y="3669836"/>
                    <a:pt x="955615" y="3665535"/>
                    <a:pt x="965125" y="3664686"/>
                  </a:cubicBezTo>
                  <a:close/>
                  <a:moveTo>
                    <a:pt x="3467017" y="3660449"/>
                  </a:moveTo>
                  <a:cubicBezTo>
                    <a:pt x="3477058" y="3660930"/>
                    <a:pt x="3486917" y="3665241"/>
                    <a:pt x="3494203" y="3673273"/>
                  </a:cubicBezTo>
                  <a:cubicBezTo>
                    <a:pt x="3508813" y="3689338"/>
                    <a:pt x="3507596" y="3714162"/>
                    <a:pt x="3491570" y="3728773"/>
                  </a:cubicBezTo>
                  <a:cubicBezTo>
                    <a:pt x="3490746" y="3729481"/>
                    <a:pt x="3489960" y="3730149"/>
                    <a:pt x="3489096" y="3730815"/>
                  </a:cubicBezTo>
                  <a:cubicBezTo>
                    <a:pt x="3472875" y="3743307"/>
                    <a:pt x="3449818" y="3741224"/>
                    <a:pt x="3436069" y="3726102"/>
                  </a:cubicBezTo>
                  <a:cubicBezTo>
                    <a:pt x="3421498" y="3710037"/>
                    <a:pt x="3422676" y="3685213"/>
                    <a:pt x="3438741" y="3670602"/>
                  </a:cubicBezTo>
                  <a:cubicBezTo>
                    <a:pt x="3446754" y="3663316"/>
                    <a:pt x="3456977" y="3659967"/>
                    <a:pt x="3467017" y="3660449"/>
                  </a:cubicBezTo>
                  <a:close/>
                  <a:moveTo>
                    <a:pt x="3685954" y="3651091"/>
                  </a:moveTo>
                  <a:cubicBezTo>
                    <a:pt x="3694099" y="3651061"/>
                    <a:pt x="3702259" y="3654144"/>
                    <a:pt x="3708504" y="3660351"/>
                  </a:cubicBezTo>
                  <a:cubicBezTo>
                    <a:pt x="3708544" y="3660390"/>
                    <a:pt x="3708622" y="3660428"/>
                    <a:pt x="3708662" y="3660507"/>
                  </a:cubicBezTo>
                  <a:cubicBezTo>
                    <a:pt x="3720641" y="3673351"/>
                    <a:pt x="3719973" y="3693462"/>
                    <a:pt x="3707130" y="3705481"/>
                  </a:cubicBezTo>
                  <a:cubicBezTo>
                    <a:pt x="3694836" y="3716989"/>
                    <a:pt x="3675708" y="3716872"/>
                    <a:pt x="3663492" y="3705285"/>
                  </a:cubicBezTo>
                  <a:cubicBezTo>
                    <a:pt x="3651119" y="3693108"/>
                    <a:pt x="3650961" y="3673194"/>
                    <a:pt x="3663138" y="3660861"/>
                  </a:cubicBezTo>
                  <a:cubicBezTo>
                    <a:pt x="3663255" y="3660744"/>
                    <a:pt x="3663373" y="3660625"/>
                    <a:pt x="3663492" y="3660507"/>
                  </a:cubicBezTo>
                  <a:cubicBezTo>
                    <a:pt x="3669678" y="3654262"/>
                    <a:pt x="3677809" y="3651120"/>
                    <a:pt x="3685954" y="3651091"/>
                  </a:cubicBezTo>
                  <a:close/>
                  <a:moveTo>
                    <a:pt x="747503" y="3651081"/>
                  </a:moveTo>
                  <a:cubicBezTo>
                    <a:pt x="755648" y="3651041"/>
                    <a:pt x="763808" y="3654105"/>
                    <a:pt x="770053" y="3660272"/>
                  </a:cubicBezTo>
                  <a:cubicBezTo>
                    <a:pt x="770093" y="3660350"/>
                    <a:pt x="770171" y="3660429"/>
                    <a:pt x="770250" y="3660508"/>
                  </a:cubicBezTo>
                  <a:cubicBezTo>
                    <a:pt x="782622" y="3672683"/>
                    <a:pt x="782780" y="3692598"/>
                    <a:pt x="770604" y="3704932"/>
                  </a:cubicBezTo>
                  <a:cubicBezTo>
                    <a:pt x="770486" y="3705050"/>
                    <a:pt x="770367" y="3705167"/>
                    <a:pt x="770250" y="3705285"/>
                  </a:cubicBezTo>
                  <a:cubicBezTo>
                    <a:pt x="757877" y="3717775"/>
                    <a:pt x="737727" y="3717854"/>
                    <a:pt x="725237" y="3705481"/>
                  </a:cubicBezTo>
                  <a:cubicBezTo>
                    <a:pt x="712785" y="3693148"/>
                    <a:pt x="712668" y="3672998"/>
                    <a:pt x="725040" y="3660508"/>
                  </a:cubicBezTo>
                  <a:cubicBezTo>
                    <a:pt x="731227" y="3654262"/>
                    <a:pt x="739357" y="3651120"/>
                    <a:pt x="747503" y="3651081"/>
                  </a:cubicBezTo>
                  <a:close/>
                  <a:moveTo>
                    <a:pt x="1177778" y="3642376"/>
                  </a:moveTo>
                  <a:cubicBezTo>
                    <a:pt x="1189066" y="3640318"/>
                    <a:pt x="1201134" y="3642537"/>
                    <a:pt x="1211347" y="3649509"/>
                  </a:cubicBezTo>
                  <a:cubicBezTo>
                    <a:pt x="1231967" y="3663572"/>
                    <a:pt x="1237269" y="3691656"/>
                    <a:pt x="1223208" y="3712277"/>
                  </a:cubicBezTo>
                  <a:cubicBezTo>
                    <a:pt x="1209147" y="3732897"/>
                    <a:pt x="1181024" y="3738201"/>
                    <a:pt x="1160441" y="3724139"/>
                  </a:cubicBezTo>
                  <a:cubicBezTo>
                    <a:pt x="1139820" y="3710077"/>
                    <a:pt x="1134517" y="3681953"/>
                    <a:pt x="1148579" y="3661372"/>
                  </a:cubicBezTo>
                  <a:cubicBezTo>
                    <a:pt x="1148698" y="3661214"/>
                    <a:pt x="1148775" y="3661058"/>
                    <a:pt x="1148893" y="3660900"/>
                  </a:cubicBezTo>
                  <a:cubicBezTo>
                    <a:pt x="1155983" y="3650766"/>
                    <a:pt x="1166490" y="3644433"/>
                    <a:pt x="1177778" y="3642376"/>
                  </a:cubicBezTo>
                  <a:close/>
                  <a:moveTo>
                    <a:pt x="3255483" y="3642204"/>
                  </a:moveTo>
                  <a:cubicBezTo>
                    <a:pt x="3266761" y="3644227"/>
                    <a:pt x="3277267" y="3650550"/>
                    <a:pt x="3284337" y="3660704"/>
                  </a:cubicBezTo>
                  <a:cubicBezTo>
                    <a:pt x="3284377" y="3660782"/>
                    <a:pt x="3284417" y="3660821"/>
                    <a:pt x="3284456" y="3660900"/>
                  </a:cubicBezTo>
                  <a:cubicBezTo>
                    <a:pt x="3298478" y="3681285"/>
                    <a:pt x="3293332" y="3709173"/>
                    <a:pt x="3272947" y="3723156"/>
                  </a:cubicBezTo>
                  <a:cubicBezTo>
                    <a:pt x="3252562" y="3737178"/>
                    <a:pt x="3224675" y="3732032"/>
                    <a:pt x="3210652" y="3711647"/>
                  </a:cubicBezTo>
                  <a:cubicBezTo>
                    <a:pt x="3196708" y="3691341"/>
                    <a:pt x="3201775" y="3663571"/>
                    <a:pt x="3222002" y="3649509"/>
                  </a:cubicBezTo>
                  <a:cubicBezTo>
                    <a:pt x="3232157" y="3642459"/>
                    <a:pt x="3244205" y="3640181"/>
                    <a:pt x="3255483" y="3642204"/>
                  </a:cubicBezTo>
                  <a:close/>
                  <a:moveTo>
                    <a:pt x="537967" y="3602091"/>
                  </a:moveTo>
                  <a:cubicBezTo>
                    <a:pt x="543613" y="3602582"/>
                    <a:pt x="549073" y="3605204"/>
                    <a:pt x="553040" y="3609839"/>
                  </a:cubicBezTo>
                  <a:cubicBezTo>
                    <a:pt x="561092" y="3619226"/>
                    <a:pt x="559992" y="3633366"/>
                    <a:pt x="550604" y="3641418"/>
                  </a:cubicBezTo>
                  <a:cubicBezTo>
                    <a:pt x="550486" y="3641497"/>
                    <a:pt x="550408" y="3641576"/>
                    <a:pt x="550290" y="3641655"/>
                  </a:cubicBezTo>
                  <a:cubicBezTo>
                    <a:pt x="540745" y="3649550"/>
                    <a:pt x="526645" y="3648175"/>
                    <a:pt x="518789" y="3638669"/>
                  </a:cubicBezTo>
                  <a:cubicBezTo>
                    <a:pt x="510894" y="3629124"/>
                    <a:pt x="512230" y="3615023"/>
                    <a:pt x="521775" y="3607128"/>
                  </a:cubicBezTo>
                  <a:cubicBezTo>
                    <a:pt x="526488" y="3603240"/>
                    <a:pt x="532321" y="3601600"/>
                    <a:pt x="537967" y="3602091"/>
                  </a:cubicBezTo>
                  <a:close/>
                  <a:moveTo>
                    <a:pt x="3895656" y="3601968"/>
                  </a:moveTo>
                  <a:cubicBezTo>
                    <a:pt x="3901401" y="3601472"/>
                    <a:pt x="3907332" y="3603142"/>
                    <a:pt x="3912124" y="3607089"/>
                  </a:cubicBezTo>
                  <a:cubicBezTo>
                    <a:pt x="3921668" y="3615102"/>
                    <a:pt x="3922886" y="3629359"/>
                    <a:pt x="3914873" y="3638905"/>
                  </a:cubicBezTo>
                  <a:cubicBezTo>
                    <a:pt x="3906860" y="3648448"/>
                    <a:pt x="3892603" y="3649667"/>
                    <a:pt x="3883058" y="3641654"/>
                  </a:cubicBezTo>
                  <a:cubicBezTo>
                    <a:pt x="3873512" y="3633759"/>
                    <a:pt x="3872177" y="3619658"/>
                    <a:pt x="3880073" y="3610152"/>
                  </a:cubicBezTo>
                  <a:cubicBezTo>
                    <a:pt x="3880151" y="3610035"/>
                    <a:pt x="3880230" y="3609917"/>
                    <a:pt x="3880308" y="3609838"/>
                  </a:cubicBezTo>
                  <a:cubicBezTo>
                    <a:pt x="3884353" y="3605125"/>
                    <a:pt x="3889911" y="3602464"/>
                    <a:pt x="3895656" y="3601968"/>
                  </a:cubicBezTo>
                  <a:close/>
                  <a:moveTo>
                    <a:pt x="3589977" y="3549754"/>
                  </a:moveTo>
                  <a:cubicBezTo>
                    <a:pt x="3610802" y="3549754"/>
                    <a:pt x="3627684" y="3566636"/>
                    <a:pt x="3627684" y="3587461"/>
                  </a:cubicBezTo>
                  <a:cubicBezTo>
                    <a:pt x="3627684" y="3608286"/>
                    <a:pt x="3610802" y="3625168"/>
                    <a:pt x="3589977" y="3625168"/>
                  </a:cubicBezTo>
                  <a:cubicBezTo>
                    <a:pt x="3569152" y="3625168"/>
                    <a:pt x="3552270" y="3608286"/>
                    <a:pt x="3552270" y="3587461"/>
                  </a:cubicBezTo>
                  <a:cubicBezTo>
                    <a:pt x="3552270" y="3566636"/>
                    <a:pt x="3569152" y="3549754"/>
                    <a:pt x="3589977" y="3549754"/>
                  </a:cubicBezTo>
                  <a:close/>
                  <a:moveTo>
                    <a:pt x="843635" y="3549754"/>
                  </a:moveTo>
                  <a:cubicBezTo>
                    <a:pt x="864460" y="3549754"/>
                    <a:pt x="881342" y="3566636"/>
                    <a:pt x="881342" y="3587461"/>
                  </a:cubicBezTo>
                  <a:cubicBezTo>
                    <a:pt x="881342" y="3608286"/>
                    <a:pt x="864460" y="3625168"/>
                    <a:pt x="843635" y="3625168"/>
                  </a:cubicBezTo>
                  <a:cubicBezTo>
                    <a:pt x="822810" y="3625168"/>
                    <a:pt x="805928" y="3608286"/>
                    <a:pt x="805928" y="3587461"/>
                  </a:cubicBezTo>
                  <a:cubicBezTo>
                    <a:pt x="805928" y="3566636"/>
                    <a:pt x="822810" y="3549754"/>
                    <a:pt x="843635" y="3549754"/>
                  </a:cubicBezTo>
                  <a:close/>
                  <a:moveTo>
                    <a:pt x="3376201" y="3546375"/>
                  </a:moveTo>
                  <a:cubicBezTo>
                    <a:pt x="3387630" y="3547435"/>
                    <a:pt x="3398658" y="3552826"/>
                    <a:pt x="3406612" y="3562312"/>
                  </a:cubicBezTo>
                  <a:cubicBezTo>
                    <a:pt x="3422637" y="3581401"/>
                    <a:pt x="3420163" y="3609916"/>
                    <a:pt x="3401034" y="3625942"/>
                  </a:cubicBezTo>
                  <a:cubicBezTo>
                    <a:pt x="3381946" y="3641968"/>
                    <a:pt x="3353468" y="3639493"/>
                    <a:pt x="3337403" y="3620404"/>
                  </a:cubicBezTo>
                  <a:cubicBezTo>
                    <a:pt x="3321378" y="3601276"/>
                    <a:pt x="3323852" y="3572798"/>
                    <a:pt x="3342981" y="3556735"/>
                  </a:cubicBezTo>
                  <a:cubicBezTo>
                    <a:pt x="3343098" y="3556656"/>
                    <a:pt x="3343255" y="3556538"/>
                    <a:pt x="3343374" y="3556419"/>
                  </a:cubicBezTo>
                  <a:cubicBezTo>
                    <a:pt x="3352938" y="3548584"/>
                    <a:pt x="3364771" y="3545314"/>
                    <a:pt x="3376201" y="3546375"/>
                  </a:cubicBezTo>
                  <a:close/>
                  <a:moveTo>
                    <a:pt x="1057006" y="3546222"/>
                  </a:moveTo>
                  <a:cubicBezTo>
                    <a:pt x="1068411" y="3545127"/>
                    <a:pt x="1080234" y="3548387"/>
                    <a:pt x="1089779" y="3556263"/>
                  </a:cubicBezTo>
                  <a:cubicBezTo>
                    <a:pt x="1089857" y="3556302"/>
                    <a:pt x="1089897" y="3556381"/>
                    <a:pt x="1089974" y="3556419"/>
                  </a:cubicBezTo>
                  <a:cubicBezTo>
                    <a:pt x="1109261" y="3572249"/>
                    <a:pt x="1112089" y="3600687"/>
                    <a:pt x="1096259" y="3619973"/>
                  </a:cubicBezTo>
                  <a:cubicBezTo>
                    <a:pt x="1080431" y="3639297"/>
                    <a:pt x="1051993" y="3642086"/>
                    <a:pt x="1032708" y="3626296"/>
                  </a:cubicBezTo>
                  <a:cubicBezTo>
                    <a:pt x="1013422" y="3610467"/>
                    <a:pt x="1010593" y="3581990"/>
                    <a:pt x="1026423" y="3562704"/>
                  </a:cubicBezTo>
                  <a:cubicBezTo>
                    <a:pt x="1026500" y="3562587"/>
                    <a:pt x="1026619" y="3562429"/>
                    <a:pt x="1026737" y="3562312"/>
                  </a:cubicBezTo>
                  <a:cubicBezTo>
                    <a:pt x="1034612" y="3552767"/>
                    <a:pt x="1045600" y="3547317"/>
                    <a:pt x="1057006" y="3546222"/>
                  </a:cubicBezTo>
                  <a:close/>
                  <a:moveTo>
                    <a:pt x="3805267" y="3517662"/>
                  </a:moveTo>
                  <a:cubicBezTo>
                    <a:pt x="3813379" y="3516945"/>
                    <a:pt x="3821765" y="3519321"/>
                    <a:pt x="3828501" y="3524958"/>
                  </a:cubicBezTo>
                  <a:cubicBezTo>
                    <a:pt x="3841974" y="3536230"/>
                    <a:pt x="3843741" y="3556301"/>
                    <a:pt x="3832468" y="3569774"/>
                  </a:cubicBezTo>
                  <a:cubicBezTo>
                    <a:pt x="3821195" y="3583246"/>
                    <a:pt x="3801124" y="3585014"/>
                    <a:pt x="3787650" y="3573741"/>
                  </a:cubicBezTo>
                  <a:cubicBezTo>
                    <a:pt x="3787650" y="3573741"/>
                    <a:pt x="3787613" y="3573702"/>
                    <a:pt x="3787613" y="3573702"/>
                  </a:cubicBezTo>
                  <a:cubicBezTo>
                    <a:pt x="3774178" y="3562429"/>
                    <a:pt x="3772411" y="3542397"/>
                    <a:pt x="3783684" y="3528924"/>
                  </a:cubicBezTo>
                  <a:cubicBezTo>
                    <a:pt x="3789320" y="3522188"/>
                    <a:pt x="3797156" y="3518378"/>
                    <a:pt x="3805267" y="3517662"/>
                  </a:cubicBezTo>
                  <a:close/>
                  <a:moveTo>
                    <a:pt x="628337" y="3516866"/>
                  </a:moveTo>
                  <a:cubicBezTo>
                    <a:pt x="636419" y="3517838"/>
                    <a:pt x="644127" y="3521894"/>
                    <a:pt x="649548" y="3528807"/>
                  </a:cubicBezTo>
                  <a:cubicBezTo>
                    <a:pt x="649587" y="3528847"/>
                    <a:pt x="649626" y="3528885"/>
                    <a:pt x="649665" y="3528924"/>
                  </a:cubicBezTo>
                  <a:cubicBezTo>
                    <a:pt x="658032" y="3544361"/>
                    <a:pt x="652258" y="3563686"/>
                    <a:pt x="636821" y="3572052"/>
                  </a:cubicBezTo>
                  <a:cubicBezTo>
                    <a:pt x="625233" y="3578297"/>
                    <a:pt x="610977" y="3576805"/>
                    <a:pt x="600960" y="3568204"/>
                  </a:cubicBezTo>
                  <a:cubicBezTo>
                    <a:pt x="589648" y="3555045"/>
                    <a:pt x="591181" y="3535209"/>
                    <a:pt x="604339" y="3523897"/>
                  </a:cubicBezTo>
                  <a:cubicBezTo>
                    <a:pt x="604495" y="3523740"/>
                    <a:pt x="604692" y="3523582"/>
                    <a:pt x="604889" y="3523426"/>
                  </a:cubicBezTo>
                  <a:cubicBezTo>
                    <a:pt x="611801" y="3518006"/>
                    <a:pt x="620256" y="3515894"/>
                    <a:pt x="628337" y="3516866"/>
                  </a:cubicBezTo>
                  <a:close/>
                  <a:moveTo>
                    <a:pt x="423271" y="3450445"/>
                  </a:moveTo>
                  <a:cubicBezTo>
                    <a:pt x="428883" y="3451511"/>
                    <a:pt x="434088" y="3454711"/>
                    <a:pt x="437563" y="3459795"/>
                  </a:cubicBezTo>
                  <a:cubicBezTo>
                    <a:pt x="443612" y="3470569"/>
                    <a:pt x="439802" y="3484223"/>
                    <a:pt x="429039" y="3490291"/>
                  </a:cubicBezTo>
                  <a:cubicBezTo>
                    <a:pt x="419731" y="3495543"/>
                    <a:pt x="407987" y="3493461"/>
                    <a:pt x="401034" y="3485326"/>
                  </a:cubicBezTo>
                  <a:cubicBezTo>
                    <a:pt x="393846" y="3475259"/>
                    <a:pt x="396203" y="3461280"/>
                    <a:pt x="406259" y="3454096"/>
                  </a:cubicBezTo>
                  <a:cubicBezTo>
                    <a:pt x="406337" y="3454033"/>
                    <a:pt x="406455" y="3453967"/>
                    <a:pt x="406533" y="3453904"/>
                  </a:cubicBezTo>
                  <a:cubicBezTo>
                    <a:pt x="411639" y="3450449"/>
                    <a:pt x="417659" y="3449380"/>
                    <a:pt x="423271" y="3450445"/>
                  </a:cubicBezTo>
                  <a:close/>
                  <a:moveTo>
                    <a:pt x="4009897" y="3450413"/>
                  </a:moveTo>
                  <a:cubicBezTo>
                    <a:pt x="4015573" y="3449348"/>
                    <a:pt x="4021651" y="3450429"/>
                    <a:pt x="4026816" y="3453903"/>
                  </a:cubicBezTo>
                  <a:cubicBezTo>
                    <a:pt x="4036990" y="3460930"/>
                    <a:pt x="4039543" y="3474878"/>
                    <a:pt x="4032511" y="3485051"/>
                  </a:cubicBezTo>
                  <a:cubicBezTo>
                    <a:pt x="4032433" y="3485141"/>
                    <a:pt x="4032394" y="3485236"/>
                    <a:pt x="4032315" y="3485326"/>
                  </a:cubicBezTo>
                  <a:cubicBezTo>
                    <a:pt x="4025481" y="3495373"/>
                    <a:pt x="4011812" y="3497985"/>
                    <a:pt x="4001757" y="3491155"/>
                  </a:cubicBezTo>
                  <a:cubicBezTo>
                    <a:pt x="4001600" y="3491048"/>
                    <a:pt x="4001443" y="3490939"/>
                    <a:pt x="4001286" y="3490824"/>
                  </a:cubicBezTo>
                  <a:cubicBezTo>
                    <a:pt x="3991112" y="3483864"/>
                    <a:pt x="3988480" y="3469996"/>
                    <a:pt x="3995393" y="3459795"/>
                  </a:cubicBezTo>
                  <a:cubicBezTo>
                    <a:pt x="3998948" y="3454687"/>
                    <a:pt x="4004221" y="3451477"/>
                    <a:pt x="4009897" y="3450413"/>
                  </a:cubicBezTo>
                  <a:close/>
                  <a:moveTo>
                    <a:pt x="3487653" y="3440265"/>
                  </a:moveTo>
                  <a:cubicBezTo>
                    <a:pt x="3499112" y="3440250"/>
                    <a:pt x="3510581" y="3444606"/>
                    <a:pt x="3519340" y="3453337"/>
                  </a:cubicBezTo>
                  <a:cubicBezTo>
                    <a:pt x="3536860" y="3470800"/>
                    <a:pt x="3536898" y="3499151"/>
                    <a:pt x="3519420" y="3516669"/>
                  </a:cubicBezTo>
                  <a:cubicBezTo>
                    <a:pt x="3519380" y="3516709"/>
                    <a:pt x="3519380" y="3516709"/>
                    <a:pt x="3519340" y="3516748"/>
                  </a:cubicBezTo>
                  <a:cubicBezTo>
                    <a:pt x="3502137" y="3534227"/>
                    <a:pt x="3474053" y="3534423"/>
                    <a:pt x="3456574" y="3517219"/>
                  </a:cubicBezTo>
                  <a:cubicBezTo>
                    <a:pt x="3456417" y="3517062"/>
                    <a:pt x="3456260" y="3516905"/>
                    <a:pt x="3456103" y="3516748"/>
                  </a:cubicBezTo>
                  <a:cubicBezTo>
                    <a:pt x="3438584" y="3499285"/>
                    <a:pt x="3438545" y="3470934"/>
                    <a:pt x="3456023" y="3453424"/>
                  </a:cubicBezTo>
                  <a:cubicBezTo>
                    <a:pt x="3464743" y="3444668"/>
                    <a:pt x="3476193" y="3440281"/>
                    <a:pt x="3487653" y="3440265"/>
                  </a:cubicBezTo>
                  <a:close/>
                  <a:moveTo>
                    <a:pt x="945754" y="3440077"/>
                  </a:moveTo>
                  <a:cubicBezTo>
                    <a:pt x="957233" y="3440113"/>
                    <a:pt x="968703" y="3444527"/>
                    <a:pt x="977442" y="3453314"/>
                  </a:cubicBezTo>
                  <a:cubicBezTo>
                    <a:pt x="994922" y="3470883"/>
                    <a:pt x="994804" y="3499285"/>
                    <a:pt x="977246" y="3516749"/>
                  </a:cubicBezTo>
                  <a:cubicBezTo>
                    <a:pt x="960041" y="3534227"/>
                    <a:pt x="931958" y="3534423"/>
                    <a:pt x="914479" y="3517220"/>
                  </a:cubicBezTo>
                  <a:cubicBezTo>
                    <a:pt x="914322" y="3517063"/>
                    <a:pt x="914165" y="3516905"/>
                    <a:pt x="914008" y="3516749"/>
                  </a:cubicBezTo>
                  <a:cubicBezTo>
                    <a:pt x="896451" y="3499348"/>
                    <a:pt x="896292" y="3470998"/>
                    <a:pt x="913694" y="3453424"/>
                  </a:cubicBezTo>
                  <a:cubicBezTo>
                    <a:pt x="913812" y="3453322"/>
                    <a:pt x="913889" y="3453220"/>
                    <a:pt x="914008" y="3453118"/>
                  </a:cubicBezTo>
                  <a:cubicBezTo>
                    <a:pt x="922787" y="3444386"/>
                    <a:pt x="934275" y="3440042"/>
                    <a:pt x="945754" y="3440077"/>
                  </a:cubicBezTo>
                  <a:close/>
                  <a:moveTo>
                    <a:pt x="732292" y="3424908"/>
                  </a:moveTo>
                  <a:cubicBezTo>
                    <a:pt x="741891" y="3425755"/>
                    <a:pt x="751180" y="3430113"/>
                    <a:pt x="758074" y="3437799"/>
                  </a:cubicBezTo>
                  <a:cubicBezTo>
                    <a:pt x="772567" y="3453943"/>
                    <a:pt x="771232" y="3478778"/>
                    <a:pt x="755087" y="3493268"/>
                  </a:cubicBezTo>
                  <a:cubicBezTo>
                    <a:pt x="738944" y="3507754"/>
                    <a:pt x="714082" y="3506414"/>
                    <a:pt x="699628" y="3490271"/>
                  </a:cubicBezTo>
                  <a:cubicBezTo>
                    <a:pt x="685134" y="3474123"/>
                    <a:pt x="686469" y="3449292"/>
                    <a:pt x="702612" y="3434802"/>
                  </a:cubicBezTo>
                  <a:cubicBezTo>
                    <a:pt x="703280" y="3434205"/>
                    <a:pt x="703949" y="3433636"/>
                    <a:pt x="704655" y="3433085"/>
                  </a:cubicBezTo>
                  <a:cubicBezTo>
                    <a:pt x="712785" y="3426726"/>
                    <a:pt x="722693" y="3424061"/>
                    <a:pt x="732292" y="3424908"/>
                  </a:cubicBezTo>
                  <a:close/>
                  <a:moveTo>
                    <a:pt x="3699392" y="3421283"/>
                  </a:moveTo>
                  <a:cubicBezTo>
                    <a:pt x="3709369" y="3420059"/>
                    <a:pt x="3719818" y="3422642"/>
                    <a:pt x="3728380" y="3429319"/>
                  </a:cubicBezTo>
                  <a:cubicBezTo>
                    <a:pt x="3745467" y="3442678"/>
                    <a:pt x="3748490" y="3467364"/>
                    <a:pt x="3735137" y="3484454"/>
                  </a:cubicBezTo>
                  <a:cubicBezTo>
                    <a:pt x="3734587" y="3485157"/>
                    <a:pt x="3733996" y="3485840"/>
                    <a:pt x="3733408" y="3486504"/>
                  </a:cubicBezTo>
                  <a:cubicBezTo>
                    <a:pt x="3719621" y="3501878"/>
                    <a:pt x="3696250" y="3503936"/>
                    <a:pt x="3679989" y="3491218"/>
                  </a:cubicBezTo>
                  <a:cubicBezTo>
                    <a:pt x="3662902" y="3477859"/>
                    <a:pt x="3659878" y="3453177"/>
                    <a:pt x="3673232" y="3436083"/>
                  </a:cubicBezTo>
                  <a:cubicBezTo>
                    <a:pt x="3679909" y="3427536"/>
                    <a:pt x="3689415" y="3422507"/>
                    <a:pt x="3699392" y="3421283"/>
                  </a:cubicBezTo>
                  <a:close/>
                  <a:moveTo>
                    <a:pt x="3912664" y="3375974"/>
                  </a:moveTo>
                  <a:cubicBezTo>
                    <a:pt x="3920697" y="3374553"/>
                    <a:pt x="3929269" y="3376196"/>
                    <a:pt x="3936476" y="3381239"/>
                  </a:cubicBezTo>
                  <a:cubicBezTo>
                    <a:pt x="3950891" y="3391326"/>
                    <a:pt x="3954427" y="3411196"/>
                    <a:pt x="3944332" y="3425624"/>
                  </a:cubicBezTo>
                  <a:cubicBezTo>
                    <a:pt x="3934238" y="3440051"/>
                    <a:pt x="3914363" y="3443566"/>
                    <a:pt x="3899948" y="3433479"/>
                  </a:cubicBezTo>
                  <a:cubicBezTo>
                    <a:pt x="3885532" y="3423393"/>
                    <a:pt x="3881997" y="3403522"/>
                    <a:pt x="3892093" y="3389095"/>
                  </a:cubicBezTo>
                  <a:cubicBezTo>
                    <a:pt x="3897140" y="3381882"/>
                    <a:pt x="3904632" y="3377396"/>
                    <a:pt x="3912664" y="3375974"/>
                  </a:cubicBezTo>
                  <a:close/>
                  <a:moveTo>
                    <a:pt x="520685" y="3374010"/>
                  </a:moveTo>
                  <a:cubicBezTo>
                    <a:pt x="528717" y="3375431"/>
                    <a:pt x="536209" y="3379917"/>
                    <a:pt x="541256" y="3387130"/>
                  </a:cubicBezTo>
                  <a:cubicBezTo>
                    <a:pt x="551352" y="3401557"/>
                    <a:pt x="547817" y="3421428"/>
                    <a:pt x="533402" y="3431514"/>
                  </a:cubicBezTo>
                  <a:cubicBezTo>
                    <a:pt x="518986" y="3441600"/>
                    <a:pt x="499111" y="3438086"/>
                    <a:pt x="489017" y="3423659"/>
                  </a:cubicBezTo>
                  <a:cubicBezTo>
                    <a:pt x="478923" y="3409231"/>
                    <a:pt x="482458" y="3389361"/>
                    <a:pt x="496873" y="3379274"/>
                  </a:cubicBezTo>
                  <a:cubicBezTo>
                    <a:pt x="504080" y="3374231"/>
                    <a:pt x="512653" y="3372588"/>
                    <a:pt x="520685" y="3374010"/>
                  </a:cubicBezTo>
                  <a:close/>
                  <a:moveTo>
                    <a:pt x="3589889" y="3324660"/>
                  </a:moveTo>
                  <a:cubicBezTo>
                    <a:pt x="3601314" y="3323666"/>
                    <a:pt x="3613117" y="3326999"/>
                    <a:pt x="3622642" y="3334890"/>
                  </a:cubicBezTo>
                  <a:cubicBezTo>
                    <a:pt x="3641850" y="3350813"/>
                    <a:pt x="3644521" y="3379290"/>
                    <a:pt x="3628573" y="3398494"/>
                  </a:cubicBezTo>
                  <a:cubicBezTo>
                    <a:pt x="3612666" y="3417697"/>
                    <a:pt x="3584189" y="3420352"/>
                    <a:pt x="3564983" y="3404428"/>
                  </a:cubicBezTo>
                  <a:cubicBezTo>
                    <a:pt x="3545775" y="3388505"/>
                    <a:pt x="3543104" y="3360028"/>
                    <a:pt x="3559052" y="3340825"/>
                  </a:cubicBezTo>
                  <a:cubicBezTo>
                    <a:pt x="3559168" y="3340680"/>
                    <a:pt x="3559286" y="3340535"/>
                    <a:pt x="3559405" y="3340389"/>
                  </a:cubicBezTo>
                  <a:cubicBezTo>
                    <a:pt x="3567417" y="3330974"/>
                    <a:pt x="3578464" y="3325654"/>
                    <a:pt x="3589889" y="3324660"/>
                  </a:cubicBezTo>
                  <a:close/>
                  <a:moveTo>
                    <a:pt x="843352" y="3324489"/>
                  </a:moveTo>
                  <a:cubicBezTo>
                    <a:pt x="854768" y="3325455"/>
                    <a:pt x="865815" y="3330776"/>
                    <a:pt x="873788" y="3340225"/>
                  </a:cubicBezTo>
                  <a:cubicBezTo>
                    <a:pt x="873867" y="3340279"/>
                    <a:pt x="873907" y="3340334"/>
                    <a:pt x="873945" y="3340389"/>
                  </a:cubicBezTo>
                  <a:cubicBezTo>
                    <a:pt x="889814" y="3359364"/>
                    <a:pt x="887301" y="3387601"/>
                    <a:pt x="868290" y="3403462"/>
                  </a:cubicBezTo>
                  <a:cubicBezTo>
                    <a:pt x="849318" y="3419322"/>
                    <a:pt x="821077" y="3416797"/>
                    <a:pt x="805248" y="3397825"/>
                  </a:cubicBezTo>
                  <a:cubicBezTo>
                    <a:pt x="789419" y="3378918"/>
                    <a:pt x="791893" y="3350786"/>
                    <a:pt x="810707" y="3334890"/>
                  </a:cubicBezTo>
                  <a:cubicBezTo>
                    <a:pt x="820153" y="3326915"/>
                    <a:pt x="831937" y="3323524"/>
                    <a:pt x="843352" y="3324489"/>
                  </a:cubicBezTo>
                  <a:close/>
                  <a:moveTo>
                    <a:pt x="322182" y="3289503"/>
                  </a:moveTo>
                  <a:cubicBezTo>
                    <a:pt x="327711" y="3291004"/>
                    <a:pt x="332670" y="3294614"/>
                    <a:pt x="335752" y="3299979"/>
                  </a:cubicBezTo>
                  <a:cubicBezTo>
                    <a:pt x="341880" y="3310706"/>
                    <a:pt x="338189" y="3324388"/>
                    <a:pt x="327465" y="3330534"/>
                  </a:cubicBezTo>
                  <a:cubicBezTo>
                    <a:pt x="316743" y="3336666"/>
                    <a:pt x="303112" y="3332993"/>
                    <a:pt x="296947" y="3322321"/>
                  </a:cubicBezTo>
                  <a:cubicBezTo>
                    <a:pt x="290739" y="3311618"/>
                    <a:pt x="294393" y="3297921"/>
                    <a:pt x="305116" y="3291732"/>
                  </a:cubicBezTo>
                  <a:cubicBezTo>
                    <a:pt x="305155" y="3291716"/>
                    <a:pt x="305155" y="3291700"/>
                    <a:pt x="305195" y="3291684"/>
                  </a:cubicBezTo>
                  <a:cubicBezTo>
                    <a:pt x="310556" y="3288610"/>
                    <a:pt x="316654" y="3288002"/>
                    <a:pt x="322182" y="3289503"/>
                  </a:cubicBezTo>
                  <a:close/>
                  <a:moveTo>
                    <a:pt x="4111201" y="3289488"/>
                  </a:moveTo>
                  <a:cubicBezTo>
                    <a:pt x="4116724" y="3288003"/>
                    <a:pt x="4122812" y="3288617"/>
                    <a:pt x="4128154" y="3291683"/>
                  </a:cubicBezTo>
                  <a:cubicBezTo>
                    <a:pt x="4138878" y="3297830"/>
                    <a:pt x="4142609" y="3311511"/>
                    <a:pt x="4136441" y="3322238"/>
                  </a:cubicBezTo>
                  <a:cubicBezTo>
                    <a:pt x="4136441" y="3322265"/>
                    <a:pt x="4136404" y="3322293"/>
                    <a:pt x="4136404" y="3322320"/>
                  </a:cubicBezTo>
                  <a:cubicBezTo>
                    <a:pt x="4130196" y="3333024"/>
                    <a:pt x="4116528" y="3336681"/>
                    <a:pt x="4105805" y="3330486"/>
                  </a:cubicBezTo>
                  <a:cubicBezTo>
                    <a:pt x="4095121" y="3324296"/>
                    <a:pt x="4091468" y="3310599"/>
                    <a:pt x="4097636" y="3299897"/>
                  </a:cubicBezTo>
                  <a:cubicBezTo>
                    <a:pt x="4100719" y="3294560"/>
                    <a:pt x="4105678" y="3290974"/>
                    <a:pt x="4111201" y="3289488"/>
                  </a:cubicBezTo>
                  <a:close/>
                  <a:moveTo>
                    <a:pt x="634774" y="3289289"/>
                  </a:moveTo>
                  <a:cubicBezTo>
                    <a:pt x="644726" y="3290696"/>
                    <a:pt x="654143" y="3295901"/>
                    <a:pt x="660663" y="3304568"/>
                  </a:cubicBezTo>
                  <a:cubicBezTo>
                    <a:pt x="673703" y="3321904"/>
                    <a:pt x="670247" y="3346528"/>
                    <a:pt x="652885" y="3359568"/>
                  </a:cubicBezTo>
                  <a:cubicBezTo>
                    <a:pt x="635563" y="3372609"/>
                    <a:pt x="610937" y="3369124"/>
                    <a:pt x="597896" y="3351791"/>
                  </a:cubicBezTo>
                  <a:cubicBezTo>
                    <a:pt x="597306" y="3351021"/>
                    <a:pt x="596757" y="3350231"/>
                    <a:pt x="596247" y="3349423"/>
                  </a:cubicBezTo>
                  <a:cubicBezTo>
                    <a:pt x="585130" y="3332117"/>
                    <a:pt x="589215" y="3309159"/>
                    <a:pt x="605674" y="3296790"/>
                  </a:cubicBezTo>
                  <a:cubicBezTo>
                    <a:pt x="614335" y="3290270"/>
                    <a:pt x="624822" y="3287881"/>
                    <a:pt x="634774" y="3289289"/>
                  </a:cubicBezTo>
                  <a:close/>
                  <a:moveTo>
                    <a:pt x="3800116" y="3287430"/>
                  </a:moveTo>
                  <a:cubicBezTo>
                    <a:pt x="3809941" y="3285296"/>
                    <a:pt x="3820586" y="3286910"/>
                    <a:pt x="3829718" y="3292776"/>
                  </a:cubicBezTo>
                  <a:cubicBezTo>
                    <a:pt x="3847943" y="3304508"/>
                    <a:pt x="3853245" y="3328810"/>
                    <a:pt x="3841500" y="3347054"/>
                  </a:cubicBezTo>
                  <a:cubicBezTo>
                    <a:pt x="3840990" y="3347864"/>
                    <a:pt x="3840441" y="3348654"/>
                    <a:pt x="3839852" y="3349424"/>
                  </a:cubicBezTo>
                  <a:cubicBezTo>
                    <a:pt x="3827479" y="3365866"/>
                    <a:pt x="3804541" y="3369978"/>
                    <a:pt x="3787219" y="3358851"/>
                  </a:cubicBezTo>
                  <a:cubicBezTo>
                    <a:pt x="3768954" y="3347117"/>
                    <a:pt x="3763691" y="3322816"/>
                    <a:pt x="3775435" y="3304568"/>
                  </a:cubicBezTo>
                  <a:cubicBezTo>
                    <a:pt x="3781287" y="3295445"/>
                    <a:pt x="3790292" y="3289564"/>
                    <a:pt x="3800116" y="3287430"/>
                  </a:cubicBezTo>
                  <a:close/>
                  <a:moveTo>
                    <a:pt x="4006962" y="3221970"/>
                  </a:moveTo>
                  <a:cubicBezTo>
                    <a:pt x="4014602" y="3219804"/>
                    <a:pt x="4023066" y="3220553"/>
                    <a:pt x="4030549" y="3224731"/>
                  </a:cubicBezTo>
                  <a:cubicBezTo>
                    <a:pt x="4030863" y="3224916"/>
                    <a:pt x="4031217" y="3225108"/>
                    <a:pt x="4031531" y="3225304"/>
                  </a:cubicBezTo>
                  <a:cubicBezTo>
                    <a:pt x="4046654" y="3234036"/>
                    <a:pt x="4051917" y="3253314"/>
                    <a:pt x="4043314" y="3268511"/>
                  </a:cubicBezTo>
                  <a:cubicBezTo>
                    <a:pt x="4034634" y="3283778"/>
                    <a:pt x="4015191" y="3289109"/>
                    <a:pt x="3999912" y="3280411"/>
                  </a:cubicBezTo>
                  <a:cubicBezTo>
                    <a:pt x="3999872" y="3280373"/>
                    <a:pt x="3999793" y="3280334"/>
                    <a:pt x="3999716" y="3280294"/>
                  </a:cubicBezTo>
                  <a:cubicBezTo>
                    <a:pt x="3984632" y="3271735"/>
                    <a:pt x="3979329" y="3252560"/>
                    <a:pt x="3987893" y="3237461"/>
                  </a:cubicBezTo>
                  <a:cubicBezTo>
                    <a:pt x="3988010" y="3237206"/>
                    <a:pt x="3988167" y="3236950"/>
                    <a:pt x="3988325" y="3236695"/>
                  </a:cubicBezTo>
                  <a:cubicBezTo>
                    <a:pt x="3992508" y="3229215"/>
                    <a:pt x="3999323" y="3224135"/>
                    <a:pt x="4006962" y="3221970"/>
                  </a:cubicBezTo>
                  <a:close/>
                  <a:moveTo>
                    <a:pt x="425293" y="3221676"/>
                  </a:moveTo>
                  <a:cubicBezTo>
                    <a:pt x="433006" y="3223559"/>
                    <a:pt x="439997" y="3228386"/>
                    <a:pt x="444435" y="3235709"/>
                  </a:cubicBezTo>
                  <a:cubicBezTo>
                    <a:pt x="444633" y="3236035"/>
                    <a:pt x="444829" y="3236361"/>
                    <a:pt x="445025" y="3236695"/>
                  </a:cubicBezTo>
                  <a:cubicBezTo>
                    <a:pt x="454020" y="3251542"/>
                    <a:pt x="449268" y="3270864"/>
                    <a:pt x="434381" y="3279846"/>
                  </a:cubicBezTo>
                  <a:cubicBezTo>
                    <a:pt x="434145" y="3280000"/>
                    <a:pt x="433910" y="3280149"/>
                    <a:pt x="433635" y="3280294"/>
                  </a:cubicBezTo>
                  <a:cubicBezTo>
                    <a:pt x="418434" y="3289104"/>
                    <a:pt x="398952" y="3283920"/>
                    <a:pt x="390153" y="3268719"/>
                  </a:cubicBezTo>
                  <a:cubicBezTo>
                    <a:pt x="390114" y="3268648"/>
                    <a:pt x="390074" y="3268582"/>
                    <a:pt x="390036" y="3268511"/>
                  </a:cubicBezTo>
                  <a:cubicBezTo>
                    <a:pt x="381432" y="3253314"/>
                    <a:pt x="386696" y="3234036"/>
                    <a:pt x="401818" y="3225304"/>
                  </a:cubicBezTo>
                  <a:cubicBezTo>
                    <a:pt x="409144" y="3220854"/>
                    <a:pt x="417579" y="3219793"/>
                    <a:pt x="425293" y="3221676"/>
                  </a:cubicBezTo>
                  <a:close/>
                  <a:moveTo>
                    <a:pt x="3681453" y="3200977"/>
                  </a:moveTo>
                  <a:cubicBezTo>
                    <a:pt x="3692756" y="3198987"/>
                    <a:pt x="3704814" y="3201308"/>
                    <a:pt x="3714948" y="3208413"/>
                  </a:cubicBezTo>
                  <a:cubicBezTo>
                    <a:pt x="3735215" y="3222621"/>
                    <a:pt x="3740164" y="3250584"/>
                    <a:pt x="3725945" y="3270867"/>
                  </a:cubicBezTo>
                  <a:cubicBezTo>
                    <a:pt x="3711726" y="3291150"/>
                    <a:pt x="3683760" y="3296071"/>
                    <a:pt x="3663493" y="3281865"/>
                  </a:cubicBezTo>
                  <a:cubicBezTo>
                    <a:pt x="3643226" y="3267654"/>
                    <a:pt x="3638276" y="3239695"/>
                    <a:pt x="3652495" y="3219412"/>
                  </a:cubicBezTo>
                  <a:cubicBezTo>
                    <a:pt x="3659605" y="3209270"/>
                    <a:pt x="3670151" y="3202968"/>
                    <a:pt x="3681453" y="3200977"/>
                  </a:cubicBezTo>
                  <a:close/>
                  <a:moveTo>
                    <a:pt x="751480" y="3200713"/>
                  </a:moveTo>
                  <a:cubicBezTo>
                    <a:pt x="762689" y="3202568"/>
                    <a:pt x="773195" y="3208697"/>
                    <a:pt x="780343" y="3218662"/>
                  </a:cubicBezTo>
                  <a:cubicBezTo>
                    <a:pt x="780501" y="3218909"/>
                    <a:pt x="780697" y="3219161"/>
                    <a:pt x="780855" y="3219412"/>
                  </a:cubicBezTo>
                  <a:cubicBezTo>
                    <a:pt x="794995" y="3239688"/>
                    <a:pt x="790046" y="3267603"/>
                    <a:pt x="769778" y="3281762"/>
                  </a:cubicBezTo>
                  <a:cubicBezTo>
                    <a:pt x="749510" y="3295922"/>
                    <a:pt x="721583" y="3290965"/>
                    <a:pt x="707443" y="3270690"/>
                  </a:cubicBezTo>
                  <a:cubicBezTo>
                    <a:pt x="693303" y="3250458"/>
                    <a:pt x="698212" y="3222601"/>
                    <a:pt x="718402" y="3208414"/>
                  </a:cubicBezTo>
                  <a:cubicBezTo>
                    <a:pt x="728360" y="3201279"/>
                    <a:pt x="740271" y="3198859"/>
                    <a:pt x="751480" y="3200713"/>
                  </a:cubicBezTo>
                  <a:close/>
                  <a:moveTo>
                    <a:pt x="515725" y="3152246"/>
                  </a:moveTo>
                  <a:cubicBezTo>
                    <a:pt x="536386" y="3145675"/>
                    <a:pt x="558500" y="3157108"/>
                    <a:pt x="565059" y="3177781"/>
                  </a:cubicBezTo>
                  <a:cubicBezTo>
                    <a:pt x="569576" y="3191960"/>
                    <a:pt x="565687" y="3207467"/>
                    <a:pt x="555004" y="3217841"/>
                  </a:cubicBezTo>
                  <a:cubicBezTo>
                    <a:pt x="536505" y="3228371"/>
                    <a:pt x="513016" y="3222279"/>
                    <a:pt x="501978" y="3204093"/>
                  </a:cubicBezTo>
                  <a:cubicBezTo>
                    <a:pt x="492198" y="3185884"/>
                    <a:pt x="498208" y="3163220"/>
                    <a:pt x="515725" y="3152246"/>
                  </a:cubicBezTo>
                  <a:close/>
                  <a:moveTo>
                    <a:pt x="3888822" y="3149067"/>
                  </a:moveTo>
                  <a:cubicBezTo>
                    <a:pt x="3898052" y="3146601"/>
                    <a:pt x="3908177" y="3147486"/>
                    <a:pt x="3917230" y="3152246"/>
                  </a:cubicBezTo>
                  <a:cubicBezTo>
                    <a:pt x="3936438" y="3162341"/>
                    <a:pt x="3943822" y="3186089"/>
                    <a:pt x="3933728" y="3205288"/>
                  </a:cubicBezTo>
                  <a:cubicBezTo>
                    <a:pt x="3923633" y="3224491"/>
                    <a:pt x="3899870" y="3231876"/>
                    <a:pt x="3880662" y="3221781"/>
                  </a:cubicBezTo>
                  <a:cubicBezTo>
                    <a:pt x="3861494" y="3211690"/>
                    <a:pt x="3854109" y="3187942"/>
                    <a:pt x="3864204" y="3168740"/>
                  </a:cubicBezTo>
                  <a:cubicBezTo>
                    <a:pt x="3864675" y="3167805"/>
                    <a:pt x="3865225" y="3166885"/>
                    <a:pt x="3865775" y="3165994"/>
                  </a:cubicBezTo>
                  <a:cubicBezTo>
                    <a:pt x="3871255" y="3157351"/>
                    <a:pt x="3879591" y="3151534"/>
                    <a:pt x="3888822" y="3149067"/>
                  </a:cubicBezTo>
                  <a:close/>
                  <a:moveTo>
                    <a:pt x="4197402" y="3118677"/>
                  </a:moveTo>
                  <a:cubicBezTo>
                    <a:pt x="4202793" y="3116693"/>
                    <a:pt x="4208930" y="3116733"/>
                    <a:pt x="4214567" y="3119252"/>
                  </a:cubicBezTo>
                  <a:cubicBezTo>
                    <a:pt x="4225800" y="3124382"/>
                    <a:pt x="4230788" y="3137659"/>
                    <a:pt x="4225643" y="3148911"/>
                  </a:cubicBezTo>
                  <a:cubicBezTo>
                    <a:pt x="4225643" y="3148974"/>
                    <a:pt x="4225605" y="3149041"/>
                    <a:pt x="4225565" y="3149104"/>
                  </a:cubicBezTo>
                  <a:cubicBezTo>
                    <a:pt x="4220733" y="3160247"/>
                    <a:pt x="4207772" y="3165362"/>
                    <a:pt x="4196617" y="3160527"/>
                  </a:cubicBezTo>
                  <a:cubicBezTo>
                    <a:pt x="4196303" y="3160393"/>
                    <a:pt x="4196027" y="3160252"/>
                    <a:pt x="4195713" y="3160102"/>
                  </a:cubicBezTo>
                  <a:cubicBezTo>
                    <a:pt x="4184481" y="3154973"/>
                    <a:pt x="4179492" y="3141697"/>
                    <a:pt x="4184637" y="3130444"/>
                  </a:cubicBezTo>
                  <a:cubicBezTo>
                    <a:pt x="4184637" y="3130381"/>
                    <a:pt x="4184676" y="3130313"/>
                    <a:pt x="4184715" y="3130250"/>
                  </a:cubicBezTo>
                  <a:cubicBezTo>
                    <a:pt x="4187367" y="3124671"/>
                    <a:pt x="4192011" y="3120662"/>
                    <a:pt x="4197402" y="3118677"/>
                  </a:cubicBezTo>
                  <a:close/>
                  <a:moveTo>
                    <a:pt x="235736" y="3118645"/>
                  </a:moveTo>
                  <a:cubicBezTo>
                    <a:pt x="241191" y="3120627"/>
                    <a:pt x="245904" y="3124645"/>
                    <a:pt x="248634" y="3130251"/>
                  </a:cubicBezTo>
                  <a:cubicBezTo>
                    <a:pt x="253858" y="3141452"/>
                    <a:pt x="249028" y="3154775"/>
                    <a:pt x="237832" y="3160011"/>
                  </a:cubicBezTo>
                  <a:cubicBezTo>
                    <a:pt x="237753" y="3160043"/>
                    <a:pt x="237714" y="3160070"/>
                    <a:pt x="237636" y="3160102"/>
                  </a:cubicBezTo>
                  <a:cubicBezTo>
                    <a:pt x="226716" y="3165444"/>
                    <a:pt x="213558" y="3160930"/>
                    <a:pt x="208217" y="3150022"/>
                  </a:cubicBezTo>
                  <a:cubicBezTo>
                    <a:pt x="208060" y="3149720"/>
                    <a:pt x="207901" y="3149414"/>
                    <a:pt x="207783" y="3149104"/>
                  </a:cubicBezTo>
                  <a:cubicBezTo>
                    <a:pt x="202481" y="3137941"/>
                    <a:pt x="207195" y="3124582"/>
                    <a:pt x="218350" y="3119264"/>
                  </a:cubicBezTo>
                  <a:cubicBezTo>
                    <a:pt x="218390" y="3119260"/>
                    <a:pt x="218390" y="3119256"/>
                    <a:pt x="218390" y="3119253"/>
                  </a:cubicBezTo>
                  <a:cubicBezTo>
                    <a:pt x="224085" y="3116715"/>
                    <a:pt x="230281" y="3116662"/>
                    <a:pt x="235736" y="3118645"/>
                  </a:cubicBezTo>
                  <a:close/>
                  <a:moveTo>
                    <a:pt x="671573" y="3069882"/>
                  </a:moveTo>
                  <a:cubicBezTo>
                    <a:pt x="682630" y="3072884"/>
                    <a:pt x="692538" y="3080105"/>
                    <a:pt x="698684" y="3090834"/>
                  </a:cubicBezTo>
                  <a:cubicBezTo>
                    <a:pt x="710939" y="3112230"/>
                    <a:pt x="703595" y="3139505"/>
                    <a:pt x="682267" y="3151853"/>
                  </a:cubicBezTo>
                  <a:cubicBezTo>
                    <a:pt x="660742" y="3163818"/>
                    <a:pt x="633601" y="3156512"/>
                    <a:pt x="620993" y="3135357"/>
                  </a:cubicBezTo>
                  <a:cubicBezTo>
                    <a:pt x="608698" y="3113899"/>
                    <a:pt x="616121" y="3086537"/>
                    <a:pt x="637568" y="3074243"/>
                  </a:cubicBezTo>
                  <a:cubicBezTo>
                    <a:pt x="648311" y="3068096"/>
                    <a:pt x="660517" y="3066880"/>
                    <a:pt x="671573" y="3069882"/>
                  </a:cubicBezTo>
                  <a:close/>
                  <a:moveTo>
                    <a:pt x="3762071" y="3069028"/>
                  </a:moveTo>
                  <a:cubicBezTo>
                    <a:pt x="3773265" y="3066007"/>
                    <a:pt x="3785608" y="3067257"/>
                    <a:pt x="3796448" y="3073494"/>
                  </a:cubicBezTo>
                  <a:cubicBezTo>
                    <a:pt x="3818130" y="3085969"/>
                    <a:pt x="3825632" y="3113664"/>
                    <a:pt x="3813142" y="3135357"/>
                  </a:cubicBezTo>
                  <a:cubicBezTo>
                    <a:pt x="3800652" y="3157051"/>
                    <a:pt x="3772961" y="3164526"/>
                    <a:pt x="3751279" y="3152050"/>
                  </a:cubicBezTo>
                  <a:cubicBezTo>
                    <a:pt x="3729597" y="3139576"/>
                    <a:pt x="3722096" y="3111881"/>
                    <a:pt x="3734586" y="3090187"/>
                  </a:cubicBezTo>
                  <a:cubicBezTo>
                    <a:pt x="3740831" y="3079341"/>
                    <a:pt x="3750877" y="3072049"/>
                    <a:pt x="3762071" y="3069028"/>
                  </a:cubicBezTo>
                  <a:close/>
                  <a:moveTo>
                    <a:pt x="4088504" y="3062079"/>
                  </a:moveTo>
                  <a:cubicBezTo>
                    <a:pt x="4096163" y="3059313"/>
                    <a:pt x="4104863" y="3059435"/>
                    <a:pt x="4112837" y="3063083"/>
                  </a:cubicBezTo>
                  <a:cubicBezTo>
                    <a:pt x="4128744" y="3070590"/>
                    <a:pt x="4135540" y="3089549"/>
                    <a:pt x="4127998" y="3105437"/>
                  </a:cubicBezTo>
                  <a:cubicBezTo>
                    <a:pt x="4120496" y="3121326"/>
                    <a:pt x="4101564" y="3128124"/>
                    <a:pt x="4085655" y="3120618"/>
                  </a:cubicBezTo>
                  <a:cubicBezTo>
                    <a:pt x="4069827" y="3113140"/>
                    <a:pt x="4063032" y="3094270"/>
                    <a:pt x="4070416" y="3078402"/>
                  </a:cubicBezTo>
                  <a:cubicBezTo>
                    <a:pt x="4074226" y="3070500"/>
                    <a:pt x="4080844" y="3064846"/>
                    <a:pt x="4088504" y="3062079"/>
                  </a:cubicBezTo>
                  <a:close/>
                  <a:moveTo>
                    <a:pt x="344817" y="3061598"/>
                  </a:moveTo>
                  <a:cubicBezTo>
                    <a:pt x="352515" y="3064250"/>
                    <a:pt x="359203" y="3069838"/>
                    <a:pt x="363052" y="3077735"/>
                  </a:cubicBezTo>
                  <a:cubicBezTo>
                    <a:pt x="370750" y="3093528"/>
                    <a:pt x="364190" y="3112574"/>
                    <a:pt x="348401" y="3120277"/>
                  </a:cubicBezTo>
                  <a:cubicBezTo>
                    <a:pt x="348007" y="3120465"/>
                    <a:pt x="347615" y="3120650"/>
                    <a:pt x="347223" y="3120823"/>
                  </a:cubicBezTo>
                  <a:cubicBezTo>
                    <a:pt x="331393" y="3128089"/>
                    <a:pt x="312658" y="3121259"/>
                    <a:pt x="305194" y="3105505"/>
                  </a:cubicBezTo>
                  <a:cubicBezTo>
                    <a:pt x="297692" y="3089616"/>
                    <a:pt x="304488" y="3070653"/>
                    <a:pt x="320355" y="3063151"/>
                  </a:cubicBezTo>
                  <a:cubicBezTo>
                    <a:pt x="320435" y="3063127"/>
                    <a:pt x="320474" y="3063104"/>
                    <a:pt x="320513" y="3063084"/>
                  </a:cubicBezTo>
                  <a:cubicBezTo>
                    <a:pt x="328408" y="3059233"/>
                    <a:pt x="337118" y="3058947"/>
                    <a:pt x="344817" y="3061598"/>
                  </a:cubicBezTo>
                  <a:close/>
                  <a:moveTo>
                    <a:pt x="3965831" y="2999571"/>
                  </a:moveTo>
                  <a:cubicBezTo>
                    <a:pt x="3974860" y="2996256"/>
                    <a:pt x="3985102" y="2996241"/>
                    <a:pt x="3994607" y="3000239"/>
                  </a:cubicBezTo>
                  <a:cubicBezTo>
                    <a:pt x="4013226" y="3009567"/>
                    <a:pt x="4021317" y="3031795"/>
                    <a:pt x="4013069" y="3050908"/>
                  </a:cubicBezTo>
                  <a:cubicBezTo>
                    <a:pt x="3999124" y="3067519"/>
                    <a:pt x="3974341" y="3069675"/>
                    <a:pt x="3957725" y="3055728"/>
                  </a:cubicBezTo>
                  <a:cubicBezTo>
                    <a:pt x="3946963" y="3046673"/>
                    <a:pt x="3941857" y="3032549"/>
                    <a:pt x="3944331" y="3018700"/>
                  </a:cubicBezTo>
                  <a:cubicBezTo>
                    <a:pt x="3948985" y="3009501"/>
                    <a:pt x="3956802" y="3002887"/>
                    <a:pt x="3965831" y="2999571"/>
                  </a:cubicBezTo>
                  <a:close/>
                  <a:moveTo>
                    <a:pt x="470699" y="2999253"/>
                  </a:moveTo>
                  <a:cubicBezTo>
                    <a:pt x="480239" y="3002421"/>
                    <a:pt x="488566" y="3009228"/>
                    <a:pt x="493417" y="3018924"/>
                  </a:cubicBezTo>
                  <a:cubicBezTo>
                    <a:pt x="503158" y="3038315"/>
                    <a:pt x="495302" y="3061918"/>
                    <a:pt x="475898" y="3071639"/>
                  </a:cubicBezTo>
                  <a:cubicBezTo>
                    <a:pt x="456534" y="3081365"/>
                    <a:pt x="432927" y="3073524"/>
                    <a:pt x="423187" y="3054133"/>
                  </a:cubicBezTo>
                  <a:cubicBezTo>
                    <a:pt x="422873" y="3053462"/>
                    <a:pt x="422559" y="3052778"/>
                    <a:pt x="422244" y="3052087"/>
                  </a:cubicBezTo>
                  <a:lnTo>
                    <a:pt x="422244" y="3050909"/>
                  </a:lnTo>
                  <a:cubicBezTo>
                    <a:pt x="414742" y="3032118"/>
                    <a:pt x="422715" y="3010695"/>
                    <a:pt x="440704" y="3001417"/>
                  </a:cubicBezTo>
                  <a:cubicBezTo>
                    <a:pt x="450407" y="2996556"/>
                    <a:pt x="461159" y="2996085"/>
                    <a:pt x="470699" y="2999253"/>
                  </a:cubicBezTo>
                  <a:close/>
                  <a:moveTo>
                    <a:pt x="4286054" y="2943285"/>
                  </a:moveTo>
                  <a:cubicBezTo>
                    <a:pt x="4297759" y="2947515"/>
                    <a:pt x="4303848" y="2960442"/>
                    <a:pt x="4299606" y="2972154"/>
                  </a:cubicBezTo>
                  <a:cubicBezTo>
                    <a:pt x="4295364" y="2983868"/>
                    <a:pt x="4282441" y="2989936"/>
                    <a:pt x="4270736" y="2985705"/>
                  </a:cubicBezTo>
                  <a:cubicBezTo>
                    <a:pt x="4259030" y="2981475"/>
                    <a:pt x="4252943" y="2968549"/>
                    <a:pt x="4257184" y="2956836"/>
                  </a:cubicBezTo>
                  <a:cubicBezTo>
                    <a:pt x="4261427" y="2945123"/>
                    <a:pt x="4274349" y="2939055"/>
                    <a:pt x="4286054" y="2943285"/>
                  </a:cubicBezTo>
                  <a:close/>
                  <a:moveTo>
                    <a:pt x="147294" y="2943285"/>
                  </a:moveTo>
                  <a:cubicBezTo>
                    <a:pt x="158999" y="2939055"/>
                    <a:pt x="171921" y="2945123"/>
                    <a:pt x="176164" y="2956836"/>
                  </a:cubicBezTo>
                  <a:cubicBezTo>
                    <a:pt x="180407" y="2968549"/>
                    <a:pt x="174318" y="2981475"/>
                    <a:pt x="162613" y="2985705"/>
                  </a:cubicBezTo>
                  <a:cubicBezTo>
                    <a:pt x="150907" y="2989936"/>
                    <a:pt x="137984" y="2983868"/>
                    <a:pt x="133743" y="2972154"/>
                  </a:cubicBezTo>
                  <a:cubicBezTo>
                    <a:pt x="129501" y="2960442"/>
                    <a:pt x="135590" y="2947515"/>
                    <a:pt x="147294" y="2943285"/>
                  </a:cubicBezTo>
                  <a:close/>
                  <a:moveTo>
                    <a:pt x="3829792" y="2931579"/>
                  </a:moveTo>
                  <a:cubicBezTo>
                    <a:pt x="3840442" y="2927632"/>
                    <a:pt x="3852599" y="2927747"/>
                    <a:pt x="3863734" y="2932861"/>
                  </a:cubicBezTo>
                  <a:cubicBezTo>
                    <a:pt x="3863890" y="2932931"/>
                    <a:pt x="3864048" y="2933001"/>
                    <a:pt x="3864204" y="2933073"/>
                  </a:cubicBezTo>
                  <a:cubicBezTo>
                    <a:pt x="3886673" y="2943921"/>
                    <a:pt x="3896059" y="2970913"/>
                    <a:pt x="3885218" y="2993364"/>
                  </a:cubicBezTo>
                  <a:cubicBezTo>
                    <a:pt x="3874378" y="3015816"/>
                    <a:pt x="3847395" y="3025228"/>
                    <a:pt x="3824926" y="3014379"/>
                  </a:cubicBezTo>
                  <a:lnTo>
                    <a:pt x="3826498" y="3014379"/>
                  </a:lnTo>
                  <a:cubicBezTo>
                    <a:pt x="3804069" y="3003946"/>
                    <a:pt x="3794368" y="2977312"/>
                    <a:pt x="3804776" y="2954887"/>
                  </a:cubicBezTo>
                  <a:cubicBezTo>
                    <a:pt x="3804816" y="2954817"/>
                    <a:pt x="3804856" y="2954746"/>
                    <a:pt x="3804895" y="2954675"/>
                  </a:cubicBezTo>
                  <a:cubicBezTo>
                    <a:pt x="3810000" y="2943538"/>
                    <a:pt x="3819143" y="2935527"/>
                    <a:pt x="3829792" y="2931579"/>
                  </a:cubicBezTo>
                  <a:close/>
                  <a:moveTo>
                    <a:pt x="600327" y="2931408"/>
                  </a:moveTo>
                  <a:cubicBezTo>
                    <a:pt x="611025" y="2935235"/>
                    <a:pt x="620266" y="2943142"/>
                    <a:pt x="625509" y="2954220"/>
                  </a:cubicBezTo>
                  <a:cubicBezTo>
                    <a:pt x="625548" y="2954373"/>
                    <a:pt x="625627" y="2954522"/>
                    <a:pt x="625706" y="2954676"/>
                  </a:cubicBezTo>
                  <a:cubicBezTo>
                    <a:pt x="636507" y="2976703"/>
                    <a:pt x="627592" y="3003326"/>
                    <a:pt x="605673" y="3014379"/>
                  </a:cubicBezTo>
                  <a:cubicBezTo>
                    <a:pt x="583207" y="3025223"/>
                    <a:pt x="556221" y="3015816"/>
                    <a:pt x="545381" y="2993365"/>
                  </a:cubicBezTo>
                  <a:cubicBezTo>
                    <a:pt x="534540" y="2970913"/>
                    <a:pt x="543928" y="2943917"/>
                    <a:pt x="566395" y="2933073"/>
                  </a:cubicBezTo>
                  <a:cubicBezTo>
                    <a:pt x="577471" y="2927833"/>
                    <a:pt x="589628" y="2927581"/>
                    <a:pt x="600327" y="2931408"/>
                  </a:cubicBezTo>
                  <a:close/>
                  <a:moveTo>
                    <a:pt x="4181770" y="2894384"/>
                  </a:moveTo>
                  <a:cubicBezTo>
                    <a:pt x="4198345" y="2900456"/>
                    <a:pt x="4206908" y="2918835"/>
                    <a:pt x="4200819" y="2935430"/>
                  </a:cubicBezTo>
                  <a:cubicBezTo>
                    <a:pt x="4194731" y="2952025"/>
                    <a:pt x="4176388" y="2960552"/>
                    <a:pt x="4159774" y="2954479"/>
                  </a:cubicBezTo>
                  <a:cubicBezTo>
                    <a:pt x="4143160" y="2948407"/>
                    <a:pt x="4134636" y="2930029"/>
                    <a:pt x="4140724" y="2913434"/>
                  </a:cubicBezTo>
                  <a:cubicBezTo>
                    <a:pt x="4146812" y="2896838"/>
                    <a:pt x="4165156" y="2888311"/>
                    <a:pt x="4181770" y="2894384"/>
                  </a:cubicBezTo>
                  <a:close/>
                  <a:moveTo>
                    <a:pt x="252679" y="2894277"/>
                  </a:moveTo>
                  <a:cubicBezTo>
                    <a:pt x="269058" y="2887942"/>
                    <a:pt x="287518" y="2896088"/>
                    <a:pt x="293842" y="2912475"/>
                  </a:cubicBezTo>
                  <a:cubicBezTo>
                    <a:pt x="300166" y="2928862"/>
                    <a:pt x="292036" y="2947288"/>
                    <a:pt x="275656" y="2953626"/>
                  </a:cubicBezTo>
                  <a:cubicBezTo>
                    <a:pt x="275028" y="2953863"/>
                    <a:pt x="274400" y="2954082"/>
                    <a:pt x="273771" y="2954283"/>
                  </a:cubicBezTo>
                  <a:cubicBezTo>
                    <a:pt x="257746" y="2959354"/>
                    <a:pt x="240543" y="2951098"/>
                    <a:pt x="234493" y="2935429"/>
                  </a:cubicBezTo>
                  <a:cubicBezTo>
                    <a:pt x="228169" y="2919042"/>
                    <a:pt x="236300" y="2900617"/>
                    <a:pt x="252679" y="2894277"/>
                  </a:cubicBezTo>
                  <a:close/>
                  <a:moveTo>
                    <a:pt x="4054311" y="2844304"/>
                  </a:moveTo>
                  <a:cubicBezTo>
                    <a:pt x="4073362" y="2851971"/>
                    <a:pt x="4083298" y="2873032"/>
                    <a:pt x="4077093" y="2892617"/>
                  </a:cubicBezTo>
                  <a:cubicBezTo>
                    <a:pt x="4068845" y="2911257"/>
                    <a:pt x="4047673" y="2920472"/>
                    <a:pt x="4028388" y="2913826"/>
                  </a:cubicBezTo>
                  <a:cubicBezTo>
                    <a:pt x="4009298" y="2905998"/>
                    <a:pt x="3999519" y="2884718"/>
                    <a:pt x="4005999" y="2865121"/>
                  </a:cubicBezTo>
                  <a:cubicBezTo>
                    <a:pt x="4014404" y="2846830"/>
                    <a:pt x="4035262" y="2837843"/>
                    <a:pt x="4054311" y="2844304"/>
                  </a:cubicBezTo>
                  <a:close/>
                  <a:moveTo>
                    <a:pt x="379038" y="2842732"/>
                  </a:moveTo>
                  <a:cubicBezTo>
                    <a:pt x="398520" y="2836475"/>
                    <a:pt x="419533" y="2846216"/>
                    <a:pt x="427349" y="2865121"/>
                  </a:cubicBezTo>
                  <a:cubicBezTo>
                    <a:pt x="433791" y="2884823"/>
                    <a:pt x="423815" y="2906147"/>
                    <a:pt x="404569" y="2913825"/>
                  </a:cubicBezTo>
                  <a:cubicBezTo>
                    <a:pt x="382927" y="2915272"/>
                    <a:pt x="364190" y="2898896"/>
                    <a:pt x="362777" y="2877254"/>
                  </a:cubicBezTo>
                  <a:cubicBezTo>
                    <a:pt x="361873" y="2863707"/>
                    <a:pt x="368000" y="2850651"/>
                    <a:pt x="379038" y="2842732"/>
                  </a:cubicBezTo>
                  <a:close/>
                  <a:moveTo>
                    <a:pt x="3903530" y="2784199"/>
                  </a:moveTo>
                  <a:cubicBezTo>
                    <a:pt x="3909340" y="2783898"/>
                    <a:pt x="3915305" y="2784732"/>
                    <a:pt x="3921119" y="2786843"/>
                  </a:cubicBezTo>
                  <a:cubicBezTo>
                    <a:pt x="3944332" y="2795288"/>
                    <a:pt x="3956352" y="2820976"/>
                    <a:pt x="3947907" y="2844221"/>
                  </a:cubicBezTo>
                  <a:cubicBezTo>
                    <a:pt x="3947907" y="2844248"/>
                    <a:pt x="3947868" y="2844276"/>
                    <a:pt x="3947868" y="2844303"/>
                  </a:cubicBezTo>
                  <a:cubicBezTo>
                    <a:pt x="3939659" y="2867399"/>
                    <a:pt x="3914283" y="2879466"/>
                    <a:pt x="3891189" y="2871253"/>
                  </a:cubicBezTo>
                  <a:cubicBezTo>
                    <a:pt x="3890952" y="2871174"/>
                    <a:pt x="3890756" y="2871095"/>
                    <a:pt x="3890521" y="2871013"/>
                  </a:cubicBezTo>
                  <a:cubicBezTo>
                    <a:pt x="3867268" y="2862568"/>
                    <a:pt x="3855288" y="2836880"/>
                    <a:pt x="3863733" y="2813635"/>
                  </a:cubicBezTo>
                  <a:cubicBezTo>
                    <a:pt x="3870067" y="2796204"/>
                    <a:pt x="3886099" y="2785099"/>
                    <a:pt x="3903530" y="2784199"/>
                  </a:cubicBezTo>
                  <a:close/>
                  <a:moveTo>
                    <a:pt x="529741" y="2784195"/>
                  </a:moveTo>
                  <a:cubicBezTo>
                    <a:pt x="547173" y="2785060"/>
                    <a:pt x="563212" y="2796134"/>
                    <a:pt x="569575" y="2813553"/>
                  </a:cubicBezTo>
                  <a:cubicBezTo>
                    <a:pt x="578099" y="2836779"/>
                    <a:pt x="566120" y="2862490"/>
                    <a:pt x="542906" y="2870981"/>
                  </a:cubicBezTo>
                  <a:cubicBezTo>
                    <a:pt x="542866" y="2870993"/>
                    <a:pt x="542866" y="2871001"/>
                    <a:pt x="542828" y="2871013"/>
                  </a:cubicBezTo>
                  <a:cubicBezTo>
                    <a:pt x="519613" y="2879219"/>
                    <a:pt x="494122" y="2867341"/>
                    <a:pt x="485481" y="2844304"/>
                  </a:cubicBezTo>
                  <a:cubicBezTo>
                    <a:pt x="476997" y="2821078"/>
                    <a:pt x="488938" y="2795367"/>
                    <a:pt x="512151" y="2786875"/>
                  </a:cubicBezTo>
                  <a:cubicBezTo>
                    <a:pt x="517965" y="2784752"/>
                    <a:pt x="523930" y="2783906"/>
                    <a:pt x="529741" y="2784195"/>
                  </a:cubicBezTo>
                  <a:close/>
                  <a:moveTo>
                    <a:pt x="4341829" y="2760249"/>
                  </a:moveTo>
                  <a:cubicBezTo>
                    <a:pt x="4353809" y="2763297"/>
                    <a:pt x="4361037" y="2775485"/>
                    <a:pt x="4358013" y="2787469"/>
                  </a:cubicBezTo>
                  <a:cubicBezTo>
                    <a:pt x="4357973" y="2787559"/>
                    <a:pt x="4357973" y="2787653"/>
                    <a:pt x="4357934" y="2787743"/>
                  </a:cubicBezTo>
                  <a:cubicBezTo>
                    <a:pt x="4354673" y="2799889"/>
                    <a:pt x="4342183" y="2807096"/>
                    <a:pt x="4330046" y="2803848"/>
                  </a:cubicBezTo>
                  <a:cubicBezTo>
                    <a:pt x="4318184" y="2800241"/>
                    <a:pt x="4311271" y="2787959"/>
                    <a:pt x="4314335" y="2775960"/>
                  </a:cubicBezTo>
                  <a:cubicBezTo>
                    <a:pt x="4317751" y="2764169"/>
                    <a:pt x="4329928" y="2757220"/>
                    <a:pt x="4341829" y="2760249"/>
                  </a:cubicBezTo>
                  <a:close/>
                  <a:moveTo>
                    <a:pt x="91520" y="2760249"/>
                  </a:moveTo>
                  <a:cubicBezTo>
                    <a:pt x="103422" y="2757220"/>
                    <a:pt x="115598" y="2764169"/>
                    <a:pt x="119014" y="2775960"/>
                  </a:cubicBezTo>
                  <a:cubicBezTo>
                    <a:pt x="122077" y="2787959"/>
                    <a:pt x="115165" y="2800241"/>
                    <a:pt x="103303" y="2803848"/>
                  </a:cubicBezTo>
                  <a:cubicBezTo>
                    <a:pt x="91167" y="2807096"/>
                    <a:pt x="78676" y="2799889"/>
                    <a:pt x="75416" y="2787743"/>
                  </a:cubicBezTo>
                  <a:cubicBezTo>
                    <a:pt x="72235" y="2775799"/>
                    <a:pt x="79304" y="2763525"/>
                    <a:pt x="91245" y="2760320"/>
                  </a:cubicBezTo>
                  <a:cubicBezTo>
                    <a:pt x="91323" y="2760296"/>
                    <a:pt x="91441" y="2760273"/>
                    <a:pt x="91520" y="2760249"/>
                  </a:cubicBezTo>
                  <a:close/>
                  <a:moveTo>
                    <a:pt x="201892" y="2720971"/>
                  </a:moveTo>
                  <a:cubicBezTo>
                    <a:pt x="218546" y="2716092"/>
                    <a:pt x="235985" y="2725641"/>
                    <a:pt x="240896" y="2742295"/>
                  </a:cubicBezTo>
                  <a:cubicBezTo>
                    <a:pt x="240973" y="2742649"/>
                    <a:pt x="241091" y="2743002"/>
                    <a:pt x="241170" y="2743359"/>
                  </a:cubicBezTo>
                  <a:cubicBezTo>
                    <a:pt x="245686" y="2760371"/>
                    <a:pt x="235710" y="2777862"/>
                    <a:pt x="218781" y="2782638"/>
                  </a:cubicBezTo>
                  <a:cubicBezTo>
                    <a:pt x="201695" y="2786907"/>
                    <a:pt x="184295" y="2776816"/>
                    <a:pt x="179503" y="2759856"/>
                  </a:cubicBezTo>
                  <a:cubicBezTo>
                    <a:pt x="175222" y="2742974"/>
                    <a:pt x="185159" y="2725747"/>
                    <a:pt x="201892" y="2720971"/>
                  </a:cubicBezTo>
                  <a:close/>
                  <a:moveTo>
                    <a:pt x="4229807" y="2718083"/>
                  </a:moveTo>
                  <a:cubicBezTo>
                    <a:pt x="4247051" y="2721383"/>
                    <a:pt x="4258363" y="2738044"/>
                    <a:pt x="4255064" y="2755303"/>
                  </a:cubicBezTo>
                  <a:cubicBezTo>
                    <a:pt x="4254788" y="2756851"/>
                    <a:pt x="4254357" y="2758371"/>
                    <a:pt x="4253846" y="2759855"/>
                  </a:cubicBezTo>
                  <a:cubicBezTo>
                    <a:pt x="4249251" y="2776764"/>
                    <a:pt x="4231968" y="2786886"/>
                    <a:pt x="4214960" y="2782636"/>
                  </a:cubicBezTo>
                  <a:cubicBezTo>
                    <a:pt x="4198031" y="2777860"/>
                    <a:pt x="4188054" y="2760370"/>
                    <a:pt x="4192571" y="2743359"/>
                  </a:cubicBezTo>
                  <a:cubicBezTo>
                    <a:pt x="4195870" y="2726100"/>
                    <a:pt x="4212525" y="2714784"/>
                    <a:pt x="4229807" y="2718083"/>
                  </a:cubicBezTo>
                  <a:close/>
                  <a:moveTo>
                    <a:pt x="331118" y="2680120"/>
                  </a:moveTo>
                  <a:cubicBezTo>
                    <a:pt x="351857" y="2673730"/>
                    <a:pt x="373813" y="2685356"/>
                    <a:pt x="380216" y="2706087"/>
                  </a:cubicBezTo>
                  <a:cubicBezTo>
                    <a:pt x="386618" y="2726819"/>
                    <a:pt x="374992" y="2748802"/>
                    <a:pt x="354252" y="2755193"/>
                  </a:cubicBezTo>
                  <a:cubicBezTo>
                    <a:pt x="333514" y="2761583"/>
                    <a:pt x="311557" y="2749957"/>
                    <a:pt x="305154" y="2729225"/>
                  </a:cubicBezTo>
                  <a:cubicBezTo>
                    <a:pt x="304880" y="2728315"/>
                    <a:pt x="304605" y="2727395"/>
                    <a:pt x="304408" y="2726469"/>
                  </a:cubicBezTo>
                  <a:cubicBezTo>
                    <a:pt x="299775" y="2706405"/>
                    <a:pt x="311439" y="2686185"/>
                    <a:pt x="331118" y="2680120"/>
                  </a:cubicBezTo>
                  <a:close/>
                  <a:moveTo>
                    <a:pt x="4081806" y="2674625"/>
                  </a:moveTo>
                  <a:cubicBezTo>
                    <a:pt x="4088995" y="2674550"/>
                    <a:pt x="4096065" y="2676452"/>
                    <a:pt x="4102231" y="2680120"/>
                  </a:cubicBezTo>
                  <a:cubicBezTo>
                    <a:pt x="4120888" y="2691188"/>
                    <a:pt x="4127056" y="2715286"/>
                    <a:pt x="4115979" y="2733943"/>
                  </a:cubicBezTo>
                  <a:cubicBezTo>
                    <a:pt x="4108987" y="2745746"/>
                    <a:pt x="4096300" y="2753036"/>
                    <a:pt x="4082592" y="2753178"/>
                  </a:cubicBezTo>
                  <a:cubicBezTo>
                    <a:pt x="4060910" y="2753398"/>
                    <a:pt x="4043118" y="2735993"/>
                    <a:pt x="4042922" y="2714304"/>
                  </a:cubicBezTo>
                  <a:cubicBezTo>
                    <a:pt x="4042685" y="2692610"/>
                    <a:pt x="4060085" y="2674845"/>
                    <a:pt x="4081806" y="2674625"/>
                  </a:cubicBezTo>
                  <a:close/>
                  <a:moveTo>
                    <a:pt x="486816" y="2634979"/>
                  </a:moveTo>
                  <a:cubicBezTo>
                    <a:pt x="504086" y="2637456"/>
                    <a:pt x="519036" y="2649972"/>
                    <a:pt x="523779" y="2667909"/>
                  </a:cubicBezTo>
                  <a:cubicBezTo>
                    <a:pt x="530024" y="2691711"/>
                    <a:pt x="515923" y="2716115"/>
                    <a:pt x="492158" y="2722541"/>
                  </a:cubicBezTo>
                  <a:cubicBezTo>
                    <a:pt x="468279" y="2728998"/>
                    <a:pt x="443691" y="2714878"/>
                    <a:pt x="437248" y="2691009"/>
                  </a:cubicBezTo>
                  <a:cubicBezTo>
                    <a:pt x="437209" y="2690914"/>
                    <a:pt x="437209" y="2690820"/>
                    <a:pt x="437169" y="2690726"/>
                  </a:cubicBezTo>
                  <a:cubicBezTo>
                    <a:pt x="430884" y="2666814"/>
                    <a:pt x="445143" y="2642319"/>
                    <a:pt x="469064" y="2636019"/>
                  </a:cubicBezTo>
                  <a:cubicBezTo>
                    <a:pt x="475044" y="2634443"/>
                    <a:pt x="481059" y="2634153"/>
                    <a:pt x="486816" y="2634979"/>
                  </a:cubicBezTo>
                  <a:close/>
                  <a:moveTo>
                    <a:pt x="3946834" y="2634939"/>
                  </a:moveTo>
                  <a:cubicBezTo>
                    <a:pt x="3952593" y="2634151"/>
                    <a:pt x="3958600" y="2634479"/>
                    <a:pt x="3964561" y="2636093"/>
                  </a:cubicBezTo>
                  <a:cubicBezTo>
                    <a:pt x="3988323" y="2642520"/>
                    <a:pt x="4002464" y="2666923"/>
                    <a:pt x="3996180" y="2690727"/>
                  </a:cubicBezTo>
                  <a:cubicBezTo>
                    <a:pt x="3990131" y="2714486"/>
                    <a:pt x="3966014" y="2728854"/>
                    <a:pt x="3942249" y="2722821"/>
                  </a:cubicBezTo>
                  <a:cubicBezTo>
                    <a:pt x="3941897" y="2722734"/>
                    <a:pt x="3941543" y="2722640"/>
                    <a:pt x="3941190" y="2722542"/>
                  </a:cubicBezTo>
                  <a:cubicBezTo>
                    <a:pt x="3917309" y="2716084"/>
                    <a:pt x="3903207" y="2691501"/>
                    <a:pt x="3909649" y="2667627"/>
                  </a:cubicBezTo>
                  <a:cubicBezTo>
                    <a:pt x="3914510" y="2649721"/>
                    <a:pt x="3929556" y="2637304"/>
                    <a:pt x="3946834" y="2634939"/>
                  </a:cubicBezTo>
                  <a:close/>
                  <a:moveTo>
                    <a:pt x="4381499" y="2572889"/>
                  </a:moveTo>
                  <a:cubicBezTo>
                    <a:pt x="4393479" y="2574834"/>
                    <a:pt x="4401649" y="2586131"/>
                    <a:pt x="4399685" y="2598122"/>
                  </a:cubicBezTo>
                  <a:cubicBezTo>
                    <a:pt x="4399647" y="2598354"/>
                    <a:pt x="4399607" y="2598586"/>
                    <a:pt x="4399567" y="2598814"/>
                  </a:cubicBezTo>
                  <a:cubicBezTo>
                    <a:pt x="4397564" y="2611018"/>
                    <a:pt x="4386056" y="2619301"/>
                    <a:pt x="4373880" y="2617315"/>
                  </a:cubicBezTo>
                  <a:cubicBezTo>
                    <a:pt x="4373801" y="2617302"/>
                    <a:pt x="4373722" y="2617286"/>
                    <a:pt x="4373643" y="2617275"/>
                  </a:cubicBezTo>
                  <a:cubicBezTo>
                    <a:pt x="4361428" y="2614891"/>
                    <a:pt x="4353259" y="2603268"/>
                    <a:pt x="4355183" y="2590958"/>
                  </a:cubicBezTo>
                  <a:cubicBezTo>
                    <a:pt x="4357578" y="2578770"/>
                    <a:pt x="4369284" y="2570733"/>
                    <a:pt x="4381499" y="2572889"/>
                  </a:cubicBezTo>
                  <a:close/>
                  <a:moveTo>
                    <a:pt x="51848" y="2572889"/>
                  </a:moveTo>
                  <a:cubicBezTo>
                    <a:pt x="64064" y="2570733"/>
                    <a:pt x="75769" y="2578770"/>
                    <a:pt x="78165" y="2590958"/>
                  </a:cubicBezTo>
                  <a:cubicBezTo>
                    <a:pt x="80089" y="2603263"/>
                    <a:pt x="71920" y="2614890"/>
                    <a:pt x="59705" y="2617274"/>
                  </a:cubicBezTo>
                  <a:cubicBezTo>
                    <a:pt x="47528" y="2619388"/>
                    <a:pt x="35940" y="2611225"/>
                    <a:pt x="33820" y="2599040"/>
                  </a:cubicBezTo>
                  <a:cubicBezTo>
                    <a:pt x="33820" y="2598966"/>
                    <a:pt x="33780" y="2598888"/>
                    <a:pt x="33780" y="2598814"/>
                  </a:cubicBezTo>
                  <a:cubicBezTo>
                    <a:pt x="31463" y="2586888"/>
                    <a:pt x="39241" y="2575340"/>
                    <a:pt x="51141" y="2573012"/>
                  </a:cubicBezTo>
                  <a:cubicBezTo>
                    <a:pt x="51377" y="2572968"/>
                    <a:pt x="51613" y="2572925"/>
                    <a:pt x="51848" y="2572889"/>
                  </a:cubicBezTo>
                  <a:close/>
                  <a:moveTo>
                    <a:pt x="165560" y="2543570"/>
                  </a:moveTo>
                  <a:cubicBezTo>
                    <a:pt x="182804" y="2540600"/>
                    <a:pt x="199222" y="2552120"/>
                    <a:pt x="202286" y="2569356"/>
                  </a:cubicBezTo>
                  <a:cubicBezTo>
                    <a:pt x="205154" y="2586669"/>
                    <a:pt x="193605" y="2603088"/>
                    <a:pt x="176362" y="2606277"/>
                  </a:cubicBezTo>
                  <a:cubicBezTo>
                    <a:pt x="159040" y="2609259"/>
                    <a:pt x="142582" y="2597640"/>
                    <a:pt x="139597" y="2580325"/>
                  </a:cubicBezTo>
                  <a:cubicBezTo>
                    <a:pt x="136612" y="2563008"/>
                    <a:pt x="148238" y="2546554"/>
                    <a:pt x="165560" y="2543570"/>
                  </a:cubicBezTo>
                  <a:close/>
                  <a:moveTo>
                    <a:pt x="4267828" y="2543405"/>
                  </a:moveTo>
                  <a:cubicBezTo>
                    <a:pt x="4267868" y="2543412"/>
                    <a:pt x="4267947" y="2543424"/>
                    <a:pt x="4267986" y="2543432"/>
                  </a:cubicBezTo>
                  <a:cubicBezTo>
                    <a:pt x="4285268" y="2546507"/>
                    <a:pt x="4296816" y="2563025"/>
                    <a:pt x="4293753" y="2580326"/>
                  </a:cubicBezTo>
                  <a:cubicBezTo>
                    <a:pt x="4290649" y="2597624"/>
                    <a:pt x="4274153" y="2609157"/>
                    <a:pt x="4256831" y="2606081"/>
                  </a:cubicBezTo>
                  <a:cubicBezTo>
                    <a:pt x="4239627" y="2603018"/>
                    <a:pt x="4228080" y="2586607"/>
                    <a:pt x="4231064" y="2569356"/>
                  </a:cubicBezTo>
                  <a:cubicBezTo>
                    <a:pt x="4234050" y="2552038"/>
                    <a:pt x="4250507" y="2540419"/>
                    <a:pt x="4267828" y="2543405"/>
                  </a:cubicBezTo>
                  <a:close/>
                  <a:moveTo>
                    <a:pt x="309279" y="2522288"/>
                  </a:moveTo>
                  <a:cubicBezTo>
                    <a:pt x="323184" y="2523513"/>
                    <a:pt x="335360" y="2532006"/>
                    <a:pt x="341329" y="2544610"/>
                  </a:cubicBezTo>
                  <a:cubicBezTo>
                    <a:pt x="344276" y="2565046"/>
                    <a:pt x="330881" y="2584270"/>
                    <a:pt x="310693" y="2588601"/>
                  </a:cubicBezTo>
                  <a:cubicBezTo>
                    <a:pt x="290269" y="2591540"/>
                    <a:pt x="271022" y="2578154"/>
                    <a:pt x="266700" y="2557965"/>
                  </a:cubicBezTo>
                  <a:cubicBezTo>
                    <a:pt x="268586" y="2536358"/>
                    <a:pt x="287676" y="2520383"/>
                    <a:pt x="309279" y="2522288"/>
                  </a:cubicBezTo>
                  <a:close/>
                  <a:moveTo>
                    <a:pt x="4135618" y="2513973"/>
                  </a:moveTo>
                  <a:cubicBezTo>
                    <a:pt x="4155807" y="2518306"/>
                    <a:pt x="4169201" y="2537528"/>
                    <a:pt x="4166255" y="2557965"/>
                  </a:cubicBezTo>
                  <a:cubicBezTo>
                    <a:pt x="4161935" y="2577981"/>
                    <a:pt x="4142963" y="2591316"/>
                    <a:pt x="4122657" y="2588602"/>
                  </a:cubicBezTo>
                  <a:cubicBezTo>
                    <a:pt x="4102310" y="2584446"/>
                    <a:pt x="4088719" y="2565172"/>
                    <a:pt x="4091626" y="2544611"/>
                  </a:cubicBezTo>
                  <a:cubicBezTo>
                    <a:pt x="4095947" y="2524421"/>
                    <a:pt x="4115193" y="2511035"/>
                    <a:pt x="4135618" y="2513973"/>
                  </a:cubicBezTo>
                  <a:close/>
                  <a:moveTo>
                    <a:pt x="438780" y="2482296"/>
                  </a:moveTo>
                  <a:cubicBezTo>
                    <a:pt x="463132" y="2478109"/>
                    <a:pt x="486307" y="2494475"/>
                    <a:pt x="490470" y="2518848"/>
                  </a:cubicBezTo>
                  <a:cubicBezTo>
                    <a:pt x="494633" y="2543169"/>
                    <a:pt x="478372" y="2566280"/>
                    <a:pt x="454059" y="2570534"/>
                  </a:cubicBezTo>
                  <a:cubicBezTo>
                    <a:pt x="429706" y="2574580"/>
                    <a:pt x="406611" y="2558306"/>
                    <a:pt x="402212" y="2534005"/>
                  </a:cubicBezTo>
                  <a:cubicBezTo>
                    <a:pt x="398009" y="2509633"/>
                    <a:pt x="414388" y="2486483"/>
                    <a:pt x="438780" y="2482296"/>
                  </a:cubicBezTo>
                  <a:close/>
                  <a:moveTo>
                    <a:pt x="3994451" y="2480365"/>
                  </a:moveTo>
                  <a:cubicBezTo>
                    <a:pt x="4019040" y="2484659"/>
                    <a:pt x="4035458" y="2508064"/>
                    <a:pt x="4031176" y="2532637"/>
                  </a:cubicBezTo>
                  <a:cubicBezTo>
                    <a:pt x="4031176" y="2532700"/>
                    <a:pt x="4031136" y="2532762"/>
                    <a:pt x="4031136" y="2532825"/>
                  </a:cubicBezTo>
                  <a:cubicBezTo>
                    <a:pt x="4026737" y="2557308"/>
                    <a:pt x="4003406" y="2573635"/>
                    <a:pt x="3978897" y="2569354"/>
                  </a:cubicBezTo>
                  <a:cubicBezTo>
                    <a:pt x="3954308" y="2565057"/>
                    <a:pt x="3937891" y="2541655"/>
                    <a:pt x="3942172" y="2517083"/>
                  </a:cubicBezTo>
                  <a:cubicBezTo>
                    <a:pt x="3946492" y="2492507"/>
                    <a:pt x="3969863" y="2476069"/>
                    <a:pt x="3994451" y="2480365"/>
                  </a:cubicBezTo>
                  <a:close/>
                  <a:moveTo>
                    <a:pt x="29067" y="2382784"/>
                  </a:moveTo>
                  <a:cubicBezTo>
                    <a:pt x="41401" y="2381967"/>
                    <a:pt x="52085" y="2391304"/>
                    <a:pt x="52869" y="2403645"/>
                  </a:cubicBezTo>
                  <a:cubicBezTo>
                    <a:pt x="53694" y="2415982"/>
                    <a:pt x="44385" y="2426646"/>
                    <a:pt x="32013" y="2427463"/>
                  </a:cubicBezTo>
                  <a:cubicBezTo>
                    <a:pt x="19915" y="2428269"/>
                    <a:pt x="9350" y="2419246"/>
                    <a:pt x="8250" y="2407137"/>
                  </a:cubicBezTo>
                  <a:cubicBezTo>
                    <a:pt x="7542" y="2394756"/>
                    <a:pt x="16734" y="2384025"/>
                    <a:pt x="29067" y="2382784"/>
                  </a:cubicBezTo>
                  <a:close/>
                  <a:moveTo>
                    <a:pt x="4404281" y="2382783"/>
                  </a:moveTo>
                  <a:cubicBezTo>
                    <a:pt x="4416614" y="2383816"/>
                    <a:pt x="4425766" y="2394641"/>
                    <a:pt x="4424707" y="2406963"/>
                  </a:cubicBezTo>
                  <a:cubicBezTo>
                    <a:pt x="4424707" y="2407022"/>
                    <a:pt x="4424707" y="2407076"/>
                    <a:pt x="4424707" y="2407135"/>
                  </a:cubicBezTo>
                  <a:cubicBezTo>
                    <a:pt x="4423920" y="2419257"/>
                    <a:pt x="4413433" y="2428440"/>
                    <a:pt x="4401336" y="2427646"/>
                  </a:cubicBezTo>
                  <a:cubicBezTo>
                    <a:pt x="4400983" y="2427623"/>
                    <a:pt x="4400669" y="2427595"/>
                    <a:pt x="4400353" y="2427560"/>
                  </a:cubicBezTo>
                  <a:cubicBezTo>
                    <a:pt x="4388020" y="2426527"/>
                    <a:pt x="4378868" y="2415702"/>
                    <a:pt x="4379929" y="2403380"/>
                  </a:cubicBezTo>
                  <a:cubicBezTo>
                    <a:pt x="4379929" y="2403321"/>
                    <a:pt x="4379929" y="2403267"/>
                    <a:pt x="4379929" y="2403208"/>
                  </a:cubicBezTo>
                  <a:cubicBezTo>
                    <a:pt x="4381186" y="2390925"/>
                    <a:pt x="4391987" y="2381868"/>
                    <a:pt x="4404281" y="2382783"/>
                  </a:cubicBezTo>
                  <a:close/>
                  <a:moveTo>
                    <a:pt x="144546" y="2363145"/>
                  </a:moveTo>
                  <a:cubicBezTo>
                    <a:pt x="162064" y="2361700"/>
                    <a:pt x="177421" y="2374720"/>
                    <a:pt x="178875" y="2392230"/>
                  </a:cubicBezTo>
                  <a:cubicBezTo>
                    <a:pt x="180328" y="2409745"/>
                    <a:pt x="167288" y="2425110"/>
                    <a:pt x="149770" y="2426559"/>
                  </a:cubicBezTo>
                  <a:cubicBezTo>
                    <a:pt x="132370" y="2428001"/>
                    <a:pt x="117051" y="2415118"/>
                    <a:pt x="115480" y="2397710"/>
                  </a:cubicBezTo>
                  <a:cubicBezTo>
                    <a:pt x="113909" y="2380211"/>
                    <a:pt x="126793" y="2364743"/>
                    <a:pt x="144310" y="2363165"/>
                  </a:cubicBezTo>
                  <a:cubicBezTo>
                    <a:pt x="144389" y="2363156"/>
                    <a:pt x="144468" y="2363152"/>
                    <a:pt x="144546" y="2363145"/>
                  </a:cubicBezTo>
                  <a:close/>
                  <a:moveTo>
                    <a:pt x="4288802" y="2363144"/>
                  </a:moveTo>
                  <a:cubicBezTo>
                    <a:pt x="4306361" y="2364664"/>
                    <a:pt x="4319401" y="2380136"/>
                    <a:pt x="4317870" y="2397709"/>
                  </a:cubicBezTo>
                  <a:cubicBezTo>
                    <a:pt x="4316338" y="2415279"/>
                    <a:pt x="4300862" y="2428295"/>
                    <a:pt x="4283305" y="2426776"/>
                  </a:cubicBezTo>
                  <a:cubicBezTo>
                    <a:pt x="4265825" y="2425114"/>
                    <a:pt x="4252864" y="2409732"/>
                    <a:pt x="4254239" y="2392211"/>
                  </a:cubicBezTo>
                  <a:cubicBezTo>
                    <a:pt x="4256084" y="2374818"/>
                    <a:pt x="4271363" y="2361989"/>
                    <a:pt x="4288802" y="2363144"/>
                  </a:cubicBezTo>
                  <a:close/>
                  <a:moveTo>
                    <a:pt x="4152901" y="2347039"/>
                  </a:moveTo>
                  <a:cubicBezTo>
                    <a:pt x="4172736" y="2349436"/>
                    <a:pt x="4187622" y="2366341"/>
                    <a:pt x="4187466" y="2386319"/>
                  </a:cubicBezTo>
                  <a:cubicBezTo>
                    <a:pt x="4185069" y="2406304"/>
                    <a:pt x="4167904" y="2421230"/>
                    <a:pt x="4147794" y="2420884"/>
                  </a:cubicBezTo>
                  <a:cubicBezTo>
                    <a:pt x="4128115" y="2418303"/>
                    <a:pt x="4113465" y="2401453"/>
                    <a:pt x="4113623" y="2381605"/>
                  </a:cubicBezTo>
                  <a:cubicBezTo>
                    <a:pt x="4116018" y="2361770"/>
                    <a:pt x="4132907" y="2346894"/>
                    <a:pt x="4152901" y="2347039"/>
                  </a:cubicBezTo>
                  <a:close/>
                  <a:moveTo>
                    <a:pt x="267328" y="2336153"/>
                  </a:moveTo>
                  <a:cubicBezTo>
                    <a:pt x="287637" y="2328545"/>
                    <a:pt x="310261" y="2338843"/>
                    <a:pt x="317881" y="2359158"/>
                  </a:cubicBezTo>
                  <a:cubicBezTo>
                    <a:pt x="320355" y="2365819"/>
                    <a:pt x="321023" y="2373035"/>
                    <a:pt x="319727" y="2380035"/>
                  </a:cubicBezTo>
                  <a:cubicBezTo>
                    <a:pt x="319883" y="2399883"/>
                    <a:pt x="305233" y="2416734"/>
                    <a:pt x="285554" y="2419314"/>
                  </a:cubicBezTo>
                  <a:cubicBezTo>
                    <a:pt x="265483" y="2420605"/>
                    <a:pt x="247690" y="2406532"/>
                    <a:pt x="244311" y="2386712"/>
                  </a:cubicBezTo>
                  <a:cubicBezTo>
                    <a:pt x="236692" y="2366397"/>
                    <a:pt x="246984" y="2343761"/>
                    <a:pt x="267328" y="2336153"/>
                  </a:cubicBezTo>
                  <a:close/>
                  <a:moveTo>
                    <a:pt x="4011734" y="2326235"/>
                  </a:moveTo>
                  <a:cubicBezTo>
                    <a:pt x="4036361" y="2328576"/>
                    <a:pt x="4054429" y="2350434"/>
                    <a:pt x="4052073" y="2375050"/>
                  </a:cubicBezTo>
                  <a:cubicBezTo>
                    <a:pt x="4052034" y="2375404"/>
                    <a:pt x="4051994" y="2375757"/>
                    <a:pt x="4051954" y="2376106"/>
                  </a:cubicBezTo>
                  <a:cubicBezTo>
                    <a:pt x="4049087" y="2400251"/>
                    <a:pt x="4027445" y="2417691"/>
                    <a:pt x="4003250" y="2415385"/>
                  </a:cubicBezTo>
                  <a:cubicBezTo>
                    <a:pt x="3978621" y="2413044"/>
                    <a:pt x="3960554" y="2391185"/>
                    <a:pt x="3962910" y="2366566"/>
                  </a:cubicBezTo>
                  <a:cubicBezTo>
                    <a:pt x="3965267" y="2341950"/>
                    <a:pt x="3987105" y="2323890"/>
                    <a:pt x="4011734" y="2326235"/>
                  </a:cubicBezTo>
                  <a:close/>
                  <a:moveTo>
                    <a:pt x="422243" y="2325830"/>
                  </a:moveTo>
                  <a:cubicBezTo>
                    <a:pt x="446792" y="2322904"/>
                    <a:pt x="469063" y="2340437"/>
                    <a:pt x="472009" y="2364994"/>
                  </a:cubicBezTo>
                  <a:cubicBezTo>
                    <a:pt x="474915" y="2389551"/>
                    <a:pt x="457398" y="2411830"/>
                    <a:pt x="432849" y="2414756"/>
                  </a:cubicBezTo>
                  <a:cubicBezTo>
                    <a:pt x="408300" y="2417682"/>
                    <a:pt x="385990" y="2400149"/>
                    <a:pt x="383083" y="2375591"/>
                  </a:cubicBezTo>
                  <a:cubicBezTo>
                    <a:pt x="383043" y="2375238"/>
                    <a:pt x="383004" y="2374889"/>
                    <a:pt x="382964" y="2374535"/>
                  </a:cubicBezTo>
                  <a:cubicBezTo>
                    <a:pt x="380648" y="2350327"/>
                    <a:pt x="398087" y="2328709"/>
                    <a:pt x="422243" y="2325830"/>
                  </a:cubicBezTo>
                  <a:close/>
                  <a:moveTo>
                    <a:pt x="4410959" y="2193069"/>
                  </a:moveTo>
                  <a:cubicBezTo>
                    <a:pt x="4423528" y="2193069"/>
                    <a:pt x="4433740" y="2203270"/>
                    <a:pt x="4433740" y="2215851"/>
                  </a:cubicBezTo>
                  <a:cubicBezTo>
                    <a:pt x="4433740" y="2228432"/>
                    <a:pt x="4423528" y="2238632"/>
                    <a:pt x="4410959" y="2238632"/>
                  </a:cubicBezTo>
                  <a:cubicBezTo>
                    <a:pt x="4398390" y="2238632"/>
                    <a:pt x="4388177" y="2228432"/>
                    <a:pt x="4388177" y="2215851"/>
                  </a:cubicBezTo>
                  <a:cubicBezTo>
                    <a:pt x="4388177" y="2203270"/>
                    <a:pt x="4398390" y="2193069"/>
                    <a:pt x="4410959" y="2193069"/>
                  </a:cubicBezTo>
                  <a:close/>
                  <a:moveTo>
                    <a:pt x="22390" y="2191498"/>
                  </a:moveTo>
                  <a:cubicBezTo>
                    <a:pt x="34959" y="2191281"/>
                    <a:pt x="45329" y="2201305"/>
                    <a:pt x="45563" y="2213886"/>
                  </a:cubicBezTo>
                  <a:cubicBezTo>
                    <a:pt x="45760" y="2226467"/>
                    <a:pt x="35744" y="2236840"/>
                    <a:pt x="23176" y="2237052"/>
                  </a:cubicBezTo>
                  <a:cubicBezTo>
                    <a:pt x="10607" y="2237269"/>
                    <a:pt x="198" y="2227244"/>
                    <a:pt x="0" y="2214663"/>
                  </a:cubicBezTo>
                  <a:cubicBezTo>
                    <a:pt x="0" y="2214405"/>
                    <a:pt x="0" y="2214145"/>
                    <a:pt x="0" y="2213886"/>
                  </a:cubicBezTo>
                  <a:cubicBezTo>
                    <a:pt x="198" y="2201607"/>
                    <a:pt x="10096" y="2191705"/>
                    <a:pt x="22390" y="2191498"/>
                  </a:cubicBezTo>
                  <a:close/>
                  <a:moveTo>
                    <a:pt x="4293910" y="2182071"/>
                  </a:moveTo>
                  <a:cubicBezTo>
                    <a:pt x="4311467" y="2182071"/>
                    <a:pt x="4325725" y="2196314"/>
                    <a:pt x="4325725" y="2213887"/>
                  </a:cubicBezTo>
                  <a:cubicBezTo>
                    <a:pt x="4325725" y="2231457"/>
                    <a:pt x="4311467" y="2245703"/>
                    <a:pt x="4293910" y="2245703"/>
                  </a:cubicBezTo>
                  <a:cubicBezTo>
                    <a:pt x="4276352" y="2245703"/>
                    <a:pt x="4262094" y="2231457"/>
                    <a:pt x="4262094" y="2213887"/>
                  </a:cubicBezTo>
                  <a:cubicBezTo>
                    <a:pt x="4262094" y="2196314"/>
                    <a:pt x="4276352" y="2182071"/>
                    <a:pt x="4293910" y="2182071"/>
                  </a:cubicBezTo>
                  <a:close/>
                  <a:moveTo>
                    <a:pt x="139440" y="2182071"/>
                  </a:moveTo>
                  <a:cubicBezTo>
                    <a:pt x="156998" y="2182071"/>
                    <a:pt x="171255" y="2196314"/>
                    <a:pt x="171255" y="2213887"/>
                  </a:cubicBezTo>
                  <a:cubicBezTo>
                    <a:pt x="171255" y="2231457"/>
                    <a:pt x="156998" y="2245703"/>
                    <a:pt x="139440" y="2245703"/>
                  </a:cubicBezTo>
                  <a:cubicBezTo>
                    <a:pt x="121883" y="2245703"/>
                    <a:pt x="107624" y="2231457"/>
                    <a:pt x="107624" y="2213887"/>
                  </a:cubicBezTo>
                  <a:cubicBezTo>
                    <a:pt x="107624" y="2196314"/>
                    <a:pt x="121883" y="2182071"/>
                    <a:pt x="139440" y="2182071"/>
                  </a:cubicBezTo>
                  <a:close/>
                  <a:moveTo>
                    <a:pt x="274557" y="2176571"/>
                  </a:moveTo>
                  <a:cubicBezTo>
                    <a:pt x="296238" y="2176571"/>
                    <a:pt x="313835" y="2194157"/>
                    <a:pt x="313835" y="2215850"/>
                  </a:cubicBezTo>
                  <a:cubicBezTo>
                    <a:pt x="313835" y="2237543"/>
                    <a:pt x="296238" y="2255128"/>
                    <a:pt x="274557" y="2255128"/>
                  </a:cubicBezTo>
                  <a:cubicBezTo>
                    <a:pt x="252875" y="2255128"/>
                    <a:pt x="235278" y="2237543"/>
                    <a:pt x="235278" y="2215850"/>
                  </a:cubicBezTo>
                  <a:cubicBezTo>
                    <a:pt x="235278" y="2194157"/>
                    <a:pt x="252875" y="2176571"/>
                    <a:pt x="274557" y="2176571"/>
                  </a:cubicBezTo>
                  <a:close/>
                  <a:moveTo>
                    <a:pt x="4158792" y="2173429"/>
                  </a:moveTo>
                  <a:cubicBezTo>
                    <a:pt x="4180473" y="2173429"/>
                    <a:pt x="4198070" y="2191015"/>
                    <a:pt x="4198070" y="2212708"/>
                  </a:cubicBezTo>
                  <a:cubicBezTo>
                    <a:pt x="4198070" y="2234401"/>
                    <a:pt x="4180473" y="2251986"/>
                    <a:pt x="4158792" y="2251986"/>
                  </a:cubicBezTo>
                  <a:cubicBezTo>
                    <a:pt x="4137110" y="2251986"/>
                    <a:pt x="4119513" y="2234401"/>
                    <a:pt x="4119513" y="2212708"/>
                  </a:cubicBezTo>
                  <a:cubicBezTo>
                    <a:pt x="4119513" y="2191015"/>
                    <a:pt x="4137110" y="2173429"/>
                    <a:pt x="4158792" y="2173429"/>
                  </a:cubicBezTo>
                  <a:close/>
                  <a:moveTo>
                    <a:pt x="4014248" y="2170680"/>
                  </a:moveTo>
                  <a:cubicBezTo>
                    <a:pt x="4039190" y="2170680"/>
                    <a:pt x="4059418" y="2190905"/>
                    <a:pt x="4059418" y="2215851"/>
                  </a:cubicBezTo>
                  <a:cubicBezTo>
                    <a:pt x="4059418" y="2240797"/>
                    <a:pt x="4039190" y="2261021"/>
                    <a:pt x="4014248" y="2261021"/>
                  </a:cubicBezTo>
                  <a:cubicBezTo>
                    <a:pt x="3989305" y="2261021"/>
                    <a:pt x="3969078" y="2240797"/>
                    <a:pt x="3969078" y="2215851"/>
                  </a:cubicBezTo>
                  <a:cubicBezTo>
                    <a:pt x="3969078" y="2190905"/>
                    <a:pt x="3989305" y="2170680"/>
                    <a:pt x="4014248" y="2170680"/>
                  </a:cubicBezTo>
                  <a:close/>
                  <a:moveTo>
                    <a:pt x="419100" y="2169109"/>
                  </a:moveTo>
                  <a:cubicBezTo>
                    <a:pt x="444043" y="2168909"/>
                    <a:pt x="464427" y="2188969"/>
                    <a:pt x="464625" y="2213915"/>
                  </a:cubicBezTo>
                  <a:cubicBezTo>
                    <a:pt x="464821" y="2238861"/>
                    <a:pt x="444789" y="2259246"/>
                    <a:pt x="419848" y="2259446"/>
                  </a:cubicBezTo>
                  <a:cubicBezTo>
                    <a:pt x="395337" y="2259646"/>
                    <a:pt x="375187" y="2240314"/>
                    <a:pt x="374323" y="2215851"/>
                  </a:cubicBezTo>
                  <a:cubicBezTo>
                    <a:pt x="373224" y="2191144"/>
                    <a:pt x="392392" y="2170236"/>
                    <a:pt x="417098" y="2169152"/>
                  </a:cubicBezTo>
                  <a:cubicBezTo>
                    <a:pt x="417766" y="2169121"/>
                    <a:pt x="418433" y="2169109"/>
                    <a:pt x="419100" y="2169109"/>
                  </a:cubicBezTo>
                  <a:close/>
                  <a:moveTo>
                    <a:pt x="4003250" y="2012781"/>
                  </a:moveTo>
                  <a:cubicBezTo>
                    <a:pt x="4027799" y="2009835"/>
                    <a:pt x="4050109" y="2027353"/>
                    <a:pt x="4053054" y="2051907"/>
                  </a:cubicBezTo>
                  <a:cubicBezTo>
                    <a:pt x="4056000" y="2076459"/>
                    <a:pt x="4038483" y="2098753"/>
                    <a:pt x="4013934" y="2101700"/>
                  </a:cubicBezTo>
                  <a:cubicBezTo>
                    <a:pt x="3989345" y="2104646"/>
                    <a:pt x="3967075" y="2087127"/>
                    <a:pt x="3964128" y="2062574"/>
                  </a:cubicBezTo>
                  <a:cubicBezTo>
                    <a:pt x="3964050" y="2062079"/>
                    <a:pt x="3964011" y="2061588"/>
                    <a:pt x="3963972" y="2061093"/>
                  </a:cubicBezTo>
                  <a:cubicBezTo>
                    <a:pt x="3961889" y="2037032"/>
                    <a:pt x="3979251" y="2015656"/>
                    <a:pt x="4003250" y="2012781"/>
                  </a:cubicBezTo>
                  <a:close/>
                  <a:moveTo>
                    <a:pt x="429941" y="2012722"/>
                  </a:moveTo>
                  <a:cubicBezTo>
                    <a:pt x="454569" y="2014848"/>
                    <a:pt x="472833" y="2036549"/>
                    <a:pt x="470712" y="2061184"/>
                  </a:cubicBezTo>
                  <a:cubicBezTo>
                    <a:pt x="470672" y="2061680"/>
                    <a:pt x="470594" y="2062174"/>
                    <a:pt x="470555" y="2062665"/>
                  </a:cubicBezTo>
                  <a:cubicBezTo>
                    <a:pt x="467884" y="2086750"/>
                    <a:pt x="446359" y="2104237"/>
                    <a:pt x="422242" y="2101944"/>
                  </a:cubicBezTo>
                  <a:cubicBezTo>
                    <a:pt x="397615" y="2099814"/>
                    <a:pt x="379351" y="2078117"/>
                    <a:pt x="381472" y="2053478"/>
                  </a:cubicBezTo>
                  <a:cubicBezTo>
                    <a:pt x="383632" y="2028839"/>
                    <a:pt x="405313" y="2010594"/>
                    <a:pt x="429941" y="2012722"/>
                  </a:cubicBezTo>
                  <a:close/>
                  <a:moveTo>
                    <a:pt x="285555" y="2006889"/>
                  </a:moveTo>
                  <a:cubicBezTo>
                    <a:pt x="306019" y="2009537"/>
                    <a:pt x="320944" y="2027545"/>
                    <a:pt x="319727" y="2048131"/>
                  </a:cubicBezTo>
                  <a:cubicBezTo>
                    <a:pt x="323655" y="2069468"/>
                    <a:pt x="309514" y="2089943"/>
                    <a:pt x="288185" y="2093863"/>
                  </a:cubicBezTo>
                  <a:cubicBezTo>
                    <a:pt x="266858" y="2097783"/>
                    <a:pt x="246394" y="2083666"/>
                    <a:pt x="242466" y="2062331"/>
                  </a:cubicBezTo>
                  <a:cubicBezTo>
                    <a:pt x="241170" y="2055331"/>
                    <a:pt x="241798" y="2048115"/>
                    <a:pt x="244312" y="2041454"/>
                  </a:cubicBezTo>
                  <a:cubicBezTo>
                    <a:pt x="246787" y="2020846"/>
                    <a:pt x="264816" y="2005707"/>
                    <a:pt x="285555" y="2006889"/>
                  </a:cubicBezTo>
                  <a:close/>
                  <a:moveTo>
                    <a:pt x="4147794" y="2004926"/>
                  </a:moveTo>
                  <a:cubicBezTo>
                    <a:pt x="4169201" y="2003802"/>
                    <a:pt x="4187582" y="2020064"/>
                    <a:pt x="4189037" y="2041455"/>
                  </a:cubicBezTo>
                  <a:cubicBezTo>
                    <a:pt x="4189193" y="2061432"/>
                    <a:pt x="4174306" y="2078337"/>
                    <a:pt x="4154471" y="2080733"/>
                  </a:cubicBezTo>
                  <a:cubicBezTo>
                    <a:pt x="4133063" y="2077218"/>
                    <a:pt x="4118571" y="2057013"/>
                    <a:pt x="4122066" y="2035606"/>
                  </a:cubicBezTo>
                  <a:cubicBezTo>
                    <a:pt x="4124423" y="2021450"/>
                    <a:pt x="4134282" y="2009690"/>
                    <a:pt x="4147794" y="2004926"/>
                  </a:cubicBezTo>
                  <a:close/>
                  <a:moveTo>
                    <a:pt x="4283580" y="2001214"/>
                  </a:moveTo>
                  <a:cubicBezTo>
                    <a:pt x="4300980" y="1999773"/>
                    <a:pt x="4316299" y="2012656"/>
                    <a:pt x="4317871" y="2030064"/>
                  </a:cubicBezTo>
                  <a:cubicBezTo>
                    <a:pt x="4319245" y="2047585"/>
                    <a:pt x="4306283" y="2062968"/>
                    <a:pt x="4288804" y="2064629"/>
                  </a:cubicBezTo>
                  <a:cubicBezTo>
                    <a:pt x="4271287" y="2066078"/>
                    <a:pt x="4255928" y="2053053"/>
                    <a:pt x="4254475" y="2035544"/>
                  </a:cubicBezTo>
                  <a:cubicBezTo>
                    <a:pt x="4253021" y="2018029"/>
                    <a:pt x="4266062" y="2002663"/>
                    <a:pt x="4283580" y="2001214"/>
                  </a:cubicBezTo>
                  <a:close/>
                  <a:moveTo>
                    <a:pt x="149494" y="2001191"/>
                  </a:moveTo>
                  <a:cubicBezTo>
                    <a:pt x="167013" y="2002554"/>
                    <a:pt x="180093" y="2017861"/>
                    <a:pt x="178719" y="2035379"/>
                  </a:cubicBezTo>
                  <a:cubicBezTo>
                    <a:pt x="178719" y="2035438"/>
                    <a:pt x="178719" y="2035501"/>
                    <a:pt x="178719" y="2035564"/>
                  </a:cubicBezTo>
                  <a:cubicBezTo>
                    <a:pt x="177501" y="2052873"/>
                    <a:pt x="162457" y="2065909"/>
                    <a:pt x="145135" y="2064677"/>
                  </a:cubicBezTo>
                  <a:cubicBezTo>
                    <a:pt x="144938" y="2064665"/>
                    <a:pt x="144743" y="2064649"/>
                    <a:pt x="144546" y="2064629"/>
                  </a:cubicBezTo>
                  <a:cubicBezTo>
                    <a:pt x="127028" y="2063266"/>
                    <a:pt x="113947" y="2047960"/>
                    <a:pt x="115284" y="2030441"/>
                  </a:cubicBezTo>
                  <a:cubicBezTo>
                    <a:pt x="116658" y="2012924"/>
                    <a:pt x="131977" y="1999828"/>
                    <a:pt x="149494" y="2001191"/>
                  </a:cubicBezTo>
                  <a:close/>
                  <a:moveTo>
                    <a:pt x="4400786" y="2000747"/>
                  </a:moveTo>
                  <a:cubicBezTo>
                    <a:pt x="4413119" y="1999927"/>
                    <a:pt x="4423803" y="2009266"/>
                    <a:pt x="4424627" y="2021603"/>
                  </a:cubicBezTo>
                  <a:cubicBezTo>
                    <a:pt x="4425413" y="2033732"/>
                    <a:pt x="4416379" y="2044290"/>
                    <a:pt x="4404281" y="2045383"/>
                  </a:cubicBezTo>
                  <a:cubicBezTo>
                    <a:pt x="4391908" y="2046075"/>
                    <a:pt x="4381186" y="2036903"/>
                    <a:pt x="4379929" y="2024566"/>
                  </a:cubicBezTo>
                  <a:cubicBezTo>
                    <a:pt x="4379104" y="2012228"/>
                    <a:pt x="4388453" y="2001564"/>
                    <a:pt x="4400786" y="2000747"/>
                  </a:cubicBezTo>
                  <a:close/>
                  <a:moveTo>
                    <a:pt x="32406" y="2000157"/>
                  </a:moveTo>
                  <a:cubicBezTo>
                    <a:pt x="32604" y="2000173"/>
                    <a:pt x="32800" y="2000193"/>
                    <a:pt x="32996" y="2000212"/>
                  </a:cubicBezTo>
                  <a:cubicBezTo>
                    <a:pt x="45173" y="2001646"/>
                    <a:pt x="54128" y="2012322"/>
                    <a:pt x="53421" y="2024564"/>
                  </a:cubicBezTo>
                  <a:cubicBezTo>
                    <a:pt x="52478" y="2037110"/>
                    <a:pt x="41558" y="2046529"/>
                    <a:pt x="29029" y="2045598"/>
                  </a:cubicBezTo>
                  <a:cubicBezTo>
                    <a:pt x="16459" y="2044664"/>
                    <a:pt x="7032" y="2033736"/>
                    <a:pt x="7974" y="2021190"/>
                  </a:cubicBezTo>
                  <a:cubicBezTo>
                    <a:pt x="8919" y="2008646"/>
                    <a:pt x="19837" y="1999227"/>
                    <a:pt x="32406" y="2000157"/>
                  </a:cubicBezTo>
                  <a:close/>
                  <a:moveTo>
                    <a:pt x="3978897" y="1857631"/>
                  </a:moveTo>
                  <a:cubicBezTo>
                    <a:pt x="4003210" y="1853157"/>
                    <a:pt x="4026540" y="1869250"/>
                    <a:pt x="4031019" y="1893575"/>
                  </a:cubicBezTo>
                  <a:cubicBezTo>
                    <a:pt x="4031058" y="1893767"/>
                    <a:pt x="4031098" y="1893963"/>
                    <a:pt x="4031136" y="1894160"/>
                  </a:cubicBezTo>
                  <a:cubicBezTo>
                    <a:pt x="4035301" y="1918540"/>
                    <a:pt x="4018882" y="1941668"/>
                    <a:pt x="3994490" y="1945815"/>
                  </a:cubicBezTo>
                  <a:cubicBezTo>
                    <a:pt x="3970138" y="1949963"/>
                    <a:pt x="3947003" y="1933560"/>
                    <a:pt x="3942840" y="1909180"/>
                  </a:cubicBezTo>
                  <a:cubicBezTo>
                    <a:pt x="3938754" y="1885032"/>
                    <a:pt x="3954819" y="1862063"/>
                    <a:pt x="3978897" y="1857631"/>
                  </a:cubicBezTo>
                  <a:close/>
                  <a:moveTo>
                    <a:pt x="453941" y="1857609"/>
                  </a:moveTo>
                  <a:cubicBezTo>
                    <a:pt x="453981" y="1857616"/>
                    <a:pt x="454021" y="1857624"/>
                    <a:pt x="454060" y="1857632"/>
                  </a:cubicBezTo>
                  <a:cubicBezTo>
                    <a:pt x="478413" y="1861894"/>
                    <a:pt x="494713" y="1885096"/>
                    <a:pt x="490471" y="1909456"/>
                  </a:cubicBezTo>
                  <a:cubicBezTo>
                    <a:pt x="486190" y="1933817"/>
                    <a:pt x="462976" y="1950110"/>
                    <a:pt x="438624" y="1945847"/>
                  </a:cubicBezTo>
                  <a:cubicBezTo>
                    <a:pt x="414309" y="1941593"/>
                    <a:pt x="398048" y="1918482"/>
                    <a:pt x="402213" y="1894161"/>
                  </a:cubicBezTo>
                  <a:cubicBezTo>
                    <a:pt x="406415" y="1869789"/>
                    <a:pt x="429550" y="1853422"/>
                    <a:pt x="453941" y="1857609"/>
                  </a:cubicBezTo>
                  <a:close/>
                  <a:moveTo>
                    <a:pt x="4134203" y="1847879"/>
                  </a:moveTo>
                  <a:cubicBezTo>
                    <a:pt x="4148107" y="1849104"/>
                    <a:pt x="4160283" y="1857601"/>
                    <a:pt x="4166253" y="1870201"/>
                  </a:cubicBezTo>
                  <a:cubicBezTo>
                    <a:pt x="4169200" y="1890637"/>
                    <a:pt x="4155805" y="1909860"/>
                    <a:pt x="4135617" y="1914192"/>
                  </a:cubicBezTo>
                  <a:cubicBezTo>
                    <a:pt x="4115193" y="1917130"/>
                    <a:pt x="4095945" y="1903744"/>
                    <a:pt x="4091625" y="1883556"/>
                  </a:cubicBezTo>
                  <a:cubicBezTo>
                    <a:pt x="4093511" y="1861944"/>
                    <a:pt x="4112600" y="1845974"/>
                    <a:pt x="4134203" y="1847879"/>
                  </a:cubicBezTo>
                  <a:close/>
                  <a:moveTo>
                    <a:pt x="310693" y="1839564"/>
                  </a:moveTo>
                  <a:cubicBezTo>
                    <a:pt x="330881" y="1843896"/>
                    <a:pt x="344276" y="1863119"/>
                    <a:pt x="341329" y="1883556"/>
                  </a:cubicBezTo>
                  <a:cubicBezTo>
                    <a:pt x="332060" y="1903163"/>
                    <a:pt x="308650" y="1911534"/>
                    <a:pt x="289010" y="1902253"/>
                  </a:cubicBezTo>
                  <a:cubicBezTo>
                    <a:pt x="276403" y="1896290"/>
                    <a:pt x="267919" y="1884089"/>
                    <a:pt x="266700" y="1870201"/>
                  </a:cubicBezTo>
                  <a:cubicBezTo>
                    <a:pt x="271022" y="1850011"/>
                    <a:pt x="290269" y="1836625"/>
                    <a:pt x="310693" y="1839564"/>
                  </a:cubicBezTo>
                  <a:close/>
                  <a:moveTo>
                    <a:pt x="4258559" y="1823067"/>
                  </a:moveTo>
                  <a:cubicBezTo>
                    <a:pt x="4275881" y="1820085"/>
                    <a:pt x="4292338" y="1831704"/>
                    <a:pt x="4295323" y="1849017"/>
                  </a:cubicBezTo>
                  <a:cubicBezTo>
                    <a:pt x="4298309" y="1866335"/>
                    <a:pt x="4286683" y="1882789"/>
                    <a:pt x="4269361" y="1885774"/>
                  </a:cubicBezTo>
                  <a:cubicBezTo>
                    <a:pt x="4252117" y="1888744"/>
                    <a:pt x="4235698" y="1877223"/>
                    <a:pt x="4232635" y="1859988"/>
                  </a:cubicBezTo>
                  <a:cubicBezTo>
                    <a:pt x="4229571" y="1842689"/>
                    <a:pt x="4241079" y="1826170"/>
                    <a:pt x="4258401" y="1823094"/>
                  </a:cubicBezTo>
                  <a:cubicBezTo>
                    <a:pt x="4258441" y="1823086"/>
                    <a:pt x="4258519" y="1823074"/>
                    <a:pt x="4258559" y="1823067"/>
                  </a:cubicBezTo>
                  <a:close/>
                  <a:moveTo>
                    <a:pt x="176519" y="1822085"/>
                  </a:moveTo>
                  <a:cubicBezTo>
                    <a:pt x="193722" y="1825149"/>
                    <a:pt x="205270" y="1841560"/>
                    <a:pt x="202285" y="1858810"/>
                  </a:cubicBezTo>
                  <a:cubicBezTo>
                    <a:pt x="199299" y="1876128"/>
                    <a:pt x="182842" y="1887747"/>
                    <a:pt x="165521" y="1884762"/>
                  </a:cubicBezTo>
                  <a:cubicBezTo>
                    <a:pt x="165481" y="1884754"/>
                    <a:pt x="165402" y="1884746"/>
                    <a:pt x="165363" y="1884734"/>
                  </a:cubicBezTo>
                  <a:cubicBezTo>
                    <a:pt x="148081" y="1881659"/>
                    <a:pt x="136533" y="1865142"/>
                    <a:pt x="139596" y="1847841"/>
                  </a:cubicBezTo>
                  <a:cubicBezTo>
                    <a:pt x="142700" y="1830542"/>
                    <a:pt x="159196" y="1819010"/>
                    <a:pt x="176519" y="1822085"/>
                  </a:cubicBezTo>
                  <a:close/>
                  <a:moveTo>
                    <a:pt x="4373644" y="1810891"/>
                  </a:moveTo>
                  <a:cubicBezTo>
                    <a:pt x="4385586" y="1808565"/>
                    <a:pt x="4397134" y="1816346"/>
                    <a:pt x="4399451" y="1828268"/>
                  </a:cubicBezTo>
                  <a:cubicBezTo>
                    <a:pt x="4399490" y="1828500"/>
                    <a:pt x="4399529" y="1828728"/>
                    <a:pt x="4399569" y="1828959"/>
                  </a:cubicBezTo>
                  <a:cubicBezTo>
                    <a:pt x="4401925" y="1841096"/>
                    <a:pt x="4393990" y="1852848"/>
                    <a:pt x="4381854" y="1855209"/>
                  </a:cubicBezTo>
                  <a:cubicBezTo>
                    <a:pt x="4381735" y="1855232"/>
                    <a:pt x="4381618" y="1855256"/>
                    <a:pt x="4381501" y="1855275"/>
                  </a:cubicBezTo>
                  <a:cubicBezTo>
                    <a:pt x="4369206" y="1857196"/>
                    <a:pt x="4357580" y="1849041"/>
                    <a:pt x="4355183" y="1836815"/>
                  </a:cubicBezTo>
                  <a:cubicBezTo>
                    <a:pt x="4353297" y="1824595"/>
                    <a:pt x="4361469" y="1813090"/>
                    <a:pt x="4373644" y="1810891"/>
                  </a:cubicBezTo>
                  <a:close/>
                  <a:moveTo>
                    <a:pt x="58998" y="1810769"/>
                  </a:moveTo>
                  <a:cubicBezTo>
                    <a:pt x="59233" y="1810804"/>
                    <a:pt x="59468" y="1810847"/>
                    <a:pt x="59704" y="1810891"/>
                  </a:cubicBezTo>
                  <a:cubicBezTo>
                    <a:pt x="71881" y="1813090"/>
                    <a:pt x="80051" y="1824595"/>
                    <a:pt x="78166" y="1836815"/>
                  </a:cubicBezTo>
                  <a:cubicBezTo>
                    <a:pt x="75769" y="1849041"/>
                    <a:pt x="64143" y="1857196"/>
                    <a:pt x="51848" y="1855275"/>
                  </a:cubicBezTo>
                  <a:cubicBezTo>
                    <a:pt x="39672" y="1853115"/>
                    <a:pt x="31542" y="1841496"/>
                    <a:pt x="33701" y="1829320"/>
                  </a:cubicBezTo>
                  <a:cubicBezTo>
                    <a:pt x="33741" y="1829198"/>
                    <a:pt x="33741" y="1829080"/>
                    <a:pt x="33781" y="1828959"/>
                  </a:cubicBezTo>
                  <a:cubicBezTo>
                    <a:pt x="35744" y="1816967"/>
                    <a:pt x="47018" y="1808824"/>
                    <a:pt x="58998" y="1810769"/>
                  </a:cubicBezTo>
                  <a:close/>
                  <a:moveTo>
                    <a:pt x="474127" y="1704120"/>
                  </a:moveTo>
                  <a:cubicBezTo>
                    <a:pt x="479886" y="1703293"/>
                    <a:pt x="485903" y="1703582"/>
                    <a:pt x="491883" y="1705157"/>
                  </a:cubicBezTo>
                  <a:cubicBezTo>
                    <a:pt x="491963" y="1705181"/>
                    <a:pt x="492081" y="1705209"/>
                    <a:pt x="492158" y="1705232"/>
                  </a:cubicBezTo>
                  <a:cubicBezTo>
                    <a:pt x="516316" y="1711536"/>
                    <a:pt x="530769" y="1736211"/>
                    <a:pt x="524446" y="1760347"/>
                  </a:cubicBezTo>
                  <a:cubicBezTo>
                    <a:pt x="518161" y="1784488"/>
                    <a:pt x="493455" y="1798943"/>
                    <a:pt x="469338" y="1792642"/>
                  </a:cubicBezTo>
                  <a:cubicBezTo>
                    <a:pt x="445182" y="1786338"/>
                    <a:pt x="430727" y="1761663"/>
                    <a:pt x="437051" y="1737523"/>
                  </a:cubicBezTo>
                  <a:cubicBezTo>
                    <a:pt x="437090" y="1737366"/>
                    <a:pt x="437130" y="1737204"/>
                    <a:pt x="437169" y="1737048"/>
                  </a:cubicBezTo>
                  <a:cubicBezTo>
                    <a:pt x="441882" y="1719114"/>
                    <a:pt x="456847" y="1706598"/>
                    <a:pt x="474127" y="1704120"/>
                  </a:cubicBezTo>
                  <a:close/>
                  <a:moveTo>
                    <a:pt x="3958939" y="1704078"/>
                  </a:moveTo>
                  <a:cubicBezTo>
                    <a:pt x="3976231" y="1706444"/>
                    <a:pt x="3991270" y="1718862"/>
                    <a:pt x="3996101" y="1736764"/>
                  </a:cubicBezTo>
                  <a:cubicBezTo>
                    <a:pt x="3996141" y="1736859"/>
                    <a:pt x="3996141" y="1736953"/>
                    <a:pt x="3996180" y="1737048"/>
                  </a:cubicBezTo>
                  <a:cubicBezTo>
                    <a:pt x="4002465" y="1760960"/>
                    <a:pt x="3988206" y="1785453"/>
                    <a:pt x="3964285" y="1791754"/>
                  </a:cubicBezTo>
                  <a:cubicBezTo>
                    <a:pt x="3940365" y="1798058"/>
                    <a:pt x="3915895" y="1783781"/>
                    <a:pt x="3909571" y="1759864"/>
                  </a:cubicBezTo>
                  <a:cubicBezTo>
                    <a:pt x="3903326" y="1736062"/>
                    <a:pt x="3917427" y="1711658"/>
                    <a:pt x="3941191" y="1705232"/>
                  </a:cubicBezTo>
                  <a:cubicBezTo>
                    <a:pt x="3947161" y="1703618"/>
                    <a:pt x="3953175" y="1703290"/>
                    <a:pt x="3958939" y="1704078"/>
                  </a:cubicBezTo>
                  <a:close/>
                  <a:moveTo>
                    <a:pt x="4082591" y="1674988"/>
                  </a:moveTo>
                  <a:cubicBezTo>
                    <a:pt x="4102663" y="1670368"/>
                    <a:pt x="4122891" y="1682022"/>
                    <a:pt x="4128941" y="1701697"/>
                  </a:cubicBezTo>
                  <a:cubicBezTo>
                    <a:pt x="4135343" y="1722427"/>
                    <a:pt x="4123715" y="1744412"/>
                    <a:pt x="4102977" y="1750802"/>
                  </a:cubicBezTo>
                  <a:cubicBezTo>
                    <a:pt x="4082238" y="1757189"/>
                    <a:pt x="4060242" y="1745563"/>
                    <a:pt x="4053880" y="1724831"/>
                  </a:cubicBezTo>
                  <a:cubicBezTo>
                    <a:pt x="4047478" y="1704100"/>
                    <a:pt x="4059104" y="1682116"/>
                    <a:pt x="4079843" y="1675730"/>
                  </a:cubicBezTo>
                  <a:cubicBezTo>
                    <a:pt x="4080746" y="1675446"/>
                    <a:pt x="4081649" y="1675200"/>
                    <a:pt x="4082591" y="1674988"/>
                  </a:cubicBezTo>
                  <a:close/>
                  <a:moveTo>
                    <a:pt x="350758" y="1674988"/>
                  </a:moveTo>
                  <a:cubicBezTo>
                    <a:pt x="371889" y="1679854"/>
                    <a:pt x="385087" y="1700938"/>
                    <a:pt x="380216" y="1722078"/>
                  </a:cubicBezTo>
                  <a:cubicBezTo>
                    <a:pt x="375345" y="1743218"/>
                    <a:pt x="354293" y="1756408"/>
                    <a:pt x="333121" y="1751541"/>
                  </a:cubicBezTo>
                  <a:cubicBezTo>
                    <a:pt x="311990" y="1746674"/>
                    <a:pt x="298792" y="1725593"/>
                    <a:pt x="303663" y="1704454"/>
                  </a:cubicBezTo>
                  <a:cubicBezTo>
                    <a:pt x="303898" y="1703527"/>
                    <a:pt x="304134" y="1702604"/>
                    <a:pt x="304408" y="1701697"/>
                  </a:cubicBezTo>
                  <a:cubicBezTo>
                    <a:pt x="310458" y="1682022"/>
                    <a:pt x="330686" y="1670368"/>
                    <a:pt x="350758" y="1674988"/>
                  </a:cubicBezTo>
                  <a:close/>
                  <a:moveTo>
                    <a:pt x="4214960" y="1645746"/>
                  </a:moveTo>
                  <a:cubicBezTo>
                    <a:pt x="4231810" y="1641217"/>
                    <a:pt x="4249170" y="1651111"/>
                    <a:pt x="4253846" y="1667918"/>
                  </a:cubicBezTo>
                  <a:cubicBezTo>
                    <a:pt x="4258559" y="1684843"/>
                    <a:pt x="4248660" y="1702392"/>
                    <a:pt x="4231771" y="1707113"/>
                  </a:cubicBezTo>
                  <a:cubicBezTo>
                    <a:pt x="4231653" y="1707140"/>
                    <a:pt x="4231574" y="1707169"/>
                    <a:pt x="4231457" y="1707196"/>
                  </a:cubicBezTo>
                  <a:cubicBezTo>
                    <a:pt x="4214488" y="1711756"/>
                    <a:pt x="4197048" y="1701696"/>
                    <a:pt x="4192493" y="1684725"/>
                  </a:cubicBezTo>
                  <a:cubicBezTo>
                    <a:pt x="4187896" y="1667756"/>
                    <a:pt x="4197992" y="1650305"/>
                    <a:pt x="4214960" y="1645746"/>
                  </a:cubicBezTo>
                  <a:close/>
                  <a:moveTo>
                    <a:pt x="218389" y="1645530"/>
                  </a:moveTo>
                  <a:cubicBezTo>
                    <a:pt x="235435" y="1650085"/>
                    <a:pt x="245530" y="1667584"/>
                    <a:pt x="240973" y="1684611"/>
                  </a:cubicBezTo>
                  <a:cubicBezTo>
                    <a:pt x="236417" y="1701638"/>
                    <a:pt x="218938" y="1711752"/>
                    <a:pt x="201892" y="1707196"/>
                  </a:cubicBezTo>
                  <a:cubicBezTo>
                    <a:pt x="184845" y="1702640"/>
                    <a:pt x="174750" y="1685141"/>
                    <a:pt x="179307" y="1668115"/>
                  </a:cubicBezTo>
                  <a:cubicBezTo>
                    <a:pt x="183862" y="1651087"/>
                    <a:pt x="201341" y="1640973"/>
                    <a:pt x="218389" y="1645530"/>
                  </a:cubicBezTo>
                  <a:close/>
                  <a:moveTo>
                    <a:pt x="4330045" y="1624319"/>
                  </a:moveTo>
                  <a:cubicBezTo>
                    <a:pt x="4342181" y="1621070"/>
                    <a:pt x="4354672" y="1628278"/>
                    <a:pt x="4357933" y="1640423"/>
                  </a:cubicBezTo>
                  <a:cubicBezTo>
                    <a:pt x="4361153" y="1652367"/>
                    <a:pt x="4354044" y="1664641"/>
                    <a:pt x="4342104" y="1667846"/>
                  </a:cubicBezTo>
                  <a:cubicBezTo>
                    <a:pt x="4342025" y="1667871"/>
                    <a:pt x="4341907" y="1667894"/>
                    <a:pt x="4341829" y="1667918"/>
                  </a:cubicBezTo>
                  <a:cubicBezTo>
                    <a:pt x="4329770" y="1671170"/>
                    <a:pt x="4317397" y="1664049"/>
                    <a:pt x="4314137" y="1652010"/>
                  </a:cubicBezTo>
                  <a:cubicBezTo>
                    <a:pt x="4310877" y="1639971"/>
                    <a:pt x="4317986" y="1627571"/>
                    <a:pt x="4330045" y="1624319"/>
                  </a:cubicBezTo>
                  <a:close/>
                  <a:moveTo>
                    <a:pt x="102911" y="1624319"/>
                  </a:moveTo>
                  <a:cubicBezTo>
                    <a:pt x="114968" y="1627465"/>
                    <a:pt x="122157" y="1639774"/>
                    <a:pt x="119014" y="1651813"/>
                  </a:cubicBezTo>
                  <a:cubicBezTo>
                    <a:pt x="115951" y="1663797"/>
                    <a:pt x="103774" y="1671040"/>
                    <a:pt x="91795" y="1667988"/>
                  </a:cubicBezTo>
                  <a:cubicBezTo>
                    <a:pt x="91716" y="1667964"/>
                    <a:pt x="91598" y="1667941"/>
                    <a:pt x="91520" y="1667917"/>
                  </a:cubicBezTo>
                  <a:cubicBezTo>
                    <a:pt x="79541" y="1664869"/>
                    <a:pt x="72313" y="1652681"/>
                    <a:pt x="75336" y="1640697"/>
                  </a:cubicBezTo>
                  <a:cubicBezTo>
                    <a:pt x="75376" y="1640607"/>
                    <a:pt x="75376" y="1640513"/>
                    <a:pt x="75416" y="1640422"/>
                  </a:cubicBezTo>
                  <a:cubicBezTo>
                    <a:pt x="78558" y="1628384"/>
                    <a:pt x="90852" y="1621172"/>
                    <a:pt x="102911" y="1624319"/>
                  </a:cubicBezTo>
                  <a:close/>
                  <a:moveTo>
                    <a:pt x="525161" y="1554477"/>
                  </a:moveTo>
                  <a:cubicBezTo>
                    <a:pt x="530971" y="1554177"/>
                    <a:pt x="536936" y="1555010"/>
                    <a:pt x="542749" y="1557121"/>
                  </a:cubicBezTo>
                  <a:cubicBezTo>
                    <a:pt x="542788" y="1557134"/>
                    <a:pt x="542788" y="1557141"/>
                    <a:pt x="542828" y="1557153"/>
                  </a:cubicBezTo>
                  <a:cubicBezTo>
                    <a:pt x="565924" y="1565366"/>
                    <a:pt x="577983" y="1590748"/>
                    <a:pt x="569773" y="1613843"/>
                  </a:cubicBezTo>
                  <a:cubicBezTo>
                    <a:pt x="569695" y="1614064"/>
                    <a:pt x="569616" y="1614279"/>
                    <a:pt x="569537" y="1614499"/>
                  </a:cubicBezTo>
                  <a:cubicBezTo>
                    <a:pt x="561092" y="1637740"/>
                    <a:pt x="535405" y="1649740"/>
                    <a:pt x="512152" y="1641291"/>
                  </a:cubicBezTo>
                  <a:cubicBezTo>
                    <a:pt x="488900" y="1632846"/>
                    <a:pt x="476919" y="1607158"/>
                    <a:pt x="485364" y="1583918"/>
                  </a:cubicBezTo>
                  <a:cubicBezTo>
                    <a:pt x="491698" y="1566484"/>
                    <a:pt x="507730" y="1555378"/>
                    <a:pt x="525161" y="1554477"/>
                  </a:cubicBezTo>
                  <a:close/>
                  <a:moveTo>
                    <a:pt x="3907934" y="1554377"/>
                  </a:moveTo>
                  <a:cubicBezTo>
                    <a:pt x="3925221" y="1555116"/>
                    <a:pt x="3941209" y="1565982"/>
                    <a:pt x="3947632" y="1583207"/>
                  </a:cubicBezTo>
                  <a:cubicBezTo>
                    <a:pt x="3947710" y="1583423"/>
                    <a:pt x="3947788" y="1583642"/>
                    <a:pt x="3947867" y="1583863"/>
                  </a:cubicBezTo>
                  <a:cubicBezTo>
                    <a:pt x="3956351" y="1607088"/>
                    <a:pt x="3944411" y="1632799"/>
                    <a:pt x="3921197" y="1641292"/>
                  </a:cubicBezTo>
                  <a:cubicBezTo>
                    <a:pt x="3897944" y="1649783"/>
                    <a:pt x="3872257" y="1637839"/>
                    <a:pt x="3863773" y="1614614"/>
                  </a:cubicBezTo>
                  <a:cubicBezTo>
                    <a:pt x="3855249" y="1591388"/>
                    <a:pt x="3867228" y="1565677"/>
                    <a:pt x="3890442" y="1557184"/>
                  </a:cubicBezTo>
                  <a:cubicBezTo>
                    <a:pt x="3890482" y="1557173"/>
                    <a:pt x="3890482" y="1557165"/>
                    <a:pt x="3890521" y="1557153"/>
                  </a:cubicBezTo>
                  <a:cubicBezTo>
                    <a:pt x="3896265" y="1555009"/>
                    <a:pt x="3902172" y="1554130"/>
                    <a:pt x="3907934" y="1554377"/>
                  </a:cubicBezTo>
                  <a:close/>
                  <a:moveTo>
                    <a:pt x="4028389" y="1514339"/>
                  </a:moveTo>
                  <a:cubicBezTo>
                    <a:pt x="4048420" y="1506051"/>
                    <a:pt x="4071397" y="1515583"/>
                    <a:pt x="4079686" y="1535632"/>
                  </a:cubicBezTo>
                  <a:cubicBezTo>
                    <a:pt x="4087973" y="1555675"/>
                    <a:pt x="4078469" y="1578645"/>
                    <a:pt x="4058396" y="1586937"/>
                  </a:cubicBezTo>
                  <a:cubicBezTo>
                    <a:pt x="4038365" y="1595224"/>
                    <a:pt x="4015386" y="1585691"/>
                    <a:pt x="4007098" y="1565644"/>
                  </a:cubicBezTo>
                  <a:cubicBezTo>
                    <a:pt x="4006706" y="1564662"/>
                    <a:pt x="4006314" y="1563665"/>
                    <a:pt x="4006000" y="1562651"/>
                  </a:cubicBezTo>
                  <a:cubicBezTo>
                    <a:pt x="3999754" y="1543173"/>
                    <a:pt x="4009494" y="1522155"/>
                    <a:pt x="4028389" y="1514339"/>
                  </a:cubicBezTo>
                  <a:close/>
                  <a:moveTo>
                    <a:pt x="384262" y="1507050"/>
                  </a:moveTo>
                  <a:cubicBezTo>
                    <a:pt x="391568" y="1507541"/>
                    <a:pt x="398599" y="1510067"/>
                    <a:pt x="404569" y="1514340"/>
                  </a:cubicBezTo>
                  <a:cubicBezTo>
                    <a:pt x="422205" y="1526995"/>
                    <a:pt x="426211" y="1551536"/>
                    <a:pt x="413564" y="1569156"/>
                  </a:cubicBezTo>
                  <a:cubicBezTo>
                    <a:pt x="405629" y="1580182"/>
                    <a:pt x="392589" y="1586336"/>
                    <a:pt x="379038" y="1585433"/>
                  </a:cubicBezTo>
                  <a:cubicBezTo>
                    <a:pt x="357394" y="1583987"/>
                    <a:pt x="341015" y="1565268"/>
                    <a:pt x="342470" y="1543626"/>
                  </a:cubicBezTo>
                  <a:cubicBezTo>
                    <a:pt x="343922" y="1521979"/>
                    <a:pt x="362620" y="1505605"/>
                    <a:pt x="384262" y="1507050"/>
                  </a:cubicBezTo>
                  <a:close/>
                  <a:moveTo>
                    <a:pt x="273693" y="1474496"/>
                  </a:moveTo>
                  <a:cubicBezTo>
                    <a:pt x="274243" y="1474668"/>
                    <a:pt x="274792" y="1474857"/>
                    <a:pt x="275343" y="1475061"/>
                  </a:cubicBezTo>
                  <a:cubicBezTo>
                    <a:pt x="291015" y="1481122"/>
                    <a:pt x="299420" y="1498232"/>
                    <a:pt x="294588" y="1514340"/>
                  </a:cubicBezTo>
                  <a:cubicBezTo>
                    <a:pt x="289365" y="1531115"/>
                    <a:pt x="271533" y="1540471"/>
                    <a:pt x="254761" y="1535239"/>
                  </a:cubicBezTo>
                  <a:cubicBezTo>
                    <a:pt x="237989" y="1530007"/>
                    <a:pt x="228601" y="1512171"/>
                    <a:pt x="233824" y="1495395"/>
                  </a:cubicBezTo>
                  <a:cubicBezTo>
                    <a:pt x="239089" y="1478619"/>
                    <a:pt x="256921" y="1469264"/>
                    <a:pt x="273693" y="1474496"/>
                  </a:cubicBezTo>
                  <a:close/>
                  <a:moveTo>
                    <a:pt x="4159578" y="1473490"/>
                  </a:moveTo>
                  <a:cubicBezTo>
                    <a:pt x="4175681" y="1468667"/>
                    <a:pt x="4192806" y="1477052"/>
                    <a:pt x="4198856" y="1492737"/>
                  </a:cubicBezTo>
                  <a:cubicBezTo>
                    <a:pt x="4204982" y="1509198"/>
                    <a:pt x="4196656" y="1527526"/>
                    <a:pt x="4180158" y="1533668"/>
                  </a:cubicBezTo>
                  <a:cubicBezTo>
                    <a:pt x="4163700" y="1539815"/>
                    <a:pt x="4145397" y="1531449"/>
                    <a:pt x="4139231" y="1514987"/>
                  </a:cubicBezTo>
                  <a:cubicBezTo>
                    <a:pt x="4133103" y="1498526"/>
                    <a:pt x="4141470" y="1480203"/>
                    <a:pt x="4157927" y="1474056"/>
                  </a:cubicBezTo>
                  <a:cubicBezTo>
                    <a:pt x="4158477" y="1473851"/>
                    <a:pt x="4159027" y="1473664"/>
                    <a:pt x="4159578" y="1473490"/>
                  </a:cubicBezTo>
                  <a:close/>
                  <a:moveTo>
                    <a:pt x="162613" y="1442460"/>
                  </a:moveTo>
                  <a:cubicBezTo>
                    <a:pt x="174200" y="1446698"/>
                    <a:pt x="180170" y="1459525"/>
                    <a:pt x="175967" y="1471133"/>
                  </a:cubicBezTo>
                  <a:cubicBezTo>
                    <a:pt x="171725" y="1482731"/>
                    <a:pt x="158998" y="1488827"/>
                    <a:pt x="147294" y="1484880"/>
                  </a:cubicBezTo>
                  <a:cubicBezTo>
                    <a:pt x="135590" y="1480650"/>
                    <a:pt x="129501" y="1467724"/>
                    <a:pt x="133743" y="1456011"/>
                  </a:cubicBezTo>
                  <a:cubicBezTo>
                    <a:pt x="137984" y="1444297"/>
                    <a:pt x="150907" y="1438229"/>
                    <a:pt x="162613" y="1442460"/>
                  </a:cubicBezTo>
                  <a:close/>
                  <a:moveTo>
                    <a:pt x="4271913" y="1440889"/>
                  </a:moveTo>
                  <a:cubicBezTo>
                    <a:pt x="4283462" y="1436474"/>
                    <a:pt x="4296424" y="1442261"/>
                    <a:pt x="4300823" y="1453812"/>
                  </a:cubicBezTo>
                  <a:cubicBezTo>
                    <a:pt x="4300862" y="1453954"/>
                    <a:pt x="4300941" y="1454099"/>
                    <a:pt x="4300979" y="1454244"/>
                  </a:cubicBezTo>
                  <a:cubicBezTo>
                    <a:pt x="4305654" y="1466165"/>
                    <a:pt x="4299763" y="1479606"/>
                    <a:pt x="4287822" y="1484268"/>
                  </a:cubicBezTo>
                  <a:cubicBezTo>
                    <a:pt x="4287233" y="1484496"/>
                    <a:pt x="4286644" y="1484701"/>
                    <a:pt x="4286054" y="1484881"/>
                  </a:cubicBezTo>
                  <a:cubicBezTo>
                    <a:pt x="4274271" y="1487944"/>
                    <a:pt x="4262173" y="1481196"/>
                    <a:pt x="4258560" y="1469563"/>
                  </a:cubicBezTo>
                  <a:cubicBezTo>
                    <a:pt x="4254357" y="1457956"/>
                    <a:pt x="4260327" y="1445127"/>
                    <a:pt x="4271913" y="1440889"/>
                  </a:cubicBezTo>
                  <a:close/>
                  <a:moveTo>
                    <a:pt x="588187" y="1409524"/>
                  </a:moveTo>
                  <a:cubicBezTo>
                    <a:pt x="594001" y="1409730"/>
                    <a:pt x="599870" y="1411079"/>
                    <a:pt x="605477" y="1413688"/>
                  </a:cubicBezTo>
                  <a:cubicBezTo>
                    <a:pt x="605517" y="1413720"/>
                    <a:pt x="605595" y="1413751"/>
                    <a:pt x="605673" y="1413787"/>
                  </a:cubicBezTo>
                  <a:cubicBezTo>
                    <a:pt x="628023" y="1424341"/>
                    <a:pt x="637606" y="1451023"/>
                    <a:pt x="627081" y="1473392"/>
                  </a:cubicBezTo>
                  <a:cubicBezTo>
                    <a:pt x="616514" y="1495756"/>
                    <a:pt x="589844" y="1505332"/>
                    <a:pt x="567456" y="1494778"/>
                  </a:cubicBezTo>
                  <a:cubicBezTo>
                    <a:pt x="545184" y="1484268"/>
                    <a:pt x="535561" y="1457728"/>
                    <a:pt x="545971" y="1435389"/>
                  </a:cubicBezTo>
                  <a:cubicBezTo>
                    <a:pt x="553807" y="1418575"/>
                    <a:pt x="570745" y="1408905"/>
                    <a:pt x="588187" y="1409524"/>
                  </a:cubicBezTo>
                  <a:close/>
                  <a:moveTo>
                    <a:pt x="3843871" y="1409339"/>
                  </a:moveTo>
                  <a:cubicBezTo>
                    <a:pt x="3861447" y="1408462"/>
                    <a:pt x="3878659" y="1417963"/>
                    <a:pt x="3886790" y="1434802"/>
                  </a:cubicBezTo>
                  <a:cubicBezTo>
                    <a:pt x="3897630" y="1457253"/>
                    <a:pt x="3888242" y="1484250"/>
                    <a:pt x="3865775" y="1495094"/>
                  </a:cubicBezTo>
                  <a:cubicBezTo>
                    <a:pt x="3843309" y="1505939"/>
                    <a:pt x="3816323" y="1496532"/>
                    <a:pt x="3805483" y="1474080"/>
                  </a:cubicBezTo>
                  <a:cubicBezTo>
                    <a:pt x="3794642" y="1451628"/>
                    <a:pt x="3804030" y="1424632"/>
                    <a:pt x="3826497" y="1413787"/>
                  </a:cubicBezTo>
                  <a:cubicBezTo>
                    <a:pt x="3832113" y="1411076"/>
                    <a:pt x="3838013" y="1409631"/>
                    <a:pt x="3843871" y="1409339"/>
                  </a:cubicBezTo>
                  <a:close/>
                  <a:moveTo>
                    <a:pt x="3987131" y="1355167"/>
                  </a:moveTo>
                  <a:cubicBezTo>
                    <a:pt x="3996681" y="1358298"/>
                    <a:pt x="4005037" y="1365072"/>
                    <a:pt x="4009928" y="1374749"/>
                  </a:cubicBezTo>
                  <a:cubicBezTo>
                    <a:pt x="4010360" y="1375574"/>
                    <a:pt x="4010752" y="1376410"/>
                    <a:pt x="4011106" y="1377259"/>
                  </a:cubicBezTo>
                  <a:cubicBezTo>
                    <a:pt x="4019118" y="1396265"/>
                    <a:pt x="4011026" y="1418222"/>
                    <a:pt x="3992645" y="1427535"/>
                  </a:cubicBezTo>
                  <a:cubicBezTo>
                    <a:pt x="3973280" y="1437335"/>
                    <a:pt x="3949673" y="1429589"/>
                    <a:pt x="3939854" y="1410237"/>
                  </a:cubicBezTo>
                  <a:cubicBezTo>
                    <a:pt x="3930074" y="1390880"/>
                    <a:pt x="3937812" y="1367251"/>
                    <a:pt x="3957177" y="1357451"/>
                  </a:cubicBezTo>
                  <a:cubicBezTo>
                    <a:pt x="3966839" y="1352551"/>
                    <a:pt x="3977581" y="1352037"/>
                    <a:pt x="3987131" y="1355167"/>
                  </a:cubicBezTo>
                  <a:close/>
                  <a:moveTo>
                    <a:pt x="452489" y="1349865"/>
                  </a:moveTo>
                  <a:cubicBezTo>
                    <a:pt x="459912" y="1350997"/>
                    <a:pt x="466864" y="1354229"/>
                    <a:pt x="472520" y="1359190"/>
                  </a:cubicBezTo>
                  <a:cubicBezTo>
                    <a:pt x="490903" y="1368503"/>
                    <a:pt x="498994" y="1390460"/>
                    <a:pt x="490980" y="1409466"/>
                  </a:cubicBezTo>
                  <a:cubicBezTo>
                    <a:pt x="481514" y="1427716"/>
                    <a:pt x="459598" y="1435591"/>
                    <a:pt x="440704" y="1427535"/>
                  </a:cubicBezTo>
                  <a:cubicBezTo>
                    <a:pt x="419258" y="1424278"/>
                    <a:pt x="404529" y="1404254"/>
                    <a:pt x="407750" y="1382809"/>
                  </a:cubicBezTo>
                  <a:cubicBezTo>
                    <a:pt x="411010" y="1361359"/>
                    <a:pt x="431042" y="1346614"/>
                    <a:pt x="452489" y="1349865"/>
                  </a:cubicBezTo>
                  <a:close/>
                  <a:moveTo>
                    <a:pt x="323429" y="1306525"/>
                  </a:moveTo>
                  <a:cubicBezTo>
                    <a:pt x="331128" y="1303873"/>
                    <a:pt x="339838" y="1304159"/>
                    <a:pt x="347732" y="1308010"/>
                  </a:cubicBezTo>
                  <a:cubicBezTo>
                    <a:pt x="363090" y="1315489"/>
                    <a:pt x="369767" y="1333738"/>
                    <a:pt x="362933" y="1349371"/>
                  </a:cubicBezTo>
                  <a:cubicBezTo>
                    <a:pt x="355667" y="1365377"/>
                    <a:pt x="336813" y="1372474"/>
                    <a:pt x="320826" y="1365227"/>
                  </a:cubicBezTo>
                  <a:cubicBezTo>
                    <a:pt x="320708" y="1365180"/>
                    <a:pt x="320631" y="1365129"/>
                    <a:pt x="320512" y="1365082"/>
                  </a:cubicBezTo>
                  <a:cubicBezTo>
                    <a:pt x="304604" y="1357654"/>
                    <a:pt x="297692" y="1338723"/>
                    <a:pt x="305115" y="1322799"/>
                  </a:cubicBezTo>
                  <a:cubicBezTo>
                    <a:pt x="305155" y="1322752"/>
                    <a:pt x="305155" y="1322708"/>
                    <a:pt x="305194" y="1322662"/>
                  </a:cubicBezTo>
                  <a:cubicBezTo>
                    <a:pt x="309043" y="1314765"/>
                    <a:pt x="315730" y="1309176"/>
                    <a:pt x="323429" y="1306525"/>
                  </a:cubicBezTo>
                  <a:close/>
                  <a:moveTo>
                    <a:pt x="4110142" y="1306145"/>
                  </a:moveTo>
                  <a:cubicBezTo>
                    <a:pt x="4117717" y="1308848"/>
                    <a:pt x="4124267" y="1314442"/>
                    <a:pt x="4127998" y="1322284"/>
                  </a:cubicBezTo>
                  <a:cubicBezTo>
                    <a:pt x="4128038" y="1322410"/>
                    <a:pt x="4128116" y="1322535"/>
                    <a:pt x="4128156" y="1322661"/>
                  </a:cubicBezTo>
                  <a:cubicBezTo>
                    <a:pt x="4135658" y="1338545"/>
                    <a:pt x="4128862" y="1357513"/>
                    <a:pt x="4112995" y="1365022"/>
                  </a:cubicBezTo>
                  <a:cubicBezTo>
                    <a:pt x="4097126" y="1372533"/>
                    <a:pt x="4078154" y="1365746"/>
                    <a:pt x="4070612" y="1349861"/>
                  </a:cubicBezTo>
                  <a:cubicBezTo>
                    <a:pt x="4063110" y="1333973"/>
                    <a:pt x="4069906" y="1315009"/>
                    <a:pt x="4085813" y="1307499"/>
                  </a:cubicBezTo>
                  <a:cubicBezTo>
                    <a:pt x="4085892" y="1307444"/>
                    <a:pt x="4086009" y="1307393"/>
                    <a:pt x="4086127" y="1307342"/>
                  </a:cubicBezTo>
                  <a:cubicBezTo>
                    <a:pt x="4093964" y="1303626"/>
                    <a:pt x="4102566" y="1303441"/>
                    <a:pt x="4110142" y="1306145"/>
                  </a:cubicBezTo>
                  <a:close/>
                  <a:moveTo>
                    <a:pt x="3785053" y="1271809"/>
                  </a:moveTo>
                  <a:cubicBezTo>
                    <a:pt x="3796125" y="1274765"/>
                    <a:pt x="3806072" y="1281945"/>
                    <a:pt x="3812278" y="1292648"/>
                  </a:cubicBezTo>
                  <a:cubicBezTo>
                    <a:pt x="3812278" y="1292704"/>
                    <a:pt x="3812318" y="1292754"/>
                    <a:pt x="3812358" y="1292810"/>
                  </a:cubicBezTo>
                  <a:cubicBezTo>
                    <a:pt x="3824651" y="1314267"/>
                    <a:pt x="3817228" y="1341628"/>
                    <a:pt x="3795781" y="1353922"/>
                  </a:cubicBezTo>
                  <a:cubicBezTo>
                    <a:pt x="3774296" y="1366217"/>
                    <a:pt x="3746959" y="1358789"/>
                    <a:pt x="3734664" y="1337331"/>
                  </a:cubicBezTo>
                  <a:cubicBezTo>
                    <a:pt x="3722410" y="1315941"/>
                    <a:pt x="3729754" y="1288662"/>
                    <a:pt x="3751083" y="1276312"/>
                  </a:cubicBezTo>
                  <a:cubicBezTo>
                    <a:pt x="3761786" y="1270120"/>
                    <a:pt x="3773982" y="1268852"/>
                    <a:pt x="3785053" y="1271809"/>
                  </a:cubicBezTo>
                  <a:close/>
                  <a:moveTo>
                    <a:pt x="647550" y="1271593"/>
                  </a:moveTo>
                  <a:cubicBezTo>
                    <a:pt x="658710" y="1268537"/>
                    <a:pt x="671034" y="1269738"/>
                    <a:pt x="681875" y="1275920"/>
                  </a:cubicBezTo>
                  <a:cubicBezTo>
                    <a:pt x="703556" y="1288285"/>
                    <a:pt x="711137" y="1315894"/>
                    <a:pt x="698764" y="1337587"/>
                  </a:cubicBezTo>
                  <a:cubicBezTo>
                    <a:pt x="686391" y="1359280"/>
                    <a:pt x="658778" y="1366841"/>
                    <a:pt x="637097" y="1354477"/>
                  </a:cubicBezTo>
                  <a:cubicBezTo>
                    <a:pt x="615414" y="1342112"/>
                    <a:pt x="607834" y="1314504"/>
                    <a:pt x="620206" y="1292810"/>
                  </a:cubicBezTo>
                  <a:cubicBezTo>
                    <a:pt x="626393" y="1281963"/>
                    <a:pt x="636390" y="1274650"/>
                    <a:pt x="647550" y="1271593"/>
                  </a:cubicBezTo>
                  <a:close/>
                  <a:moveTo>
                    <a:pt x="221207" y="1265676"/>
                  </a:moveTo>
                  <a:cubicBezTo>
                    <a:pt x="226637" y="1263846"/>
                    <a:pt x="232764" y="1264088"/>
                    <a:pt x="238303" y="1266835"/>
                  </a:cubicBezTo>
                  <a:cubicBezTo>
                    <a:pt x="249183" y="1272236"/>
                    <a:pt x="253778" y="1285332"/>
                    <a:pt x="248633" y="1296345"/>
                  </a:cubicBezTo>
                  <a:cubicBezTo>
                    <a:pt x="243173" y="1307571"/>
                    <a:pt x="229661" y="1312304"/>
                    <a:pt x="218389" y="1306950"/>
                  </a:cubicBezTo>
                  <a:cubicBezTo>
                    <a:pt x="207312" y="1301456"/>
                    <a:pt x="202796" y="1288022"/>
                    <a:pt x="208294" y="1276946"/>
                  </a:cubicBezTo>
                  <a:cubicBezTo>
                    <a:pt x="211044" y="1271407"/>
                    <a:pt x="215777" y="1267506"/>
                    <a:pt x="221207" y="1265676"/>
                  </a:cubicBezTo>
                  <a:close/>
                  <a:moveTo>
                    <a:pt x="4212156" y="1262810"/>
                  </a:moveTo>
                  <a:cubicBezTo>
                    <a:pt x="4217857" y="1263410"/>
                    <a:pt x="4223326" y="1266184"/>
                    <a:pt x="4227215" y="1270990"/>
                  </a:cubicBezTo>
                  <a:cubicBezTo>
                    <a:pt x="4234991" y="1280602"/>
                    <a:pt x="4233499" y="1294699"/>
                    <a:pt x="4223876" y="1302479"/>
                  </a:cubicBezTo>
                  <a:cubicBezTo>
                    <a:pt x="4221166" y="1304675"/>
                    <a:pt x="4217985" y="1306207"/>
                    <a:pt x="4214567" y="1306949"/>
                  </a:cubicBezTo>
                  <a:cubicBezTo>
                    <a:pt x="4204945" y="1314727"/>
                    <a:pt x="4190844" y="1313242"/>
                    <a:pt x="4183066" y="1303630"/>
                  </a:cubicBezTo>
                  <a:cubicBezTo>
                    <a:pt x="4175289" y="1294019"/>
                    <a:pt x="4176781" y="1279922"/>
                    <a:pt x="4186405" y="1272141"/>
                  </a:cubicBezTo>
                  <a:cubicBezTo>
                    <a:pt x="4189115" y="1269945"/>
                    <a:pt x="4192296" y="1268414"/>
                    <a:pt x="4195713" y="1267671"/>
                  </a:cubicBezTo>
                  <a:cubicBezTo>
                    <a:pt x="4200525" y="1263783"/>
                    <a:pt x="4206456" y="1262210"/>
                    <a:pt x="4212156" y="1262810"/>
                  </a:cubicBezTo>
                  <a:close/>
                  <a:moveTo>
                    <a:pt x="533545" y="1209661"/>
                  </a:moveTo>
                  <a:cubicBezTo>
                    <a:pt x="540492" y="1207919"/>
                    <a:pt x="547915" y="1208073"/>
                    <a:pt x="555005" y="1210325"/>
                  </a:cubicBezTo>
                  <a:cubicBezTo>
                    <a:pt x="572287" y="1221276"/>
                    <a:pt x="578258" y="1243665"/>
                    <a:pt x="568752" y="1261781"/>
                  </a:cubicBezTo>
                  <a:cubicBezTo>
                    <a:pt x="557834" y="1280108"/>
                    <a:pt x="534306" y="1286384"/>
                    <a:pt x="515727" y="1275921"/>
                  </a:cubicBezTo>
                  <a:cubicBezTo>
                    <a:pt x="500172" y="1260799"/>
                    <a:pt x="499818" y="1235931"/>
                    <a:pt x="514941" y="1220377"/>
                  </a:cubicBezTo>
                  <a:cubicBezTo>
                    <a:pt x="520126" y="1215043"/>
                    <a:pt x="526597" y="1211404"/>
                    <a:pt x="533545" y="1209661"/>
                  </a:cubicBezTo>
                  <a:close/>
                  <a:moveTo>
                    <a:pt x="3907489" y="1206244"/>
                  </a:moveTo>
                  <a:cubicBezTo>
                    <a:pt x="3917142" y="1208728"/>
                    <a:pt x="3925852" y="1214863"/>
                    <a:pt x="3931370" y="1224072"/>
                  </a:cubicBezTo>
                  <a:cubicBezTo>
                    <a:pt x="3941071" y="1242380"/>
                    <a:pt x="3934866" y="1265071"/>
                    <a:pt x="3917230" y="1275919"/>
                  </a:cubicBezTo>
                  <a:cubicBezTo>
                    <a:pt x="3896570" y="1282490"/>
                    <a:pt x="3874456" y="1271057"/>
                    <a:pt x="3867896" y="1250385"/>
                  </a:cubicBezTo>
                  <a:cubicBezTo>
                    <a:pt x="3863379" y="1236205"/>
                    <a:pt x="3867268" y="1220698"/>
                    <a:pt x="3877951" y="1210325"/>
                  </a:cubicBezTo>
                  <a:cubicBezTo>
                    <a:pt x="3887241" y="1204928"/>
                    <a:pt x="3897836" y="1203761"/>
                    <a:pt x="3907489" y="1206244"/>
                  </a:cubicBezTo>
                  <a:close/>
                  <a:moveTo>
                    <a:pt x="406262" y="1144243"/>
                  </a:moveTo>
                  <a:cubicBezTo>
                    <a:pt x="413995" y="1141704"/>
                    <a:pt x="422695" y="1142116"/>
                    <a:pt x="430531" y="1146081"/>
                  </a:cubicBezTo>
                  <a:cubicBezTo>
                    <a:pt x="431591" y="1146620"/>
                    <a:pt x="432652" y="1147216"/>
                    <a:pt x="433634" y="1147873"/>
                  </a:cubicBezTo>
                  <a:cubicBezTo>
                    <a:pt x="448324" y="1157516"/>
                    <a:pt x="452409" y="1177237"/>
                    <a:pt x="442786" y="1191927"/>
                  </a:cubicBezTo>
                  <a:cubicBezTo>
                    <a:pt x="433910" y="1205463"/>
                    <a:pt x="416274" y="1210167"/>
                    <a:pt x="401819" y="1202862"/>
                  </a:cubicBezTo>
                  <a:cubicBezTo>
                    <a:pt x="386147" y="1194932"/>
                    <a:pt x="379863" y="1175791"/>
                    <a:pt x="387797" y="1160112"/>
                  </a:cubicBezTo>
                  <a:cubicBezTo>
                    <a:pt x="391764" y="1152272"/>
                    <a:pt x="398529" y="1146782"/>
                    <a:pt x="406262" y="1144243"/>
                  </a:cubicBezTo>
                  <a:close/>
                  <a:moveTo>
                    <a:pt x="4023635" y="1143320"/>
                  </a:moveTo>
                  <a:cubicBezTo>
                    <a:pt x="4031609" y="1144975"/>
                    <a:pt x="4038954" y="1149672"/>
                    <a:pt x="4043785" y="1157016"/>
                  </a:cubicBezTo>
                  <a:cubicBezTo>
                    <a:pt x="4053408" y="1171706"/>
                    <a:pt x="4049323" y="1191428"/>
                    <a:pt x="4034633" y="1201071"/>
                  </a:cubicBezTo>
                  <a:cubicBezTo>
                    <a:pt x="4033612" y="1201723"/>
                    <a:pt x="4032590" y="1202324"/>
                    <a:pt x="4031530" y="1202862"/>
                  </a:cubicBezTo>
                  <a:cubicBezTo>
                    <a:pt x="4015859" y="1210792"/>
                    <a:pt x="3996729" y="1204511"/>
                    <a:pt x="3988795" y="1188832"/>
                  </a:cubicBezTo>
                  <a:cubicBezTo>
                    <a:pt x="3981490" y="1174385"/>
                    <a:pt x="3986164" y="1156754"/>
                    <a:pt x="3999715" y="1147873"/>
                  </a:cubicBezTo>
                  <a:cubicBezTo>
                    <a:pt x="4007060" y="1143051"/>
                    <a:pt x="4015661" y="1141665"/>
                    <a:pt x="4023635" y="1143320"/>
                  </a:cubicBezTo>
                  <a:close/>
                  <a:moveTo>
                    <a:pt x="736455" y="1139005"/>
                  </a:moveTo>
                  <a:cubicBezTo>
                    <a:pt x="747743" y="1137034"/>
                    <a:pt x="759782" y="1139369"/>
                    <a:pt x="769896" y="1146478"/>
                  </a:cubicBezTo>
                  <a:cubicBezTo>
                    <a:pt x="790086" y="1160666"/>
                    <a:pt x="794995" y="1188521"/>
                    <a:pt x="780854" y="1208754"/>
                  </a:cubicBezTo>
                  <a:cubicBezTo>
                    <a:pt x="766675" y="1229029"/>
                    <a:pt x="738788" y="1233987"/>
                    <a:pt x="718519" y="1219823"/>
                  </a:cubicBezTo>
                  <a:cubicBezTo>
                    <a:pt x="718482" y="1219800"/>
                    <a:pt x="718442" y="1219776"/>
                    <a:pt x="718402" y="1219753"/>
                  </a:cubicBezTo>
                  <a:cubicBezTo>
                    <a:pt x="698174" y="1205534"/>
                    <a:pt x="693304" y="1177606"/>
                    <a:pt x="707523" y="1157370"/>
                  </a:cubicBezTo>
                  <a:cubicBezTo>
                    <a:pt x="714632" y="1147254"/>
                    <a:pt x="725168" y="1140977"/>
                    <a:pt x="736455" y="1139005"/>
                  </a:cubicBezTo>
                  <a:close/>
                  <a:moveTo>
                    <a:pt x="3696987" y="1138867"/>
                  </a:moveTo>
                  <a:cubicBezTo>
                    <a:pt x="3708289" y="1140857"/>
                    <a:pt x="3718835" y="1147158"/>
                    <a:pt x="3725945" y="1157300"/>
                  </a:cubicBezTo>
                  <a:cubicBezTo>
                    <a:pt x="3740164" y="1177583"/>
                    <a:pt x="3735215" y="1205545"/>
                    <a:pt x="3714948" y="1219753"/>
                  </a:cubicBezTo>
                  <a:cubicBezTo>
                    <a:pt x="3694680" y="1233960"/>
                    <a:pt x="3666714" y="1229038"/>
                    <a:pt x="3652495" y="1208755"/>
                  </a:cubicBezTo>
                  <a:cubicBezTo>
                    <a:pt x="3638276" y="1188471"/>
                    <a:pt x="3643226" y="1160509"/>
                    <a:pt x="3663493" y="1146302"/>
                  </a:cubicBezTo>
                  <a:cubicBezTo>
                    <a:pt x="3673627" y="1139198"/>
                    <a:pt x="3685685" y="1136877"/>
                    <a:pt x="3696987" y="1138867"/>
                  </a:cubicBezTo>
                  <a:close/>
                  <a:moveTo>
                    <a:pt x="4123131" y="1095238"/>
                  </a:moveTo>
                  <a:cubicBezTo>
                    <a:pt x="4128713" y="1096766"/>
                    <a:pt x="4133712" y="1100423"/>
                    <a:pt x="4136795" y="1105845"/>
                  </a:cubicBezTo>
                  <a:cubicBezTo>
                    <a:pt x="4142882" y="1116600"/>
                    <a:pt x="4139113" y="1130265"/>
                    <a:pt x="4128350" y="1136364"/>
                  </a:cubicBezTo>
                  <a:cubicBezTo>
                    <a:pt x="4128311" y="1136404"/>
                    <a:pt x="4128233" y="1136443"/>
                    <a:pt x="4128153" y="1136483"/>
                  </a:cubicBezTo>
                  <a:cubicBezTo>
                    <a:pt x="4117469" y="1142672"/>
                    <a:pt x="4103762" y="1139016"/>
                    <a:pt x="4097556" y="1128317"/>
                  </a:cubicBezTo>
                  <a:cubicBezTo>
                    <a:pt x="4097556" y="1128288"/>
                    <a:pt x="4097517" y="1128261"/>
                    <a:pt x="4097517" y="1128234"/>
                  </a:cubicBezTo>
                  <a:cubicBezTo>
                    <a:pt x="4091351" y="1117389"/>
                    <a:pt x="4095121" y="1103583"/>
                    <a:pt x="4105961" y="1097401"/>
                  </a:cubicBezTo>
                  <a:cubicBezTo>
                    <a:pt x="4111381" y="1094310"/>
                    <a:pt x="4117548" y="1093709"/>
                    <a:pt x="4123131" y="1095238"/>
                  </a:cubicBezTo>
                  <a:close/>
                  <a:moveTo>
                    <a:pt x="310609" y="1095238"/>
                  </a:moveTo>
                  <a:cubicBezTo>
                    <a:pt x="316191" y="1093709"/>
                    <a:pt x="322358" y="1094310"/>
                    <a:pt x="327779" y="1097401"/>
                  </a:cubicBezTo>
                  <a:cubicBezTo>
                    <a:pt x="338620" y="1103583"/>
                    <a:pt x="342391" y="1117390"/>
                    <a:pt x="336224" y="1128234"/>
                  </a:cubicBezTo>
                  <a:cubicBezTo>
                    <a:pt x="330175" y="1139016"/>
                    <a:pt x="316506" y="1142854"/>
                    <a:pt x="305745" y="1136801"/>
                  </a:cubicBezTo>
                  <a:cubicBezTo>
                    <a:pt x="305547" y="1136698"/>
                    <a:pt x="305391" y="1136592"/>
                    <a:pt x="305194" y="1136483"/>
                  </a:cubicBezTo>
                  <a:cubicBezTo>
                    <a:pt x="294470" y="1130336"/>
                    <a:pt x="290739" y="1116655"/>
                    <a:pt x="296907" y="1105928"/>
                  </a:cubicBezTo>
                  <a:cubicBezTo>
                    <a:pt x="296907" y="1105901"/>
                    <a:pt x="296945" y="1105873"/>
                    <a:pt x="296945" y="1105845"/>
                  </a:cubicBezTo>
                  <a:cubicBezTo>
                    <a:pt x="300029" y="1100423"/>
                    <a:pt x="305027" y="1096766"/>
                    <a:pt x="310609" y="1095238"/>
                  </a:cubicBezTo>
                  <a:close/>
                  <a:moveTo>
                    <a:pt x="3787219" y="1069316"/>
                  </a:moveTo>
                  <a:cubicBezTo>
                    <a:pt x="3807682" y="1062151"/>
                    <a:pt x="3830111" y="1072941"/>
                    <a:pt x="3837259" y="1093417"/>
                  </a:cubicBezTo>
                  <a:cubicBezTo>
                    <a:pt x="3841737" y="1106214"/>
                    <a:pt x="3839302" y="1120413"/>
                    <a:pt x="3830817" y="1130983"/>
                  </a:cubicBezTo>
                  <a:lnTo>
                    <a:pt x="3829247" y="1130983"/>
                  </a:lnTo>
                  <a:cubicBezTo>
                    <a:pt x="3816050" y="1148187"/>
                    <a:pt x="3791382" y="1151423"/>
                    <a:pt x="3774179" y="1138210"/>
                  </a:cubicBezTo>
                  <a:cubicBezTo>
                    <a:pt x="3756975" y="1124996"/>
                    <a:pt x="3753715" y="1100338"/>
                    <a:pt x="3766952" y="1083134"/>
                  </a:cubicBezTo>
                  <a:cubicBezTo>
                    <a:pt x="3772058" y="1076480"/>
                    <a:pt x="3779167" y="1071637"/>
                    <a:pt x="3787219" y="1069316"/>
                  </a:cubicBezTo>
                  <a:close/>
                  <a:moveTo>
                    <a:pt x="631637" y="1056833"/>
                  </a:moveTo>
                  <a:cubicBezTo>
                    <a:pt x="638550" y="1059261"/>
                    <a:pt x="644678" y="1063585"/>
                    <a:pt x="649272" y="1069316"/>
                  </a:cubicBezTo>
                  <a:lnTo>
                    <a:pt x="647702" y="1069316"/>
                  </a:lnTo>
                  <a:cubicBezTo>
                    <a:pt x="668559" y="1075322"/>
                    <a:pt x="680579" y="1097090"/>
                    <a:pt x="674569" y="1117935"/>
                  </a:cubicBezTo>
                  <a:cubicBezTo>
                    <a:pt x="668559" y="1138779"/>
                    <a:pt x="646798" y="1150806"/>
                    <a:pt x="625941" y="1144801"/>
                  </a:cubicBezTo>
                  <a:cubicBezTo>
                    <a:pt x="617890" y="1142480"/>
                    <a:pt x="610780" y="1137637"/>
                    <a:pt x="605673" y="1130983"/>
                  </a:cubicBezTo>
                  <a:cubicBezTo>
                    <a:pt x="585209" y="1123819"/>
                    <a:pt x="574409" y="1101410"/>
                    <a:pt x="581556" y="1080935"/>
                  </a:cubicBezTo>
                  <a:cubicBezTo>
                    <a:pt x="588745" y="1060462"/>
                    <a:pt x="611134" y="1049669"/>
                    <a:pt x="631637" y="1056833"/>
                  </a:cubicBezTo>
                  <a:close/>
                  <a:moveTo>
                    <a:pt x="3597657" y="1013797"/>
                  </a:moveTo>
                  <a:cubicBezTo>
                    <a:pt x="3609102" y="1014792"/>
                    <a:pt x="3620169" y="1020152"/>
                    <a:pt x="3628143" y="1029644"/>
                  </a:cubicBezTo>
                  <a:cubicBezTo>
                    <a:pt x="3644089" y="1048624"/>
                    <a:pt x="3641615" y="1076940"/>
                    <a:pt x="3622643" y="1092882"/>
                  </a:cubicBezTo>
                  <a:cubicBezTo>
                    <a:pt x="3604064" y="1108861"/>
                    <a:pt x="3576019" y="1106744"/>
                    <a:pt x="3560033" y="1088153"/>
                  </a:cubicBezTo>
                  <a:cubicBezTo>
                    <a:pt x="3559837" y="1087898"/>
                    <a:pt x="3559600" y="1087643"/>
                    <a:pt x="3559405" y="1087384"/>
                  </a:cubicBezTo>
                  <a:cubicBezTo>
                    <a:pt x="3543419" y="1068793"/>
                    <a:pt x="3545539" y="1040772"/>
                    <a:pt x="3564118" y="1024793"/>
                  </a:cubicBezTo>
                  <a:cubicBezTo>
                    <a:pt x="3564393" y="1024574"/>
                    <a:pt x="3564629" y="1024358"/>
                    <a:pt x="3564903" y="1024146"/>
                  </a:cubicBezTo>
                  <a:cubicBezTo>
                    <a:pt x="3574389" y="1016174"/>
                    <a:pt x="3586212" y="1012803"/>
                    <a:pt x="3597657" y="1013797"/>
                  </a:cubicBezTo>
                  <a:close/>
                  <a:moveTo>
                    <a:pt x="835693" y="1013797"/>
                  </a:moveTo>
                  <a:cubicBezTo>
                    <a:pt x="847138" y="1012803"/>
                    <a:pt x="858961" y="1016174"/>
                    <a:pt x="868446" y="1024145"/>
                  </a:cubicBezTo>
                  <a:cubicBezTo>
                    <a:pt x="887418" y="1040089"/>
                    <a:pt x="889892" y="1068405"/>
                    <a:pt x="873945" y="1087384"/>
                  </a:cubicBezTo>
                  <a:cubicBezTo>
                    <a:pt x="857998" y="1106367"/>
                    <a:pt x="829679" y="1108825"/>
                    <a:pt x="810707" y="1092882"/>
                  </a:cubicBezTo>
                  <a:cubicBezTo>
                    <a:pt x="791735" y="1076940"/>
                    <a:pt x="789261" y="1048624"/>
                    <a:pt x="805207" y="1029644"/>
                  </a:cubicBezTo>
                  <a:cubicBezTo>
                    <a:pt x="813181" y="1020152"/>
                    <a:pt x="824248" y="1014792"/>
                    <a:pt x="835693" y="1013797"/>
                  </a:cubicBezTo>
                  <a:close/>
                  <a:moveTo>
                    <a:pt x="509604" y="993093"/>
                  </a:moveTo>
                  <a:cubicBezTo>
                    <a:pt x="517622" y="991674"/>
                    <a:pt x="526175" y="993275"/>
                    <a:pt x="533402" y="998222"/>
                  </a:cubicBezTo>
                  <a:cubicBezTo>
                    <a:pt x="547464" y="1008532"/>
                    <a:pt x="550920" y="1028093"/>
                    <a:pt x="541256" y="1042606"/>
                  </a:cubicBezTo>
                  <a:cubicBezTo>
                    <a:pt x="531162" y="1057033"/>
                    <a:pt x="511288" y="1060548"/>
                    <a:pt x="496873" y="1050462"/>
                  </a:cubicBezTo>
                  <a:cubicBezTo>
                    <a:pt x="482458" y="1040375"/>
                    <a:pt x="478923" y="1020505"/>
                    <a:pt x="489017" y="1006078"/>
                  </a:cubicBezTo>
                  <a:cubicBezTo>
                    <a:pt x="494104" y="998949"/>
                    <a:pt x="501586" y="994511"/>
                    <a:pt x="509604" y="993093"/>
                  </a:cubicBezTo>
                  <a:close/>
                  <a:moveTo>
                    <a:pt x="3923761" y="990993"/>
                  </a:moveTo>
                  <a:cubicBezTo>
                    <a:pt x="3931793" y="992415"/>
                    <a:pt x="3939286" y="996900"/>
                    <a:pt x="3944333" y="1004114"/>
                  </a:cubicBezTo>
                  <a:cubicBezTo>
                    <a:pt x="3954428" y="1018498"/>
                    <a:pt x="3950972" y="1038337"/>
                    <a:pt x="3936556" y="1048431"/>
                  </a:cubicBezTo>
                  <a:cubicBezTo>
                    <a:pt x="3936556" y="1048455"/>
                    <a:pt x="3936516" y="1048475"/>
                    <a:pt x="3936476" y="1048498"/>
                  </a:cubicBezTo>
                  <a:cubicBezTo>
                    <a:pt x="3922101" y="1058592"/>
                    <a:pt x="3902265" y="1055117"/>
                    <a:pt x="3892171" y="1040736"/>
                  </a:cubicBezTo>
                  <a:cubicBezTo>
                    <a:pt x="3892131" y="1040705"/>
                    <a:pt x="3892131" y="1040673"/>
                    <a:pt x="3892093" y="1040643"/>
                  </a:cubicBezTo>
                  <a:cubicBezTo>
                    <a:pt x="3881997" y="1026215"/>
                    <a:pt x="3885532" y="1006345"/>
                    <a:pt x="3899948" y="996258"/>
                  </a:cubicBezTo>
                  <a:cubicBezTo>
                    <a:pt x="3907156" y="991215"/>
                    <a:pt x="3915729" y="989572"/>
                    <a:pt x="3923761" y="990993"/>
                  </a:cubicBezTo>
                  <a:close/>
                  <a:moveTo>
                    <a:pt x="415272" y="933434"/>
                  </a:moveTo>
                  <a:cubicBezTo>
                    <a:pt x="420908" y="932408"/>
                    <a:pt x="426938" y="933532"/>
                    <a:pt x="432024" y="937051"/>
                  </a:cubicBezTo>
                  <a:cubicBezTo>
                    <a:pt x="442197" y="944086"/>
                    <a:pt x="444711" y="958030"/>
                    <a:pt x="437679" y="968200"/>
                  </a:cubicBezTo>
                  <a:cubicBezTo>
                    <a:pt x="437641" y="968258"/>
                    <a:pt x="437602" y="968313"/>
                    <a:pt x="437562" y="968372"/>
                  </a:cubicBezTo>
                  <a:cubicBezTo>
                    <a:pt x="430492" y="978408"/>
                    <a:pt x="416627" y="980859"/>
                    <a:pt x="406533" y="973871"/>
                  </a:cubicBezTo>
                  <a:cubicBezTo>
                    <a:pt x="396359" y="966837"/>
                    <a:pt x="393806" y="952889"/>
                    <a:pt x="400877" y="942719"/>
                  </a:cubicBezTo>
                  <a:cubicBezTo>
                    <a:pt x="404392" y="937636"/>
                    <a:pt x="409636" y="934460"/>
                    <a:pt x="415272" y="933434"/>
                  </a:cubicBezTo>
                  <a:close/>
                  <a:moveTo>
                    <a:pt x="4018077" y="933328"/>
                  </a:moveTo>
                  <a:cubicBezTo>
                    <a:pt x="4023723" y="934359"/>
                    <a:pt x="4028977" y="937545"/>
                    <a:pt x="4032511" y="942644"/>
                  </a:cubicBezTo>
                  <a:cubicBezTo>
                    <a:pt x="4039543" y="952840"/>
                    <a:pt x="4037028" y="966819"/>
                    <a:pt x="4026817" y="973869"/>
                  </a:cubicBezTo>
                  <a:cubicBezTo>
                    <a:pt x="4016604" y="980920"/>
                    <a:pt x="4002621" y="978371"/>
                    <a:pt x="3995589" y="968174"/>
                  </a:cubicBezTo>
                  <a:cubicBezTo>
                    <a:pt x="3988520" y="957977"/>
                    <a:pt x="3991073" y="943998"/>
                    <a:pt x="4001285" y="936948"/>
                  </a:cubicBezTo>
                  <a:cubicBezTo>
                    <a:pt x="4006392" y="933423"/>
                    <a:pt x="4012431" y="932298"/>
                    <a:pt x="4018077" y="933328"/>
                  </a:cubicBezTo>
                  <a:close/>
                  <a:moveTo>
                    <a:pt x="725723" y="928378"/>
                  </a:moveTo>
                  <a:cubicBezTo>
                    <a:pt x="735322" y="927531"/>
                    <a:pt x="745230" y="930196"/>
                    <a:pt x="753360" y="936555"/>
                  </a:cubicBezTo>
                  <a:cubicBezTo>
                    <a:pt x="770447" y="949914"/>
                    <a:pt x="773470" y="974596"/>
                    <a:pt x="760116" y="991690"/>
                  </a:cubicBezTo>
                  <a:cubicBezTo>
                    <a:pt x="746762" y="1008784"/>
                    <a:pt x="722095" y="1011808"/>
                    <a:pt x="704970" y="998454"/>
                  </a:cubicBezTo>
                  <a:cubicBezTo>
                    <a:pt x="687882" y="985095"/>
                    <a:pt x="684858" y="960409"/>
                    <a:pt x="698212" y="943319"/>
                  </a:cubicBezTo>
                  <a:cubicBezTo>
                    <a:pt x="698763" y="942616"/>
                    <a:pt x="699353" y="941933"/>
                    <a:pt x="699941" y="941269"/>
                  </a:cubicBezTo>
                  <a:cubicBezTo>
                    <a:pt x="706835" y="933582"/>
                    <a:pt x="716124" y="929224"/>
                    <a:pt x="725723" y="928378"/>
                  </a:cubicBezTo>
                  <a:close/>
                  <a:moveTo>
                    <a:pt x="3706624" y="924519"/>
                  </a:moveTo>
                  <a:cubicBezTo>
                    <a:pt x="3716665" y="925061"/>
                    <a:pt x="3726494" y="929433"/>
                    <a:pt x="3733722" y="937506"/>
                  </a:cubicBezTo>
                  <a:cubicBezTo>
                    <a:pt x="3748215" y="953650"/>
                    <a:pt x="3746879" y="978481"/>
                    <a:pt x="3730736" y="992971"/>
                  </a:cubicBezTo>
                  <a:cubicBezTo>
                    <a:pt x="3730069" y="993568"/>
                    <a:pt x="3729401" y="994137"/>
                    <a:pt x="3728694" y="994688"/>
                  </a:cubicBezTo>
                  <a:cubicBezTo>
                    <a:pt x="3712432" y="1007406"/>
                    <a:pt x="3689063" y="1005348"/>
                    <a:pt x="3675276" y="989974"/>
                  </a:cubicBezTo>
                  <a:cubicBezTo>
                    <a:pt x="3660782" y="973831"/>
                    <a:pt x="3662117" y="948996"/>
                    <a:pt x="3678261" y="934506"/>
                  </a:cubicBezTo>
                  <a:cubicBezTo>
                    <a:pt x="3686333" y="927263"/>
                    <a:pt x="3696584" y="923976"/>
                    <a:pt x="3706624" y="924519"/>
                  </a:cubicBezTo>
                  <a:close/>
                  <a:moveTo>
                    <a:pt x="3487573" y="898260"/>
                  </a:moveTo>
                  <a:cubicBezTo>
                    <a:pt x="3499033" y="898244"/>
                    <a:pt x="3510502" y="902600"/>
                    <a:pt x="3519261" y="911331"/>
                  </a:cubicBezTo>
                  <a:cubicBezTo>
                    <a:pt x="3519300" y="911360"/>
                    <a:pt x="3519300" y="911390"/>
                    <a:pt x="3519339" y="911418"/>
                  </a:cubicBezTo>
                  <a:cubicBezTo>
                    <a:pt x="3536818" y="928622"/>
                    <a:pt x="3537015" y="956721"/>
                    <a:pt x="3519810" y="974185"/>
                  </a:cubicBezTo>
                  <a:cubicBezTo>
                    <a:pt x="3519653" y="974341"/>
                    <a:pt x="3519496" y="974499"/>
                    <a:pt x="3519339" y="974656"/>
                  </a:cubicBezTo>
                  <a:cubicBezTo>
                    <a:pt x="3501860" y="992166"/>
                    <a:pt x="3473541" y="992206"/>
                    <a:pt x="3456023" y="974742"/>
                  </a:cubicBezTo>
                  <a:cubicBezTo>
                    <a:pt x="3438506" y="957280"/>
                    <a:pt x="3438466" y="928928"/>
                    <a:pt x="3455945" y="911418"/>
                  </a:cubicBezTo>
                  <a:cubicBezTo>
                    <a:pt x="3464665" y="902663"/>
                    <a:pt x="3476114" y="898276"/>
                    <a:pt x="3487573" y="898260"/>
                  </a:cubicBezTo>
                  <a:close/>
                  <a:moveTo>
                    <a:pt x="945288" y="898182"/>
                  </a:moveTo>
                  <a:cubicBezTo>
                    <a:pt x="956645" y="898097"/>
                    <a:pt x="968036" y="902345"/>
                    <a:pt x="976775" y="910947"/>
                  </a:cubicBezTo>
                  <a:cubicBezTo>
                    <a:pt x="976932" y="911103"/>
                    <a:pt x="977089" y="911261"/>
                    <a:pt x="977246" y="911418"/>
                  </a:cubicBezTo>
                  <a:cubicBezTo>
                    <a:pt x="994765" y="928881"/>
                    <a:pt x="994804" y="957232"/>
                    <a:pt x="977325" y="974742"/>
                  </a:cubicBezTo>
                  <a:cubicBezTo>
                    <a:pt x="959885" y="992252"/>
                    <a:pt x="931526" y="992292"/>
                    <a:pt x="914008" y="974828"/>
                  </a:cubicBezTo>
                  <a:cubicBezTo>
                    <a:pt x="896490" y="957366"/>
                    <a:pt x="896451" y="929014"/>
                    <a:pt x="913929" y="911504"/>
                  </a:cubicBezTo>
                  <a:cubicBezTo>
                    <a:pt x="913969" y="911477"/>
                    <a:pt x="913969" y="911446"/>
                    <a:pt x="914008" y="911418"/>
                  </a:cubicBezTo>
                  <a:cubicBezTo>
                    <a:pt x="922610" y="902687"/>
                    <a:pt x="933932" y="898268"/>
                    <a:pt x="945288" y="898182"/>
                  </a:cubicBezTo>
                  <a:close/>
                  <a:moveTo>
                    <a:pt x="625646" y="850815"/>
                  </a:moveTo>
                  <a:cubicBezTo>
                    <a:pt x="631911" y="850144"/>
                    <a:pt x="638373" y="851330"/>
                    <a:pt x="644167" y="854464"/>
                  </a:cubicBezTo>
                  <a:cubicBezTo>
                    <a:pt x="658032" y="865246"/>
                    <a:pt x="660546" y="885230"/>
                    <a:pt x="649783" y="899107"/>
                  </a:cubicBezTo>
                  <a:cubicBezTo>
                    <a:pt x="649744" y="899150"/>
                    <a:pt x="649704" y="899198"/>
                    <a:pt x="649665" y="899241"/>
                  </a:cubicBezTo>
                  <a:cubicBezTo>
                    <a:pt x="638392" y="912674"/>
                    <a:pt x="618360" y="914430"/>
                    <a:pt x="604888" y="903169"/>
                  </a:cubicBezTo>
                  <a:cubicBezTo>
                    <a:pt x="593458" y="889834"/>
                    <a:pt x="594989" y="869747"/>
                    <a:pt x="608305" y="858306"/>
                  </a:cubicBezTo>
                  <a:cubicBezTo>
                    <a:pt x="613313" y="854014"/>
                    <a:pt x="619381" y="851487"/>
                    <a:pt x="625646" y="850815"/>
                  </a:cubicBezTo>
                  <a:close/>
                  <a:moveTo>
                    <a:pt x="3810457" y="846973"/>
                  </a:moveTo>
                  <a:cubicBezTo>
                    <a:pt x="3818475" y="847583"/>
                    <a:pt x="3826262" y="851251"/>
                    <a:pt x="3831918" y="857834"/>
                  </a:cubicBezTo>
                  <a:cubicBezTo>
                    <a:pt x="3832075" y="858019"/>
                    <a:pt x="3832232" y="858204"/>
                    <a:pt x="3832389" y="858392"/>
                  </a:cubicBezTo>
                  <a:cubicBezTo>
                    <a:pt x="3845744" y="869834"/>
                    <a:pt x="3847275" y="889921"/>
                    <a:pt x="3835806" y="903256"/>
                  </a:cubicBezTo>
                  <a:cubicBezTo>
                    <a:pt x="3824377" y="916591"/>
                    <a:pt x="3804266" y="918122"/>
                    <a:pt x="3790951" y="906677"/>
                  </a:cubicBezTo>
                  <a:cubicBezTo>
                    <a:pt x="3788004" y="904143"/>
                    <a:pt x="3785530" y="901091"/>
                    <a:pt x="3783684" y="897670"/>
                  </a:cubicBezTo>
                  <a:lnTo>
                    <a:pt x="3783684" y="899242"/>
                  </a:lnTo>
                  <a:cubicBezTo>
                    <a:pt x="3772411" y="885785"/>
                    <a:pt x="3774178" y="865753"/>
                    <a:pt x="3787613" y="854464"/>
                  </a:cubicBezTo>
                  <a:cubicBezTo>
                    <a:pt x="3794191" y="848812"/>
                    <a:pt x="3802440" y="846363"/>
                    <a:pt x="3810457" y="846973"/>
                  </a:cubicBezTo>
                  <a:close/>
                  <a:moveTo>
                    <a:pt x="3589977" y="803413"/>
                  </a:moveTo>
                  <a:cubicBezTo>
                    <a:pt x="3610802" y="803413"/>
                    <a:pt x="3627684" y="820295"/>
                    <a:pt x="3627684" y="841120"/>
                  </a:cubicBezTo>
                  <a:cubicBezTo>
                    <a:pt x="3627684" y="861945"/>
                    <a:pt x="3610802" y="878827"/>
                    <a:pt x="3589977" y="878827"/>
                  </a:cubicBezTo>
                  <a:cubicBezTo>
                    <a:pt x="3569152" y="878827"/>
                    <a:pt x="3552270" y="861945"/>
                    <a:pt x="3552270" y="841120"/>
                  </a:cubicBezTo>
                  <a:cubicBezTo>
                    <a:pt x="3552270" y="820295"/>
                    <a:pt x="3569152" y="803413"/>
                    <a:pt x="3589977" y="803413"/>
                  </a:cubicBezTo>
                  <a:close/>
                  <a:moveTo>
                    <a:pt x="843635" y="803413"/>
                  </a:moveTo>
                  <a:cubicBezTo>
                    <a:pt x="864460" y="803413"/>
                    <a:pt x="881342" y="820295"/>
                    <a:pt x="881342" y="841120"/>
                  </a:cubicBezTo>
                  <a:cubicBezTo>
                    <a:pt x="881342" y="861945"/>
                    <a:pt x="864460" y="878827"/>
                    <a:pt x="843635" y="878827"/>
                  </a:cubicBezTo>
                  <a:cubicBezTo>
                    <a:pt x="822810" y="878827"/>
                    <a:pt x="805928" y="861945"/>
                    <a:pt x="805928" y="841120"/>
                  </a:cubicBezTo>
                  <a:cubicBezTo>
                    <a:pt x="805928" y="820295"/>
                    <a:pt x="822810" y="803413"/>
                    <a:pt x="843635" y="803413"/>
                  </a:cubicBezTo>
                  <a:close/>
                  <a:moveTo>
                    <a:pt x="3369268" y="794494"/>
                  </a:moveTo>
                  <a:cubicBezTo>
                    <a:pt x="3380825" y="794352"/>
                    <a:pt x="3392432" y="798620"/>
                    <a:pt x="3401348" y="807330"/>
                  </a:cubicBezTo>
                  <a:cubicBezTo>
                    <a:pt x="3417296" y="822877"/>
                    <a:pt x="3419535" y="847717"/>
                    <a:pt x="3406612" y="865855"/>
                  </a:cubicBezTo>
                  <a:cubicBezTo>
                    <a:pt x="3390744" y="884831"/>
                    <a:pt x="3362503" y="887352"/>
                    <a:pt x="3343531" y="871492"/>
                  </a:cubicBezTo>
                  <a:cubicBezTo>
                    <a:pt x="3343491" y="871449"/>
                    <a:pt x="3343412" y="871401"/>
                    <a:pt x="3343375" y="871354"/>
                  </a:cubicBezTo>
                  <a:cubicBezTo>
                    <a:pt x="3324284" y="855623"/>
                    <a:pt x="3321574" y="827402"/>
                    <a:pt x="3337325" y="808320"/>
                  </a:cubicBezTo>
                  <a:cubicBezTo>
                    <a:pt x="3337364" y="808253"/>
                    <a:pt x="3337443" y="808182"/>
                    <a:pt x="3337481" y="808116"/>
                  </a:cubicBezTo>
                  <a:cubicBezTo>
                    <a:pt x="3346201" y="799188"/>
                    <a:pt x="3357710" y="794636"/>
                    <a:pt x="3369268" y="794494"/>
                  </a:cubicBezTo>
                  <a:close/>
                  <a:moveTo>
                    <a:pt x="1064989" y="792271"/>
                  </a:moveTo>
                  <a:cubicBezTo>
                    <a:pt x="1076433" y="793266"/>
                    <a:pt x="1087500" y="798626"/>
                    <a:pt x="1095474" y="808116"/>
                  </a:cubicBezTo>
                  <a:cubicBezTo>
                    <a:pt x="1111421" y="827095"/>
                    <a:pt x="1108946" y="855411"/>
                    <a:pt x="1089974" y="871354"/>
                  </a:cubicBezTo>
                  <a:cubicBezTo>
                    <a:pt x="1071003" y="887297"/>
                    <a:pt x="1042685" y="884839"/>
                    <a:pt x="1026738" y="865856"/>
                  </a:cubicBezTo>
                  <a:cubicBezTo>
                    <a:pt x="1010790" y="846877"/>
                    <a:pt x="1013265" y="818561"/>
                    <a:pt x="1032236" y="802617"/>
                  </a:cubicBezTo>
                  <a:cubicBezTo>
                    <a:pt x="1041722" y="794646"/>
                    <a:pt x="1053544" y="791276"/>
                    <a:pt x="1064989" y="792271"/>
                  </a:cubicBezTo>
                  <a:close/>
                  <a:moveTo>
                    <a:pt x="533621" y="781235"/>
                  </a:moveTo>
                  <a:cubicBezTo>
                    <a:pt x="539321" y="780693"/>
                    <a:pt x="545223" y="782327"/>
                    <a:pt x="549976" y="786264"/>
                  </a:cubicBezTo>
                  <a:cubicBezTo>
                    <a:pt x="550093" y="786347"/>
                    <a:pt x="550212" y="786429"/>
                    <a:pt x="550290" y="786512"/>
                  </a:cubicBezTo>
                  <a:cubicBezTo>
                    <a:pt x="559717" y="794186"/>
                    <a:pt x="561131" y="808044"/>
                    <a:pt x="553433" y="817460"/>
                  </a:cubicBezTo>
                  <a:cubicBezTo>
                    <a:pt x="553314" y="817620"/>
                    <a:pt x="553158" y="817778"/>
                    <a:pt x="553040" y="817934"/>
                  </a:cubicBezTo>
                  <a:cubicBezTo>
                    <a:pt x="545303" y="827569"/>
                    <a:pt x="531202" y="829101"/>
                    <a:pt x="521578" y="821356"/>
                  </a:cubicBezTo>
                  <a:cubicBezTo>
                    <a:pt x="521460" y="821261"/>
                    <a:pt x="521342" y="821171"/>
                    <a:pt x="521224" y="821077"/>
                  </a:cubicBezTo>
                  <a:cubicBezTo>
                    <a:pt x="511797" y="812998"/>
                    <a:pt x="510580" y="798842"/>
                    <a:pt x="518475" y="789261"/>
                  </a:cubicBezTo>
                  <a:cubicBezTo>
                    <a:pt x="522422" y="784495"/>
                    <a:pt x="527921" y="781777"/>
                    <a:pt x="533621" y="781235"/>
                  </a:cubicBezTo>
                  <a:close/>
                  <a:moveTo>
                    <a:pt x="3899349" y="781202"/>
                  </a:moveTo>
                  <a:cubicBezTo>
                    <a:pt x="3905064" y="781646"/>
                    <a:pt x="3910612" y="784270"/>
                    <a:pt x="3914638" y="788967"/>
                  </a:cubicBezTo>
                  <a:cubicBezTo>
                    <a:pt x="3914717" y="789066"/>
                    <a:pt x="3914794" y="789164"/>
                    <a:pt x="3914874" y="789262"/>
                  </a:cubicBezTo>
                  <a:cubicBezTo>
                    <a:pt x="3922768" y="798842"/>
                    <a:pt x="3921552" y="812997"/>
                    <a:pt x="3912124" y="821077"/>
                  </a:cubicBezTo>
                  <a:cubicBezTo>
                    <a:pt x="3902658" y="829012"/>
                    <a:pt x="3888518" y="827759"/>
                    <a:pt x="3880584" y="818273"/>
                  </a:cubicBezTo>
                  <a:cubicBezTo>
                    <a:pt x="3880505" y="818163"/>
                    <a:pt x="3880387" y="818049"/>
                    <a:pt x="3880309" y="817935"/>
                  </a:cubicBezTo>
                  <a:cubicBezTo>
                    <a:pt x="3872374" y="808740"/>
                    <a:pt x="3873396" y="794851"/>
                    <a:pt x="3882587" y="786913"/>
                  </a:cubicBezTo>
                  <a:cubicBezTo>
                    <a:pt x="3882744" y="786776"/>
                    <a:pt x="3882901" y="786642"/>
                    <a:pt x="3883058" y="786512"/>
                  </a:cubicBezTo>
                  <a:cubicBezTo>
                    <a:pt x="3887752" y="782492"/>
                    <a:pt x="3893634" y="780757"/>
                    <a:pt x="3899349" y="781202"/>
                  </a:cubicBezTo>
                  <a:close/>
                  <a:moveTo>
                    <a:pt x="747719" y="713250"/>
                  </a:moveTo>
                  <a:cubicBezTo>
                    <a:pt x="755962" y="713463"/>
                    <a:pt x="764122" y="716821"/>
                    <a:pt x="770249" y="723274"/>
                  </a:cubicBezTo>
                  <a:cubicBezTo>
                    <a:pt x="782506" y="736182"/>
                    <a:pt x="781994" y="756583"/>
                    <a:pt x="769071" y="768838"/>
                  </a:cubicBezTo>
                  <a:cubicBezTo>
                    <a:pt x="756148" y="781093"/>
                    <a:pt x="735764" y="780565"/>
                    <a:pt x="723509" y="767659"/>
                  </a:cubicBezTo>
                  <a:cubicBezTo>
                    <a:pt x="711253" y="754752"/>
                    <a:pt x="711764" y="734351"/>
                    <a:pt x="724687" y="722096"/>
                  </a:cubicBezTo>
                  <a:cubicBezTo>
                    <a:pt x="731149" y="715969"/>
                    <a:pt x="739476" y="713037"/>
                    <a:pt x="747719" y="713250"/>
                  </a:cubicBezTo>
                  <a:close/>
                  <a:moveTo>
                    <a:pt x="3685753" y="712994"/>
                  </a:moveTo>
                  <a:cubicBezTo>
                    <a:pt x="3693962" y="712958"/>
                    <a:pt x="3702181" y="716054"/>
                    <a:pt x="3708466" y="722292"/>
                  </a:cubicBezTo>
                  <a:cubicBezTo>
                    <a:pt x="3721035" y="734767"/>
                    <a:pt x="3721153" y="755077"/>
                    <a:pt x="3708663" y="767658"/>
                  </a:cubicBezTo>
                  <a:cubicBezTo>
                    <a:pt x="3696408" y="780238"/>
                    <a:pt x="3676257" y="780498"/>
                    <a:pt x="3663689" y="768231"/>
                  </a:cubicBezTo>
                  <a:cubicBezTo>
                    <a:pt x="3663492" y="768043"/>
                    <a:pt x="3663296" y="767850"/>
                    <a:pt x="3663099" y="767658"/>
                  </a:cubicBezTo>
                  <a:cubicBezTo>
                    <a:pt x="3650609" y="755281"/>
                    <a:pt x="3650530" y="735139"/>
                    <a:pt x="3662943" y="722665"/>
                  </a:cubicBezTo>
                  <a:cubicBezTo>
                    <a:pt x="3662982" y="722606"/>
                    <a:pt x="3663059" y="722547"/>
                    <a:pt x="3663099" y="722489"/>
                  </a:cubicBezTo>
                  <a:cubicBezTo>
                    <a:pt x="3669345" y="716198"/>
                    <a:pt x="3677544" y="713030"/>
                    <a:pt x="3685753" y="712994"/>
                  </a:cubicBezTo>
                  <a:close/>
                  <a:moveTo>
                    <a:pt x="1193435" y="697539"/>
                  </a:moveTo>
                  <a:cubicBezTo>
                    <a:pt x="1204717" y="699542"/>
                    <a:pt x="1215235" y="705850"/>
                    <a:pt x="1222305" y="715988"/>
                  </a:cubicBezTo>
                  <a:cubicBezTo>
                    <a:pt x="1236444" y="736220"/>
                    <a:pt x="1231535" y="764076"/>
                    <a:pt x="1211346" y="778265"/>
                  </a:cubicBezTo>
                  <a:cubicBezTo>
                    <a:pt x="1191117" y="792482"/>
                    <a:pt x="1163191" y="787604"/>
                    <a:pt x="1148972" y="767368"/>
                  </a:cubicBezTo>
                  <a:cubicBezTo>
                    <a:pt x="1148932" y="767333"/>
                    <a:pt x="1148932" y="767301"/>
                    <a:pt x="1148892" y="767266"/>
                  </a:cubicBezTo>
                  <a:cubicBezTo>
                    <a:pt x="1134713" y="746990"/>
                    <a:pt x="1139702" y="719076"/>
                    <a:pt x="1159969" y="704916"/>
                  </a:cubicBezTo>
                  <a:cubicBezTo>
                    <a:pt x="1170103" y="697836"/>
                    <a:pt x="1182152" y="695535"/>
                    <a:pt x="1193435" y="697539"/>
                  </a:cubicBezTo>
                  <a:close/>
                  <a:moveTo>
                    <a:pt x="3240056" y="697517"/>
                  </a:moveTo>
                  <a:cubicBezTo>
                    <a:pt x="3251344" y="695546"/>
                    <a:pt x="3263382" y="697881"/>
                    <a:pt x="3273496" y="704990"/>
                  </a:cubicBezTo>
                  <a:cubicBezTo>
                    <a:pt x="3293686" y="719177"/>
                    <a:pt x="3298595" y="747034"/>
                    <a:pt x="3284456" y="767266"/>
                  </a:cubicBezTo>
                  <a:cubicBezTo>
                    <a:pt x="3270589" y="787486"/>
                    <a:pt x="3242978" y="792648"/>
                    <a:pt x="3222749" y="778790"/>
                  </a:cubicBezTo>
                  <a:cubicBezTo>
                    <a:pt x="3222513" y="778617"/>
                    <a:pt x="3222239" y="778440"/>
                    <a:pt x="3222003" y="778264"/>
                  </a:cubicBezTo>
                  <a:cubicBezTo>
                    <a:pt x="3201775" y="764045"/>
                    <a:pt x="3196905" y="736118"/>
                    <a:pt x="3211124" y="715882"/>
                  </a:cubicBezTo>
                  <a:cubicBezTo>
                    <a:pt x="3218233" y="705766"/>
                    <a:pt x="3228769" y="699489"/>
                    <a:pt x="3240056" y="697517"/>
                  </a:cubicBezTo>
                  <a:close/>
                  <a:moveTo>
                    <a:pt x="972871" y="689355"/>
                  </a:moveTo>
                  <a:cubicBezTo>
                    <a:pt x="982382" y="690200"/>
                    <a:pt x="991583" y="694496"/>
                    <a:pt x="998457" y="702063"/>
                  </a:cubicBezTo>
                  <a:cubicBezTo>
                    <a:pt x="1013028" y="718117"/>
                    <a:pt x="1011850" y="742960"/>
                    <a:pt x="995786" y="757548"/>
                  </a:cubicBezTo>
                  <a:cubicBezTo>
                    <a:pt x="979759" y="772135"/>
                    <a:pt x="954896" y="770946"/>
                    <a:pt x="940324" y="754892"/>
                  </a:cubicBezTo>
                  <a:cubicBezTo>
                    <a:pt x="925713" y="738836"/>
                    <a:pt x="926930" y="713996"/>
                    <a:pt x="942956" y="699409"/>
                  </a:cubicBezTo>
                  <a:cubicBezTo>
                    <a:pt x="943781" y="698689"/>
                    <a:pt x="944566" y="698002"/>
                    <a:pt x="945430" y="697350"/>
                  </a:cubicBezTo>
                  <a:cubicBezTo>
                    <a:pt x="953542" y="691115"/>
                    <a:pt x="963361" y="688509"/>
                    <a:pt x="972871" y="689355"/>
                  </a:cubicBezTo>
                  <a:close/>
                  <a:moveTo>
                    <a:pt x="3461656" y="689354"/>
                  </a:moveTo>
                  <a:cubicBezTo>
                    <a:pt x="3471166" y="688509"/>
                    <a:pt x="3480985" y="691115"/>
                    <a:pt x="3489096" y="697351"/>
                  </a:cubicBezTo>
                  <a:cubicBezTo>
                    <a:pt x="3501509" y="715136"/>
                    <a:pt x="3497148" y="739622"/>
                    <a:pt x="3479395" y="752042"/>
                  </a:cubicBezTo>
                  <a:cubicBezTo>
                    <a:pt x="3467925" y="760043"/>
                    <a:pt x="3453079" y="761354"/>
                    <a:pt x="3440392" y="755482"/>
                  </a:cubicBezTo>
                  <a:cubicBezTo>
                    <a:pt x="3425151" y="741578"/>
                    <a:pt x="3423266" y="718239"/>
                    <a:pt x="3436071" y="702064"/>
                  </a:cubicBezTo>
                  <a:cubicBezTo>
                    <a:pt x="3442944" y="694495"/>
                    <a:pt x="3452145" y="690199"/>
                    <a:pt x="3461656" y="689354"/>
                  </a:cubicBezTo>
                  <a:close/>
                  <a:moveTo>
                    <a:pt x="665181" y="640092"/>
                  </a:moveTo>
                  <a:cubicBezTo>
                    <a:pt x="670935" y="640092"/>
                    <a:pt x="676689" y="642289"/>
                    <a:pt x="681089" y="646682"/>
                  </a:cubicBezTo>
                  <a:cubicBezTo>
                    <a:pt x="689887" y="655468"/>
                    <a:pt x="689887" y="669710"/>
                    <a:pt x="681089" y="678497"/>
                  </a:cubicBezTo>
                  <a:cubicBezTo>
                    <a:pt x="672289" y="687283"/>
                    <a:pt x="658072" y="687283"/>
                    <a:pt x="649272" y="678497"/>
                  </a:cubicBezTo>
                  <a:cubicBezTo>
                    <a:pt x="640474" y="669710"/>
                    <a:pt x="640474" y="655468"/>
                    <a:pt x="649272" y="646682"/>
                  </a:cubicBezTo>
                  <a:cubicBezTo>
                    <a:pt x="653672" y="642289"/>
                    <a:pt x="659426" y="640092"/>
                    <a:pt x="665181" y="640092"/>
                  </a:cubicBezTo>
                  <a:close/>
                  <a:moveTo>
                    <a:pt x="3767668" y="639882"/>
                  </a:moveTo>
                  <a:cubicBezTo>
                    <a:pt x="3773295" y="639753"/>
                    <a:pt x="3778971" y="641770"/>
                    <a:pt x="3783370" y="645963"/>
                  </a:cubicBezTo>
                  <a:cubicBezTo>
                    <a:pt x="3783605" y="646199"/>
                    <a:pt x="3783841" y="646439"/>
                    <a:pt x="3784078" y="646682"/>
                  </a:cubicBezTo>
                  <a:cubicBezTo>
                    <a:pt x="3792876" y="655469"/>
                    <a:pt x="3792876" y="669710"/>
                    <a:pt x="3784078" y="678497"/>
                  </a:cubicBezTo>
                  <a:cubicBezTo>
                    <a:pt x="3775279" y="687283"/>
                    <a:pt x="3761061" y="687283"/>
                    <a:pt x="3752261" y="678497"/>
                  </a:cubicBezTo>
                  <a:cubicBezTo>
                    <a:pt x="3743622" y="669647"/>
                    <a:pt x="3743622" y="655531"/>
                    <a:pt x="3752261" y="646682"/>
                  </a:cubicBezTo>
                  <a:cubicBezTo>
                    <a:pt x="3756464" y="642288"/>
                    <a:pt x="3762042" y="640012"/>
                    <a:pt x="3767668" y="639882"/>
                  </a:cubicBezTo>
                  <a:close/>
                  <a:moveTo>
                    <a:pt x="1329780" y="614425"/>
                  </a:moveTo>
                  <a:cubicBezTo>
                    <a:pt x="1340827" y="617476"/>
                    <a:pt x="1350705" y="624740"/>
                    <a:pt x="1356793" y="635495"/>
                  </a:cubicBezTo>
                  <a:cubicBezTo>
                    <a:pt x="1368852" y="656760"/>
                    <a:pt x="1361625" y="683767"/>
                    <a:pt x="1340571" y="696171"/>
                  </a:cubicBezTo>
                  <a:cubicBezTo>
                    <a:pt x="1318968" y="708627"/>
                    <a:pt x="1291395" y="701242"/>
                    <a:pt x="1278904" y="679675"/>
                  </a:cubicBezTo>
                  <a:cubicBezTo>
                    <a:pt x="1266689" y="658162"/>
                    <a:pt x="1274269" y="630836"/>
                    <a:pt x="1295755" y="618637"/>
                  </a:cubicBezTo>
                  <a:cubicBezTo>
                    <a:pt x="1306517" y="612537"/>
                    <a:pt x="1318733" y="611374"/>
                    <a:pt x="1329780" y="614425"/>
                  </a:cubicBezTo>
                  <a:close/>
                  <a:moveTo>
                    <a:pt x="3103569" y="613149"/>
                  </a:moveTo>
                  <a:cubicBezTo>
                    <a:pt x="3114764" y="610128"/>
                    <a:pt x="3127107" y="611378"/>
                    <a:pt x="3137947" y="617616"/>
                  </a:cubicBezTo>
                  <a:cubicBezTo>
                    <a:pt x="3159629" y="630090"/>
                    <a:pt x="3167131" y="657785"/>
                    <a:pt x="3154640" y="679479"/>
                  </a:cubicBezTo>
                  <a:cubicBezTo>
                    <a:pt x="3142150" y="701173"/>
                    <a:pt x="3114459" y="708648"/>
                    <a:pt x="3092778" y="696172"/>
                  </a:cubicBezTo>
                  <a:cubicBezTo>
                    <a:pt x="3071096" y="683697"/>
                    <a:pt x="3063594" y="656002"/>
                    <a:pt x="3076084" y="634309"/>
                  </a:cubicBezTo>
                  <a:cubicBezTo>
                    <a:pt x="3082330" y="623462"/>
                    <a:pt x="3092375" y="616170"/>
                    <a:pt x="3103569" y="613149"/>
                  </a:cubicBezTo>
                  <a:close/>
                  <a:moveTo>
                    <a:pt x="888419" y="597949"/>
                  </a:moveTo>
                  <a:cubicBezTo>
                    <a:pt x="894684" y="598621"/>
                    <a:pt x="900753" y="601148"/>
                    <a:pt x="905761" y="605440"/>
                  </a:cubicBezTo>
                  <a:cubicBezTo>
                    <a:pt x="919075" y="616881"/>
                    <a:pt x="920607" y="636968"/>
                    <a:pt x="909177" y="650304"/>
                  </a:cubicBezTo>
                  <a:cubicBezTo>
                    <a:pt x="897747" y="663638"/>
                    <a:pt x="877637" y="665170"/>
                    <a:pt x="864322" y="653724"/>
                  </a:cubicBezTo>
                  <a:cubicBezTo>
                    <a:pt x="861376" y="651191"/>
                    <a:pt x="858901" y="648139"/>
                    <a:pt x="857055" y="644718"/>
                  </a:cubicBezTo>
                  <a:cubicBezTo>
                    <a:pt x="848689" y="629262"/>
                    <a:pt x="854463" y="609956"/>
                    <a:pt x="869899" y="601598"/>
                  </a:cubicBezTo>
                  <a:cubicBezTo>
                    <a:pt x="875692" y="598464"/>
                    <a:pt x="882154" y="597278"/>
                    <a:pt x="888419" y="597949"/>
                  </a:cubicBezTo>
                  <a:close/>
                  <a:moveTo>
                    <a:pt x="3548790" y="590941"/>
                  </a:moveTo>
                  <a:cubicBezTo>
                    <a:pt x="3556792" y="590146"/>
                    <a:pt x="3565099" y="592403"/>
                    <a:pt x="3571815" y="597902"/>
                  </a:cubicBezTo>
                  <a:cubicBezTo>
                    <a:pt x="3572012" y="598055"/>
                    <a:pt x="3572169" y="598212"/>
                    <a:pt x="3572366" y="598369"/>
                  </a:cubicBezTo>
                  <a:cubicBezTo>
                    <a:pt x="3583796" y="611704"/>
                    <a:pt x="3582264" y="631788"/>
                    <a:pt x="3568949" y="643233"/>
                  </a:cubicBezTo>
                  <a:cubicBezTo>
                    <a:pt x="3558932" y="651816"/>
                    <a:pt x="3544675" y="653344"/>
                    <a:pt x="3533088" y="647075"/>
                  </a:cubicBezTo>
                  <a:lnTo>
                    <a:pt x="3531517" y="647075"/>
                  </a:lnTo>
                  <a:cubicBezTo>
                    <a:pt x="3518083" y="635786"/>
                    <a:pt x="3516316" y="615754"/>
                    <a:pt x="3527589" y="602297"/>
                  </a:cubicBezTo>
                  <a:cubicBezTo>
                    <a:pt x="3533088" y="595584"/>
                    <a:pt x="3540787" y="591736"/>
                    <a:pt x="3548790" y="590941"/>
                  </a:cubicBezTo>
                  <a:close/>
                  <a:moveTo>
                    <a:pt x="3349344" y="577272"/>
                  </a:moveTo>
                  <a:cubicBezTo>
                    <a:pt x="3369848" y="584378"/>
                    <a:pt x="3380728" y="606755"/>
                    <a:pt x="3373619" y="627250"/>
                  </a:cubicBezTo>
                  <a:cubicBezTo>
                    <a:pt x="3371222" y="634080"/>
                    <a:pt x="3367020" y="640126"/>
                    <a:pt x="3361442" y="644717"/>
                  </a:cubicBezTo>
                  <a:cubicBezTo>
                    <a:pt x="3349070" y="661159"/>
                    <a:pt x="3326131" y="665272"/>
                    <a:pt x="3308810" y="654144"/>
                  </a:cubicBezTo>
                  <a:cubicBezTo>
                    <a:pt x="3292352" y="641776"/>
                    <a:pt x="3288267" y="618818"/>
                    <a:pt x="3299382" y="601512"/>
                  </a:cubicBezTo>
                  <a:cubicBezTo>
                    <a:pt x="3306491" y="581016"/>
                    <a:pt x="3328880" y="570163"/>
                    <a:pt x="3349344" y="577272"/>
                  </a:cubicBezTo>
                  <a:close/>
                  <a:moveTo>
                    <a:pt x="1093501" y="575426"/>
                  </a:moveTo>
                  <a:cubicBezTo>
                    <a:pt x="1103507" y="574516"/>
                    <a:pt x="1113857" y="577426"/>
                    <a:pt x="1122184" y="584370"/>
                  </a:cubicBezTo>
                  <a:cubicBezTo>
                    <a:pt x="1127526" y="588816"/>
                    <a:pt x="1131611" y="594594"/>
                    <a:pt x="1133967" y="601119"/>
                  </a:cubicBezTo>
                  <a:lnTo>
                    <a:pt x="1133967" y="601512"/>
                  </a:lnTo>
                  <a:cubicBezTo>
                    <a:pt x="1141077" y="622007"/>
                    <a:pt x="1130236" y="644383"/>
                    <a:pt x="1109733" y="651493"/>
                  </a:cubicBezTo>
                  <a:cubicBezTo>
                    <a:pt x="1096810" y="655975"/>
                    <a:pt x="1082474" y="653406"/>
                    <a:pt x="1071908" y="644717"/>
                  </a:cubicBezTo>
                  <a:cubicBezTo>
                    <a:pt x="1055254" y="630829"/>
                    <a:pt x="1052976" y="606060"/>
                    <a:pt x="1066880" y="589398"/>
                  </a:cubicBezTo>
                  <a:cubicBezTo>
                    <a:pt x="1073832" y="581065"/>
                    <a:pt x="1083495" y="576336"/>
                    <a:pt x="1093501" y="575426"/>
                  </a:cubicBezTo>
                  <a:close/>
                  <a:moveTo>
                    <a:pt x="2978141" y="541575"/>
                  </a:moveTo>
                  <a:cubicBezTo>
                    <a:pt x="2983933" y="541789"/>
                    <a:pt x="2989781" y="543138"/>
                    <a:pt x="2995368" y="545737"/>
                  </a:cubicBezTo>
                  <a:cubicBezTo>
                    <a:pt x="3017797" y="556173"/>
                    <a:pt x="3027498" y="582803"/>
                    <a:pt x="3017089" y="605226"/>
                  </a:cubicBezTo>
                  <a:cubicBezTo>
                    <a:pt x="3017050" y="605298"/>
                    <a:pt x="3017010" y="605368"/>
                    <a:pt x="3016971" y="605438"/>
                  </a:cubicBezTo>
                  <a:cubicBezTo>
                    <a:pt x="3006405" y="627804"/>
                    <a:pt x="2979735" y="637380"/>
                    <a:pt x="2957386" y="626830"/>
                  </a:cubicBezTo>
                  <a:cubicBezTo>
                    <a:pt x="2934998" y="616276"/>
                    <a:pt x="2925413" y="589590"/>
                    <a:pt x="2935980" y="567226"/>
                  </a:cubicBezTo>
                  <a:cubicBezTo>
                    <a:pt x="2943875" y="550514"/>
                    <a:pt x="2960762" y="540934"/>
                    <a:pt x="2978141" y="541575"/>
                  </a:cubicBezTo>
                  <a:close/>
                  <a:moveTo>
                    <a:pt x="1455240" y="540303"/>
                  </a:moveTo>
                  <a:cubicBezTo>
                    <a:pt x="1472674" y="539593"/>
                    <a:pt x="1489672" y="549175"/>
                    <a:pt x="1497568" y="565949"/>
                  </a:cubicBezTo>
                  <a:cubicBezTo>
                    <a:pt x="1497607" y="566020"/>
                    <a:pt x="1497646" y="566090"/>
                    <a:pt x="1497684" y="566161"/>
                  </a:cubicBezTo>
                  <a:cubicBezTo>
                    <a:pt x="1508134" y="588581"/>
                    <a:pt x="1498392" y="615215"/>
                    <a:pt x="1475964" y="625651"/>
                  </a:cubicBezTo>
                  <a:cubicBezTo>
                    <a:pt x="1453575" y="636084"/>
                    <a:pt x="1426945" y="626366"/>
                    <a:pt x="1416497" y="603946"/>
                  </a:cubicBezTo>
                  <a:cubicBezTo>
                    <a:pt x="1406087" y="581609"/>
                    <a:pt x="1415710" y="555072"/>
                    <a:pt x="1437982" y="544559"/>
                  </a:cubicBezTo>
                  <a:cubicBezTo>
                    <a:pt x="1443569" y="541920"/>
                    <a:pt x="1449429" y="540540"/>
                    <a:pt x="1455240" y="540303"/>
                  </a:cubicBezTo>
                  <a:close/>
                  <a:moveTo>
                    <a:pt x="3625249" y="511117"/>
                  </a:moveTo>
                  <a:cubicBezTo>
                    <a:pt x="3630959" y="510673"/>
                    <a:pt x="3636841" y="512408"/>
                    <a:pt x="3641535" y="516426"/>
                  </a:cubicBezTo>
                  <a:cubicBezTo>
                    <a:pt x="3650805" y="524368"/>
                    <a:pt x="3652022" y="538285"/>
                    <a:pt x="3644245" y="547699"/>
                  </a:cubicBezTo>
                  <a:cubicBezTo>
                    <a:pt x="3636154" y="557138"/>
                    <a:pt x="3622014" y="558364"/>
                    <a:pt x="3612429" y="550450"/>
                  </a:cubicBezTo>
                  <a:cubicBezTo>
                    <a:pt x="3603042" y="542409"/>
                    <a:pt x="3601941" y="528276"/>
                    <a:pt x="3609995" y="518882"/>
                  </a:cubicBezTo>
                  <a:cubicBezTo>
                    <a:pt x="3614000" y="514184"/>
                    <a:pt x="3619539" y="511561"/>
                    <a:pt x="3625249" y="511117"/>
                  </a:cubicBezTo>
                  <a:close/>
                  <a:moveTo>
                    <a:pt x="808238" y="510855"/>
                  </a:moveTo>
                  <a:cubicBezTo>
                    <a:pt x="813938" y="511397"/>
                    <a:pt x="819427" y="514115"/>
                    <a:pt x="823355" y="518882"/>
                  </a:cubicBezTo>
                  <a:cubicBezTo>
                    <a:pt x="831250" y="528415"/>
                    <a:pt x="829915" y="542528"/>
                    <a:pt x="820369" y="550403"/>
                  </a:cubicBezTo>
                  <a:cubicBezTo>
                    <a:pt x="810943" y="558184"/>
                    <a:pt x="797039" y="556982"/>
                    <a:pt x="789105" y="547701"/>
                  </a:cubicBezTo>
                  <a:cubicBezTo>
                    <a:pt x="781051" y="538305"/>
                    <a:pt x="782152" y="524172"/>
                    <a:pt x="791539" y="516133"/>
                  </a:cubicBezTo>
                  <a:cubicBezTo>
                    <a:pt x="791657" y="516050"/>
                    <a:pt x="791735" y="515968"/>
                    <a:pt x="791853" y="515885"/>
                  </a:cubicBezTo>
                  <a:cubicBezTo>
                    <a:pt x="796626" y="511947"/>
                    <a:pt x="802538" y="510313"/>
                    <a:pt x="808238" y="510855"/>
                  </a:cubicBezTo>
                  <a:close/>
                  <a:moveTo>
                    <a:pt x="1255312" y="496035"/>
                  </a:moveTo>
                  <a:cubicBezTo>
                    <a:pt x="1264626" y="498504"/>
                    <a:pt x="1273032" y="504384"/>
                    <a:pt x="1278511" y="513136"/>
                  </a:cubicBezTo>
                  <a:cubicBezTo>
                    <a:pt x="1290020" y="531514"/>
                    <a:pt x="1284481" y="555757"/>
                    <a:pt x="1266099" y="567278"/>
                  </a:cubicBezTo>
                  <a:cubicBezTo>
                    <a:pt x="1247717" y="578802"/>
                    <a:pt x="1223482" y="573243"/>
                    <a:pt x="1211974" y="554865"/>
                  </a:cubicBezTo>
                  <a:cubicBezTo>
                    <a:pt x="1200426" y="536487"/>
                    <a:pt x="1206003" y="512245"/>
                    <a:pt x="1224385" y="500720"/>
                  </a:cubicBezTo>
                  <a:cubicBezTo>
                    <a:pt x="1225131" y="500253"/>
                    <a:pt x="1225878" y="499809"/>
                    <a:pt x="1226663" y="499388"/>
                  </a:cubicBezTo>
                  <a:cubicBezTo>
                    <a:pt x="1235776" y="494504"/>
                    <a:pt x="1245998" y="493565"/>
                    <a:pt x="1255312" y="496035"/>
                  </a:cubicBezTo>
                  <a:close/>
                  <a:moveTo>
                    <a:pt x="3174486" y="495063"/>
                  </a:moveTo>
                  <a:cubicBezTo>
                    <a:pt x="3184109" y="492160"/>
                    <a:pt x="3194842" y="492929"/>
                    <a:pt x="3204406" y="498057"/>
                  </a:cubicBezTo>
                  <a:cubicBezTo>
                    <a:pt x="3205153" y="498474"/>
                    <a:pt x="3205938" y="498917"/>
                    <a:pt x="3206685" y="499388"/>
                  </a:cubicBezTo>
                  <a:cubicBezTo>
                    <a:pt x="3224202" y="510363"/>
                    <a:pt x="3230213" y="533026"/>
                    <a:pt x="3220433" y="551235"/>
                  </a:cubicBezTo>
                  <a:cubicBezTo>
                    <a:pt x="3210181" y="570354"/>
                    <a:pt x="3186378" y="577533"/>
                    <a:pt x="3167250" y="567277"/>
                  </a:cubicBezTo>
                  <a:cubicBezTo>
                    <a:pt x="3148121" y="557026"/>
                    <a:pt x="3140973" y="533215"/>
                    <a:pt x="3151224" y="514098"/>
                  </a:cubicBezTo>
                  <a:cubicBezTo>
                    <a:pt x="3156350" y="504540"/>
                    <a:pt x="3164863" y="497965"/>
                    <a:pt x="3174486" y="495063"/>
                  </a:cubicBezTo>
                  <a:close/>
                  <a:moveTo>
                    <a:pt x="3402920" y="480965"/>
                  </a:moveTo>
                  <a:cubicBezTo>
                    <a:pt x="3410952" y="479614"/>
                    <a:pt x="3419495" y="481328"/>
                    <a:pt x="3426644" y="486426"/>
                  </a:cubicBezTo>
                  <a:cubicBezTo>
                    <a:pt x="3440980" y="496623"/>
                    <a:pt x="3444319" y="516494"/>
                    <a:pt x="3434107" y="530811"/>
                  </a:cubicBezTo>
                  <a:cubicBezTo>
                    <a:pt x="3423895" y="545128"/>
                    <a:pt x="3404058" y="548470"/>
                    <a:pt x="3389722" y="538274"/>
                  </a:cubicBezTo>
                  <a:cubicBezTo>
                    <a:pt x="3375424" y="528077"/>
                    <a:pt x="3372046" y="508206"/>
                    <a:pt x="3382259" y="493890"/>
                  </a:cubicBezTo>
                  <a:cubicBezTo>
                    <a:pt x="3387365" y="486731"/>
                    <a:pt x="3394887" y="482316"/>
                    <a:pt x="3402920" y="480965"/>
                  </a:cubicBezTo>
                  <a:close/>
                  <a:moveTo>
                    <a:pt x="2829228" y="480215"/>
                  </a:moveTo>
                  <a:cubicBezTo>
                    <a:pt x="2835039" y="479915"/>
                    <a:pt x="2841004" y="480748"/>
                    <a:pt x="2846817" y="482860"/>
                  </a:cubicBezTo>
                  <a:cubicBezTo>
                    <a:pt x="2846856" y="482872"/>
                    <a:pt x="2846856" y="482880"/>
                    <a:pt x="2846895" y="482892"/>
                  </a:cubicBezTo>
                  <a:cubicBezTo>
                    <a:pt x="2869992" y="491104"/>
                    <a:pt x="2882050" y="516486"/>
                    <a:pt x="2873841" y="539581"/>
                  </a:cubicBezTo>
                  <a:cubicBezTo>
                    <a:pt x="2873762" y="539802"/>
                    <a:pt x="2873683" y="540017"/>
                    <a:pt x="2873604" y="540238"/>
                  </a:cubicBezTo>
                  <a:cubicBezTo>
                    <a:pt x="2865160" y="563482"/>
                    <a:pt x="2839472" y="575478"/>
                    <a:pt x="2816219" y="567029"/>
                  </a:cubicBezTo>
                  <a:cubicBezTo>
                    <a:pt x="2792967" y="558585"/>
                    <a:pt x="2780986" y="532896"/>
                    <a:pt x="2789431" y="509656"/>
                  </a:cubicBezTo>
                  <a:cubicBezTo>
                    <a:pt x="2795765" y="492223"/>
                    <a:pt x="2811798" y="481117"/>
                    <a:pt x="2829228" y="480215"/>
                  </a:cubicBezTo>
                  <a:close/>
                  <a:moveTo>
                    <a:pt x="1604012" y="480100"/>
                  </a:moveTo>
                  <a:cubicBezTo>
                    <a:pt x="1621441" y="480857"/>
                    <a:pt x="1637555" y="491831"/>
                    <a:pt x="1644036" y="509212"/>
                  </a:cubicBezTo>
                  <a:cubicBezTo>
                    <a:pt x="1644114" y="509342"/>
                    <a:pt x="1644153" y="509471"/>
                    <a:pt x="1644193" y="509600"/>
                  </a:cubicBezTo>
                  <a:cubicBezTo>
                    <a:pt x="1652598" y="532853"/>
                    <a:pt x="1640579" y="558530"/>
                    <a:pt x="1617327" y="566951"/>
                  </a:cubicBezTo>
                  <a:cubicBezTo>
                    <a:pt x="1594074" y="575372"/>
                    <a:pt x="1568424" y="563350"/>
                    <a:pt x="1559979" y="540097"/>
                  </a:cubicBezTo>
                  <a:cubicBezTo>
                    <a:pt x="1551613" y="516996"/>
                    <a:pt x="1563436" y="491470"/>
                    <a:pt x="1586453" y="482891"/>
                  </a:cubicBezTo>
                  <a:cubicBezTo>
                    <a:pt x="1592246" y="480732"/>
                    <a:pt x="1598202" y="479848"/>
                    <a:pt x="1604012" y="480100"/>
                  </a:cubicBezTo>
                  <a:close/>
                  <a:moveTo>
                    <a:pt x="1029952" y="479187"/>
                  </a:moveTo>
                  <a:cubicBezTo>
                    <a:pt x="1038058" y="479925"/>
                    <a:pt x="1045885" y="483757"/>
                    <a:pt x="1051522" y="490507"/>
                  </a:cubicBezTo>
                  <a:cubicBezTo>
                    <a:pt x="1062754" y="504007"/>
                    <a:pt x="1060948" y="524070"/>
                    <a:pt x="1047437" y="535315"/>
                  </a:cubicBezTo>
                  <a:cubicBezTo>
                    <a:pt x="1046101" y="536412"/>
                    <a:pt x="1044726" y="537401"/>
                    <a:pt x="1043234" y="538274"/>
                  </a:cubicBezTo>
                  <a:cubicBezTo>
                    <a:pt x="1028111" y="547201"/>
                    <a:pt x="1008589" y="542170"/>
                    <a:pt x="999674" y="527037"/>
                  </a:cubicBezTo>
                  <a:cubicBezTo>
                    <a:pt x="991740" y="513603"/>
                    <a:pt x="994724" y="496407"/>
                    <a:pt x="1006704" y="486425"/>
                  </a:cubicBezTo>
                  <a:cubicBezTo>
                    <a:pt x="1013460" y="480803"/>
                    <a:pt x="1021846" y="478448"/>
                    <a:pt x="1029952" y="479187"/>
                  </a:cubicBezTo>
                  <a:close/>
                  <a:moveTo>
                    <a:pt x="1757389" y="433397"/>
                  </a:moveTo>
                  <a:cubicBezTo>
                    <a:pt x="1774685" y="435728"/>
                    <a:pt x="1789739" y="448111"/>
                    <a:pt x="1794628" y="466001"/>
                  </a:cubicBezTo>
                  <a:cubicBezTo>
                    <a:pt x="1801150" y="489858"/>
                    <a:pt x="1787087" y="514478"/>
                    <a:pt x="1763206" y="520985"/>
                  </a:cubicBezTo>
                  <a:cubicBezTo>
                    <a:pt x="1763206" y="520985"/>
                    <a:pt x="1763206" y="520990"/>
                    <a:pt x="1763206" y="520990"/>
                  </a:cubicBezTo>
                  <a:cubicBezTo>
                    <a:pt x="1739364" y="527494"/>
                    <a:pt x="1714736" y="513425"/>
                    <a:pt x="1708217" y="489564"/>
                  </a:cubicBezTo>
                  <a:cubicBezTo>
                    <a:pt x="1701736" y="465706"/>
                    <a:pt x="1715797" y="441090"/>
                    <a:pt x="1739639" y="434585"/>
                  </a:cubicBezTo>
                  <a:cubicBezTo>
                    <a:pt x="1745610" y="432960"/>
                    <a:pt x="1751624" y="432621"/>
                    <a:pt x="1757389" y="433397"/>
                  </a:cubicBezTo>
                  <a:close/>
                  <a:moveTo>
                    <a:pt x="2675567" y="433387"/>
                  </a:moveTo>
                  <a:cubicBezTo>
                    <a:pt x="2681332" y="432609"/>
                    <a:pt x="2687347" y="432949"/>
                    <a:pt x="2693317" y="434576"/>
                  </a:cubicBezTo>
                  <a:cubicBezTo>
                    <a:pt x="2693317" y="434576"/>
                    <a:pt x="2693317" y="434579"/>
                    <a:pt x="2693317" y="434579"/>
                  </a:cubicBezTo>
                  <a:cubicBezTo>
                    <a:pt x="2717159" y="441091"/>
                    <a:pt x="2731221" y="465707"/>
                    <a:pt x="2724740" y="489565"/>
                  </a:cubicBezTo>
                  <a:cubicBezTo>
                    <a:pt x="2718220" y="513422"/>
                    <a:pt x="2693593" y="527484"/>
                    <a:pt x="2669750" y="520976"/>
                  </a:cubicBezTo>
                  <a:cubicBezTo>
                    <a:pt x="2645869" y="514467"/>
                    <a:pt x="2631808" y="489855"/>
                    <a:pt x="2638328" y="466002"/>
                  </a:cubicBezTo>
                  <a:cubicBezTo>
                    <a:pt x="2643217" y="448109"/>
                    <a:pt x="2658271" y="435719"/>
                    <a:pt x="2675567" y="433387"/>
                  </a:cubicBezTo>
                  <a:close/>
                  <a:moveTo>
                    <a:pt x="1405872" y="415291"/>
                  </a:moveTo>
                  <a:cubicBezTo>
                    <a:pt x="1415456" y="418334"/>
                    <a:pt x="1423881" y="425031"/>
                    <a:pt x="1428869" y="434661"/>
                  </a:cubicBezTo>
                  <a:cubicBezTo>
                    <a:pt x="1429341" y="435533"/>
                    <a:pt x="1429733" y="436425"/>
                    <a:pt x="1430126" y="437328"/>
                  </a:cubicBezTo>
                  <a:cubicBezTo>
                    <a:pt x="1438179" y="456233"/>
                    <a:pt x="1430322" y="478154"/>
                    <a:pt x="1412058" y="487604"/>
                  </a:cubicBezTo>
                  <a:cubicBezTo>
                    <a:pt x="1392812" y="497582"/>
                    <a:pt x="1369088" y="490055"/>
                    <a:pt x="1359111" y="470794"/>
                  </a:cubicBezTo>
                  <a:cubicBezTo>
                    <a:pt x="1349135" y="451531"/>
                    <a:pt x="1356676" y="427826"/>
                    <a:pt x="1375921" y="417850"/>
                  </a:cubicBezTo>
                  <a:cubicBezTo>
                    <a:pt x="1385545" y="412862"/>
                    <a:pt x="1396288" y="412249"/>
                    <a:pt x="1405872" y="415291"/>
                  </a:cubicBezTo>
                  <a:close/>
                  <a:moveTo>
                    <a:pt x="3047962" y="405175"/>
                  </a:moveTo>
                  <a:cubicBezTo>
                    <a:pt x="3069408" y="408430"/>
                    <a:pt x="3084138" y="428454"/>
                    <a:pt x="3080877" y="449901"/>
                  </a:cubicBezTo>
                  <a:cubicBezTo>
                    <a:pt x="3079778" y="457332"/>
                    <a:pt x="3076518" y="464281"/>
                    <a:pt x="3071569" y="469929"/>
                  </a:cubicBezTo>
                  <a:cubicBezTo>
                    <a:pt x="3068308" y="491374"/>
                    <a:pt x="3048277" y="506123"/>
                    <a:pt x="3026830" y="502868"/>
                  </a:cubicBezTo>
                  <a:cubicBezTo>
                    <a:pt x="3005384" y="499612"/>
                    <a:pt x="2990654" y="479588"/>
                    <a:pt x="2993915" y="458142"/>
                  </a:cubicBezTo>
                  <a:cubicBezTo>
                    <a:pt x="2995015" y="450710"/>
                    <a:pt x="2998274" y="443758"/>
                    <a:pt x="3003224" y="438114"/>
                  </a:cubicBezTo>
                  <a:cubicBezTo>
                    <a:pt x="3006483" y="416668"/>
                    <a:pt x="3026516" y="401918"/>
                    <a:pt x="3047962" y="405175"/>
                  </a:cubicBezTo>
                  <a:close/>
                  <a:moveTo>
                    <a:pt x="2536479" y="399597"/>
                  </a:moveTo>
                  <a:cubicBezTo>
                    <a:pt x="2536518" y="399604"/>
                    <a:pt x="2536557" y="399612"/>
                    <a:pt x="2536597" y="399620"/>
                  </a:cubicBezTo>
                  <a:cubicBezTo>
                    <a:pt x="2560950" y="403882"/>
                    <a:pt x="2577250" y="427084"/>
                    <a:pt x="2573009" y="451444"/>
                  </a:cubicBezTo>
                  <a:cubicBezTo>
                    <a:pt x="2568727" y="475805"/>
                    <a:pt x="2545513" y="492097"/>
                    <a:pt x="2521160" y="487835"/>
                  </a:cubicBezTo>
                  <a:cubicBezTo>
                    <a:pt x="2496847" y="483582"/>
                    <a:pt x="2480586" y="460470"/>
                    <a:pt x="2484750" y="436149"/>
                  </a:cubicBezTo>
                  <a:cubicBezTo>
                    <a:pt x="2488951" y="411778"/>
                    <a:pt x="2512088" y="395410"/>
                    <a:pt x="2536479" y="399597"/>
                  </a:cubicBezTo>
                  <a:close/>
                  <a:moveTo>
                    <a:pt x="1896556" y="399475"/>
                  </a:moveTo>
                  <a:cubicBezTo>
                    <a:pt x="1920870" y="395079"/>
                    <a:pt x="1944161" y="411243"/>
                    <a:pt x="1948561" y="435579"/>
                  </a:cubicBezTo>
                  <a:cubicBezTo>
                    <a:pt x="1948561" y="435639"/>
                    <a:pt x="1948600" y="435697"/>
                    <a:pt x="1948600" y="435756"/>
                  </a:cubicBezTo>
                  <a:cubicBezTo>
                    <a:pt x="1952882" y="460041"/>
                    <a:pt x="1936737" y="483220"/>
                    <a:pt x="1912464" y="487603"/>
                  </a:cubicBezTo>
                  <a:cubicBezTo>
                    <a:pt x="1888111" y="491999"/>
                    <a:pt x="1864819" y="475835"/>
                    <a:pt x="1860420" y="451498"/>
                  </a:cubicBezTo>
                  <a:cubicBezTo>
                    <a:pt x="1856061" y="427162"/>
                    <a:pt x="1872204" y="403870"/>
                    <a:pt x="1896556" y="399475"/>
                  </a:cubicBezTo>
                  <a:close/>
                  <a:moveTo>
                    <a:pt x="962027" y="394626"/>
                  </a:moveTo>
                  <a:cubicBezTo>
                    <a:pt x="967673" y="395658"/>
                    <a:pt x="972926" y="398843"/>
                    <a:pt x="976461" y="403942"/>
                  </a:cubicBezTo>
                  <a:cubicBezTo>
                    <a:pt x="983454" y="414044"/>
                    <a:pt x="980977" y="427890"/>
                    <a:pt x="970961" y="434971"/>
                  </a:cubicBezTo>
                  <a:cubicBezTo>
                    <a:pt x="960907" y="442152"/>
                    <a:pt x="946924" y="439814"/>
                    <a:pt x="939737" y="429748"/>
                  </a:cubicBezTo>
                  <a:cubicBezTo>
                    <a:pt x="939657" y="429658"/>
                    <a:pt x="939619" y="429567"/>
                    <a:pt x="939539" y="429473"/>
                  </a:cubicBezTo>
                  <a:cubicBezTo>
                    <a:pt x="932470" y="419275"/>
                    <a:pt x="935023" y="405296"/>
                    <a:pt x="945234" y="398246"/>
                  </a:cubicBezTo>
                  <a:cubicBezTo>
                    <a:pt x="950341" y="394721"/>
                    <a:pt x="956380" y="393596"/>
                    <a:pt x="962027" y="394626"/>
                  </a:cubicBezTo>
                  <a:close/>
                  <a:moveTo>
                    <a:pt x="3471180" y="394591"/>
                  </a:moveTo>
                  <a:cubicBezTo>
                    <a:pt x="3476792" y="393526"/>
                    <a:pt x="3482812" y="394595"/>
                    <a:pt x="3487918" y="398050"/>
                  </a:cubicBezTo>
                  <a:cubicBezTo>
                    <a:pt x="3498130" y="405155"/>
                    <a:pt x="3500762" y="419146"/>
                    <a:pt x="3493809" y="429473"/>
                  </a:cubicBezTo>
                  <a:cubicBezTo>
                    <a:pt x="3486779" y="439645"/>
                    <a:pt x="3472835" y="442194"/>
                    <a:pt x="3462661" y="435163"/>
                  </a:cubicBezTo>
                  <a:cubicBezTo>
                    <a:pt x="3462583" y="435100"/>
                    <a:pt x="3462465" y="435038"/>
                    <a:pt x="3462387" y="434971"/>
                  </a:cubicBezTo>
                  <a:cubicBezTo>
                    <a:pt x="3452331" y="428145"/>
                    <a:pt x="3449738" y="414464"/>
                    <a:pt x="3456574" y="404417"/>
                  </a:cubicBezTo>
                  <a:cubicBezTo>
                    <a:pt x="3456652" y="404256"/>
                    <a:pt x="3456770" y="404098"/>
                    <a:pt x="3456888" y="403941"/>
                  </a:cubicBezTo>
                  <a:cubicBezTo>
                    <a:pt x="3460364" y="398857"/>
                    <a:pt x="3465568" y="395656"/>
                    <a:pt x="3471180" y="394591"/>
                  </a:cubicBezTo>
                  <a:close/>
                  <a:moveTo>
                    <a:pt x="3248526" y="385098"/>
                  </a:moveTo>
                  <a:cubicBezTo>
                    <a:pt x="3255852" y="383142"/>
                    <a:pt x="3263874" y="383793"/>
                    <a:pt x="3271101" y="387446"/>
                  </a:cubicBezTo>
                  <a:cubicBezTo>
                    <a:pt x="3286773" y="395376"/>
                    <a:pt x="3293058" y="414515"/>
                    <a:pt x="3285124" y="430196"/>
                  </a:cubicBezTo>
                  <a:cubicBezTo>
                    <a:pt x="3277190" y="445876"/>
                    <a:pt x="3258062" y="452156"/>
                    <a:pt x="3242388" y="444226"/>
                  </a:cubicBezTo>
                  <a:cubicBezTo>
                    <a:pt x="3241328" y="443688"/>
                    <a:pt x="3240268" y="443091"/>
                    <a:pt x="3239285" y="442435"/>
                  </a:cubicBezTo>
                  <a:cubicBezTo>
                    <a:pt x="3224596" y="432792"/>
                    <a:pt x="3220510" y="413071"/>
                    <a:pt x="3230133" y="398380"/>
                  </a:cubicBezTo>
                  <a:cubicBezTo>
                    <a:pt x="3234572" y="391613"/>
                    <a:pt x="3241201" y="387053"/>
                    <a:pt x="3248526" y="385098"/>
                  </a:cubicBezTo>
                  <a:close/>
                  <a:moveTo>
                    <a:pt x="1186536" y="384237"/>
                  </a:moveTo>
                  <a:cubicBezTo>
                    <a:pt x="1194417" y="386259"/>
                    <a:pt x="1201526" y="391288"/>
                    <a:pt x="1206004" y="398847"/>
                  </a:cubicBezTo>
                  <a:cubicBezTo>
                    <a:pt x="1206082" y="398977"/>
                    <a:pt x="1206161" y="399103"/>
                    <a:pt x="1206240" y="399228"/>
                  </a:cubicBezTo>
                  <a:cubicBezTo>
                    <a:pt x="1215078" y="414174"/>
                    <a:pt x="1210089" y="433439"/>
                    <a:pt x="1195163" y="442262"/>
                  </a:cubicBezTo>
                  <a:cubicBezTo>
                    <a:pt x="1195045" y="442320"/>
                    <a:pt x="1194967" y="442376"/>
                    <a:pt x="1194849" y="442435"/>
                  </a:cubicBezTo>
                  <a:cubicBezTo>
                    <a:pt x="1179726" y="451386"/>
                    <a:pt x="1160206" y="446385"/>
                    <a:pt x="1151251" y="431263"/>
                  </a:cubicBezTo>
                  <a:cubicBezTo>
                    <a:pt x="1142294" y="416145"/>
                    <a:pt x="1147322" y="396632"/>
                    <a:pt x="1162444" y="387681"/>
                  </a:cubicBezTo>
                  <a:cubicBezTo>
                    <a:pt x="1170005" y="383204"/>
                    <a:pt x="1178656" y="382217"/>
                    <a:pt x="1186536" y="384237"/>
                  </a:cubicBezTo>
                  <a:close/>
                  <a:moveTo>
                    <a:pt x="2053081" y="379039"/>
                  </a:moveTo>
                  <a:cubicBezTo>
                    <a:pt x="2077630" y="376113"/>
                    <a:pt x="2099940" y="393650"/>
                    <a:pt x="2102847" y="418203"/>
                  </a:cubicBezTo>
                  <a:cubicBezTo>
                    <a:pt x="2102885" y="418557"/>
                    <a:pt x="2102924" y="418906"/>
                    <a:pt x="2102964" y="419260"/>
                  </a:cubicBezTo>
                  <a:cubicBezTo>
                    <a:pt x="2105477" y="443534"/>
                    <a:pt x="2087960" y="465290"/>
                    <a:pt x="2063685" y="467965"/>
                  </a:cubicBezTo>
                  <a:cubicBezTo>
                    <a:pt x="2039136" y="470891"/>
                    <a:pt x="2016866" y="453358"/>
                    <a:pt x="2013921" y="428801"/>
                  </a:cubicBezTo>
                  <a:cubicBezTo>
                    <a:pt x="2011014" y="404244"/>
                    <a:pt x="2028532" y="381965"/>
                    <a:pt x="2053081" y="379039"/>
                  </a:cubicBezTo>
                  <a:close/>
                  <a:moveTo>
                    <a:pt x="2377204" y="378651"/>
                  </a:moveTo>
                  <a:cubicBezTo>
                    <a:pt x="2377715" y="378694"/>
                    <a:pt x="2378187" y="378745"/>
                    <a:pt x="2378698" y="378804"/>
                  </a:cubicBezTo>
                  <a:cubicBezTo>
                    <a:pt x="2402696" y="381680"/>
                    <a:pt x="2420057" y="403055"/>
                    <a:pt x="2417976" y="427117"/>
                  </a:cubicBezTo>
                  <a:cubicBezTo>
                    <a:pt x="2415854" y="451756"/>
                    <a:pt x="2394133" y="470001"/>
                    <a:pt x="2369506" y="467875"/>
                  </a:cubicBezTo>
                  <a:cubicBezTo>
                    <a:pt x="2344878" y="465747"/>
                    <a:pt x="2326614" y="444046"/>
                    <a:pt x="2328736" y="419411"/>
                  </a:cubicBezTo>
                  <a:cubicBezTo>
                    <a:pt x="2330896" y="394770"/>
                    <a:pt x="2352578" y="376522"/>
                    <a:pt x="2377204" y="378651"/>
                  </a:cubicBezTo>
                  <a:close/>
                  <a:moveTo>
                    <a:pt x="2216870" y="371738"/>
                  </a:moveTo>
                  <a:cubicBezTo>
                    <a:pt x="2241459" y="371954"/>
                    <a:pt x="2261255" y="391935"/>
                    <a:pt x="2261255" y="416511"/>
                  </a:cubicBezTo>
                  <a:cubicBezTo>
                    <a:pt x="2261255" y="441241"/>
                    <a:pt x="2241223" y="461289"/>
                    <a:pt x="2216478" y="461289"/>
                  </a:cubicBezTo>
                  <a:cubicBezTo>
                    <a:pt x="2216359" y="461289"/>
                    <a:pt x="2216202" y="461289"/>
                    <a:pt x="2216085" y="461289"/>
                  </a:cubicBezTo>
                  <a:cubicBezTo>
                    <a:pt x="2191339" y="461072"/>
                    <a:pt x="2171504" y="440848"/>
                    <a:pt x="2171701" y="416118"/>
                  </a:cubicBezTo>
                  <a:cubicBezTo>
                    <a:pt x="2171937" y="391393"/>
                    <a:pt x="2192126" y="371522"/>
                    <a:pt x="2216870" y="371738"/>
                  </a:cubicBezTo>
                  <a:close/>
                  <a:moveTo>
                    <a:pt x="2870850" y="360171"/>
                  </a:moveTo>
                  <a:cubicBezTo>
                    <a:pt x="2880763" y="358530"/>
                    <a:pt x="2891299" y="360672"/>
                    <a:pt x="2900118" y="366988"/>
                  </a:cubicBezTo>
                  <a:cubicBezTo>
                    <a:pt x="2911312" y="374994"/>
                    <a:pt x="2917478" y="388266"/>
                    <a:pt x="2916417" y="401978"/>
                  </a:cubicBezTo>
                  <a:cubicBezTo>
                    <a:pt x="2914728" y="423604"/>
                    <a:pt x="2895836" y="439769"/>
                    <a:pt x="2874193" y="438083"/>
                  </a:cubicBezTo>
                  <a:cubicBezTo>
                    <a:pt x="2852590" y="436394"/>
                    <a:pt x="2836408" y="417497"/>
                    <a:pt x="2838097" y="395866"/>
                  </a:cubicBezTo>
                  <a:cubicBezTo>
                    <a:pt x="2838648" y="388729"/>
                    <a:pt x="2841161" y="381875"/>
                    <a:pt x="2845324" y="376054"/>
                  </a:cubicBezTo>
                  <a:cubicBezTo>
                    <a:pt x="2851648" y="367236"/>
                    <a:pt x="2860937" y="361812"/>
                    <a:pt x="2870850" y="360171"/>
                  </a:cubicBezTo>
                  <a:close/>
                  <a:moveTo>
                    <a:pt x="1536138" y="351787"/>
                  </a:moveTo>
                  <a:cubicBezTo>
                    <a:pt x="1556288" y="343755"/>
                    <a:pt x="1579148" y="353575"/>
                    <a:pt x="1587161" y="373724"/>
                  </a:cubicBezTo>
                  <a:cubicBezTo>
                    <a:pt x="1587475" y="374493"/>
                    <a:pt x="1587749" y="375267"/>
                    <a:pt x="1588025" y="376053"/>
                  </a:cubicBezTo>
                  <a:cubicBezTo>
                    <a:pt x="1594467" y="395756"/>
                    <a:pt x="1584491" y="417079"/>
                    <a:pt x="1565243" y="424758"/>
                  </a:cubicBezTo>
                  <a:cubicBezTo>
                    <a:pt x="1545094" y="432790"/>
                    <a:pt x="1522233" y="422970"/>
                    <a:pt x="1514221" y="402822"/>
                  </a:cubicBezTo>
                  <a:cubicBezTo>
                    <a:pt x="1506168" y="382672"/>
                    <a:pt x="1515988" y="359823"/>
                    <a:pt x="1536138" y="351787"/>
                  </a:cubicBezTo>
                  <a:close/>
                  <a:moveTo>
                    <a:pt x="3083434" y="301537"/>
                  </a:moveTo>
                  <a:cubicBezTo>
                    <a:pt x="3091069" y="298705"/>
                    <a:pt x="3099788" y="298785"/>
                    <a:pt x="3107781" y="302447"/>
                  </a:cubicBezTo>
                  <a:cubicBezTo>
                    <a:pt x="3107861" y="302497"/>
                    <a:pt x="3107977" y="302554"/>
                    <a:pt x="3108095" y="302604"/>
                  </a:cubicBezTo>
                  <a:cubicBezTo>
                    <a:pt x="3123886" y="309828"/>
                    <a:pt x="3130798" y="328473"/>
                    <a:pt x="3123611" y="344255"/>
                  </a:cubicBezTo>
                  <a:cubicBezTo>
                    <a:pt x="3123532" y="344380"/>
                    <a:pt x="3123492" y="344506"/>
                    <a:pt x="3123415" y="344632"/>
                  </a:cubicBezTo>
                  <a:cubicBezTo>
                    <a:pt x="3116069" y="360602"/>
                    <a:pt x="3097216" y="367608"/>
                    <a:pt x="3081229" y="360284"/>
                  </a:cubicBezTo>
                  <a:cubicBezTo>
                    <a:pt x="3065242" y="352958"/>
                    <a:pt x="3058251" y="334074"/>
                    <a:pt x="3065596" y="318100"/>
                  </a:cubicBezTo>
                  <a:cubicBezTo>
                    <a:pt x="3069249" y="310114"/>
                    <a:pt x="3075799" y="304370"/>
                    <a:pt x="3083434" y="301537"/>
                  </a:cubicBezTo>
                  <a:close/>
                  <a:moveTo>
                    <a:pt x="2726311" y="301076"/>
                  </a:moveTo>
                  <a:cubicBezTo>
                    <a:pt x="2727214" y="301292"/>
                    <a:pt x="2728157" y="301539"/>
                    <a:pt x="2729060" y="301818"/>
                  </a:cubicBezTo>
                  <a:cubicBezTo>
                    <a:pt x="2748739" y="307883"/>
                    <a:pt x="2760404" y="328103"/>
                    <a:pt x="2755769" y="348167"/>
                  </a:cubicBezTo>
                  <a:cubicBezTo>
                    <a:pt x="2750899" y="369306"/>
                    <a:pt x="2729807" y="382500"/>
                    <a:pt x="2708674" y="377634"/>
                  </a:cubicBezTo>
                  <a:cubicBezTo>
                    <a:pt x="2687543" y="372766"/>
                    <a:pt x="2674345" y="351682"/>
                    <a:pt x="2679216" y="330542"/>
                  </a:cubicBezTo>
                  <a:cubicBezTo>
                    <a:pt x="2684087" y="309403"/>
                    <a:pt x="2705179" y="296209"/>
                    <a:pt x="2726311" y="301076"/>
                  </a:cubicBezTo>
                  <a:close/>
                  <a:moveTo>
                    <a:pt x="1700794" y="299803"/>
                  </a:moveTo>
                  <a:cubicBezTo>
                    <a:pt x="1721532" y="293412"/>
                    <a:pt x="1743488" y="305042"/>
                    <a:pt x="1749892" y="325770"/>
                  </a:cubicBezTo>
                  <a:cubicBezTo>
                    <a:pt x="1750166" y="326681"/>
                    <a:pt x="1750441" y="327600"/>
                    <a:pt x="1750637" y="328527"/>
                  </a:cubicBezTo>
                  <a:cubicBezTo>
                    <a:pt x="1755273" y="348590"/>
                    <a:pt x="1743607" y="368810"/>
                    <a:pt x="1723928" y="374875"/>
                  </a:cubicBezTo>
                  <a:cubicBezTo>
                    <a:pt x="1703189" y="381266"/>
                    <a:pt x="1681233" y="369636"/>
                    <a:pt x="1674831" y="348909"/>
                  </a:cubicBezTo>
                  <a:cubicBezTo>
                    <a:pt x="1668429" y="328178"/>
                    <a:pt x="1680055" y="306194"/>
                    <a:pt x="1700794" y="299803"/>
                  </a:cubicBezTo>
                  <a:close/>
                  <a:moveTo>
                    <a:pt x="1349011" y="299481"/>
                  </a:moveTo>
                  <a:cubicBezTo>
                    <a:pt x="1356872" y="301606"/>
                    <a:pt x="1363922" y="306730"/>
                    <a:pt x="1368301" y="314348"/>
                  </a:cubicBezTo>
                  <a:cubicBezTo>
                    <a:pt x="1377062" y="329584"/>
                    <a:pt x="1371798" y="349031"/>
                    <a:pt x="1356558" y="357782"/>
                  </a:cubicBezTo>
                  <a:cubicBezTo>
                    <a:pt x="1355066" y="358627"/>
                    <a:pt x="1353533" y="359349"/>
                    <a:pt x="1351962" y="359951"/>
                  </a:cubicBezTo>
                  <a:cubicBezTo>
                    <a:pt x="1336055" y="367456"/>
                    <a:pt x="1317122" y="360658"/>
                    <a:pt x="1309620" y="344769"/>
                  </a:cubicBezTo>
                  <a:cubicBezTo>
                    <a:pt x="1309580" y="344722"/>
                    <a:pt x="1309580" y="344679"/>
                    <a:pt x="1309542" y="344631"/>
                  </a:cubicBezTo>
                  <a:cubicBezTo>
                    <a:pt x="1302118" y="328947"/>
                    <a:pt x="1308796" y="310212"/>
                    <a:pt x="1324467" y="302780"/>
                  </a:cubicBezTo>
                  <a:cubicBezTo>
                    <a:pt x="1324624" y="302721"/>
                    <a:pt x="1324743" y="302662"/>
                    <a:pt x="1324861" y="302604"/>
                  </a:cubicBezTo>
                  <a:cubicBezTo>
                    <a:pt x="1332481" y="298228"/>
                    <a:pt x="1341151" y="297355"/>
                    <a:pt x="1349011" y="299481"/>
                  </a:cubicBezTo>
                  <a:close/>
                  <a:moveTo>
                    <a:pt x="3307959" y="292231"/>
                  </a:moveTo>
                  <a:cubicBezTo>
                    <a:pt x="3313492" y="290753"/>
                    <a:pt x="3319590" y="291386"/>
                    <a:pt x="3324952" y="294482"/>
                  </a:cubicBezTo>
                  <a:cubicBezTo>
                    <a:pt x="3335635" y="300655"/>
                    <a:pt x="3339289" y="314297"/>
                    <a:pt x="3333162" y="324992"/>
                  </a:cubicBezTo>
                  <a:cubicBezTo>
                    <a:pt x="3327308" y="335640"/>
                    <a:pt x="3313954" y="339533"/>
                    <a:pt x="3303310" y="333685"/>
                  </a:cubicBezTo>
                  <a:cubicBezTo>
                    <a:pt x="3303035" y="333539"/>
                    <a:pt x="3302760" y="333394"/>
                    <a:pt x="3302524" y="333241"/>
                  </a:cubicBezTo>
                  <a:cubicBezTo>
                    <a:pt x="3291840" y="327051"/>
                    <a:pt x="3288149" y="313354"/>
                    <a:pt x="3294354" y="302652"/>
                  </a:cubicBezTo>
                  <a:cubicBezTo>
                    <a:pt x="3297457" y="297300"/>
                    <a:pt x="3302426" y="293709"/>
                    <a:pt x="3307959" y="292231"/>
                  </a:cubicBezTo>
                  <a:close/>
                  <a:moveTo>
                    <a:pt x="1125521" y="292195"/>
                  </a:moveTo>
                  <a:cubicBezTo>
                    <a:pt x="1131040" y="293681"/>
                    <a:pt x="1135989" y="297267"/>
                    <a:pt x="1139071" y="302604"/>
                  </a:cubicBezTo>
                  <a:cubicBezTo>
                    <a:pt x="1145279" y="313307"/>
                    <a:pt x="1141625" y="327003"/>
                    <a:pt x="1130902" y="333193"/>
                  </a:cubicBezTo>
                  <a:cubicBezTo>
                    <a:pt x="1130863" y="333208"/>
                    <a:pt x="1130863" y="333225"/>
                    <a:pt x="1130824" y="333240"/>
                  </a:cubicBezTo>
                  <a:cubicBezTo>
                    <a:pt x="1120101" y="339387"/>
                    <a:pt x="1106432" y="335675"/>
                    <a:pt x="1100266" y="324945"/>
                  </a:cubicBezTo>
                  <a:cubicBezTo>
                    <a:pt x="1094138" y="314218"/>
                    <a:pt x="1097830" y="300537"/>
                    <a:pt x="1108553" y="294391"/>
                  </a:cubicBezTo>
                  <a:cubicBezTo>
                    <a:pt x="1113914" y="291325"/>
                    <a:pt x="1120002" y="290710"/>
                    <a:pt x="1125521" y="292195"/>
                  </a:cubicBezTo>
                  <a:close/>
                  <a:moveTo>
                    <a:pt x="2560556" y="264110"/>
                  </a:moveTo>
                  <a:cubicBezTo>
                    <a:pt x="2580746" y="268444"/>
                    <a:pt x="2594139" y="287666"/>
                    <a:pt x="2591193" y="308103"/>
                  </a:cubicBezTo>
                  <a:cubicBezTo>
                    <a:pt x="2586873" y="328291"/>
                    <a:pt x="2567627" y="341678"/>
                    <a:pt x="2547201" y="338740"/>
                  </a:cubicBezTo>
                  <a:cubicBezTo>
                    <a:pt x="2527602" y="329458"/>
                    <a:pt x="2519236" y="306040"/>
                    <a:pt x="2528506" y="286433"/>
                  </a:cubicBezTo>
                  <a:cubicBezTo>
                    <a:pt x="2534475" y="273833"/>
                    <a:pt x="2546651" y="265336"/>
                    <a:pt x="2560556" y="264110"/>
                  </a:cubicBezTo>
                  <a:close/>
                  <a:moveTo>
                    <a:pt x="1872793" y="264110"/>
                  </a:moveTo>
                  <a:cubicBezTo>
                    <a:pt x="1894396" y="266016"/>
                    <a:pt x="1910382" y="285077"/>
                    <a:pt x="1908457" y="306689"/>
                  </a:cubicBezTo>
                  <a:cubicBezTo>
                    <a:pt x="1907239" y="320577"/>
                    <a:pt x="1898755" y="332773"/>
                    <a:pt x="1886147" y="338740"/>
                  </a:cubicBezTo>
                  <a:cubicBezTo>
                    <a:pt x="1865722" y="341678"/>
                    <a:pt x="1846476" y="328291"/>
                    <a:pt x="1842156" y="308103"/>
                  </a:cubicBezTo>
                  <a:cubicBezTo>
                    <a:pt x="1839209" y="287666"/>
                    <a:pt x="1852604" y="268444"/>
                    <a:pt x="1872793" y="264110"/>
                  </a:cubicBezTo>
                  <a:close/>
                  <a:moveTo>
                    <a:pt x="2044046" y="241723"/>
                  </a:moveTo>
                  <a:cubicBezTo>
                    <a:pt x="2064354" y="234114"/>
                    <a:pt x="2087017" y="244413"/>
                    <a:pt x="2094599" y="264728"/>
                  </a:cubicBezTo>
                  <a:cubicBezTo>
                    <a:pt x="2102218" y="285042"/>
                    <a:pt x="2091927" y="307679"/>
                    <a:pt x="2071619" y="315286"/>
                  </a:cubicBezTo>
                  <a:cubicBezTo>
                    <a:pt x="2064943" y="317785"/>
                    <a:pt x="2057715" y="318421"/>
                    <a:pt x="2050724" y="317137"/>
                  </a:cubicBezTo>
                  <a:cubicBezTo>
                    <a:pt x="2029397" y="313217"/>
                    <a:pt x="2015255" y="292741"/>
                    <a:pt x="2019183" y="271404"/>
                  </a:cubicBezTo>
                  <a:cubicBezTo>
                    <a:pt x="2021697" y="257830"/>
                    <a:pt x="2031123" y="246561"/>
                    <a:pt x="2044046" y="241723"/>
                  </a:cubicBezTo>
                  <a:close/>
                  <a:moveTo>
                    <a:pt x="2370018" y="239873"/>
                  </a:moveTo>
                  <a:cubicBezTo>
                    <a:pt x="2377008" y="238588"/>
                    <a:pt x="2384197" y="239228"/>
                    <a:pt x="2390874" y="241723"/>
                  </a:cubicBezTo>
                  <a:cubicBezTo>
                    <a:pt x="2410552" y="245085"/>
                    <a:pt x="2424575" y="262654"/>
                    <a:pt x="2423475" y="282572"/>
                  </a:cubicBezTo>
                  <a:cubicBezTo>
                    <a:pt x="2421078" y="302409"/>
                    <a:pt x="2404189" y="317282"/>
                    <a:pt x="2384197" y="317137"/>
                  </a:cubicBezTo>
                  <a:cubicBezTo>
                    <a:pt x="2362868" y="321058"/>
                    <a:pt x="2342404" y="306941"/>
                    <a:pt x="2338477" y="285605"/>
                  </a:cubicBezTo>
                  <a:cubicBezTo>
                    <a:pt x="2334548" y="264268"/>
                    <a:pt x="2348650" y="243797"/>
                    <a:pt x="2370018" y="239873"/>
                  </a:cubicBezTo>
                  <a:close/>
                  <a:moveTo>
                    <a:pt x="2936371" y="232909"/>
                  </a:moveTo>
                  <a:cubicBezTo>
                    <a:pt x="2936920" y="233081"/>
                    <a:pt x="2937470" y="233270"/>
                    <a:pt x="2938021" y="233474"/>
                  </a:cubicBezTo>
                  <a:cubicBezTo>
                    <a:pt x="2953692" y="239535"/>
                    <a:pt x="2962098" y="256645"/>
                    <a:pt x="2957267" y="272753"/>
                  </a:cubicBezTo>
                  <a:cubicBezTo>
                    <a:pt x="2952043" y="289527"/>
                    <a:pt x="2934210" y="298884"/>
                    <a:pt x="2917438" y="293653"/>
                  </a:cubicBezTo>
                  <a:cubicBezTo>
                    <a:pt x="2900666" y="288420"/>
                    <a:pt x="2891279" y="270585"/>
                    <a:pt x="2896504" y="253809"/>
                  </a:cubicBezTo>
                  <a:cubicBezTo>
                    <a:pt x="2901767" y="237033"/>
                    <a:pt x="2919599" y="227677"/>
                    <a:pt x="2936371" y="232909"/>
                  </a:cubicBezTo>
                  <a:close/>
                  <a:moveTo>
                    <a:pt x="1494660" y="231600"/>
                  </a:moveTo>
                  <a:cubicBezTo>
                    <a:pt x="1511158" y="225454"/>
                    <a:pt x="1529462" y="233820"/>
                    <a:pt x="1535627" y="250281"/>
                  </a:cubicBezTo>
                  <a:cubicBezTo>
                    <a:pt x="1535825" y="250827"/>
                    <a:pt x="1536021" y="251378"/>
                    <a:pt x="1536178" y="251935"/>
                  </a:cubicBezTo>
                  <a:cubicBezTo>
                    <a:pt x="1541008" y="268043"/>
                    <a:pt x="1532603" y="285153"/>
                    <a:pt x="1516932" y="291214"/>
                  </a:cubicBezTo>
                  <a:cubicBezTo>
                    <a:pt x="1500474" y="297356"/>
                    <a:pt x="1482130" y="288994"/>
                    <a:pt x="1476002" y="272533"/>
                  </a:cubicBezTo>
                  <a:cubicBezTo>
                    <a:pt x="1469836" y="256071"/>
                    <a:pt x="1478202" y="237743"/>
                    <a:pt x="1494660" y="231600"/>
                  </a:cubicBezTo>
                  <a:close/>
                  <a:moveTo>
                    <a:pt x="2216086" y="231509"/>
                  </a:moveTo>
                  <a:cubicBezTo>
                    <a:pt x="2237767" y="231509"/>
                    <a:pt x="2255364" y="249094"/>
                    <a:pt x="2255364" y="270788"/>
                  </a:cubicBezTo>
                  <a:cubicBezTo>
                    <a:pt x="2255364" y="292480"/>
                    <a:pt x="2237767" y="310065"/>
                    <a:pt x="2216086" y="310065"/>
                  </a:cubicBezTo>
                  <a:cubicBezTo>
                    <a:pt x="2194404" y="310065"/>
                    <a:pt x="2176807" y="292480"/>
                    <a:pt x="2176807" y="270788"/>
                  </a:cubicBezTo>
                  <a:cubicBezTo>
                    <a:pt x="2176807" y="249094"/>
                    <a:pt x="2194404" y="231509"/>
                    <a:pt x="2216086" y="231509"/>
                  </a:cubicBezTo>
                  <a:close/>
                  <a:moveTo>
                    <a:pt x="3145056" y="202549"/>
                  </a:moveTo>
                  <a:cubicBezTo>
                    <a:pt x="3148198" y="203317"/>
                    <a:pt x="3151145" y="204754"/>
                    <a:pt x="3153658" y="206765"/>
                  </a:cubicBezTo>
                  <a:cubicBezTo>
                    <a:pt x="3164813" y="212071"/>
                    <a:pt x="3169565" y="225426"/>
                    <a:pt x="3164264" y="236593"/>
                  </a:cubicBezTo>
                  <a:cubicBezTo>
                    <a:pt x="3164264" y="236600"/>
                    <a:pt x="3164264" y="236608"/>
                    <a:pt x="3164264" y="236615"/>
                  </a:cubicBezTo>
                  <a:cubicBezTo>
                    <a:pt x="3158371" y="247182"/>
                    <a:pt x="3145293" y="251317"/>
                    <a:pt x="3134412" y="246042"/>
                  </a:cubicBezTo>
                  <a:cubicBezTo>
                    <a:pt x="3122394" y="243104"/>
                    <a:pt x="3115048" y="230984"/>
                    <a:pt x="3117995" y="218976"/>
                  </a:cubicBezTo>
                  <a:cubicBezTo>
                    <a:pt x="3120939" y="206964"/>
                    <a:pt x="3133038" y="199609"/>
                    <a:pt x="3145056" y="202549"/>
                  </a:cubicBezTo>
                  <a:close/>
                  <a:moveTo>
                    <a:pt x="1296157" y="200482"/>
                  </a:moveTo>
                  <a:cubicBezTo>
                    <a:pt x="1301852" y="201135"/>
                    <a:pt x="1307302" y="203959"/>
                    <a:pt x="1311151" y="208800"/>
                  </a:cubicBezTo>
                  <a:cubicBezTo>
                    <a:pt x="1318850" y="218481"/>
                    <a:pt x="1317239" y="232567"/>
                    <a:pt x="1307537" y="240257"/>
                  </a:cubicBezTo>
                  <a:cubicBezTo>
                    <a:pt x="1305024" y="242264"/>
                    <a:pt x="1302078" y="243702"/>
                    <a:pt x="1298935" y="244472"/>
                  </a:cubicBezTo>
                  <a:lnTo>
                    <a:pt x="1298935" y="246043"/>
                  </a:lnTo>
                  <a:cubicBezTo>
                    <a:pt x="1287663" y="251083"/>
                    <a:pt x="1274387" y="246204"/>
                    <a:pt x="1269086" y="235045"/>
                  </a:cubicBezTo>
                  <a:cubicBezTo>
                    <a:pt x="1263782" y="223882"/>
                    <a:pt x="1268495" y="210524"/>
                    <a:pt x="1279650" y="205205"/>
                  </a:cubicBezTo>
                  <a:cubicBezTo>
                    <a:pt x="1279690" y="205201"/>
                    <a:pt x="1279690" y="205198"/>
                    <a:pt x="1279690" y="205193"/>
                  </a:cubicBezTo>
                  <a:cubicBezTo>
                    <a:pt x="1284521" y="201348"/>
                    <a:pt x="1290462" y="199829"/>
                    <a:pt x="1296157" y="200482"/>
                  </a:cubicBezTo>
                  <a:close/>
                  <a:moveTo>
                    <a:pt x="1670901" y="176737"/>
                  </a:moveTo>
                  <a:cubicBezTo>
                    <a:pt x="1687753" y="172208"/>
                    <a:pt x="1705112" y="182102"/>
                    <a:pt x="1709787" y="198909"/>
                  </a:cubicBezTo>
                  <a:cubicBezTo>
                    <a:pt x="1714501" y="215834"/>
                    <a:pt x="1704602" y="233384"/>
                    <a:pt x="1687713" y="238105"/>
                  </a:cubicBezTo>
                  <a:cubicBezTo>
                    <a:pt x="1687595" y="238133"/>
                    <a:pt x="1687516" y="238160"/>
                    <a:pt x="1687399" y="238188"/>
                  </a:cubicBezTo>
                  <a:cubicBezTo>
                    <a:pt x="1670430" y="242747"/>
                    <a:pt x="1652990" y="232687"/>
                    <a:pt x="1648435" y="215717"/>
                  </a:cubicBezTo>
                  <a:cubicBezTo>
                    <a:pt x="1643838" y="198748"/>
                    <a:pt x="1653933" y="181296"/>
                    <a:pt x="1670901" y="176737"/>
                  </a:cubicBezTo>
                  <a:close/>
                  <a:moveTo>
                    <a:pt x="2762447" y="176521"/>
                  </a:moveTo>
                  <a:cubicBezTo>
                    <a:pt x="2779454" y="180876"/>
                    <a:pt x="2789746" y="198209"/>
                    <a:pt x="2785385" y="215232"/>
                  </a:cubicBezTo>
                  <a:cubicBezTo>
                    <a:pt x="2785347" y="215421"/>
                    <a:pt x="2785267" y="215609"/>
                    <a:pt x="2785228" y="215798"/>
                  </a:cubicBezTo>
                  <a:cubicBezTo>
                    <a:pt x="2780554" y="232739"/>
                    <a:pt x="2763036" y="242684"/>
                    <a:pt x="2746107" y="238013"/>
                  </a:cubicBezTo>
                  <a:cubicBezTo>
                    <a:pt x="2729178" y="233344"/>
                    <a:pt x="2719201" y="215826"/>
                    <a:pt x="2723877" y="198885"/>
                  </a:cubicBezTo>
                  <a:cubicBezTo>
                    <a:pt x="2728510" y="182168"/>
                    <a:pt x="2745635" y="172219"/>
                    <a:pt x="2762447" y="176521"/>
                  </a:cubicBezTo>
                  <a:close/>
                  <a:moveTo>
                    <a:pt x="1851778" y="136987"/>
                  </a:moveTo>
                  <a:cubicBezTo>
                    <a:pt x="1869022" y="134017"/>
                    <a:pt x="1885441" y="145537"/>
                    <a:pt x="1888504" y="162773"/>
                  </a:cubicBezTo>
                  <a:cubicBezTo>
                    <a:pt x="1891372" y="180086"/>
                    <a:pt x="1879823" y="196505"/>
                    <a:pt x="1862580" y="199694"/>
                  </a:cubicBezTo>
                  <a:cubicBezTo>
                    <a:pt x="1845258" y="202676"/>
                    <a:pt x="1828801" y="191057"/>
                    <a:pt x="1825815" y="173742"/>
                  </a:cubicBezTo>
                  <a:cubicBezTo>
                    <a:pt x="1822830" y="156425"/>
                    <a:pt x="1834456" y="139971"/>
                    <a:pt x="1851778" y="136987"/>
                  </a:cubicBezTo>
                  <a:close/>
                  <a:moveTo>
                    <a:pt x="2582787" y="136821"/>
                  </a:moveTo>
                  <a:cubicBezTo>
                    <a:pt x="2582827" y="136828"/>
                    <a:pt x="2582905" y="136837"/>
                    <a:pt x="2582945" y="136848"/>
                  </a:cubicBezTo>
                  <a:cubicBezTo>
                    <a:pt x="2600227" y="139924"/>
                    <a:pt x="2611775" y="156440"/>
                    <a:pt x="2608712" y="173742"/>
                  </a:cubicBezTo>
                  <a:cubicBezTo>
                    <a:pt x="2605608" y="191040"/>
                    <a:pt x="2589112" y="202573"/>
                    <a:pt x="2571790" y="199497"/>
                  </a:cubicBezTo>
                  <a:cubicBezTo>
                    <a:pt x="2554586" y="196434"/>
                    <a:pt x="2543039" y="180023"/>
                    <a:pt x="2546023" y="162772"/>
                  </a:cubicBezTo>
                  <a:cubicBezTo>
                    <a:pt x="2549009" y="145454"/>
                    <a:pt x="2565465" y="133835"/>
                    <a:pt x="2582787" y="136821"/>
                  </a:cubicBezTo>
                  <a:close/>
                  <a:moveTo>
                    <a:pt x="1458406" y="130958"/>
                  </a:moveTo>
                  <a:cubicBezTo>
                    <a:pt x="1470661" y="128028"/>
                    <a:pt x="1482955" y="135573"/>
                    <a:pt x="1485862" y="147808"/>
                  </a:cubicBezTo>
                  <a:cubicBezTo>
                    <a:pt x="1488297" y="158021"/>
                    <a:pt x="1483465" y="168582"/>
                    <a:pt x="1474117" y="173379"/>
                  </a:cubicBezTo>
                  <a:cubicBezTo>
                    <a:pt x="1462412" y="177621"/>
                    <a:pt x="1449450" y="171674"/>
                    <a:pt x="1445051" y="160024"/>
                  </a:cubicBezTo>
                  <a:cubicBezTo>
                    <a:pt x="1440652" y="148472"/>
                    <a:pt x="1446426" y="135533"/>
                    <a:pt x="1457974" y="131119"/>
                  </a:cubicBezTo>
                  <a:cubicBezTo>
                    <a:pt x="1458131" y="131064"/>
                    <a:pt x="1458248" y="131008"/>
                    <a:pt x="1458406" y="130958"/>
                  </a:cubicBezTo>
                  <a:close/>
                  <a:moveTo>
                    <a:pt x="2974746" y="130541"/>
                  </a:moveTo>
                  <a:cubicBezTo>
                    <a:pt x="2986568" y="134827"/>
                    <a:pt x="2992696" y="147890"/>
                    <a:pt x="2988414" y="159718"/>
                  </a:cubicBezTo>
                  <a:cubicBezTo>
                    <a:pt x="2988375" y="159820"/>
                    <a:pt x="2988337" y="159922"/>
                    <a:pt x="2988297" y="160024"/>
                  </a:cubicBezTo>
                  <a:cubicBezTo>
                    <a:pt x="2983898" y="171674"/>
                    <a:pt x="2970935" y="177621"/>
                    <a:pt x="2959231" y="173379"/>
                  </a:cubicBezTo>
                  <a:cubicBezTo>
                    <a:pt x="2947408" y="169094"/>
                    <a:pt x="2941281" y="156029"/>
                    <a:pt x="2945562" y="144199"/>
                  </a:cubicBezTo>
                  <a:cubicBezTo>
                    <a:pt x="2949843" y="132371"/>
                    <a:pt x="2962924" y="126257"/>
                    <a:pt x="2974746" y="130541"/>
                  </a:cubicBezTo>
                  <a:close/>
                  <a:moveTo>
                    <a:pt x="2400575" y="112878"/>
                  </a:moveTo>
                  <a:cubicBezTo>
                    <a:pt x="2400614" y="112881"/>
                    <a:pt x="2400654" y="112886"/>
                    <a:pt x="2400694" y="112889"/>
                  </a:cubicBezTo>
                  <a:cubicBezTo>
                    <a:pt x="2418134" y="114546"/>
                    <a:pt x="2430977" y="130002"/>
                    <a:pt x="2429366" y="147455"/>
                  </a:cubicBezTo>
                  <a:cubicBezTo>
                    <a:pt x="2427756" y="164953"/>
                    <a:pt x="2412280" y="177843"/>
                    <a:pt x="2394801" y="176245"/>
                  </a:cubicBezTo>
                  <a:cubicBezTo>
                    <a:pt x="2377283" y="174647"/>
                    <a:pt x="2364400" y="159167"/>
                    <a:pt x="2366010" y="141668"/>
                  </a:cubicBezTo>
                  <a:cubicBezTo>
                    <a:pt x="2367581" y="124171"/>
                    <a:pt x="2383058" y="111283"/>
                    <a:pt x="2400575" y="112878"/>
                  </a:cubicBezTo>
                  <a:close/>
                  <a:moveTo>
                    <a:pt x="2032461" y="112788"/>
                  </a:moveTo>
                  <a:cubicBezTo>
                    <a:pt x="2049938" y="111106"/>
                    <a:pt x="2065492" y="123923"/>
                    <a:pt x="2067182" y="141413"/>
                  </a:cubicBezTo>
                  <a:cubicBezTo>
                    <a:pt x="2067182" y="141594"/>
                    <a:pt x="2067221" y="141775"/>
                    <a:pt x="2067221" y="141955"/>
                  </a:cubicBezTo>
                  <a:cubicBezTo>
                    <a:pt x="2068595" y="159262"/>
                    <a:pt x="2055831" y="174466"/>
                    <a:pt x="2038548" y="176128"/>
                  </a:cubicBezTo>
                  <a:cubicBezTo>
                    <a:pt x="2021069" y="177809"/>
                    <a:pt x="2005515" y="164992"/>
                    <a:pt x="2003827" y="147502"/>
                  </a:cubicBezTo>
                  <a:cubicBezTo>
                    <a:pt x="2002137" y="130011"/>
                    <a:pt x="2014981" y="114468"/>
                    <a:pt x="2032461" y="112788"/>
                  </a:cubicBezTo>
                  <a:close/>
                  <a:moveTo>
                    <a:pt x="2216084" y="104248"/>
                  </a:moveTo>
                  <a:cubicBezTo>
                    <a:pt x="2233877" y="104248"/>
                    <a:pt x="2248293" y="118671"/>
                    <a:pt x="2248293" y="136460"/>
                  </a:cubicBezTo>
                  <a:cubicBezTo>
                    <a:pt x="2248293" y="136590"/>
                    <a:pt x="2248293" y="136720"/>
                    <a:pt x="2248293" y="136849"/>
                  </a:cubicBezTo>
                  <a:cubicBezTo>
                    <a:pt x="2248096" y="154485"/>
                    <a:pt x="2233721" y="168665"/>
                    <a:pt x="2216084" y="168665"/>
                  </a:cubicBezTo>
                  <a:cubicBezTo>
                    <a:pt x="2198292" y="168665"/>
                    <a:pt x="2183876" y="154242"/>
                    <a:pt x="2183876" y="136452"/>
                  </a:cubicBezTo>
                  <a:cubicBezTo>
                    <a:pt x="2183876" y="118667"/>
                    <a:pt x="2198292" y="104248"/>
                    <a:pt x="2216084" y="104248"/>
                  </a:cubicBezTo>
                  <a:close/>
                  <a:moveTo>
                    <a:pt x="2790884" y="73378"/>
                  </a:moveTo>
                  <a:cubicBezTo>
                    <a:pt x="2802470" y="76698"/>
                    <a:pt x="2809345" y="88614"/>
                    <a:pt x="2806438" y="100319"/>
                  </a:cubicBezTo>
                  <a:cubicBezTo>
                    <a:pt x="2803178" y="112465"/>
                    <a:pt x="2790688" y="119672"/>
                    <a:pt x="2778551" y="116423"/>
                  </a:cubicBezTo>
                  <a:cubicBezTo>
                    <a:pt x="2766649" y="113019"/>
                    <a:pt x="2759776" y="100622"/>
                    <a:pt x="2763192" y="88737"/>
                  </a:cubicBezTo>
                  <a:cubicBezTo>
                    <a:pt x="2766610" y="76851"/>
                    <a:pt x="2778982" y="69973"/>
                    <a:pt x="2790884" y="73378"/>
                  </a:cubicBezTo>
                  <a:close/>
                  <a:moveTo>
                    <a:pt x="1643212" y="73178"/>
                  </a:moveTo>
                  <a:cubicBezTo>
                    <a:pt x="1655231" y="70185"/>
                    <a:pt x="1667367" y="77484"/>
                    <a:pt x="1670353" y="89483"/>
                  </a:cubicBezTo>
                  <a:cubicBezTo>
                    <a:pt x="1673260" y="101188"/>
                    <a:pt x="1666386" y="113101"/>
                    <a:pt x="1654798" y="116424"/>
                  </a:cubicBezTo>
                  <a:cubicBezTo>
                    <a:pt x="1642662" y="119672"/>
                    <a:pt x="1630171" y="112465"/>
                    <a:pt x="1626910" y="100319"/>
                  </a:cubicBezTo>
                  <a:cubicBezTo>
                    <a:pt x="1623926" y="88324"/>
                    <a:pt x="1631231" y="76172"/>
                    <a:pt x="1643212" y="73178"/>
                  </a:cubicBezTo>
                  <a:close/>
                  <a:moveTo>
                    <a:pt x="1831550" y="31104"/>
                  </a:moveTo>
                  <a:cubicBezTo>
                    <a:pt x="1843688" y="28905"/>
                    <a:pt x="1855353" y="36988"/>
                    <a:pt x="1857553" y="49157"/>
                  </a:cubicBezTo>
                  <a:cubicBezTo>
                    <a:pt x="1859752" y="61320"/>
                    <a:pt x="1851660" y="72966"/>
                    <a:pt x="1839484" y="75166"/>
                  </a:cubicBezTo>
                  <a:cubicBezTo>
                    <a:pt x="1839446" y="75171"/>
                    <a:pt x="1839446" y="75178"/>
                    <a:pt x="1839406" y="75182"/>
                  </a:cubicBezTo>
                  <a:cubicBezTo>
                    <a:pt x="1827465" y="77507"/>
                    <a:pt x="1815918" y="69726"/>
                    <a:pt x="1813600" y="57805"/>
                  </a:cubicBezTo>
                  <a:cubicBezTo>
                    <a:pt x="1813562" y="57574"/>
                    <a:pt x="1813522" y="57346"/>
                    <a:pt x="1813483" y="57113"/>
                  </a:cubicBezTo>
                  <a:cubicBezTo>
                    <a:pt x="1811283" y="44945"/>
                    <a:pt x="1819374" y="33300"/>
                    <a:pt x="1831550" y="31104"/>
                  </a:cubicBezTo>
                  <a:close/>
                  <a:moveTo>
                    <a:pt x="2601720" y="31088"/>
                  </a:moveTo>
                  <a:cubicBezTo>
                    <a:pt x="2613896" y="33237"/>
                    <a:pt x="2622026" y="44848"/>
                    <a:pt x="2619866" y="57028"/>
                  </a:cubicBezTo>
                  <a:cubicBezTo>
                    <a:pt x="2619866" y="57056"/>
                    <a:pt x="2619866" y="57087"/>
                    <a:pt x="2619866" y="57114"/>
                  </a:cubicBezTo>
                  <a:cubicBezTo>
                    <a:pt x="2617667" y="69248"/>
                    <a:pt x="2606079" y="77327"/>
                    <a:pt x="2593942" y="75182"/>
                  </a:cubicBezTo>
                  <a:cubicBezTo>
                    <a:pt x="2581766" y="73033"/>
                    <a:pt x="2573636" y="61420"/>
                    <a:pt x="2575795" y="49243"/>
                  </a:cubicBezTo>
                  <a:cubicBezTo>
                    <a:pt x="2577917" y="37066"/>
                    <a:pt x="2589543" y="28936"/>
                    <a:pt x="2601720" y="31088"/>
                  </a:cubicBezTo>
                  <a:close/>
                  <a:moveTo>
                    <a:pt x="2023032" y="5491"/>
                  </a:moveTo>
                  <a:cubicBezTo>
                    <a:pt x="2035561" y="4243"/>
                    <a:pt x="2046716" y="13378"/>
                    <a:pt x="2047973" y="25901"/>
                  </a:cubicBezTo>
                  <a:cubicBezTo>
                    <a:pt x="2047973" y="25964"/>
                    <a:pt x="2047973" y="26022"/>
                    <a:pt x="2047973" y="26085"/>
                  </a:cubicBezTo>
                  <a:cubicBezTo>
                    <a:pt x="2048915" y="38473"/>
                    <a:pt x="2039882" y="49392"/>
                    <a:pt x="2027550" y="50830"/>
                  </a:cubicBezTo>
                  <a:cubicBezTo>
                    <a:pt x="2015020" y="52079"/>
                    <a:pt x="2003864" y="42942"/>
                    <a:pt x="2002607" y="30425"/>
                  </a:cubicBezTo>
                  <a:cubicBezTo>
                    <a:pt x="2001350" y="17904"/>
                    <a:pt x="2010502" y="6740"/>
                    <a:pt x="2023032" y="5491"/>
                  </a:cubicBezTo>
                  <a:close/>
                  <a:moveTo>
                    <a:pt x="2409883" y="5451"/>
                  </a:moveTo>
                  <a:cubicBezTo>
                    <a:pt x="2422336" y="6571"/>
                    <a:pt x="2431566" y="17537"/>
                    <a:pt x="2430544" y="30012"/>
                  </a:cubicBezTo>
                  <a:cubicBezTo>
                    <a:pt x="2429288" y="42511"/>
                    <a:pt x="2418329" y="51746"/>
                    <a:pt x="2405798" y="50829"/>
                  </a:cubicBezTo>
                  <a:cubicBezTo>
                    <a:pt x="2393268" y="49703"/>
                    <a:pt x="2384038" y="38630"/>
                    <a:pt x="2385138" y="26100"/>
                  </a:cubicBezTo>
                  <a:cubicBezTo>
                    <a:pt x="2386278" y="13567"/>
                    <a:pt x="2397354" y="4324"/>
                    <a:pt x="2409883" y="5451"/>
                  </a:cubicBezTo>
                  <a:close/>
                  <a:moveTo>
                    <a:pt x="2219266" y="199"/>
                  </a:moveTo>
                  <a:cubicBezTo>
                    <a:pt x="2229479" y="1551"/>
                    <a:pt x="2237530" y="9588"/>
                    <a:pt x="2238866" y="19799"/>
                  </a:cubicBezTo>
                  <a:cubicBezTo>
                    <a:pt x="2238866" y="32381"/>
                    <a:pt x="2228654" y="42581"/>
                    <a:pt x="2216085" y="42581"/>
                  </a:cubicBezTo>
                  <a:cubicBezTo>
                    <a:pt x="2203673" y="42366"/>
                    <a:pt x="2193696" y="32231"/>
                    <a:pt x="2193696" y="19799"/>
                  </a:cubicBezTo>
                  <a:cubicBezTo>
                    <a:pt x="2195345" y="7325"/>
                    <a:pt x="2206776" y="-1451"/>
                    <a:pt x="2219266" y="199"/>
                  </a:cubicBezTo>
                  <a:close/>
                </a:path>
              </a:pathLst>
            </a:custGeom>
            <a:gradFill>
              <a:gsLst>
                <a:gs pos="100000">
                  <a:schemeClr val="accent1">
                    <a:alpha val="30000"/>
                  </a:schemeClr>
                </a:gs>
                <a:gs pos="15000">
                  <a:schemeClr val="accent2">
                    <a:alpha val="40000"/>
                  </a:schemeClr>
                </a:gs>
              </a:gsLst>
              <a:lin ang="2700000" scaled="1"/>
            </a:gradFill>
            <a:ln w="37341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66FF635-576F-ACFF-DF54-17473E51E392}"/>
                </a:ext>
              </a:extLst>
            </p:cNvPr>
            <p:cNvGrpSpPr/>
            <p:nvPr/>
          </p:nvGrpSpPr>
          <p:grpSpPr>
            <a:xfrm>
              <a:off x="4633734" y="1952731"/>
              <a:ext cx="2944860" cy="2944859"/>
              <a:chOff x="4407536" y="2038458"/>
              <a:chExt cx="3395219" cy="3395218"/>
            </a:xfrm>
            <a:gradFill flip="none" rotWithShape="1">
              <a:gsLst>
                <a:gs pos="87000">
                  <a:schemeClr val="accent1"/>
                </a:gs>
                <a:gs pos="15000">
                  <a:schemeClr val="accent2"/>
                </a:gs>
              </a:gsLst>
              <a:lin ang="2700000" scaled="1"/>
              <a:tileRect/>
            </a:gradFill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5A16FFBA-4A58-B5AA-316B-F17AE42C1118}"/>
                  </a:ext>
                </a:extLst>
              </p:cNvPr>
              <p:cNvSpPr/>
              <p:nvPr/>
            </p:nvSpPr>
            <p:spPr>
              <a:xfrm>
                <a:off x="7526630" y="3089546"/>
                <a:ext cx="256907" cy="1427373"/>
              </a:xfrm>
              <a:custGeom>
                <a:avLst/>
                <a:gdLst>
                  <a:gd name="connsiteX0" fmla="*/ -313 w 244642"/>
                  <a:gd name="connsiteY0" fmla="*/ 1279552 h 1359231"/>
                  <a:gd name="connsiteX1" fmla="*/ 50555 w 244642"/>
                  <a:gd name="connsiteY1" fmla="*/ 62079 h 1359231"/>
                  <a:gd name="connsiteX2" fmla="*/ 115263 w 244642"/>
                  <a:gd name="connsiteY2" fmla="*/ -11 h 1359231"/>
                  <a:gd name="connsiteX3" fmla="*/ 52052 w 244642"/>
                  <a:gd name="connsiteY3" fmla="*/ 1359221 h 1359231"/>
                  <a:gd name="connsiteX4" fmla="*/ -313 w 244642"/>
                  <a:gd name="connsiteY4" fmla="*/ 1279552 h 1359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642" h="1359231">
                    <a:moveTo>
                      <a:pt x="-313" y="1279552"/>
                    </a:moveTo>
                    <a:cubicBezTo>
                      <a:pt x="194147" y="900767"/>
                      <a:pt x="212737" y="455766"/>
                      <a:pt x="50555" y="62079"/>
                    </a:cubicBezTo>
                    <a:lnTo>
                      <a:pt x="115263" y="-11"/>
                    </a:lnTo>
                    <a:cubicBezTo>
                      <a:pt x="307367" y="438123"/>
                      <a:pt x="283990" y="940807"/>
                      <a:pt x="52052" y="1359221"/>
                    </a:cubicBezTo>
                    <a:cubicBezTo>
                      <a:pt x="33724" y="1333039"/>
                      <a:pt x="16145" y="1306483"/>
                      <a:pt x="-313" y="1279552"/>
                    </a:cubicBezTo>
                    <a:close/>
                  </a:path>
                </a:pathLst>
              </a:custGeom>
              <a:grpFill/>
              <a:ln w="3734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C7756F19-4C1F-943B-81CD-32970ACBEA37}"/>
                  </a:ext>
                </a:extLst>
              </p:cNvPr>
              <p:cNvSpPr/>
              <p:nvPr/>
            </p:nvSpPr>
            <p:spPr>
              <a:xfrm>
                <a:off x="4430301" y="3092296"/>
                <a:ext cx="248648" cy="1427373"/>
              </a:xfrm>
              <a:custGeom>
                <a:avLst/>
                <a:gdLst>
                  <a:gd name="connsiteX0" fmla="*/ 236466 w 236778"/>
                  <a:gd name="connsiteY0" fmla="*/ 1279552 h 1359231"/>
                  <a:gd name="connsiteX1" fmla="*/ 187468 w 236778"/>
                  <a:gd name="connsiteY1" fmla="*/ 62079 h 1359231"/>
                  <a:gd name="connsiteX2" fmla="*/ 124256 w 236778"/>
                  <a:gd name="connsiteY2" fmla="*/ -11 h 1359231"/>
                  <a:gd name="connsiteX3" fmla="*/ 184849 w 236778"/>
                  <a:gd name="connsiteY3" fmla="*/ 1359221 h 1359231"/>
                  <a:gd name="connsiteX4" fmla="*/ 236466 w 236778"/>
                  <a:gd name="connsiteY4" fmla="*/ 1279552 h 1359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6778" h="1359231">
                    <a:moveTo>
                      <a:pt x="236466" y="1279552"/>
                    </a:moveTo>
                    <a:cubicBezTo>
                      <a:pt x="49189" y="898788"/>
                      <a:pt x="31422" y="456660"/>
                      <a:pt x="187468" y="62079"/>
                    </a:cubicBezTo>
                    <a:lnTo>
                      <a:pt x="124256" y="-11"/>
                    </a:lnTo>
                    <a:cubicBezTo>
                      <a:pt x="-60964" y="439129"/>
                      <a:pt x="-38709" y="938304"/>
                      <a:pt x="184849" y="1359221"/>
                    </a:cubicBezTo>
                    <a:cubicBezTo>
                      <a:pt x="202803" y="1333039"/>
                      <a:pt x="220008" y="1306483"/>
                      <a:pt x="236466" y="1279552"/>
                    </a:cubicBezTo>
                    <a:close/>
                  </a:path>
                </a:pathLst>
              </a:custGeom>
              <a:grpFill/>
              <a:ln w="3734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203ED87-D130-3141-FE7B-BE396B54FBD3}"/>
                  </a:ext>
                </a:extLst>
              </p:cNvPr>
              <p:cNvSpPr/>
              <p:nvPr/>
            </p:nvSpPr>
            <p:spPr>
              <a:xfrm>
                <a:off x="6181740" y="3117434"/>
                <a:ext cx="1538851" cy="2230222"/>
              </a:xfrm>
              <a:custGeom>
                <a:avLst/>
                <a:gdLst>
                  <a:gd name="connsiteX0" fmla="*/ 1392956 w 1465386"/>
                  <a:gd name="connsiteY0" fmla="*/ 589464 h 2123752"/>
                  <a:gd name="connsiteX1" fmla="*/ 1293089 w 1465386"/>
                  <a:gd name="connsiteY1" fmla="*/ 58712 h 2123752"/>
                  <a:gd name="connsiteX2" fmla="*/ 1284860 w 1465386"/>
                  <a:gd name="connsiteY2" fmla="*/ 37393 h 2123752"/>
                  <a:gd name="connsiteX3" fmla="*/ 1347697 w 1465386"/>
                  <a:gd name="connsiteY3" fmla="*/ -11 h 2123752"/>
                  <a:gd name="connsiteX4" fmla="*/ 1359292 w 1465386"/>
                  <a:gd name="connsiteY4" fmla="*/ 29164 h 2123752"/>
                  <a:gd name="connsiteX5" fmla="*/ 485816 w 1465386"/>
                  <a:gd name="connsiteY5" fmla="*/ 2021744 h 2123752"/>
                  <a:gd name="connsiteX6" fmla="*/ 28113 w 1465386"/>
                  <a:gd name="connsiteY6" fmla="*/ 2123743 h 2123752"/>
                  <a:gd name="connsiteX7" fmla="*/ -313 w 1465386"/>
                  <a:gd name="connsiteY7" fmla="*/ 2123743 h 2123752"/>
                  <a:gd name="connsiteX8" fmla="*/ -313 w 1465386"/>
                  <a:gd name="connsiteY8" fmla="*/ 2051180 h 2123752"/>
                  <a:gd name="connsiteX9" fmla="*/ 24747 w 1465386"/>
                  <a:gd name="connsiteY9" fmla="*/ 2051180 h 2123752"/>
                  <a:gd name="connsiteX10" fmla="*/ 1392956 w 1465386"/>
                  <a:gd name="connsiteY10" fmla="*/ 589464 h 21237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65386" h="2123752">
                    <a:moveTo>
                      <a:pt x="1392956" y="589464"/>
                    </a:moveTo>
                    <a:cubicBezTo>
                      <a:pt x="1393218" y="407853"/>
                      <a:pt x="1359368" y="227805"/>
                      <a:pt x="1293089" y="58712"/>
                    </a:cubicBezTo>
                    <a:lnTo>
                      <a:pt x="1284860" y="37393"/>
                    </a:lnTo>
                    <a:lnTo>
                      <a:pt x="1347697" y="-11"/>
                    </a:lnTo>
                    <a:lnTo>
                      <a:pt x="1359292" y="29164"/>
                    </a:lnTo>
                    <a:cubicBezTo>
                      <a:pt x="1668318" y="820601"/>
                      <a:pt x="1277267" y="1712708"/>
                      <a:pt x="485816" y="2021744"/>
                    </a:cubicBezTo>
                    <a:cubicBezTo>
                      <a:pt x="339383" y="2078933"/>
                      <a:pt x="185020" y="2113345"/>
                      <a:pt x="28113" y="2123743"/>
                    </a:cubicBezTo>
                    <a:lnTo>
                      <a:pt x="-313" y="2123743"/>
                    </a:lnTo>
                    <a:lnTo>
                      <a:pt x="-313" y="2051180"/>
                    </a:lnTo>
                    <a:lnTo>
                      <a:pt x="24747" y="2051180"/>
                    </a:lnTo>
                    <a:cubicBezTo>
                      <a:pt x="793420" y="1997843"/>
                      <a:pt x="1390487" y="1359996"/>
                      <a:pt x="1392956" y="589464"/>
                    </a:cubicBezTo>
                    <a:close/>
                  </a:path>
                </a:pathLst>
              </a:custGeom>
              <a:grpFill/>
              <a:ln w="3734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9791B42D-88A5-6AD3-9713-EA2150D70E47}"/>
                  </a:ext>
                </a:extLst>
              </p:cNvPr>
              <p:cNvSpPr/>
              <p:nvPr/>
            </p:nvSpPr>
            <p:spPr>
              <a:xfrm>
                <a:off x="4491593" y="2120927"/>
                <a:ext cx="3041714" cy="1547974"/>
              </a:xfrm>
              <a:custGeom>
                <a:avLst/>
                <a:gdLst>
                  <a:gd name="connsiteX0" fmla="*/ 71875 w 2896502"/>
                  <a:gd name="connsiteY0" fmla="*/ 1449004 h 1474074"/>
                  <a:gd name="connsiteX1" fmla="*/ 71875 w 2896502"/>
                  <a:gd name="connsiteY1" fmla="*/ 1474064 h 1474074"/>
                  <a:gd name="connsiteX2" fmla="*/ -313 w 2896502"/>
                  <a:gd name="connsiteY2" fmla="*/ 1474064 h 1474074"/>
                  <a:gd name="connsiteX3" fmla="*/ -313 w 2896502"/>
                  <a:gd name="connsiteY3" fmla="*/ 1446011 h 1474074"/>
                  <a:gd name="connsiteX4" fmla="*/ 1628446 w 2896502"/>
                  <a:gd name="connsiteY4" fmla="*/ 2839 h 1474074"/>
                  <a:gd name="connsiteX5" fmla="*/ 2883847 w 2896502"/>
                  <a:gd name="connsiteY5" fmla="*/ 797066 h 1474074"/>
                  <a:gd name="connsiteX6" fmla="*/ 2896190 w 2896502"/>
                  <a:gd name="connsiteY6" fmla="*/ 819508 h 1474074"/>
                  <a:gd name="connsiteX7" fmla="*/ 2834474 w 2896502"/>
                  <a:gd name="connsiteY7" fmla="*/ 856911 h 1474074"/>
                  <a:gd name="connsiteX8" fmla="*/ 2821010 w 2896502"/>
                  <a:gd name="connsiteY8" fmla="*/ 832599 h 1474074"/>
                  <a:gd name="connsiteX9" fmla="*/ 830450 w 2896502"/>
                  <a:gd name="connsiteY9" fmla="*/ 251956 h 1474074"/>
                  <a:gd name="connsiteX10" fmla="*/ 71875 w 2896502"/>
                  <a:gd name="connsiteY10" fmla="*/ 1449004 h 1474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96502" h="1474074">
                    <a:moveTo>
                      <a:pt x="71875" y="1449004"/>
                    </a:moveTo>
                    <a:lnTo>
                      <a:pt x="71875" y="1474064"/>
                    </a:lnTo>
                    <a:lnTo>
                      <a:pt x="-313" y="1474064"/>
                    </a:lnTo>
                    <a:lnTo>
                      <a:pt x="-313" y="1446011"/>
                    </a:lnTo>
                    <a:cubicBezTo>
                      <a:pt x="50930" y="597722"/>
                      <a:pt x="780142" y="-48411"/>
                      <a:pt x="1628446" y="2839"/>
                    </a:cubicBezTo>
                    <a:cubicBezTo>
                      <a:pt x="2155457" y="34681"/>
                      <a:pt x="2629356" y="334486"/>
                      <a:pt x="2883847" y="797066"/>
                    </a:cubicBezTo>
                    <a:lnTo>
                      <a:pt x="2896190" y="819508"/>
                    </a:lnTo>
                    <a:lnTo>
                      <a:pt x="2834474" y="856911"/>
                    </a:lnTo>
                    <a:lnTo>
                      <a:pt x="2821010" y="832599"/>
                    </a:lnTo>
                    <a:cubicBezTo>
                      <a:pt x="2431680" y="122578"/>
                      <a:pt x="1540474" y="-137385"/>
                      <a:pt x="830450" y="251956"/>
                    </a:cubicBezTo>
                    <a:cubicBezTo>
                      <a:pt x="388718" y="494164"/>
                      <a:pt x="102284" y="946170"/>
                      <a:pt x="71875" y="1449004"/>
                    </a:cubicBezTo>
                    <a:close/>
                  </a:path>
                </a:pathLst>
              </a:custGeom>
              <a:grpFill/>
              <a:ln w="3734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D59C29A-1F3C-2D1D-FC9A-90299A9ECFB6}"/>
                  </a:ext>
                </a:extLst>
              </p:cNvPr>
              <p:cNvSpPr/>
              <p:nvPr/>
            </p:nvSpPr>
            <p:spPr>
              <a:xfrm>
                <a:off x="4490807" y="3820123"/>
                <a:ext cx="1541675" cy="1531069"/>
              </a:xfrm>
              <a:custGeom>
                <a:avLst/>
                <a:gdLst>
                  <a:gd name="connsiteX0" fmla="*/ 73746 w 1468075"/>
                  <a:gd name="connsiteY0" fmla="*/ 23180 h 1457976"/>
                  <a:gd name="connsiteX1" fmla="*/ 1442703 w 1468075"/>
                  <a:gd name="connsiteY1" fmla="*/ 1383159 h 1457976"/>
                  <a:gd name="connsiteX2" fmla="*/ 1467763 w 1468075"/>
                  <a:gd name="connsiteY2" fmla="*/ 1383159 h 1457976"/>
                  <a:gd name="connsiteX3" fmla="*/ 1467763 w 1468075"/>
                  <a:gd name="connsiteY3" fmla="*/ 1457966 h 1457976"/>
                  <a:gd name="connsiteX4" fmla="*/ 1439337 w 1468075"/>
                  <a:gd name="connsiteY4" fmla="*/ 1457966 h 1457976"/>
                  <a:gd name="connsiteX5" fmla="*/ 1558 w 1468075"/>
                  <a:gd name="connsiteY5" fmla="*/ 28416 h 1457976"/>
                  <a:gd name="connsiteX6" fmla="*/ -313 w 1468075"/>
                  <a:gd name="connsiteY6" fmla="*/ -11 h 1457976"/>
                  <a:gd name="connsiteX7" fmla="*/ 71876 w 1468075"/>
                  <a:gd name="connsiteY7" fmla="*/ -11 h 1457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468075" h="1457976">
                    <a:moveTo>
                      <a:pt x="73746" y="23180"/>
                    </a:moveTo>
                    <a:cubicBezTo>
                      <a:pt x="127009" y="754494"/>
                      <a:pt x="711059" y="1334722"/>
                      <a:pt x="1442703" y="1383159"/>
                    </a:cubicBezTo>
                    <a:lnTo>
                      <a:pt x="1467763" y="1383159"/>
                    </a:lnTo>
                    <a:lnTo>
                      <a:pt x="1467763" y="1457966"/>
                    </a:lnTo>
                    <a:lnTo>
                      <a:pt x="1439337" y="1457966"/>
                    </a:lnTo>
                    <a:cubicBezTo>
                      <a:pt x="670214" y="1407584"/>
                      <a:pt x="56354" y="797220"/>
                      <a:pt x="1558" y="28416"/>
                    </a:cubicBezTo>
                    <a:lnTo>
                      <a:pt x="-313" y="-11"/>
                    </a:lnTo>
                    <a:lnTo>
                      <a:pt x="71876" y="-11"/>
                    </a:lnTo>
                    <a:close/>
                  </a:path>
                </a:pathLst>
              </a:custGeom>
              <a:grpFill/>
              <a:ln w="3734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A5D6A9DD-0BD9-F522-25FD-31517F42C21E}"/>
                  </a:ext>
                </a:extLst>
              </p:cNvPr>
              <p:cNvSpPr/>
              <p:nvPr/>
            </p:nvSpPr>
            <p:spPr>
              <a:xfrm>
                <a:off x="4407536" y="2038458"/>
                <a:ext cx="3395219" cy="3395218"/>
              </a:xfrm>
              <a:custGeom>
                <a:avLst/>
                <a:gdLst>
                  <a:gd name="connsiteX0" fmla="*/ -313 w 3233131"/>
                  <a:gd name="connsiteY0" fmla="*/ 1616555 h 3233131"/>
                  <a:gd name="connsiteX1" fmla="*/ 1616253 w 3233131"/>
                  <a:gd name="connsiteY1" fmla="*/ 3233121 h 3233131"/>
                  <a:gd name="connsiteX2" fmla="*/ 3232819 w 3233131"/>
                  <a:gd name="connsiteY2" fmla="*/ 1616555 h 3233131"/>
                  <a:gd name="connsiteX3" fmla="*/ 1616253 w 3233131"/>
                  <a:gd name="connsiteY3" fmla="*/ -11 h 3233131"/>
                  <a:gd name="connsiteX4" fmla="*/ -313 w 3233131"/>
                  <a:gd name="connsiteY4" fmla="*/ 1616555 h 3233131"/>
                  <a:gd name="connsiteX5" fmla="*/ 28114 w 3233131"/>
                  <a:gd name="connsiteY5" fmla="*/ 1616555 h 3233131"/>
                  <a:gd name="connsiteX6" fmla="*/ 1230626 w 3233131"/>
                  <a:gd name="connsiteY6" fmla="*/ 75544 h 3233131"/>
                  <a:gd name="connsiteX7" fmla="*/ 1288601 w 3233131"/>
                  <a:gd name="connsiteY7" fmla="*/ 132771 h 3233131"/>
                  <a:gd name="connsiteX8" fmla="*/ 1936799 w 3233131"/>
                  <a:gd name="connsiteY8" fmla="*/ 132771 h 3233131"/>
                  <a:gd name="connsiteX9" fmla="*/ 1995522 w 3233131"/>
                  <a:gd name="connsiteY9" fmla="*/ 74796 h 3233131"/>
                  <a:gd name="connsiteX10" fmla="*/ 3155619 w 3233131"/>
                  <a:gd name="connsiteY10" fmla="*/ 1997963 h 3233131"/>
                  <a:gd name="connsiteX11" fmla="*/ 2147379 w 3233131"/>
                  <a:gd name="connsiteY11" fmla="*/ 3112309 h 3233131"/>
                  <a:gd name="connsiteX12" fmla="*/ 2081175 w 3233131"/>
                  <a:gd name="connsiteY12" fmla="*/ 3061066 h 3233131"/>
                  <a:gd name="connsiteX13" fmla="*/ 1146095 w 3233131"/>
                  <a:gd name="connsiteY13" fmla="*/ 3061066 h 3233131"/>
                  <a:gd name="connsiteX14" fmla="*/ 1081014 w 3233131"/>
                  <a:gd name="connsiteY14" fmla="*/ 3111561 h 3233131"/>
                  <a:gd name="connsiteX15" fmla="*/ 28114 w 3233131"/>
                  <a:gd name="connsiteY15" fmla="*/ 1616555 h 32331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233131" h="3233131">
                    <a:moveTo>
                      <a:pt x="-313" y="1616555"/>
                    </a:moveTo>
                    <a:cubicBezTo>
                      <a:pt x="-313" y="2509358"/>
                      <a:pt x="723439" y="3233121"/>
                      <a:pt x="1616253" y="3233121"/>
                    </a:cubicBezTo>
                    <a:cubicBezTo>
                      <a:pt x="2509067" y="3233121"/>
                      <a:pt x="3232819" y="2509358"/>
                      <a:pt x="3232819" y="1616555"/>
                    </a:cubicBezTo>
                    <a:cubicBezTo>
                      <a:pt x="3232819" y="723752"/>
                      <a:pt x="2509067" y="-11"/>
                      <a:pt x="1616253" y="-11"/>
                    </a:cubicBezTo>
                    <a:cubicBezTo>
                      <a:pt x="723776" y="816"/>
                      <a:pt x="510" y="724093"/>
                      <a:pt x="-313" y="1616555"/>
                    </a:cubicBezTo>
                    <a:close/>
                    <a:moveTo>
                      <a:pt x="28114" y="1616555"/>
                    </a:moveTo>
                    <a:cubicBezTo>
                      <a:pt x="29011" y="888199"/>
                      <a:pt x="524342" y="253437"/>
                      <a:pt x="1230626" y="75544"/>
                    </a:cubicBezTo>
                    <a:lnTo>
                      <a:pt x="1288601" y="132771"/>
                    </a:lnTo>
                    <a:cubicBezTo>
                      <a:pt x="1502061" y="85403"/>
                      <a:pt x="1723339" y="85403"/>
                      <a:pt x="1936799" y="132771"/>
                    </a:cubicBezTo>
                    <a:lnTo>
                      <a:pt x="1995522" y="74796"/>
                    </a:lnTo>
                    <a:cubicBezTo>
                      <a:pt x="2846931" y="285514"/>
                      <a:pt x="3366311" y="1146547"/>
                      <a:pt x="3155619" y="1997963"/>
                    </a:cubicBezTo>
                    <a:cubicBezTo>
                      <a:pt x="3027663" y="2514976"/>
                      <a:pt x="2649068" y="2933409"/>
                      <a:pt x="2147379" y="3112309"/>
                    </a:cubicBezTo>
                    <a:cubicBezTo>
                      <a:pt x="2124937" y="3096225"/>
                      <a:pt x="2102869" y="3079020"/>
                      <a:pt x="2081175" y="3061066"/>
                    </a:cubicBezTo>
                    <a:cubicBezTo>
                      <a:pt x="1777387" y="3160409"/>
                      <a:pt x="1449884" y="3160409"/>
                      <a:pt x="1146095" y="3061066"/>
                    </a:cubicBezTo>
                    <a:cubicBezTo>
                      <a:pt x="1124663" y="3078534"/>
                      <a:pt x="1102970" y="3095365"/>
                      <a:pt x="1081014" y="3111561"/>
                    </a:cubicBezTo>
                    <a:cubicBezTo>
                      <a:pt x="450096" y="2884897"/>
                      <a:pt x="28974" y="2286974"/>
                      <a:pt x="28114" y="1616555"/>
                    </a:cubicBezTo>
                    <a:close/>
                  </a:path>
                </a:pathLst>
              </a:custGeom>
              <a:grpFill/>
              <a:ln w="3734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2B485C6-8C1B-F483-E33A-D648EAE03662}"/>
                  </a:ext>
                </a:extLst>
              </p:cNvPr>
              <p:cNvSpPr/>
              <p:nvPr/>
            </p:nvSpPr>
            <p:spPr>
              <a:xfrm>
                <a:off x="4486878" y="2117800"/>
                <a:ext cx="3236535" cy="3236533"/>
              </a:xfrm>
              <a:custGeom>
                <a:avLst/>
                <a:gdLst>
                  <a:gd name="connsiteX0" fmla="*/ -313 w 3082023"/>
                  <a:gd name="connsiteY0" fmla="*/ 1541001 h 3082022"/>
                  <a:gd name="connsiteX1" fmla="*/ 1540699 w 3082023"/>
                  <a:gd name="connsiteY1" fmla="*/ 3082012 h 3082022"/>
                  <a:gd name="connsiteX2" fmla="*/ 3081711 w 3082023"/>
                  <a:gd name="connsiteY2" fmla="*/ 1541001 h 3082022"/>
                  <a:gd name="connsiteX3" fmla="*/ 1540699 w 3082023"/>
                  <a:gd name="connsiteY3" fmla="*/ -11 h 3082022"/>
                  <a:gd name="connsiteX4" fmla="*/ -313 w 3082023"/>
                  <a:gd name="connsiteY4" fmla="*/ 1541001 h 3082022"/>
                  <a:gd name="connsiteX5" fmla="*/ 31480 w 3082023"/>
                  <a:gd name="connsiteY5" fmla="*/ 1541001 h 3082022"/>
                  <a:gd name="connsiteX6" fmla="*/ 1540699 w 3082023"/>
                  <a:gd name="connsiteY6" fmla="*/ 31782 h 3082022"/>
                  <a:gd name="connsiteX7" fmla="*/ 3049918 w 3082023"/>
                  <a:gd name="connsiteY7" fmla="*/ 1541001 h 3082022"/>
                  <a:gd name="connsiteX8" fmla="*/ 1540699 w 3082023"/>
                  <a:gd name="connsiteY8" fmla="*/ 3050220 h 3082022"/>
                  <a:gd name="connsiteX9" fmla="*/ 32977 w 3082023"/>
                  <a:gd name="connsiteY9" fmla="*/ 1541001 h 3082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82023" h="3082022">
                    <a:moveTo>
                      <a:pt x="-313" y="1541001"/>
                    </a:moveTo>
                    <a:cubicBezTo>
                      <a:pt x="-313" y="2392077"/>
                      <a:pt x="689627" y="3082012"/>
                      <a:pt x="1540699" y="3082012"/>
                    </a:cubicBezTo>
                    <a:cubicBezTo>
                      <a:pt x="2391771" y="3082012"/>
                      <a:pt x="3081711" y="2392077"/>
                      <a:pt x="3081711" y="1541001"/>
                    </a:cubicBezTo>
                    <a:cubicBezTo>
                      <a:pt x="3081711" y="689925"/>
                      <a:pt x="2391771" y="-11"/>
                      <a:pt x="1540699" y="-11"/>
                    </a:cubicBezTo>
                    <a:cubicBezTo>
                      <a:pt x="689964" y="812"/>
                      <a:pt x="510" y="690265"/>
                      <a:pt x="-313" y="1541001"/>
                    </a:cubicBezTo>
                    <a:close/>
                    <a:moveTo>
                      <a:pt x="31480" y="1541001"/>
                    </a:moveTo>
                    <a:cubicBezTo>
                      <a:pt x="31480" y="707482"/>
                      <a:pt x="707169" y="31782"/>
                      <a:pt x="1540699" y="31782"/>
                    </a:cubicBezTo>
                    <a:cubicBezTo>
                      <a:pt x="2374229" y="31782"/>
                      <a:pt x="3049918" y="707482"/>
                      <a:pt x="3049918" y="1541001"/>
                    </a:cubicBezTo>
                    <a:cubicBezTo>
                      <a:pt x="3049918" y="2374520"/>
                      <a:pt x="2374229" y="3050220"/>
                      <a:pt x="1540699" y="3050220"/>
                    </a:cubicBezTo>
                    <a:cubicBezTo>
                      <a:pt x="708104" y="3048574"/>
                      <a:pt x="33800" y="2373596"/>
                      <a:pt x="32977" y="1541001"/>
                    </a:cubicBezTo>
                    <a:close/>
                  </a:path>
                </a:pathLst>
              </a:custGeom>
              <a:grpFill/>
              <a:ln w="37341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CC48697-A778-A968-8D81-8A9984A5CF11}"/>
                </a:ext>
              </a:extLst>
            </p:cNvPr>
            <p:cNvGrpSpPr/>
            <p:nvPr/>
          </p:nvGrpSpPr>
          <p:grpSpPr>
            <a:xfrm>
              <a:off x="4888072" y="2221072"/>
              <a:ext cx="2415856" cy="2415856"/>
              <a:chOff x="7916553" y="3364121"/>
              <a:chExt cx="1856638" cy="1856638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75D7958-7BEB-2B1D-1D3D-0D4C0D7CD5CB}"/>
                  </a:ext>
                </a:extLst>
              </p:cNvPr>
              <p:cNvSpPr/>
              <p:nvPr/>
            </p:nvSpPr>
            <p:spPr>
              <a:xfrm flipH="1">
                <a:off x="8144000" y="3591568"/>
                <a:ext cx="1401744" cy="1401744"/>
              </a:xfrm>
              <a:prstGeom prst="ellipse">
                <a:avLst/>
              </a:prstGeom>
              <a:noFill/>
              <a:ln w="76200">
                <a:solidFill>
                  <a:schemeClr val="accent1"/>
                </a:solidFill>
                <a:prstDash val="sysDash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5" name="椭圆 44">
                <a:extLst>
                  <a:ext uri="{FF2B5EF4-FFF2-40B4-BE49-F238E27FC236}">
                    <a16:creationId xmlns:a16="http://schemas.microsoft.com/office/drawing/2014/main" id="{922FAB47-75E4-1F08-9E3B-39CAB95E6D9C}"/>
                  </a:ext>
                </a:extLst>
              </p:cNvPr>
              <p:cNvSpPr/>
              <p:nvPr/>
            </p:nvSpPr>
            <p:spPr>
              <a:xfrm flipH="1">
                <a:off x="8267182" y="3714750"/>
                <a:ext cx="1155380" cy="1155380"/>
              </a:xfrm>
              <a:prstGeom prst="ellipse">
                <a:avLst/>
              </a:prstGeom>
              <a:noFill/>
              <a:ln w="12700">
                <a:solidFill>
                  <a:schemeClr val="accent1"/>
                </a:solidFill>
                <a:prstDash val="dash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6" name="椭圆 213">
                <a:extLst>
                  <a:ext uri="{FF2B5EF4-FFF2-40B4-BE49-F238E27FC236}">
                    <a16:creationId xmlns:a16="http://schemas.microsoft.com/office/drawing/2014/main" id="{A84182A3-EF97-D95F-4D33-729D88259A29}"/>
                  </a:ext>
                </a:extLst>
              </p:cNvPr>
              <p:cNvSpPr/>
              <p:nvPr/>
            </p:nvSpPr>
            <p:spPr>
              <a:xfrm flipH="1">
                <a:off x="8065143" y="3512711"/>
                <a:ext cx="1559458" cy="1559458"/>
              </a:xfrm>
              <a:custGeom>
                <a:avLst/>
                <a:gdLst>
                  <a:gd name="connsiteX0" fmla="*/ 0 w 1559458"/>
                  <a:gd name="connsiteY0" fmla="*/ 779729 h 1559458"/>
                  <a:gd name="connsiteX1" fmla="*/ 779729 w 1559458"/>
                  <a:gd name="connsiteY1" fmla="*/ 0 h 1559458"/>
                  <a:gd name="connsiteX2" fmla="*/ 1559458 w 1559458"/>
                  <a:gd name="connsiteY2" fmla="*/ 779729 h 1559458"/>
                  <a:gd name="connsiteX3" fmla="*/ 779729 w 1559458"/>
                  <a:gd name="connsiteY3" fmla="*/ 1559458 h 1559458"/>
                  <a:gd name="connsiteX4" fmla="*/ 0 w 1559458"/>
                  <a:gd name="connsiteY4" fmla="*/ 779729 h 1559458"/>
                  <a:gd name="connsiteX0-1" fmla="*/ 8399882 w 9959340"/>
                  <a:gd name="connsiteY0-2" fmla="*/ 4292440 h 5072169"/>
                  <a:gd name="connsiteX1-3" fmla="*/ 0 w 9959340"/>
                  <a:gd name="connsiteY1-4" fmla="*/ 0 h 5072169"/>
                  <a:gd name="connsiteX2-5" fmla="*/ 9179611 w 9959340"/>
                  <a:gd name="connsiteY2-6" fmla="*/ 3512711 h 5072169"/>
                  <a:gd name="connsiteX3-7" fmla="*/ 9959340 w 9959340"/>
                  <a:gd name="connsiteY3-8" fmla="*/ 4292440 h 5072169"/>
                  <a:gd name="connsiteX4-9" fmla="*/ 9179611 w 9959340"/>
                  <a:gd name="connsiteY4-10" fmla="*/ 5072169 h 5072169"/>
                  <a:gd name="connsiteX5" fmla="*/ 8399882 w 9959340"/>
                  <a:gd name="connsiteY5" fmla="*/ 4292440 h 5072169"/>
                  <a:gd name="connsiteX0-11" fmla="*/ 0 w 1559458"/>
                  <a:gd name="connsiteY0-12" fmla="*/ 779729 h 1559458"/>
                  <a:gd name="connsiteX1-13" fmla="*/ 779729 w 1559458"/>
                  <a:gd name="connsiteY1-14" fmla="*/ 0 h 1559458"/>
                  <a:gd name="connsiteX2-15" fmla="*/ 1559458 w 1559458"/>
                  <a:gd name="connsiteY2-16" fmla="*/ 779729 h 1559458"/>
                  <a:gd name="connsiteX3-17" fmla="*/ 779729 w 1559458"/>
                  <a:gd name="connsiteY3-18" fmla="*/ 1559458 h 1559458"/>
                  <a:gd name="connsiteX4-19" fmla="*/ 0 w 1559458"/>
                  <a:gd name="connsiteY4-20" fmla="*/ 779729 h 155945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559458" h="1559458">
                    <a:moveTo>
                      <a:pt x="0" y="779729"/>
                    </a:moveTo>
                    <a:cubicBezTo>
                      <a:pt x="0" y="349097"/>
                      <a:pt x="349097" y="0"/>
                      <a:pt x="779729" y="0"/>
                    </a:cubicBezTo>
                    <a:cubicBezTo>
                      <a:pt x="1210361" y="0"/>
                      <a:pt x="1559458" y="349097"/>
                      <a:pt x="1559458" y="779729"/>
                    </a:cubicBezTo>
                    <a:cubicBezTo>
                      <a:pt x="1559458" y="1210361"/>
                      <a:pt x="1210361" y="1559458"/>
                      <a:pt x="779729" y="1559458"/>
                    </a:cubicBezTo>
                    <a:cubicBezTo>
                      <a:pt x="349097" y="1559458"/>
                      <a:pt x="0" y="1210361"/>
                      <a:pt x="0" y="779729"/>
                    </a:cubicBezTo>
                    <a:close/>
                  </a:path>
                </a:pathLst>
              </a:custGeom>
              <a:noFill/>
              <a:ln w="12700" cmpd="sng">
                <a:solidFill>
                  <a:schemeClr val="accent1"/>
                </a:solidFill>
                <a:prstDash val="solid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9558D5B6-20EF-59F0-3A46-0BE42F3C96BE}"/>
                  </a:ext>
                </a:extLst>
              </p:cNvPr>
              <p:cNvSpPr/>
              <p:nvPr/>
            </p:nvSpPr>
            <p:spPr>
              <a:xfrm>
                <a:off x="8035425" y="3482993"/>
                <a:ext cx="1618894" cy="1618894"/>
              </a:xfrm>
              <a:custGeom>
                <a:avLst/>
                <a:gdLst/>
                <a:ahLst/>
                <a:cxnLst/>
                <a:rect l="0" t="0" r="0" b="0"/>
                <a:pathLst>
                  <a:path w="1618895" h="1618895">
                    <a:moveTo>
                      <a:pt x="1618894" y="809447"/>
                    </a:moveTo>
                    <a:cubicBezTo>
                      <a:pt x="1618894" y="362402"/>
                      <a:pt x="1256492" y="0"/>
                      <a:pt x="809447" y="0"/>
                    </a:cubicBezTo>
                    <a:cubicBezTo>
                      <a:pt x="362402" y="0"/>
                      <a:pt x="0" y="362402"/>
                      <a:pt x="0" y="809447"/>
                    </a:cubicBezTo>
                    <a:cubicBezTo>
                      <a:pt x="0" y="1256492"/>
                      <a:pt x="362402" y="1618894"/>
                      <a:pt x="809447" y="1618894"/>
                    </a:cubicBezTo>
                    <a:cubicBezTo>
                      <a:pt x="1256492" y="1618894"/>
                      <a:pt x="1618894" y="1256492"/>
                      <a:pt x="1618894" y="809447"/>
                    </a:cubicBezTo>
                    <a:close/>
                  </a:path>
                </a:pathLst>
              </a:custGeom>
              <a:noFill/>
              <a:ln w="6350" cap="flat" cmpd="sng" algn="ctr">
                <a:solidFill>
                  <a:schemeClr val="accent1">
                    <a:alpha val="8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1E224473-7C4D-DAB6-8807-157D5A514876}"/>
                  </a:ext>
                </a:extLst>
              </p:cNvPr>
              <p:cNvSpPr/>
              <p:nvPr/>
            </p:nvSpPr>
            <p:spPr>
              <a:xfrm>
                <a:off x="8005707" y="3453275"/>
                <a:ext cx="1678330" cy="1678330"/>
              </a:xfrm>
              <a:custGeom>
                <a:avLst/>
                <a:gdLst/>
                <a:ahLst/>
                <a:cxnLst/>
                <a:rect l="0" t="0" r="0" b="0"/>
                <a:pathLst>
                  <a:path w="1678331" h="1678331">
                    <a:moveTo>
                      <a:pt x="1678330" y="839165"/>
                    </a:moveTo>
                    <a:cubicBezTo>
                      <a:pt x="1678330" y="375708"/>
                      <a:pt x="1302623" y="0"/>
                      <a:pt x="839165" y="0"/>
                    </a:cubicBezTo>
                    <a:cubicBezTo>
                      <a:pt x="375707" y="0"/>
                      <a:pt x="0" y="375708"/>
                      <a:pt x="0" y="839165"/>
                    </a:cubicBezTo>
                    <a:cubicBezTo>
                      <a:pt x="0" y="1302623"/>
                      <a:pt x="375707" y="1678330"/>
                      <a:pt x="839165" y="1678330"/>
                    </a:cubicBezTo>
                    <a:cubicBezTo>
                      <a:pt x="1302623" y="1678330"/>
                      <a:pt x="1678330" y="1302623"/>
                      <a:pt x="1678330" y="839165"/>
                    </a:cubicBezTo>
                    <a:close/>
                  </a:path>
                </a:pathLst>
              </a:custGeom>
              <a:noFill/>
              <a:ln w="6350" cap="flat" cmpd="sng" algn="ctr">
                <a:solidFill>
                  <a:schemeClr val="accent1">
                    <a:alpha val="6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D090C915-B8A4-0166-EF71-B2EABB48D95B}"/>
                  </a:ext>
                </a:extLst>
              </p:cNvPr>
              <p:cNvSpPr/>
              <p:nvPr/>
            </p:nvSpPr>
            <p:spPr>
              <a:xfrm>
                <a:off x="7975989" y="3423557"/>
                <a:ext cx="1737766" cy="1737766"/>
              </a:xfrm>
              <a:custGeom>
                <a:avLst/>
                <a:gdLst/>
                <a:ahLst/>
                <a:cxnLst/>
                <a:rect l="0" t="0" r="0" b="0"/>
                <a:pathLst>
                  <a:path w="1737767" h="1737767">
                    <a:moveTo>
                      <a:pt x="1737766" y="868883"/>
                    </a:moveTo>
                    <a:cubicBezTo>
                      <a:pt x="1737766" y="389013"/>
                      <a:pt x="1348753" y="0"/>
                      <a:pt x="868883" y="0"/>
                    </a:cubicBezTo>
                    <a:cubicBezTo>
                      <a:pt x="389013" y="0"/>
                      <a:pt x="0" y="389013"/>
                      <a:pt x="0" y="868883"/>
                    </a:cubicBezTo>
                    <a:cubicBezTo>
                      <a:pt x="0" y="1348754"/>
                      <a:pt x="389013" y="1737766"/>
                      <a:pt x="868883" y="1737766"/>
                    </a:cubicBezTo>
                    <a:cubicBezTo>
                      <a:pt x="1348753" y="1737766"/>
                      <a:pt x="1737766" y="1348754"/>
                      <a:pt x="1737766" y="868883"/>
                    </a:cubicBezTo>
                    <a:close/>
                  </a:path>
                </a:pathLst>
              </a:custGeom>
              <a:noFill/>
              <a:ln w="6350" cap="flat" cmpd="sng" algn="ctr">
                <a:solidFill>
                  <a:schemeClr val="accent1">
                    <a:alpha val="4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27353EAD-576B-9859-0C0F-1D29210A7F75}"/>
                  </a:ext>
                </a:extLst>
              </p:cNvPr>
              <p:cNvSpPr/>
              <p:nvPr/>
            </p:nvSpPr>
            <p:spPr>
              <a:xfrm>
                <a:off x="7946271" y="3393839"/>
                <a:ext cx="1797202" cy="1797202"/>
              </a:xfrm>
              <a:custGeom>
                <a:avLst/>
                <a:gdLst/>
                <a:ahLst/>
                <a:cxnLst/>
                <a:rect l="0" t="0" r="0" b="0"/>
                <a:pathLst>
                  <a:path w="1797203" h="1797203">
                    <a:moveTo>
                      <a:pt x="1797202" y="898601"/>
                    </a:moveTo>
                    <a:cubicBezTo>
                      <a:pt x="1797202" y="402318"/>
                      <a:pt x="1394884" y="0"/>
                      <a:pt x="898601" y="0"/>
                    </a:cubicBezTo>
                    <a:cubicBezTo>
                      <a:pt x="402318" y="0"/>
                      <a:pt x="0" y="402318"/>
                      <a:pt x="0" y="898601"/>
                    </a:cubicBezTo>
                    <a:cubicBezTo>
                      <a:pt x="0" y="1394884"/>
                      <a:pt x="402318" y="1797202"/>
                      <a:pt x="898601" y="1797202"/>
                    </a:cubicBezTo>
                    <a:cubicBezTo>
                      <a:pt x="1394884" y="1797202"/>
                      <a:pt x="1797202" y="1394884"/>
                      <a:pt x="1797202" y="898601"/>
                    </a:cubicBezTo>
                    <a:close/>
                  </a:path>
                </a:pathLst>
              </a:custGeom>
              <a:noFill/>
              <a:ln w="6350" cap="flat" cmpd="sng" algn="ctr">
                <a:solidFill>
                  <a:schemeClr val="accent1">
                    <a:alpha val="2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ffectLst>
                <a:outerShdw blurRad="254000" algn="ctr" rotWithShape="0">
                  <a:schemeClr val="accent1">
                    <a:alpha val="6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1" name="椭圆 214">
                <a:extLst>
                  <a:ext uri="{FF2B5EF4-FFF2-40B4-BE49-F238E27FC236}">
                    <a16:creationId xmlns:a16="http://schemas.microsoft.com/office/drawing/2014/main" id="{ED17012B-1A9B-282D-674A-33B51FC41984}"/>
                  </a:ext>
                </a:extLst>
              </p:cNvPr>
              <p:cNvSpPr/>
              <p:nvPr/>
            </p:nvSpPr>
            <p:spPr>
              <a:xfrm flipH="1">
                <a:off x="7916553" y="3364121"/>
                <a:ext cx="1856638" cy="1856638"/>
              </a:xfrm>
              <a:custGeom>
                <a:avLst/>
                <a:gdLst>
                  <a:gd name="connsiteX0" fmla="*/ 0 w 1856638"/>
                  <a:gd name="connsiteY0" fmla="*/ 928319 h 1856638"/>
                  <a:gd name="connsiteX1" fmla="*/ 928319 w 1856638"/>
                  <a:gd name="connsiteY1" fmla="*/ 0 h 1856638"/>
                  <a:gd name="connsiteX2" fmla="*/ 1856638 w 1856638"/>
                  <a:gd name="connsiteY2" fmla="*/ 928319 h 1856638"/>
                  <a:gd name="connsiteX3" fmla="*/ 928319 w 1856638"/>
                  <a:gd name="connsiteY3" fmla="*/ 1856638 h 1856638"/>
                  <a:gd name="connsiteX4" fmla="*/ 0 w 1856638"/>
                  <a:gd name="connsiteY4" fmla="*/ 928319 h 1856638"/>
                  <a:gd name="connsiteX0-1" fmla="*/ 8251292 w 10107930"/>
                  <a:gd name="connsiteY0-2" fmla="*/ 4292440 h 5220759"/>
                  <a:gd name="connsiteX1-3" fmla="*/ 0 w 10107930"/>
                  <a:gd name="connsiteY1-4" fmla="*/ 0 h 5220759"/>
                  <a:gd name="connsiteX2-5" fmla="*/ 9179611 w 10107930"/>
                  <a:gd name="connsiteY2-6" fmla="*/ 3364121 h 5220759"/>
                  <a:gd name="connsiteX3-7" fmla="*/ 10107930 w 10107930"/>
                  <a:gd name="connsiteY3-8" fmla="*/ 4292440 h 5220759"/>
                  <a:gd name="connsiteX4-9" fmla="*/ 9179611 w 10107930"/>
                  <a:gd name="connsiteY4-10" fmla="*/ 5220759 h 5220759"/>
                  <a:gd name="connsiteX5" fmla="*/ 8251292 w 10107930"/>
                  <a:gd name="connsiteY5" fmla="*/ 4292440 h 5220759"/>
                  <a:gd name="connsiteX0-11" fmla="*/ 0 w 1856638"/>
                  <a:gd name="connsiteY0-12" fmla="*/ 928319 h 1856638"/>
                  <a:gd name="connsiteX1-13" fmla="*/ 928319 w 1856638"/>
                  <a:gd name="connsiteY1-14" fmla="*/ 0 h 1856638"/>
                  <a:gd name="connsiteX2-15" fmla="*/ 1856638 w 1856638"/>
                  <a:gd name="connsiteY2-16" fmla="*/ 928319 h 1856638"/>
                  <a:gd name="connsiteX3-17" fmla="*/ 928319 w 1856638"/>
                  <a:gd name="connsiteY3-18" fmla="*/ 1856638 h 1856638"/>
                  <a:gd name="connsiteX4-19" fmla="*/ 0 w 1856638"/>
                  <a:gd name="connsiteY4-20" fmla="*/ 928319 h 1856638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856638" h="1856638">
                    <a:moveTo>
                      <a:pt x="0" y="928319"/>
                    </a:moveTo>
                    <a:cubicBezTo>
                      <a:pt x="0" y="415623"/>
                      <a:pt x="415623" y="0"/>
                      <a:pt x="928319" y="0"/>
                    </a:cubicBezTo>
                    <a:cubicBezTo>
                      <a:pt x="1441015" y="0"/>
                      <a:pt x="1856638" y="415623"/>
                      <a:pt x="1856638" y="928319"/>
                    </a:cubicBezTo>
                    <a:cubicBezTo>
                      <a:pt x="1856638" y="1441015"/>
                      <a:pt x="1441015" y="1856638"/>
                      <a:pt x="928319" y="1856638"/>
                    </a:cubicBezTo>
                    <a:cubicBezTo>
                      <a:pt x="415623" y="1856638"/>
                      <a:pt x="0" y="1441015"/>
                      <a:pt x="0" y="928319"/>
                    </a:cubicBezTo>
                    <a:close/>
                  </a:path>
                </a:pathLst>
              </a:custGeom>
              <a:noFill/>
              <a:ln w="6350" cmpd="sng">
                <a:solidFill>
                  <a:schemeClr val="accent1">
                    <a:alpha val="0"/>
                  </a:schemeClr>
                </a:solidFill>
                <a:prstDash val="solid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0C841953-3D9D-57AB-B1E1-D4639DBEDC7A}"/>
                  </a:ext>
                </a:extLst>
              </p:cNvPr>
              <p:cNvGrpSpPr/>
              <p:nvPr/>
            </p:nvGrpSpPr>
            <p:grpSpPr>
              <a:xfrm>
                <a:off x="8396625" y="3844160"/>
                <a:ext cx="896520" cy="896514"/>
                <a:chOff x="4478403" y="4056769"/>
                <a:chExt cx="776142" cy="776142"/>
              </a:xfrm>
            </p:grpSpPr>
            <p:sp>
              <p:nvSpPr>
                <p:cNvPr id="53" name="等腰三角形 52">
                  <a:extLst>
                    <a:ext uri="{FF2B5EF4-FFF2-40B4-BE49-F238E27FC236}">
                      <a16:creationId xmlns:a16="http://schemas.microsoft.com/office/drawing/2014/main" id="{34207446-548E-DE68-4329-6E08C83CBC7B}"/>
                    </a:ext>
                  </a:extLst>
                </p:cNvPr>
                <p:cNvSpPr/>
                <p:nvPr/>
              </p:nvSpPr>
              <p:spPr>
                <a:xfrm rot="10800000">
                  <a:off x="4837363" y="4056769"/>
                  <a:ext cx="58221" cy="50190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4" name="等腰三角形 53">
                  <a:extLst>
                    <a:ext uri="{FF2B5EF4-FFF2-40B4-BE49-F238E27FC236}">
                      <a16:creationId xmlns:a16="http://schemas.microsoft.com/office/drawing/2014/main" id="{F7396957-0D39-E232-FA2E-E701BD0921C3}"/>
                    </a:ext>
                  </a:extLst>
                </p:cNvPr>
                <p:cNvSpPr/>
                <p:nvPr/>
              </p:nvSpPr>
              <p:spPr>
                <a:xfrm rot="10800000" flipV="1">
                  <a:off x="4837363" y="4782721"/>
                  <a:ext cx="58221" cy="50190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5" name="等腰三角形 54">
                  <a:extLst>
                    <a:ext uri="{FF2B5EF4-FFF2-40B4-BE49-F238E27FC236}">
                      <a16:creationId xmlns:a16="http://schemas.microsoft.com/office/drawing/2014/main" id="{F7D60C8E-99DD-F38A-9403-A3BCB779D514}"/>
                    </a:ext>
                  </a:extLst>
                </p:cNvPr>
                <p:cNvSpPr/>
                <p:nvPr/>
              </p:nvSpPr>
              <p:spPr>
                <a:xfrm rot="16200000">
                  <a:off x="5200339" y="4419745"/>
                  <a:ext cx="58221" cy="50190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56" name="等腰三角形 55">
                  <a:extLst>
                    <a:ext uri="{FF2B5EF4-FFF2-40B4-BE49-F238E27FC236}">
                      <a16:creationId xmlns:a16="http://schemas.microsoft.com/office/drawing/2014/main" id="{D1C8F4AA-4E99-99E8-1E30-31A054B26E79}"/>
                    </a:ext>
                  </a:extLst>
                </p:cNvPr>
                <p:cNvSpPr/>
                <p:nvPr/>
              </p:nvSpPr>
              <p:spPr>
                <a:xfrm rot="16200000" flipV="1">
                  <a:off x="4474387" y="4419745"/>
                  <a:ext cx="58221" cy="50190"/>
                </a:xfrm>
                <a:prstGeom prst="triangl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outerShdw blurRad="254000" algn="ctr" rotWithShape="0">
                    <a:schemeClr val="accent1">
                      <a:alpha val="6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noAutofit/>
                </a:bodyPr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96" name="组合 195">
            <a:extLst>
              <a:ext uri="{FF2B5EF4-FFF2-40B4-BE49-F238E27FC236}">
                <a16:creationId xmlns:a16="http://schemas.microsoft.com/office/drawing/2014/main" id="{F52BE798-A408-4B70-AAF8-F60C6A1D1788}"/>
              </a:ext>
            </a:extLst>
          </p:cNvPr>
          <p:cNvGrpSpPr/>
          <p:nvPr/>
        </p:nvGrpSpPr>
        <p:grpSpPr>
          <a:xfrm>
            <a:off x="7548364" y="1736409"/>
            <a:ext cx="4059320" cy="1181474"/>
            <a:chOff x="7548364" y="1736409"/>
            <a:chExt cx="4059320" cy="1181474"/>
          </a:xfrm>
        </p:grpSpPr>
        <p:sp>
          <p:nvSpPr>
            <p:cNvPr id="66" name="文本框 491">
              <a:extLst>
                <a:ext uri="{FF2B5EF4-FFF2-40B4-BE49-F238E27FC236}">
                  <a16:creationId xmlns:a16="http://schemas.microsoft.com/office/drawing/2014/main" id="{D2D3ED93-C840-D867-A9C0-2BE9E3AC4CDD}"/>
                </a:ext>
              </a:extLst>
            </p:cNvPr>
            <p:cNvSpPr txBox="1"/>
            <p:nvPr/>
          </p:nvSpPr>
          <p:spPr>
            <a:xfrm>
              <a:off x="8332141" y="2071689"/>
              <a:ext cx="3275543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72" name="文本框 508">
              <a:extLst>
                <a:ext uri="{FF2B5EF4-FFF2-40B4-BE49-F238E27FC236}">
                  <a16:creationId xmlns:a16="http://schemas.microsoft.com/office/drawing/2014/main" id="{872612AD-3FE1-F1DB-F9B4-184CB6B0679A}"/>
                </a:ext>
              </a:extLst>
            </p:cNvPr>
            <p:cNvSpPr txBox="1"/>
            <p:nvPr/>
          </p:nvSpPr>
          <p:spPr>
            <a:xfrm>
              <a:off x="8332142" y="1736409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B4ADAA3C-92C2-58D5-9462-790C20A96BDC}"/>
                </a:ext>
              </a:extLst>
            </p:cNvPr>
            <p:cNvGrpSpPr/>
            <p:nvPr/>
          </p:nvGrpSpPr>
          <p:grpSpPr>
            <a:xfrm>
              <a:off x="7548364" y="1929223"/>
              <a:ext cx="584775" cy="584775"/>
              <a:chOff x="7548364" y="1929223"/>
              <a:chExt cx="584775" cy="584775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A450D1FB-949A-6CCC-8E17-C611DAF1FAF4}"/>
                  </a:ext>
                </a:extLst>
              </p:cNvPr>
              <p:cNvSpPr/>
              <p:nvPr/>
            </p:nvSpPr>
            <p:spPr>
              <a:xfrm flipH="1">
                <a:off x="7548364" y="1929223"/>
                <a:ext cx="584775" cy="584775"/>
              </a:xfrm>
              <a:prstGeom prst="ellipse">
                <a:avLst/>
              </a:prstGeom>
              <a:gradFill flip="none" rotWithShape="1">
                <a:gsLst>
                  <a:gs pos="80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69900" sx="102000" sy="102000" algn="ctr" rotWithShape="0">
                  <a:schemeClr val="accent2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79" name="图形 15">
                <a:extLst>
                  <a:ext uri="{FF2B5EF4-FFF2-40B4-BE49-F238E27FC236}">
                    <a16:creationId xmlns:a16="http://schemas.microsoft.com/office/drawing/2014/main" id="{CA3788AB-E8F0-8DBD-44E8-521F4F5D5ED5}"/>
                  </a:ext>
                </a:extLst>
              </p:cNvPr>
              <p:cNvGrpSpPr/>
              <p:nvPr/>
            </p:nvGrpSpPr>
            <p:grpSpPr>
              <a:xfrm>
                <a:off x="7665210" y="2074446"/>
                <a:ext cx="342606" cy="293714"/>
                <a:chOff x="1268869" y="1949206"/>
                <a:chExt cx="747313" cy="640667"/>
              </a:xfrm>
              <a:gradFill>
                <a:gsLst>
                  <a:gs pos="100000">
                    <a:schemeClr val="accent1"/>
                  </a:gs>
                  <a:gs pos="0">
                    <a:schemeClr val="bg1"/>
                  </a:gs>
                </a:gsLst>
                <a:lin ang="2700000" scaled="1"/>
              </a:gradFill>
            </p:grpSpPr>
            <p:sp>
              <p:nvSpPr>
                <p:cNvPr id="80" name="任意多边形: 形状 79">
                  <a:extLst>
                    <a:ext uri="{FF2B5EF4-FFF2-40B4-BE49-F238E27FC236}">
                      <a16:creationId xmlns:a16="http://schemas.microsoft.com/office/drawing/2014/main" id="{1A54DD43-204D-43D2-165F-1DC956486AC9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:a16="http://schemas.microsoft.com/office/drawing/2014/main" id="{3C1BE41B-EE11-DD2E-5FFD-9B84760CF498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:a16="http://schemas.microsoft.com/office/drawing/2014/main" id="{136778A5-E428-DBD2-A940-D6D3B9EA6A43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:a16="http://schemas.microsoft.com/office/drawing/2014/main" id="{3946DC4B-4B37-151E-AE40-94D554EE7FB4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:a16="http://schemas.microsoft.com/office/drawing/2014/main" id="{5DB3CFF7-5EF9-9DDF-4A25-F0B231790EDF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:a16="http://schemas.microsoft.com/office/drawing/2014/main" id="{7CA8A6C8-D196-D026-C487-6B77504388A0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:a16="http://schemas.microsoft.com/office/drawing/2014/main" id="{6BA99BDD-AD4B-26E3-091B-CFFB2D54C75F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:a16="http://schemas.microsoft.com/office/drawing/2014/main" id="{BD43EF2E-BF6D-10D5-19C1-7944BA51C09A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:a16="http://schemas.microsoft.com/office/drawing/2014/main" id="{A9C1120B-BA04-EF83-6606-6E2A5FEC7B99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:a16="http://schemas.microsoft.com/office/drawing/2014/main" id="{2A13BFC8-9CEB-CCEF-9F4A-0083FE38572B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任意多边形: 形状 89">
                  <a:extLst>
                    <a:ext uri="{FF2B5EF4-FFF2-40B4-BE49-F238E27FC236}">
                      <a16:creationId xmlns:a16="http://schemas.microsoft.com/office/drawing/2014/main" id="{132243F3-EA30-D2ED-59A8-6C2044FD66D2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9BE4B1A8-E09D-4B5A-74EE-CAF7D2A9E285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E593D7A6-55CA-4AC9-1198-50DBA9D3A482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任意多边形: 形状 92">
                  <a:extLst>
                    <a:ext uri="{FF2B5EF4-FFF2-40B4-BE49-F238E27FC236}">
                      <a16:creationId xmlns:a16="http://schemas.microsoft.com/office/drawing/2014/main" id="{33290483-54F8-A57E-C72A-15D8C744280B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任意多边形: 形状 93">
                  <a:extLst>
                    <a:ext uri="{FF2B5EF4-FFF2-40B4-BE49-F238E27FC236}">
                      <a16:creationId xmlns:a16="http://schemas.microsoft.com/office/drawing/2014/main" id="{4EBBC746-8EEA-082D-B0A8-5DA8DC8B8A82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任意多边形: 形状 94">
                  <a:extLst>
                    <a:ext uri="{FF2B5EF4-FFF2-40B4-BE49-F238E27FC236}">
                      <a16:creationId xmlns:a16="http://schemas.microsoft.com/office/drawing/2014/main" id="{0EF58F7E-7D46-F6ED-C13B-F3C4994D5DED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97" name="组合 196">
            <a:extLst>
              <a:ext uri="{FF2B5EF4-FFF2-40B4-BE49-F238E27FC236}">
                <a16:creationId xmlns:a16="http://schemas.microsoft.com/office/drawing/2014/main" id="{9A3A2C68-EB15-1EC1-0ECF-55FF17C9D635}"/>
              </a:ext>
            </a:extLst>
          </p:cNvPr>
          <p:cNvGrpSpPr/>
          <p:nvPr/>
        </p:nvGrpSpPr>
        <p:grpSpPr>
          <a:xfrm>
            <a:off x="8069185" y="3137655"/>
            <a:ext cx="3538499" cy="1181474"/>
            <a:chOff x="8069185" y="3137655"/>
            <a:chExt cx="3538499" cy="1181474"/>
          </a:xfrm>
        </p:grpSpPr>
        <p:sp>
          <p:nvSpPr>
            <p:cNvPr id="67" name="文本框 492">
              <a:extLst>
                <a:ext uri="{FF2B5EF4-FFF2-40B4-BE49-F238E27FC236}">
                  <a16:creationId xmlns:a16="http://schemas.microsoft.com/office/drawing/2014/main" id="{388C0EDC-432A-F37C-61CE-F99F302DC9F2}"/>
                </a:ext>
              </a:extLst>
            </p:cNvPr>
            <p:cNvSpPr txBox="1"/>
            <p:nvPr/>
          </p:nvSpPr>
          <p:spPr>
            <a:xfrm>
              <a:off x="8843831" y="3472935"/>
              <a:ext cx="2763853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73" name="文本框 509">
              <a:extLst>
                <a:ext uri="{FF2B5EF4-FFF2-40B4-BE49-F238E27FC236}">
                  <a16:creationId xmlns:a16="http://schemas.microsoft.com/office/drawing/2014/main" id="{7AB90A4E-AAEA-A2EB-4578-9AD41B717E6C}"/>
                </a:ext>
              </a:extLst>
            </p:cNvPr>
            <p:cNvSpPr txBox="1"/>
            <p:nvPr/>
          </p:nvSpPr>
          <p:spPr>
            <a:xfrm>
              <a:off x="8843831" y="3137655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BEECFB59-EF70-6EF1-26DD-04D457F30088}"/>
                </a:ext>
              </a:extLst>
            </p:cNvPr>
            <p:cNvGrpSpPr/>
            <p:nvPr/>
          </p:nvGrpSpPr>
          <p:grpSpPr>
            <a:xfrm>
              <a:off x="8069185" y="3367024"/>
              <a:ext cx="584775" cy="584775"/>
              <a:chOff x="8069185" y="3367024"/>
              <a:chExt cx="584775" cy="584775"/>
            </a:xfrm>
          </p:grpSpPr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CD73833D-9282-23D5-628C-12DFCC5C4DC1}"/>
                  </a:ext>
                </a:extLst>
              </p:cNvPr>
              <p:cNvSpPr/>
              <p:nvPr/>
            </p:nvSpPr>
            <p:spPr>
              <a:xfrm flipH="1">
                <a:off x="8069185" y="3367024"/>
                <a:ext cx="584775" cy="584775"/>
              </a:xfrm>
              <a:prstGeom prst="ellipse">
                <a:avLst/>
              </a:prstGeom>
              <a:gradFill flip="none" rotWithShape="1">
                <a:gsLst>
                  <a:gs pos="80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69900" sx="102000" sy="102000" algn="ctr" rotWithShape="0">
                  <a:schemeClr val="accent2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96" name="图形 15">
                <a:extLst>
                  <a:ext uri="{FF2B5EF4-FFF2-40B4-BE49-F238E27FC236}">
                    <a16:creationId xmlns:a16="http://schemas.microsoft.com/office/drawing/2014/main" id="{4251DCAC-2F20-39F7-6018-B9F4465EBDDF}"/>
                  </a:ext>
                </a:extLst>
              </p:cNvPr>
              <p:cNvGrpSpPr/>
              <p:nvPr/>
            </p:nvGrpSpPr>
            <p:grpSpPr>
              <a:xfrm>
                <a:off x="8192828" y="3525645"/>
                <a:ext cx="342606" cy="293714"/>
                <a:chOff x="1268869" y="1949206"/>
                <a:chExt cx="747313" cy="640667"/>
              </a:xfrm>
              <a:gradFill>
                <a:gsLst>
                  <a:gs pos="100000">
                    <a:schemeClr val="accent1"/>
                  </a:gs>
                  <a:gs pos="0">
                    <a:schemeClr val="bg1"/>
                  </a:gs>
                </a:gsLst>
                <a:lin ang="2700000" scaled="1"/>
              </a:gradFill>
            </p:grpSpPr>
            <p:sp>
              <p:nvSpPr>
                <p:cNvPr id="97" name="任意多边形: 形状 96">
                  <a:extLst>
                    <a:ext uri="{FF2B5EF4-FFF2-40B4-BE49-F238E27FC236}">
                      <a16:creationId xmlns:a16="http://schemas.microsoft.com/office/drawing/2014/main" id="{22C9B7FD-F3DE-6BE5-F3C4-5DF2DEFFFF35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任意多边形: 形状 97">
                  <a:extLst>
                    <a:ext uri="{FF2B5EF4-FFF2-40B4-BE49-F238E27FC236}">
                      <a16:creationId xmlns:a16="http://schemas.microsoft.com/office/drawing/2014/main" id="{871BFADA-55C6-1420-9F66-3D21E1C7BE55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任意多边形: 形状 98">
                  <a:extLst>
                    <a:ext uri="{FF2B5EF4-FFF2-40B4-BE49-F238E27FC236}">
                      <a16:creationId xmlns:a16="http://schemas.microsoft.com/office/drawing/2014/main" id="{F47C867B-5849-6B92-DED4-A89A57C426A3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任意多边形: 形状 99">
                  <a:extLst>
                    <a:ext uri="{FF2B5EF4-FFF2-40B4-BE49-F238E27FC236}">
                      <a16:creationId xmlns:a16="http://schemas.microsoft.com/office/drawing/2014/main" id="{7D1B21DB-DC94-8E0E-1A52-11B3E4406456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任意多边形: 形状 100">
                  <a:extLst>
                    <a:ext uri="{FF2B5EF4-FFF2-40B4-BE49-F238E27FC236}">
                      <a16:creationId xmlns:a16="http://schemas.microsoft.com/office/drawing/2014/main" id="{E7F5AD5F-43C2-0676-D3E3-A027C835641F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任意多边形: 形状 101">
                  <a:extLst>
                    <a:ext uri="{FF2B5EF4-FFF2-40B4-BE49-F238E27FC236}">
                      <a16:creationId xmlns:a16="http://schemas.microsoft.com/office/drawing/2014/main" id="{05EC8C6A-6F7D-5E4F-2780-1540A8C56B33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任意多边形: 形状 102">
                  <a:extLst>
                    <a:ext uri="{FF2B5EF4-FFF2-40B4-BE49-F238E27FC236}">
                      <a16:creationId xmlns:a16="http://schemas.microsoft.com/office/drawing/2014/main" id="{C1CCA7E3-A657-1AD4-CA0C-5D95DAE62932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:a16="http://schemas.microsoft.com/office/drawing/2014/main" id="{95E60EE5-EE4B-59BD-B021-C6A9C528D37F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E9D2FBD3-921E-9FC3-8852-4BC9EEB9BB94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309D7008-BFCF-AE60-7CC3-4542F6D63A79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BC340F0C-6634-873C-5042-6068A287D4ED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DF111C83-CA10-7A1C-090F-4452EB80F667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D4ED431E-4119-500A-C615-09397A33C22F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C3D2ECA1-B09F-BCE8-7363-9F65551E3BD6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73F4DEC2-164E-1AEC-0D10-12886E57A6EB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A0DBF9B1-24B8-8A66-D8EA-5DB08788CC7B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98" name="组合 197">
            <a:extLst>
              <a:ext uri="{FF2B5EF4-FFF2-40B4-BE49-F238E27FC236}">
                <a16:creationId xmlns:a16="http://schemas.microsoft.com/office/drawing/2014/main" id="{1F6C747C-C7D4-D8D2-1B5D-A7C79093EAB5}"/>
              </a:ext>
            </a:extLst>
          </p:cNvPr>
          <p:cNvGrpSpPr/>
          <p:nvPr/>
        </p:nvGrpSpPr>
        <p:grpSpPr>
          <a:xfrm>
            <a:off x="7548364" y="4627090"/>
            <a:ext cx="4059320" cy="1181474"/>
            <a:chOff x="7548364" y="4627090"/>
            <a:chExt cx="4059320" cy="1181474"/>
          </a:xfrm>
        </p:grpSpPr>
        <p:sp>
          <p:nvSpPr>
            <p:cNvPr id="68" name="文本框 493">
              <a:extLst>
                <a:ext uri="{FF2B5EF4-FFF2-40B4-BE49-F238E27FC236}">
                  <a16:creationId xmlns:a16="http://schemas.microsoft.com/office/drawing/2014/main" id="{E3690B5A-BF97-1D1A-357D-08EDB76FEFCA}"/>
                </a:ext>
              </a:extLst>
            </p:cNvPr>
            <p:cNvSpPr txBox="1"/>
            <p:nvPr/>
          </p:nvSpPr>
          <p:spPr>
            <a:xfrm>
              <a:off x="8332141" y="4962370"/>
              <a:ext cx="3275543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74" name="文本框 510">
              <a:extLst>
                <a:ext uri="{FF2B5EF4-FFF2-40B4-BE49-F238E27FC236}">
                  <a16:creationId xmlns:a16="http://schemas.microsoft.com/office/drawing/2014/main" id="{634F8DB4-C2B9-91CC-A254-4CE09F980345}"/>
                </a:ext>
              </a:extLst>
            </p:cNvPr>
            <p:cNvSpPr txBox="1"/>
            <p:nvPr/>
          </p:nvSpPr>
          <p:spPr>
            <a:xfrm>
              <a:off x="8332142" y="4627090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B77832AE-6429-B851-0DE6-8B4B16580949}"/>
                </a:ext>
              </a:extLst>
            </p:cNvPr>
            <p:cNvGrpSpPr/>
            <p:nvPr/>
          </p:nvGrpSpPr>
          <p:grpSpPr>
            <a:xfrm>
              <a:off x="7548364" y="4804825"/>
              <a:ext cx="584775" cy="584775"/>
              <a:chOff x="7548364" y="4804825"/>
              <a:chExt cx="584775" cy="584775"/>
            </a:xfrm>
          </p:grpSpPr>
          <p:sp>
            <p:nvSpPr>
              <p:cNvPr id="71" name="椭圆 70">
                <a:extLst>
                  <a:ext uri="{FF2B5EF4-FFF2-40B4-BE49-F238E27FC236}">
                    <a16:creationId xmlns:a16="http://schemas.microsoft.com/office/drawing/2014/main" id="{CCC41E75-AE39-1341-5330-7C209A92EEF5}"/>
                  </a:ext>
                </a:extLst>
              </p:cNvPr>
              <p:cNvSpPr/>
              <p:nvPr/>
            </p:nvSpPr>
            <p:spPr>
              <a:xfrm flipH="1">
                <a:off x="7548364" y="4804825"/>
                <a:ext cx="584775" cy="584775"/>
              </a:xfrm>
              <a:prstGeom prst="ellipse">
                <a:avLst/>
              </a:prstGeom>
              <a:gradFill flip="none" rotWithShape="1">
                <a:gsLst>
                  <a:gs pos="80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69900" sx="102000" sy="102000" algn="ctr" rotWithShape="0">
                  <a:schemeClr val="accent2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13" name="图形 15">
                <a:extLst>
                  <a:ext uri="{FF2B5EF4-FFF2-40B4-BE49-F238E27FC236}">
                    <a16:creationId xmlns:a16="http://schemas.microsoft.com/office/drawing/2014/main" id="{F562CB79-AEDF-017C-6A35-A3010715B09F}"/>
                  </a:ext>
                </a:extLst>
              </p:cNvPr>
              <p:cNvGrpSpPr/>
              <p:nvPr/>
            </p:nvGrpSpPr>
            <p:grpSpPr>
              <a:xfrm>
                <a:off x="7672321" y="4963123"/>
                <a:ext cx="342606" cy="293714"/>
                <a:chOff x="1268869" y="1949206"/>
                <a:chExt cx="747313" cy="640667"/>
              </a:xfrm>
              <a:gradFill>
                <a:gsLst>
                  <a:gs pos="100000">
                    <a:schemeClr val="accent1"/>
                  </a:gs>
                  <a:gs pos="0">
                    <a:schemeClr val="bg1"/>
                  </a:gs>
                </a:gsLst>
                <a:lin ang="2700000" scaled="1"/>
              </a:gradFill>
            </p:grpSpPr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EFE3DD69-8294-B90B-79D9-F0A75045A2F7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9DC717B7-09CC-9F2C-0A6C-47E5F1ACD7E4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3F9DBE6C-C33D-3961-CDCE-FDA907F81E43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8F0C95D5-6CFD-C96A-E06A-84A79F98EFAA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B3475EAC-9A55-F71D-ED35-892D91ECD46B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E126D403-713C-6C24-64E7-BBC7F669F184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561B54C9-ED75-B6E1-BBAA-4FB923CD9984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DB76CEA7-9D98-2D27-296A-F2E40FCA0CB6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9A8EEE84-B072-E936-B6EF-649E9DD51261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C6412E6B-56F2-50BB-9D4F-DBACF28590EB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B84D4748-14D2-28E3-81B5-B56D26328685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11C30663-C8E5-A273-754E-A433F449ECE4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2DD84F94-EFB3-C9B9-03E3-BE5809F552DE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D0EA1979-FCE6-824D-EC4C-51E8B1AB14F0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470BA615-7942-45DB-B887-7A438A11E757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B9843FD9-47F6-CD9F-F6ED-6361E8F91453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99" name="组合 198">
            <a:extLst>
              <a:ext uri="{FF2B5EF4-FFF2-40B4-BE49-F238E27FC236}">
                <a16:creationId xmlns:a16="http://schemas.microsoft.com/office/drawing/2014/main" id="{18B1ED7A-08C5-80AC-92BC-94636CE5DF18}"/>
              </a:ext>
            </a:extLst>
          </p:cNvPr>
          <p:cNvGrpSpPr/>
          <p:nvPr/>
        </p:nvGrpSpPr>
        <p:grpSpPr>
          <a:xfrm>
            <a:off x="541920" y="1736409"/>
            <a:ext cx="4105318" cy="1181474"/>
            <a:chOff x="541920" y="1736409"/>
            <a:chExt cx="4105318" cy="1181474"/>
          </a:xfrm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id="{0D7398F8-CB58-E9FA-1699-307847B7814C}"/>
                </a:ext>
              </a:extLst>
            </p:cNvPr>
            <p:cNvGrpSpPr/>
            <p:nvPr/>
          </p:nvGrpSpPr>
          <p:grpSpPr>
            <a:xfrm>
              <a:off x="4062463" y="1929223"/>
              <a:ext cx="584775" cy="584775"/>
              <a:chOff x="7548364" y="1929223"/>
              <a:chExt cx="584775" cy="584775"/>
            </a:xfrm>
          </p:grpSpPr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E3CD9BB1-4DE0-920A-8E83-C6F2356DECAF}"/>
                  </a:ext>
                </a:extLst>
              </p:cNvPr>
              <p:cNvSpPr/>
              <p:nvPr/>
            </p:nvSpPr>
            <p:spPr>
              <a:xfrm flipH="1">
                <a:off x="7548364" y="1929223"/>
                <a:ext cx="584775" cy="584775"/>
              </a:xfrm>
              <a:prstGeom prst="ellipse">
                <a:avLst/>
              </a:prstGeom>
              <a:gradFill flip="none" rotWithShape="1">
                <a:gsLst>
                  <a:gs pos="80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69900" sx="102000" sy="102000" algn="ctr" rotWithShape="0">
                  <a:schemeClr val="accent2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54" name="图形 15">
                <a:extLst>
                  <a:ext uri="{FF2B5EF4-FFF2-40B4-BE49-F238E27FC236}">
                    <a16:creationId xmlns:a16="http://schemas.microsoft.com/office/drawing/2014/main" id="{0EA5F7B4-9AAE-8668-E918-2A9F216A38D0}"/>
                  </a:ext>
                </a:extLst>
              </p:cNvPr>
              <p:cNvGrpSpPr/>
              <p:nvPr/>
            </p:nvGrpSpPr>
            <p:grpSpPr>
              <a:xfrm>
                <a:off x="7665210" y="2074446"/>
                <a:ext cx="342606" cy="293714"/>
                <a:chOff x="1268869" y="1949206"/>
                <a:chExt cx="747313" cy="640667"/>
              </a:xfrm>
              <a:gradFill>
                <a:gsLst>
                  <a:gs pos="100000">
                    <a:schemeClr val="accent1"/>
                  </a:gs>
                  <a:gs pos="0">
                    <a:schemeClr val="bg1"/>
                  </a:gs>
                </a:gsLst>
                <a:lin ang="2700000" scaled="1"/>
              </a:gradFill>
            </p:grpSpPr>
            <p:sp>
              <p:nvSpPr>
                <p:cNvPr id="155" name="任意多边形: 形状 154">
                  <a:extLst>
                    <a:ext uri="{FF2B5EF4-FFF2-40B4-BE49-F238E27FC236}">
                      <a16:creationId xmlns:a16="http://schemas.microsoft.com/office/drawing/2014/main" id="{7FED3022-6999-B4F3-3693-05E31FA4D409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:a16="http://schemas.microsoft.com/office/drawing/2014/main" id="{A28D373A-E561-9D3E-7C4B-CB37E05D83FC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任意多边形: 形状 156">
                  <a:extLst>
                    <a:ext uri="{FF2B5EF4-FFF2-40B4-BE49-F238E27FC236}">
                      <a16:creationId xmlns:a16="http://schemas.microsoft.com/office/drawing/2014/main" id="{C29FEAE6-A89C-3040-7A9C-B18BE80FE01B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任意多边形: 形状 157">
                  <a:extLst>
                    <a:ext uri="{FF2B5EF4-FFF2-40B4-BE49-F238E27FC236}">
                      <a16:creationId xmlns:a16="http://schemas.microsoft.com/office/drawing/2014/main" id="{FB3B591A-3ADF-E4C5-5A0D-18A4F2B021B6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6C273C19-341E-E72A-ECA0-8C958071B35A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860A5E74-0D75-00E0-1CA4-390B4A5585C9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90FF7356-C90A-2713-1D0D-53B8BD3265DE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120EBE08-F1DE-EEC7-74AB-1B3FA099DE34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任意多边形: 形状 162">
                  <a:extLst>
                    <a:ext uri="{FF2B5EF4-FFF2-40B4-BE49-F238E27FC236}">
                      <a16:creationId xmlns:a16="http://schemas.microsoft.com/office/drawing/2014/main" id="{B1C193D9-6529-0FF8-2B69-705C7BC90062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9A3795E9-123D-7224-28F7-2336BF997E85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5D9B889E-44B2-66ED-66E4-62A843C7D27F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任意多边形: 形状 165">
                  <a:extLst>
                    <a:ext uri="{FF2B5EF4-FFF2-40B4-BE49-F238E27FC236}">
                      <a16:creationId xmlns:a16="http://schemas.microsoft.com/office/drawing/2014/main" id="{69C32C2D-CFFA-E5A0-E115-56A4C39056A7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任意多边形: 形状 166">
                  <a:extLst>
                    <a:ext uri="{FF2B5EF4-FFF2-40B4-BE49-F238E27FC236}">
                      <a16:creationId xmlns:a16="http://schemas.microsoft.com/office/drawing/2014/main" id="{27B035F9-084A-9C18-E959-0A9F29D4617C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4746CA35-351A-5254-623D-FA74A47B84FB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FAFDBF0A-586E-9D7A-EA51-4C49ACCC8D92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D5520872-8D1C-1AB9-B865-C2ADA327CBD5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0" name="文本框 491">
              <a:extLst>
                <a:ext uri="{FF2B5EF4-FFF2-40B4-BE49-F238E27FC236}">
                  <a16:creationId xmlns:a16="http://schemas.microsoft.com/office/drawing/2014/main" id="{C2033602-7359-4E3C-3134-0E40AF024353}"/>
                </a:ext>
              </a:extLst>
            </p:cNvPr>
            <p:cNvSpPr txBox="1"/>
            <p:nvPr/>
          </p:nvSpPr>
          <p:spPr>
            <a:xfrm>
              <a:off x="541920" y="2071689"/>
              <a:ext cx="3275543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93" name="文本框 508">
              <a:extLst>
                <a:ext uri="{FF2B5EF4-FFF2-40B4-BE49-F238E27FC236}">
                  <a16:creationId xmlns:a16="http://schemas.microsoft.com/office/drawing/2014/main" id="{B48D9D63-8409-2778-E3D1-83300653E9F6}"/>
                </a:ext>
              </a:extLst>
            </p:cNvPr>
            <p:cNvSpPr txBox="1"/>
            <p:nvPr/>
          </p:nvSpPr>
          <p:spPr>
            <a:xfrm>
              <a:off x="2705674" y="1736409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C60126CF-25DD-A465-0F2C-1050FD53D755}"/>
              </a:ext>
            </a:extLst>
          </p:cNvPr>
          <p:cNvGrpSpPr/>
          <p:nvPr/>
        </p:nvGrpSpPr>
        <p:grpSpPr>
          <a:xfrm>
            <a:off x="588522" y="3137655"/>
            <a:ext cx="3544848" cy="1181474"/>
            <a:chOff x="588522" y="3137655"/>
            <a:chExt cx="3544848" cy="1181474"/>
          </a:xfrm>
        </p:grpSpPr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41CCD90C-53CF-B887-DDBD-6FED828FA14B}"/>
                </a:ext>
              </a:extLst>
            </p:cNvPr>
            <p:cNvGrpSpPr/>
            <p:nvPr/>
          </p:nvGrpSpPr>
          <p:grpSpPr>
            <a:xfrm>
              <a:off x="3548595" y="3367024"/>
              <a:ext cx="584775" cy="584775"/>
              <a:chOff x="8069185" y="3367024"/>
              <a:chExt cx="584775" cy="584775"/>
            </a:xfrm>
          </p:grpSpPr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C3222E8E-4AFC-0BBF-BAE1-4CAF3B325FB6}"/>
                  </a:ext>
                </a:extLst>
              </p:cNvPr>
              <p:cNvSpPr/>
              <p:nvPr/>
            </p:nvSpPr>
            <p:spPr>
              <a:xfrm flipH="1">
                <a:off x="8069185" y="3367024"/>
                <a:ext cx="584775" cy="584775"/>
              </a:xfrm>
              <a:prstGeom prst="ellipse">
                <a:avLst/>
              </a:prstGeom>
              <a:gradFill flip="none" rotWithShape="1">
                <a:gsLst>
                  <a:gs pos="80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69900" sx="102000" sy="102000" algn="ctr" rotWithShape="0">
                  <a:schemeClr val="accent2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35" name="图形 15">
                <a:extLst>
                  <a:ext uri="{FF2B5EF4-FFF2-40B4-BE49-F238E27FC236}">
                    <a16:creationId xmlns:a16="http://schemas.microsoft.com/office/drawing/2014/main" id="{7DAC9CE5-4DDF-E9D7-844A-187488BB9C77}"/>
                  </a:ext>
                </a:extLst>
              </p:cNvPr>
              <p:cNvGrpSpPr/>
              <p:nvPr/>
            </p:nvGrpSpPr>
            <p:grpSpPr>
              <a:xfrm>
                <a:off x="8192828" y="3525645"/>
                <a:ext cx="342606" cy="293714"/>
                <a:chOff x="1268869" y="1949206"/>
                <a:chExt cx="747313" cy="640667"/>
              </a:xfrm>
              <a:gradFill>
                <a:gsLst>
                  <a:gs pos="100000">
                    <a:schemeClr val="accent1"/>
                  </a:gs>
                  <a:gs pos="0">
                    <a:schemeClr val="bg1"/>
                  </a:gs>
                </a:gsLst>
                <a:lin ang="2700000" scaled="1"/>
              </a:gradFill>
            </p:grpSpPr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C54415BD-2577-C9B1-494A-C15B2FD8FFFC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08A57911-29F5-9373-635B-34F64D3051DD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FED7EC7C-DE34-9200-1B61-AF268D75BD20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63CBC94B-BFD6-E6BD-2D4C-7D692E1E066F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E27A0A33-6915-B99A-7F28-3521CA5FECC6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336DB683-CAB8-99B1-6605-B7AA0E995468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9FF0D8F0-8031-C97D-1A6C-B4FDFC054396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089357B6-D41D-B1D0-B094-18E7A8653914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DC0303E3-29E5-33BD-45E2-4C729AD377E2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B7BC4277-F638-2764-7AF8-21A8A7DC8AA2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4EA5398F-6468-2C4B-F879-69271088222E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54A7F64B-D38E-3529-C797-B94F54DEEB19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032318A7-42BE-C297-9C70-083A84896195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C1582B44-BB28-98E1-8C4E-B9522A2185A2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404AC630-0FC4-584B-53C3-53503DBFE250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588B15E5-7D0C-277D-0DD2-980BC9F549FD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1" name="文本框 492">
              <a:extLst>
                <a:ext uri="{FF2B5EF4-FFF2-40B4-BE49-F238E27FC236}">
                  <a16:creationId xmlns:a16="http://schemas.microsoft.com/office/drawing/2014/main" id="{9805AEF3-47F9-389C-0A1A-B82C3BF7FC0E}"/>
                </a:ext>
              </a:extLst>
            </p:cNvPr>
            <p:cNvSpPr txBox="1"/>
            <p:nvPr/>
          </p:nvSpPr>
          <p:spPr>
            <a:xfrm>
              <a:off x="588522" y="3472935"/>
              <a:ext cx="2763853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94" name="文本框 509">
              <a:extLst>
                <a:ext uri="{FF2B5EF4-FFF2-40B4-BE49-F238E27FC236}">
                  <a16:creationId xmlns:a16="http://schemas.microsoft.com/office/drawing/2014/main" id="{4E17979F-AF95-6B73-F42F-04C0736AAB5A}"/>
                </a:ext>
              </a:extLst>
            </p:cNvPr>
            <p:cNvSpPr txBox="1"/>
            <p:nvPr/>
          </p:nvSpPr>
          <p:spPr>
            <a:xfrm>
              <a:off x="2240173" y="3137655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20B22F87-435E-D525-C8CC-12D403F8CCB8}"/>
              </a:ext>
            </a:extLst>
          </p:cNvPr>
          <p:cNvGrpSpPr/>
          <p:nvPr/>
        </p:nvGrpSpPr>
        <p:grpSpPr>
          <a:xfrm>
            <a:off x="585580" y="4627090"/>
            <a:ext cx="4044861" cy="1181474"/>
            <a:chOff x="585580" y="4627090"/>
            <a:chExt cx="4044861" cy="1181474"/>
          </a:xfrm>
        </p:grpSpPr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E5CCCF8E-DBA6-4FC9-74B3-85E7FC55F6CF}"/>
                </a:ext>
              </a:extLst>
            </p:cNvPr>
            <p:cNvGrpSpPr/>
            <p:nvPr/>
          </p:nvGrpSpPr>
          <p:grpSpPr>
            <a:xfrm>
              <a:off x="4045666" y="4804825"/>
              <a:ext cx="584775" cy="584775"/>
              <a:chOff x="7548364" y="4804825"/>
              <a:chExt cx="584775" cy="584775"/>
            </a:xfrm>
          </p:grpSpPr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EE758196-3B8D-483B-1D86-D85F4EAAAB0F}"/>
                  </a:ext>
                </a:extLst>
              </p:cNvPr>
              <p:cNvSpPr/>
              <p:nvPr/>
            </p:nvSpPr>
            <p:spPr>
              <a:xfrm flipH="1">
                <a:off x="7548364" y="4804825"/>
                <a:ext cx="584775" cy="584775"/>
              </a:xfrm>
              <a:prstGeom prst="ellipse">
                <a:avLst/>
              </a:prstGeom>
              <a:gradFill flip="none" rotWithShape="1">
                <a:gsLst>
                  <a:gs pos="80000">
                    <a:schemeClr val="accent2"/>
                  </a:gs>
                  <a:gs pos="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469900" sx="102000" sy="102000" algn="ctr" rotWithShape="0">
                  <a:schemeClr val="accent2">
                    <a:alpha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73" name="图形 15">
                <a:extLst>
                  <a:ext uri="{FF2B5EF4-FFF2-40B4-BE49-F238E27FC236}">
                    <a16:creationId xmlns:a16="http://schemas.microsoft.com/office/drawing/2014/main" id="{DF0F3E72-DD4E-CD75-E2BC-00D80E4495D0}"/>
                  </a:ext>
                </a:extLst>
              </p:cNvPr>
              <p:cNvGrpSpPr/>
              <p:nvPr/>
            </p:nvGrpSpPr>
            <p:grpSpPr>
              <a:xfrm>
                <a:off x="7672321" y="4963123"/>
                <a:ext cx="342606" cy="293714"/>
                <a:chOff x="1268869" y="1949206"/>
                <a:chExt cx="747313" cy="640667"/>
              </a:xfrm>
              <a:gradFill>
                <a:gsLst>
                  <a:gs pos="100000">
                    <a:schemeClr val="accent1"/>
                  </a:gs>
                  <a:gs pos="0">
                    <a:schemeClr val="bg1"/>
                  </a:gs>
                </a:gsLst>
                <a:lin ang="2700000" scaled="1"/>
              </a:gradFill>
            </p:grpSpPr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0B4B235C-F676-36DC-48C1-DEA01755FE7D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D7A7212B-B2B8-B2FA-1BDD-3CD94E38CDD4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4F59D520-08BE-3F2A-1838-057AB74818ED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27E7B750-4D19-47CB-1E4E-44C37830E263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任意多边形: 形状 177">
                  <a:extLst>
                    <a:ext uri="{FF2B5EF4-FFF2-40B4-BE49-F238E27FC236}">
                      <a16:creationId xmlns:a16="http://schemas.microsoft.com/office/drawing/2014/main" id="{825AFA1A-F45B-CAE2-C5C1-5A48FB9E0A30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9428451-7417-1A67-4BF5-DDA1D9E545D0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1EBAB340-2C14-A9C1-F186-D2D7A38F7594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C5B4AF9C-6D77-D30E-10DC-6F99D244F127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DA68BBD5-06FE-E7E5-3713-93ACB2A8AF3E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0EB4183E-EA3E-C13A-5908-546E67DBE340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:a16="http://schemas.microsoft.com/office/drawing/2014/main" id="{69178991-F66B-43F9-20C1-AAF35BEE5E7A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125B0DB4-D6A5-5001-01BF-D850EB63CCBA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BD156FFC-83E9-C920-7247-A85AC85BE407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01EF512C-6F88-01D1-FD52-10D1846B6EF6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E7385A27-D599-3975-91F3-0FBB66F3B24E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B737EDF8-D53A-2D26-6501-4CDFE64BDE1B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2" name="文本框 493">
              <a:extLst>
                <a:ext uri="{FF2B5EF4-FFF2-40B4-BE49-F238E27FC236}">
                  <a16:creationId xmlns:a16="http://schemas.microsoft.com/office/drawing/2014/main" id="{3DAE0463-C29B-F47D-D1C7-0F05FFE5112B}"/>
                </a:ext>
              </a:extLst>
            </p:cNvPr>
            <p:cNvSpPr txBox="1"/>
            <p:nvPr/>
          </p:nvSpPr>
          <p:spPr>
            <a:xfrm>
              <a:off x="585580" y="4962370"/>
              <a:ext cx="3275543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95" name="文本框 510">
              <a:extLst>
                <a:ext uri="{FF2B5EF4-FFF2-40B4-BE49-F238E27FC236}">
                  <a16:creationId xmlns:a16="http://schemas.microsoft.com/office/drawing/2014/main" id="{97BA7A34-3B05-2A6B-6972-AB0F8E0FB056}"/>
                </a:ext>
              </a:extLst>
            </p:cNvPr>
            <p:cNvSpPr txBox="1"/>
            <p:nvPr/>
          </p:nvSpPr>
          <p:spPr>
            <a:xfrm>
              <a:off x="2749334" y="4627090"/>
              <a:ext cx="121058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5544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>
            <a:extLst>
              <a:ext uri="{FF2B5EF4-FFF2-40B4-BE49-F238E27FC236}">
                <a16:creationId xmlns:a16="http://schemas.microsoft.com/office/drawing/2014/main" id="{E1892AC1-E27C-3B7B-7F1B-EC386B1D08CC}"/>
              </a:ext>
            </a:extLst>
          </p:cNvPr>
          <p:cNvGrpSpPr/>
          <p:nvPr/>
        </p:nvGrpSpPr>
        <p:grpSpPr>
          <a:xfrm>
            <a:off x="642459" y="1507776"/>
            <a:ext cx="3367272" cy="4615752"/>
            <a:chOff x="642459" y="1507776"/>
            <a:chExt cx="3367272" cy="4615752"/>
          </a:xfrm>
        </p:grpSpPr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B2FEC61A-397F-83C3-3F92-018E697D64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03239" y="1692420"/>
              <a:ext cx="3060735" cy="2031448"/>
            </a:xfrm>
            <a:prstGeom prst="roundRect">
              <a:avLst>
                <a:gd name="adj" fmla="val 1390"/>
              </a:avLst>
            </a:prstGeom>
            <a:effectLst/>
          </p:spPr>
        </p:pic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610B9D11-DD25-69E8-FA10-AB709872EEB8}"/>
                </a:ext>
              </a:extLst>
            </p:cNvPr>
            <p:cNvSpPr/>
            <p:nvPr/>
          </p:nvSpPr>
          <p:spPr>
            <a:xfrm>
              <a:off x="808682" y="1697109"/>
              <a:ext cx="3051180" cy="2031447"/>
            </a:xfrm>
            <a:prstGeom prst="roundRect">
              <a:avLst>
                <a:gd name="adj" fmla="val 1900"/>
              </a:avLst>
            </a:prstGeom>
            <a:gradFill>
              <a:gsLst>
                <a:gs pos="1200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AA9603B7-B20F-5AAD-89E7-7BB3F7CEED6D}"/>
                </a:ext>
              </a:extLst>
            </p:cNvPr>
            <p:cNvSpPr/>
            <p:nvPr/>
          </p:nvSpPr>
          <p:spPr>
            <a:xfrm>
              <a:off x="642459" y="1507776"/>
              <a:ext cx="3367272" cy="4615752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>
                    <a:alpha val="58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C0B6B8DD-B709-33EA-34F9-D9442E377B82}"/>
                </a:ext>
              </a:extLst>
            </p:cNvPr>
            <p:cNvCxnSpPr>
              <a:cxnSpLocks/>
            </p:cNvCxnSpPr>
            <p:nvPr/>
          </p:nvCxnSpPr>
          <p:spPr>
            <a:xfrm>
              <a:off x="803275" y="4363842"/>
              <a:ext cx="3060700" cy="0"/>
            </a:xfrm>
            <a:prstGeom prst="line">
              <a:avLst/>
            </a:prstGeom>
            <a:ln w="15875">
              <a:solidFill>
                <a:schemeClr val="accent1">
                  <a:lumMod val="60000"/>
                  <a:lumOff val="40000"/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B43A61-F358-5962-33BB-587E067670AF}"/>
                </a:ext>
              </a:extLst>
            </p:cNvPr>
            <p:cNvSpPr txBox="1"/>
            <p:nvPr/>
          </p:nvSpPr>
          <p:spPr>
            <a:xfrm>
              <a:off x="709317" y="4777577"/>
              <a:ext cx="3300413" cy="953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8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2E1BF7F-13DD-AA35-4A7C-EFF880732231}"/>
                </a:ext>
              </a:extLst>
            </p:cNvPr>
            <p:cNvSpPr txBox="1"/>
            <p:nvPr/>
          </p:nvSpPr>
          <p:spPr>
            <a:xfrm>
              <a:off x="709317" y="3963732"/>
              <a:ext cx="15671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A21F358-ACB9-6E58-A09A-F6AA3BA30BFC}"/>
                </a:ext>
              </a:extLst>
            </p:cNvPr>
            <p:cNvSpPr txBox="1"/>
            <p:nvPr/>
          </p:nvSpPr>
          <p:spPr>
            <a:xfrm>
              <a:off x="709317" y="4464991"/>
              <a:ext cx="271520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此处添加详细文本描述。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65E420B-B162-F007-1718-0326725E26F1}"/>
              </a:ext>
            </a:extLst>
          </p:cNvPr>
          <p:cNvGrpSpPr/>
          <p:nvPr/>
        </p:nvGrpSpPr>
        <p:grpSpPr>
          <a:xfrm>
            <a:off x="4412364" y="1507776"/>
            <a:ext cx="3367272" cy="4615752"/>
            <a:chOff x="4412364" y="1507776"/>
            <a:chExt cx="3367272" cy="4615752"/>
          </a:xfrm>
        </p:grpSpPr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4D553436-F6F7-B9D6-CEF7-02A184E1BC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70411" y="1692420"/>
              <a:ext cx="3051180" cy="2031448"/>
            </a:xfrm>
            <a:prstGeom prst="roundRect">
              <a:avLst>
                <a:gd name="adj" fmla="val 1390"/>
              </a:avLst>
            </a:prstGeom>
            <a:effectLst/>
          </p:spPr>
        </p:pic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DAF34CD2-1191-ABB6-3BDF-9973318237B6}"/>
                </a:ext>
              </a:extLst>
            </p:cNvPr>
            <p:cNvSpPr/>
            <p:nvPr/>
          </p:nvSpPr>
          <p:spPr>
            <a:xfrm>
              <a:off x="4570411" y="1694764"/>
              <a:ext cx="3051180" cy="2033793"/>
            </a:xfrm>
            <a:prstGeom prst="roundRect">
              <a:avLst>
                <a:gd name="adj" fmla="val 1900"/>
              </a:avLst>
            </a:prstGeom>
            <a:gradFill>
              <a:gsLst>
                <a:gs pos="1200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EFB57CCF-93AF-DD85-368D-F53FADEE3886}"/>
                </a:ext>
              </a:extLst>
            </p:cNvPr>
            <p:cNvSpPr/>
            <p:nvPr/>
          </p:nvSpPr>
          <p:spPr>
            <a:xfrm>
              <a:off x="4412364" y="1507776"/>
              <a:ext cx="3367272" cy="4615752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  <a:lumMod val="100000"/>
                  </a:schemeClr>
                </a:gs>
                <a:gs pos="100000">
                  <a:schemeClr val="accent1"/>
                </a:gs>
                <a:gs pos="0">
                  <a:schemeClr val="accent2">
                    <a:alpha val="58000"/>
                  </a:schemeClr>
                </a:gs>
              </a:gsLst>
              <a:lin ang="2700000" scaled="1"/>
              <a:tileRect/>
            </a:gradFill>
            <a:ln w="12700"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57FCAD0-BE68-273B-A63B-1607461A39FF}"/>
                </a:ext>
              </a:extLst>
            </p:cNvPr>
            <p:cNvCxnSpPr>
              <a:cxnSpLocks/>
            </p:cNvCxnSpPr>
            <p:nvPr/>
          </p:nvCxnSpPr>
          <p:spPr>
            <a:xfrm>
              <a:off x="4560891" y="4363842"/>
              <a:ext cx="3060700" cy="0"/>
            </a:xfrm>
            <a:prstGeom prst="line">
              <a:avLst/>
            </a:prstGeom>
            <a:ln w="15875">
              <a:solidFill>
                <a:schemeClr val="accent1">
                  <a:lumMod val="60000"/>
                  <a:lumOff val="40000"/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C0C0E41-4FD1-B6CA-887E-4CB4C4AD0193}"/>
                </a:ext>
              </a:extLst>
            </p:cNvPr>
            <p:cNvSpPr txBox="1"/>
            <p:nvPr/>
          </p:nvSpPr>
          <p:spPr>
            <a:xfrm>
              <a:off x="4471046" y="4777577"/>
              <a:ext cx="3252786" cy="953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8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41EAB52-C807-1A8C-B064-847D414544FC}"/>
                </a:ext>
              </a:extLst>
            </p:cNvPr>
            <p:cNvSpPr txBox="1"/>
            <p:nvPr/>
          </p:nvSpPr>
          <p:spPr>
            <a:xfrm>
              <a:off x="4471046" y="3976072"/>
              <a:ext cx="1474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4CC8504-3C68-6162-80F7-7ED9E69E2A2C}"/>
                </a:ext>
              </a:extLst>
            </p:cNvPr>
            <p:cNvSpPr txBox="1"/>
            <p:nvPr/>
          </p:nvSpPr>
          <p:spPr>
            <a:xfrm>
              <a:off x="4471046" y="4464991"/>
              <a:ext cx="271520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此处添加详细文本描述。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DC099F2-EC80-9F57-7FA2-FAC33C7BF479}"/>
              </a:ext>
            </a:extLst>
          </p:cNvPr>
          <p:cNvGrpSpPr/>
          <p:nvPr/>
        </p:nvGrpSpPr>
        <p:grpSpPr>
          <a:xfrm>
            <a:off x="8182269" y="1507776"/>
            <a:ext cx="3367272" cy="4615752"/>
            <a:chOff x="8182269" y="1507776"/>
            <a:chExt cx="3367272" cy="4615752"/>
          </a:xfrm>
        </p:grpSpPr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F164ECA8-28B8-5421-37AE-F741C0A99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32138" y="1692420"/>
              <a:ext cx="3051180" cy="2031448"/>
            </a:xfrm>
            <a:prstGeom prst="roundRect">
              <a:avLst>
                <a:gd name="adj" fmla="val 1390"/>
              </a:avLst>
            </a:prstGeom>
            <a:effectLst/>
          </p:spPr>
        </p:pic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2E162115-03DC-283E-E9F8-411189DF8BFF}"/>
                </a:ext>
              </a:extLst>
            </p:cNvPr>
            <p:cNvSpPr/>
            <p:nvPr/>
          </p:nvSpPr>
          <p:spPr>
            <a:xfrm>
              <a:off x="8332141" y="1692419"/>
              <a:ext cx="3051180" cy="2036138"/>
            </a:xfrm>
            <a:prstGeom prst="roundRect">
              <a:avLst>
                <a:gd name="adj" fmla="val 1900"/>
              </a:avLst>
            </a:prstGeom>
            <a:gradFill flip="none" rotWithShape="1">
              <a:gsLst>
                <a:gs pos="12000">
                  <a:schemeClr val="accent1">
                    <a:lumMod val="60000"/>
                    <a:lumOff val="40000"/>
                  </a:schemeClr>
                </a:gs>
                <a:gs pos="63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·</a:t>
              </a:r>
              <a:endParaRPr lang="zh-CN" altLang="en-US" dirty="0"/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0E2F63B3-16F1-62AB-F75B-B26912BA9A78}"/>
                </a:ext>
              </a:extLst>
            </p:cNvPr>
            <p:cNvSpPr/>
            <p:nvPr/>
          </p:nvSpPr>
          <p:spPr>
            <a:xfrm>
              <a:off x="8182269" y="1507776"/>
              <a:ext cx="3367272" cy="4615752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>
                    <a:alpha val="5800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1A67BF5C-70F2-8ACC-DA68-1F39F62C8EEE}"/>
                </a:ext>
              </a:extLst>
            </p:cNvPr>
            <p:cNvCxnSpPr>
              <a:cxnSpLocks/>
            </p:cNvCxnSpPr>
            <p:nvPr/>
          </p:nvCxnSpPr>
          <p:spPr>
            <a:xfrm>
              <a:off x="8332141" y="4363842"/>
              <a:ext cx="3060700" cy="0"/>
            </a:xfrm>
            <a:prstGeom prst="line">
              <a:avLst/>
            </a:prstGeom>
            <a:ln w="15875">
              <a:solidFill>
                <a:schemeClr val="accent1">
                  <a:lumMod val="60000"/>
                  <a:lumOff val="40000"/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ED8B86E-3608-7AFE-D24C-9BC6011BB677}"/>
                </a:ext>
              </a:extLst>
            </p:cNvPr>
            <p:cNvSpPr txBox="1"/>
            <p:nvPr/>
          </p:nvSpPr>
          <p:spPr>
            <a:xfrm>
              <a:off x="8232773" y="4764329"/>
              <a:ext cx="3249910" cy="953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8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3C1F7A2-8082-7C68-205D-3209045D4520}"/>
                </a:ext>
              </a:extLst>
            </p:cNvPr>
            <p:cNvSpPr txBox="1"/>
            <p:nvPr/>
          </p:nvSpPr>
          <p:spPr>
            <a:xfrm>
              <a:off x="8232775" y="3976072"/>
              <a:ext cx="147488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gradFill>
                    <a:gsLst>
                      <a:gs pos="0">
                        <a:schemeClr val="accent2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7069537-1847-8710-14D5-DED9B122A446}"/>
                </a:ext>
              </a:extLst>
            </p:cNvPr>
            <p:cNvSpPr txBox="1"/>
            <p:nvPr/>
          </p:nvSpPr>
          <p:spPr>
            <a:xfrm>
              <a:off x="8190396" y="4464991"/>
              <a:ext cx="271520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rgbClr val="FFFFFF"/>
                  </a:solidFill>
                  <a:latin typeface="+mn-ea"/>
                </a:rPr>
                <a:t>此处添加详细文本描述。</a:t>
              </a:r>
              <a:endParaRPr lang="zh-CN" altLang="en-US" dirty="0">
                <a:latin typeface="+mn-ea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F66056A1-A770-BD1F-CA89-52E654925A31}"/>
              </a:ext>
            </a:extLst>
          </p:cNvPr>
          <p:cNvSpPr txBox="1"/>
          <p:nvPr/>
        </p:nvSpPr>
        <p:spPr>
          <a:xfrm>
            <a:off x="562356" y="426720"/>
            <a:ext cx="10192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886046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EC6DE848-1A42-F71A-6DF8-C9644EF1B3ED}"/>
              </a:ext>
            </a:extLst>
          </p:cNvPr>
          <p:cNvSpPr txBox="1"/>
          <p:nvPr/>
        </p:nvSpPr>
        <p:spPr>
          <a:xfrm>
            <a:off x="658812" y="1550504"/>
            <a:ext cx="8326161" cy="2659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dirty="0">
                <a:gradFill flip="none" rotWithShape="1">
                  <a:gsLst>
                    <a:gs pos="84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感谢您的观看</a:t>
            </a:r>
            <a:endParaRPr lang="en-US" altLang="zh-CN" sz="7200" dirty="0">
              <a:gradFill flip="none" rotWithShape="1">
                <a:gsLst>
                  <a:gs pos="84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sz="7200" dirty="0">
                <a:gradFill flip="none" rotWithShape="1">
                  <a:gsLst>
                    <a:gs pos="84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行业报告</a:t>
            </a:r>
            <a:r>
              <a:rPr lang="en-US" altLang="zh-CN" sz="7200" dirty="0">
                <a:gradFill flip="none" rotWithShape="1">
                  <a:gsLst>
                    <a:gs pos="84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PPT</a:t>
            </a:r>
            <a:r>
              <a:rPr lang="zh-CN" altLang="en-US" sz="7200" dirty="0">
                <a:gradFill flip="none" rotWithShape="1">
                  <a:gsLst>
                    <a:gs pos="84000">
                      <a:schemeClr val="accent1"/>
                    </a:gs>
                    <a:gs pos="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</a:rPr>
              <a:t>模板</a:t>
            </a:r>
            <a:endParaRPr lang="en-US" altLang="zh-CN" sz="7200" dirty="0">
              <a:gradFill flip="none" rotWithShape="1">
                <a:gsLst>
                  <a:gs pos="84000">
                    <a:schemeClr val="accent1"/>
                  </a:gs>
                  <a:gs pos="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87A44C-4965-FE83-E69A-4AD27F716715}"/>
              </a:ext>
            </a:extLst>
          </p:cNvPr>
          <p:cNvSpPr txBox="1"/>
          <p:nvPr/>
        </p:nvSpPr>
        <p:spPr>
          <a:xfrm>
            <a:off x="658813" y="662606"/>
            <a:ext cx="18350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公司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</a:rPr>
              <a:t>LOGO</a:t>
            </a:r>
            <a:endParaRPr lang="zh-CN" altLang="en-US" dirty="0">
              <a:gradFill>
                <a:gsLst>
                  <a:gs pos="77000">
                    <a:schemeClr val="accent2">
                      <a:alpha val="65000"/>
                    </a:schemeClr>
                  </a:gs>
                  <a:gs pos="0">
                    <a:schemeClr val="accent1">
                      <a:alpha val="64000"/>
                    </a:schemeClr>
                  </a:gs>
                </a:gsLst>
                <a:lin ang="2700000" scaled="1"/>
              </a:gradFill>
              <a:latin typeface="+mj-lt"/>
            </a:endParaRPr>
          </a:p>
        </p:txBody>
      </p:sp>
      <p:sp>
        <p:nvSpPr>
          <p:cNvPr id="5" name="文本框 13">
            <a:extLst>
              <a:ext uri="{FF2B5EF4-FFF2-40B4-BE49-F238E27FC236}">
                <a16:creationId xmlns:a16="http://schemas.microsoft.com/office/drawing/2014/main" id="{72007D42-38AC-D7B4-A85A-90C3DF02EAED}"/>
              </a:ext>
            </a:extLst>
          </p:cNvPr>
          <p:cNvSpPr txBox="1"/>
          <p:nvPr/>
        </p:nvSpPr>
        <p:spPr>
          <a:xfrm>
            <a:off x="715667" y="4407198"/>
            <a:ext cx="3246731" cy="733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汇报人：大仙</a:t>
            </a:r>
            <a:endParaRPr lang="en-US" altLang="zh-CN" dirty="0">
              <a:gradFill>
                <a:gsLst>
                  <a:gs pos="77000">
                    <a:schemeClr val="accent2">
                      <a:alpha val="65000"/>
                    </a:schemeClr>
                  </a:gs>
                  <a:gs pos="0">
                    <a:schemeClr val="accent1">
                      <a:alpha val="64000"/>
                    </a:schemeClr>
                  </a:gs>
                </a:gsLst>
                <a:lin ang="2700000" scaled="1"/>
              </a:gra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汇报时间：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</a:rPr>
              <a:t>20XX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年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  <a:ea typeface="+mj-ea"/>
              </a:rPr>
              <a:t>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月</a:t>
            </a:r>
            <a:r>
              <a:rPr lang="en-US" altLang="zh-CN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lt"/>
                <a:ea typeface="+mj-ea"/>
              </a:rPr>
              <a:t>X</a:t>
            </a:r>
            <a:r>
              <a:rPr lang="zh-CN" altLang="en-US" dirty="0">
                <a:gradFill>
                  <a:gsLst>
                    <a:gs pos="77000">
                      <a:schemeClr val="accent2">
                        <a:alpha val="65000"/>
                      </a:schemeClr>
                    </a:gs>
                    <a:gs pos="0">
                      <a:schemeClr val="accent1">
                        <a:alpha val="64000"/>
                      </a:schemeClr>
                    </a:gs>
                  </a:gsLst>
                  <a:lin ang="2700000" scaled="1"/>
                </a:gradFill>
                <a:latin typeface="+mj-ea"/>
                <a:ea typeface="+mj-ea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40037676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形状&#10;&#10;描述已自动生成">
            <a:extLst>
              <a:ext uri="{FF2B5EF4-FFF2-40B4-BE49-F238E27FC236}">
                <a16:creationId xmlns:a16="http://schemas.microsoft.com/office/drawing/2014/main" id="{B8FE322C-A6E5-12E5-6433-07699243FD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B3186E56-06F2-6D8E-4DE0-5F3F76CEB901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4" name="矩形 7">
              <a:extLst>
                <a:ext uri="{FF2B5EF4-FFF2-40B4-BE49-F238E27FC236}">
                  <a16:creationId xmlns:a16="http://schemas.microsoft.com/office/drawing/2014/main" id="{E97A1FF0-410F-0EAB-5E05-DFA3F921D9B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984CBAC-D038-DFFA-E2ED-445E901654A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E488EADC-A1CB-1385-7983-13C4A27E75F5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08" name="矩形 7">
                <a:extLst>
                  <a:ext uri="{FF2B5EF4-FFF2-40B4-BE49-F238E27FC236}">
                    <a16:creationId xmlns:a16="http://schemas.microsoft.com/office/drawing/2014/main" id="{35077DBC-7940-2EB7-D22C-247F2329D20B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942F1FA2-1CA9-29DA-F31F-D9C92B762D2A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4888FE9-6926-8456-6AD1-F5DF05751C7E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4AFC57C-B21B-AC45-432C-E47ECB69AC56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904E05BA-4450-1F03-3CE4-E1B6D5E1A0C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0169E0A5-60A3-4B9C-0C09-51BD8E95F12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99" name="组合 98">
                <a:extLst>
                  <a:ext uri="{FF2B5EF4-FFF2-40B4-BE49-F238E27FC236}">
                    <a16:creationId xmlns:a16="http://schemas.microsoft.com/office/drawing/2014/main" id="{D7D8DA8C-BC38-7713-6D9D-F8FDEFE0B9B2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BCD7336C-5DB8-FC83-6A4A-F0F690E3EE85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051E9FF2-70D8-4F16-2536-6154E7769E85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9482F7AE-FB6A-F547-9697-A8CCF02F1B3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E0E4C82E-3131-2707-D900-0685ACDBDFC4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D578BC62-F6FC-1569-5092-D89A274F9F24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349E77AD-3AEC-877B-D3CD-99F7A86E171F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2" name="直接连接符 101">
                  <a:extLst>
                    <a:ext uri="{FF2B5EF4-FFF2-40B4-BE49-F238E27FC236}">
                      <a16:creationId xmlns:a16="http://schemas.microsoft.com/office/drawing/2014/main" id="{48DF73D1-C69A-2081-4CA3-CC504A4FC013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D9796360-1F8C-4E53-8D78-6F2FE8306460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1F1B4C4-B924-9168-4210-0A17D886362B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90DFDD4-3FED-CA91-E41F-D15FE9E7824D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5E31452F-D5D9-4F09-983D-A6FDF5A8211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19" name="Rectangle 151">
                  <a:extLst>
                    <a:ext uri="{FF2B5EF4-FFF2-40B4-BE49-F238E27FC236}">
                      <a16:creationId xmlns:a16="http://schemas.microsoft.com/office/drawing/2014/main" id="{1BB3033D-DEDA-3CFA-810B-C728AD727C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0" name="Rectangle 152">
                  <a:extLst>
                    <a:ext uri="{FF2B5EF4-FFF2-40B4-BE49-F238E27FC236}">
                      <a16:creationId xmlns:a16="http://schemas.microsoft.com/office/drawing/2014/main" id="{01562EDC-3B00-8BE2-3C0F-5173D5F9DDC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1" name="Rectangle 153">
                  <a:extLst>
                    <a:ext uri="{FF2B5EF4-FFF2-40B4-BE49-F238E27FC236}">
                      <a16:creationId xmlns:a16="http://schemas.microsoft.com/office/drawing/2014/main" id="{BE55F796-1E56-5401-691C-8AA1E92AB7C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2" name="Rectangle 154">
                  <a:extLst>
                    <a:ext uri="{FF2B5EF4-FFF2-40B4-BE49-F238E27FC236}">
                      <a16:creationId xmlns:a16="http://schemas.microsoft.com/office/drawing/2014/main" id="{69F2B7C9-7C1C-35FE-5E6A-6A907CC71E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3" name="Rectangle 155">
                  <a:extLst>
                    <a:ext uri="{FF2B5EF4-FFF2-40B4-BE49-F238E27FC236}">
                      <a16:creationId xmlns:a16="http://schemas.microsoft.com/office/drawing/2014/main" id="{7A98419C-6B7D-F4F9-6162-83186EC7F00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4" name="Rectangle 156">
                  <a:extLst>
                    <a:ext uri="{FF2B5EF4-FFF2-40B4-BE49-F238E27FC236}">
                      <a16:creationId xmlns:a16="http://schemas.microsoft.com/office/drawing/2014/main" id="{31B30CDE-7F53-FB8C-D13C-B4BFE4B1F5A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5" name="Rectangle 157">
                  <a:extLst>
                    <a:ext uri="{FF2B5EF4-FFF2-40B4-BE49-F238E27FC236}">
                      <a16:creationId xmlns:a16="http://schemas.microsoft.com/office/drawing/2014/main" id="{4902FD20-FC2F-2AB0-FCB2-DE67086B281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6" name="Rectangle 158">
                  <a:extLst>
                    <a:ext uri="{FF2B5EF4-FFF2-40B4-BE49-F238E27FC236}">
                      <a16:creationId xmlns:a16="http://schemas.microsoft.com/office/drawing/2014/main" id="{C7746D3F-3670-3570-E104-83845393B39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9">
                  <a:extLst>
                    <a:ext uri="{FF2B5EF4-FFF2-40B4-BE49-F238E27FC236}">
                      <a16:creationId xmlns:a16="http://schemas.microsoft.com/office/drawing/2014/main" id="{9E4585B1-F16C-9C52-D841-A275D4B45B4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60">
                  <a:extLst>
                    <a:ext uri="{FF2B5EF4-FFF2-40B4-BE49-F238E27FC236}">
                      <a16:creationId xmlns:a16="http://schemas.microsoft.com/office/drawing/2014/main" id="{B8A49C73-55ED-E6C1-6665-0F48677E14F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61">
                  <a:extLst>
                    <a:ext uri="{FF2B5EF4-FFF2-40B4-BE49-F238E27FC236}">
                      <a16:creationId xmlns:a16="http://schemas.microsoft.com/office/drawing/2014/main" id="{10D4D279-259F-84FD-AEB5-9E3226E6779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62">
                  <a:extLst>
                    <a:ext uri="{FF2B5EF4-FFF2-40B4-BE49-F238E27FC236}">
                      <a16:creationId xmlns:a16="http://schemas.microsoft.com/office/drawing/2014/main" id="{FA6B33BF-E99D-461F-5D9F-1C2AF170E42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63">
                  <a:extLst>
                    <a:ext uri="{FF2B5EF4-FFF2-40B4-BE49-F238E27FC236}">
                      <a16:creationId xmlns:a16="http://schemas.microsoft.com/office/drawing/2014/main" id="{DD9A8147-2F04-F2F9-9197-B853CFEF2B9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64">
                  <a:extLst>
                    <a:ext uri="{FF2B5EF4-FFF2-40B4-BE49-F238E27FC236}">
                      <a16:creationId xmlns:a16="http://schemas.microsoft.com/office/drawing/2014/main" id="{1259CA5C-45D6-6E95-7FBA-4240117B682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65">
                  <a:extLst>
                    <a:ext uri="{FF2B5EF4-FFF2-40B4-BE49-F238E27FC236}">
                      <a16:creationId xmlns:a16="http://schemas.microsoft.com/office/drawing/2014/main" id="{7869E0D3-3414-3637-8300-5AB90E30AE9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66">
                  <a:extLst>
                    <a:ext uri="{FF2B5EF4-FFF2-40B4-BE49-F238E27FC236}">
                      <a16:creationId xmlns:a16="http://schemas.microsoft.com/office/drawing/2014/main" id="{FDEDAEEF-821A-AB40-3F6A-01A5CA2ED48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7">
                  <a:extLst>
                    <a:ext uri="{FF2B5EF4-FFF2-40B4-BE49-F238E27FC236}">
                      <a16:creationId xmlns:a16="http://schemas.microsoft.com/office/drawing/2014/main" id="{4F415CFF-5F92-999A-99E5-40C698C66EF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8">
                  <a:extLst>
                    <a:ext uri="{FF2B5EF4-FFF2-40B4-BE49-F238E27FC236}">
                      <a16:creationId xmlns:a16="http://schemas.microsoft.com/office/drawing/2014/main" id="{A915E1CF-89C5-C1A9-0B2F-D9902E6D158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9">
                  <a:extLst>
                    <a:ext uri="{FF2B5EF4-FFF2-40B4-BE49-F238E27FC236}">
                      <a16:creationId xmlns:a16="http://schemas.microsoft.com/office/drawing/2014/main" id="{8BC7FB61-7C21-CDCB-2345-6501594273D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70">
                  <a:extLst>
                    <a:ext uri="{FF2B5EF4-FFF2-40B4-BE49-F238E27FC236}">
                      <a16:creationId xmlns:a16="http://schemas.microsoft.com/office/drawing/2014/main" id="{5C01FDE9-D685-1425-A60C-4D7927F9D1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71">
                  <a:extLst>
                    <a:ext uri="{FF2B5EF4-FFF2-40B4-BE49-F238E27FC236}">
                      <a16:creationId xmlns:a16="http://schemas.microsoft.com/office/drawing/2014/main" id="{CF04854E-4CDC-5931-1046-7A69CE38D79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72">
                  <a:extLst>
                    <a:ext uri="{FF2B5EF4-FFF2-40B4-BE49-F238E27FC236}">
                      <a16:creationId xmlns:a16="http://schemas.microsoft.com/office/drawing/2014/main" id="{A4402434-1053-02E6-BAC8-4FDD38E3C4F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73">
                  <a:extLst>
                    <a:ext uri="{FF2B5EF4-FFF2-40B4-BE49-F238E27FC236}">
                      <a16:creationId xmlns:a16="http://schemas.microsoft.com/office/drawing/2014/main" id="{CFD3E107-9386-4323-A4EA-DCF61E2915F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74">
                  <a:extLst>
                    <a:ext uri="{FF2B5EF4-FFF2-40B4-BE49-F238E27FC236}">
                      <a16:creationId xmlns:a16="http://schemas.microsoft.com/office/drawing/2014/main" id="{98A01891-46FB-1B65-38FE-F11E765E0F8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75">
                  <a:extLst>
                    <a:ext uri="{FF2B5EF4-FFF2-40B4-BE49-F238E27FC236}">
                      <a16:creationId xmlns:a16="http://schemas.microsoft.com/office/drawing/2014/main" id="{C6EB75B7-E224-5775-2E09-13D66C5EC3A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76">
                  <a:extLst>
                    <a:ext uri="{FF2B5EF4-FFF2-40B4-BE49-F238E27FC236}">
                      <a16:creationId xmlns:a16="http://schemas.microsoft.com/office/drawing/2014/main" id="{F4166582-86CA-192E-95AE-1134CA8C4B0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7">
                  <a:extLst>
                    <a:ext uri="{FF2B5EF4-FFF2-40B4-BE49-F238E27FC236}">
                      <a16:creationId xmlns:a16="http://schemas.microsoft.com/office/drawing/2014/main" id="{3A84D1A7-455B-ED4C-C5B6-B219A63E8B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8">
                  <a:extLst>
                    <a:ext uri="{FF2B5EF4-FFF2-40B4-BE49-F238E27FC236}">
                      <a16:creationId xmlns:a16="http://schemas.microsoft.com/office/drawing/2014/main" id="{4380F6B0-50D8-5D23-9D61-EDDABA44173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9">
                  <a:extLst>
                    <a:ext uri="{FF2B5EF4-FFF2-40B4-BE49-F238E27FC236}">
                      <a16:creationId xmlns:a16="http://schemas.microsoft.com/office/drawing/2014/main" id="{8835E899-032F-E241-AD52-AE51A74EF3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80">
                  <a:extLst>
                    <a:ext uri="{FF2B5EF4-FFF2-40B4-BE49-F238E27FC236}">
                      <a16:creationId xmlns:a16="http://schemas.microsoft.com/office/drawing/2014/main" id="{33B88935-E43F-BFC1-0E1A-A9304BEEA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81">
                  <a:extLst>
                    <a:ext uri="{FF2B5EF4-FFF2-40B4-BE49-F238E27FC236}">
                      <a16:creationId xmlns:a16="http://schemas.microsoft.com/office/drawing/2014/main" id="{4F209E47-A512-91B3-F426-ADB964AD3B6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82">
                  <a:extLst>
                    <a:ext uri="{FF2B5EF4-FFF2-40B4-BE49-F238E27FC236}">
                      <a16:creationId xmlns:a16="http://schemas.microsoft.com/office/drawing/2014/main" id="{50776357-1806-FC0C-8C04-82BF131F3FF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83">
                  <a:extLst>
                    <a:ext uri="{FF2B5EF4-FFF2-40B4-BE49-F238E27FC236}">
                      <a16:creationId xmlns:a16="http://schemas.microsoft.com/office/drawing/2014/main" id="{F18E8E44-6D5F-8250-1BBF-8B8837BFCA6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84">
                  <a:extLst>
                    <a:ext uri="{FF2B5EF4-FFF2-40B4-BE49-F238E27FC236}">
                      <a16:creationId xmlns:a16="http://schemas.microsoft.com/office/drawing/2014/main" id="{F2EDB929-2D60-1EFE-6612-46E24F6E854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85">
                  <a:extLst>
                    <a:ext uri="{FF2B5EF4-FFF2-40B4-BE49-F238E27FC236}">
                      <a16:creationId xmlns:a16="http://schemas.microsoft.com/office/drawing/2014/main" id="{34410C86-CB35-B3DB-DAFB-F052A7D1E74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86">
                  <a:extLst>
                    <a:ext uri="{FF2B5EF4-FFF2-40B4-BE49-F238E27FC236}">
                      <a16:creationId xmlns:a16="http://schemas.microsoft.com/office/drawing/2014/main" id="{85A626AB-0B18-E9D6-CCC8-EA215B90A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7">
                  <a:extLst>
                    <a:ext uri="{FF2B5EF4-FFF2-40B4-BE49-F238E27FC236}">
                      <a16:creationId xmlns:a16="http://schemas.microsoft.com/office/drawing/2014/main" id="{025A1F89-BDD6-E76F-E3E7-91963C2B033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8">
                  <a:extLst>
                    <a:ext uri="{FF2B5EF4-FFF2-40B4-BE49-F238E27FC236}">
                      <a16:creationId xmlns:a16="http://schemas.microsoft.com/office/drawing/2014/main" id="{947ADF60-582F-C2A8-A983-3DC9658535E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9">
                  <a:extLst>
                    <a:ext uri="{FF2B5EF4-FFF2-40B4-BE49-F238E27FC236}">
                      <a16:creationId xmlns:a16="http://schemas.microsoft.com/office/drawing/2014/main" id="{25EEFFDF-3EE4-D839-989E-9A3125FBDC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90">
                  <a:extLst>
                    <a:ext uri="{FF2B5EF4-FFF2-40B4-BE49-F238E27FC236}">
                      <a16:creationId xmlns:a16="http://schemas.microsoft.com/office/drawing/2014/main" id="{664FFFBD-7149-AD96-DF21-5A14EA1A605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91">
                  <a:extLst>
                    <a:ext uri="{FF2B5EF4-FFF2-40B4-BE49-F238E27FC236}">
                      <a16:creationId xmlns:a16="http://schemas.microsoft.com/office/drawing/2014/main" id="{2251E910-7CC2-32D8-7E81-8DFDC0E6878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92">
                  <a:extLst>
                    <a:ext uri="{FF2B5EF4-FFF2-40B4-BE49-F238E27FC236}">
                      <a16:creationId xmlns:a16="http://schemas.microsoft.com/office/drawing/2014/main" id="{38323778-5DFC-E780-1410-2213E98F0C5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93">
                  <a:extLst>
                    <a:ext uri="{FF2B5EF4-FFF2-40B4-BE49-F238E27FC236}">
                      <a16:creationId xmlns:a16="http://schemas.microsoft.com/office/drawing/2014/main" id="{66CD7114-9493-1B16-96C2-80128D20A42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94">
                  <a:extLst>
                    <a:ext uri="{FF2B5EF4-FFF2-40B4-BE49-F238E27FC236}">
                      <a16:creationId xmlns:a16="http://schemas.microsoft.com/office/drawing/2014/main" id="{3DCA1246-B9A3-0EBC-2D17-ACCF11EF1E9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95">
                  <a:extLst>
                    <a:ext uri="{FF2B5EF4-FFF2-40B4-BE49-F238E27FC236}">
                      <a16:creationId xmlns:a16="http://schemas.microsoft.com/office/drawing/2014/main" id="{DDE25A22-B94E-BE68-0BCA-747A00FB175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96">
                  <a:extLst>
                    <a:ext uri="{FF2B5EF4-FFF2-40B4-BE49-F238E27FC236}">
                      <a16:creationId xmlns:a16="http://schemas.microsoft.com/office/drawing/2014/main" id="{B9C0B26C-55C5-208E-C30A-A24052F9264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7">
                  <a:extLst>
                    <a:ext uri="{FF2B5EF4-FFF2-40B4-BE49-F238E27FC236}">
                      <a16:creationId xmlns:a16="http://schemas.microsoft.com/office/drawing/2014/main" id="{2A91676D-325E-D5AC-4276-FAC218D8F8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8">
                  <a:extLst>
                    <a:ext uri="{FF2B5EF4-FFF2-40B4-BE49-F238E27FC236}">
                      <a16:creationId xmlns:a16="http://schemas.microsoft.com/office/drawing/2014/main" id="{DCF5CFF5-9CB1-4676-67D6-7672AAF7FF1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9">
                  <a:extLst>
                    <a:ext uri="{FF2B5EF4-FFF2-40B4-BE49-F238E27FC236}">
                      <a16:creationId xmlns:a16="http://schemas.microsoft.com/office/drawing/2014/main" id="{46BC63DE-BC73-E712-AE61-3A837F08A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200">
                  <a:extLst>
                    <a:ext uri="{FF2B5EF4-FFF2-40B4-BE49-F238E27FC236}">
                      <a16:creationId xmlns:a16="http://schemas.microsoft.com/office/drawing/2014/main" id="{F3792F86-DEA6-768C-E446-6B6426A7ADA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201">
                  <a:extLst>
                    <a:ext uri="{FF2B5EF4-FFF2-40B4-BE49-F238E27FC236}">
                      <a16:creationId xmlns:a16="http://schemas.microsoft.com/office/drawing/2014/main" id="{7F9B2C72-4558-CD3B-BD03-55CC807731B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202">
                  <a:extLst>
                    <a:ext uri="{FF2B5EF4-FFF2-40B4-BE49-F238E27FC236}">
                      <a16:creationId xmlns:a16="http://schemas.microsoft.com/office/drawing/2014/main" id="{989F170A-08FB-89AD-24BD-05A337410C5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203">
                  <a:extLst>
                    <a:ext uri="{FF2B5EF4-FFF2-40B4-BE49-F238E27FC236}">
                      <a16:creationId xmlns:a16="http://schemas.microsoft.com/office/drawing/2014/main" id="{5BDAB89C-45D4-A396-07A8-989F063424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204">
                  <a:extLst>
                    <a:ext uri="{FF2B5EF4-FFF2-40B4-BE49-F238E27FC236}">
                      <a16:creationId xmlns:a16="http://schemas.microsoft.com/office/drawing/2014/main" id="{0AB487EE-F77C-DE8C-AF14-ED3C2A0BC7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205">
                  <a:extLst>
                    <a:ext uri="{FF2B5EF4-FFF2-40B4-BE49-F238E27FC236}">
                      <a16:creationId xmlns:a16="http://schemas.microsoft.com/office/drawing/2014/main" id="{44D02FB3-2480-B195-5F96-0EE693890C1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206">
                  <a:extLst>
                    <a:ext uri="{FF2B5EF4-FFF2-40B4-BE49-F238E27FC236}">
                      <a16:creationId xmlns:a16="http://schemas.microsoft.com/office/drawing/2014/main" id="{51EC3B17-9D03-64B9-4126-6E2BDBFF82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7">
                  <a:extLst>
                    <a:ext uri="{FF2B5EF4-FFF2-40B4-BE49-F238E27FC236}">
                      <a16:creationId xmlns:a16="http://schemas.microsoft.com/office/drawing/2014/main" id="{2D4820F3-739C-99F7-33D4-FBBE3099FA0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8">
                  <a:extLst>
                    <a:ext uri="{FF2B5EF4-FFF2-40B4-BE49-F238E27FC236}">
                      <a16:creationId xmlns:a16="http://schemas.microsoft.com/office/drawing/2014/main" id="{51679D41-CDC8-5923-5AE4-A5C9E871AB1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9">
                  <a:extLst>
                    <a:ext uri="{FF2B5EF4-FFF2-40B4-BE49-F238E27FC236}">
                      <a16:creationId xmlns:a16="http://schemas.microsoft.com/office/drawing/2014/main" id="{B0262A7A-918B-25E1-D6E1-F888A850E2A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10">
                  <a:extLst>
                    <a:ext uri="{FF2B5EF4-FFF2-40B4-BE49-F238E27FC236}">
                      <a16:creationId xmlns:a16="http://schemas.microsoft.com/office/drawing/2014/main" id="{8761FA70-F0D8-9A0C-A463-E7EF836FBA4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11">
                  <a:extLst>
                    <a:ext uri="{FF2B5EF4-FFF2-40B4-BE49-F238E27FC236}">
                      <a16:creationId xmlns:a16="http://schemas.microsoft.com/office/drawing/2014/main" id="{11CEBD85-906C-7ABE-E9C4-7A43B28F191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12">
                  <a:extLst>
                    <a:ext uri="{FF2B5EF4-FFF2-40B4-BE49-F238E27FC236}">
                      <a16:creationId xmlns:a16="http://schemas.microsoft.com/office/drawing/2014/main" id="{57BB54F4-2632-A920-3D1C-B9FA1D8B874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13">
                  <a:extLst>
                    <a:ext uri="{FF2B5EF4-FFF2-40B4-BE49-F238E27FC236}">
                      <a16:creationId xmlns:a16="http://schemas.microsoft.com/office/drawing/2014/main" id="{6BC6C27B-E92C-69F8-7685-FE6B764FA9E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14">
                  <a:extLst>
                    <a:ext uri="{FF2B5EF4-FFF2-40B4-BE49-F238E27FC236}">
                      <a16:creationId xmlns:a16="http://schemas.microsoft.com/office/drawing/2014/main" id="{2EA33511-A47D-F4C8-8F36-A14ED34B39D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15">
                  <a:extLst>
                    <a:ext uri="{FF2B5EF4-FFF2-40B4-BE49-F238E27FC236}">
                      <a16:creationId xmlns:a16="http://schemas.microsoft.com/office/drawing/2014/main" id="{773A680B-8BD0-A822-BF48-AE728AC07E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16">
                  <a:extLst>
                    <a:ext uri="{FF2B5EF4-FFF2-40B4-BE49-F238E27FC236}">
                      <a16:creationId xmlns:a16="http://schemas.microsoft.com/office/drawing/2014/main" id="{E598A52E-84F2-4D6A-1F58-843E27FB9AA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7">
                  <a:extLst>
                    <a:ext uri="{FF2B5EF4-FFF2-40B4-BE49-F238E27FC236}">
                      <a16:creationId xmlns:a16="http://schemas.microsoft.com/office/drawing/2014/main" id="{BD6E7154-1324-4482-7F48-079585B88B9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8">
                  <a:extLst>
                    <a:ext uri="{FF2B5EF4-FFF2-40B4-BE49-F238E27FC236}">
                      <a16:creationId xmlns:a16="http://schemas.microsoft.com/office/drawing/2014/main" id="{40D063B4-9AD9-2408-30FE-76822637F67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9">
                  <a:extLst>
                    <a:ext uri="{FF2B5EF4-FFF2-40B4-BE49-F238E27FC236}">
                      <a16:creationId xmlns:a16="http://schemas.microsoft.com/office/drawing/2014/main" id="{FB2613DC-48FA-EBFD-071B-4AE0EF87DA3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20">
                  <a:extLst>
                    <a:ext uri="{FF2B5EF4-FFF2-40B4-BE49-F238E27FC236}">
                      <a16:creationId xmlns:a16="http://schemas.microsoft.com/office/drawing/2014/main" id="{4D47F7D7-C8B4-58B0-AF58-13490EEBFC4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21">
                  <a:extLst>
                    <a:ext uri="{FF2B5EF4-FFF2-40B4-BE49-F238E27FC236}">
                      <a16:creationId xmlns:a16="http://schemas.microsoft.com/office/drawing/2014/main" id="{0A04DCED-B5C3-969C-8763-79E908CB31F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22">
                  <a:extLst>
                    <a:ext uri="{FF2B5EF4-FFF2-40B4-BE49-F238E27FC236}">
                      <a16:creationId xmlns:a16="http://schemas.microsoft.com/office/drawing/2014/main" id="{F3D18D79-BD65-C233-7167-C50199272B1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23">
                  <a:extLst>
                    <a:ext uri="{FF2B5EF4-FFF2-40B4-BE49-F238E27FC236}">
                      <a16:creationId xmlns:a16="http://schemas.microsoft.com/office/drawing/2014/main" id="{7924F1A7-1A33-D3AF-B426-593AE53F6A5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24">
                  <a:extLst>
                    <a:ext uri="{FF2B5EF4-FFF2-40B4-BE49-F238E27FC236}">
                      <a16:creationId xmlns:a16="http://schemas.microsoft.com/office/drawing/2014/main" id="{B056C71E-425C-D642-BB9A-F47C271961A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25">
                  <a:extLst>
                    <a:ext uri="{FF2B5EF4-FFF2-40B4-BE49-F238E27FC236}">
                      <a16:creationId xmlns:a16="http://schemas.microsoft.com/office/drawing/2014/main" id="{C672A479-BFA3-6EC1-6274-54CF6895984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26">
                  <a:extLst>
                    <a:ext uri="{FF2B5EF4-FFF2-40B4-BE49-F238E27FC236}">
                      <a16:creationId xmlns:a16="http://schemas.microsoft.com/office/drawing/2014/main" id="{5AE050A3-9214-3072-1DDF-15AEB30936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7">
                  <a:extLst>
                    <a:ext uri="{FF2B5EF4-FFF2-40B4-BE49-F238E27FC236}">
                      <a16:creationId xmlns:a16="http://schemas.microsoft.com/office/drawing/2014/main" id="{799D58CC-5878-E382-39D8-7FB54D21FCB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8">
                  <a:extLst>
                    <a:ext uri="{FF2B5EF4-FFF2-40B4-BE49-F238E27FC236}">
                      <a16:creationId xmlns:a16="http://schemas.microsoft.com/office/drawing/2014/main" id="{F65BC963-DED5-08C9-7406-7E5017B865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C0F9D8BF-CFE0-6DC1-62EE-BA24D650E34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矩形 7">
              <a:extLst>
                <a:ext uri="{FF2B5EF4-FFF2-40B4-BE49-F238E27FC236}">
                  <a16:creationId xmlns:a16="http://schemas.microsoft.com/office/drawing/2014/main" id="{93CD12A7-FD11-C1B5-AA6E-3E7ED19A92E6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9D2B307D-3876-AD0C-4CD6-05418FAA815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" name="矩形 7">
              <a:extLst>
                <a:ext uri="{FF2B5EF4-FFF2-40B4-BE49-F238E27FC236}">
                  <a16:creationId xmlns:a16="http://schemas.microsoft.com/office/drawing/2014/main" id="{82129A5B-DE8B-FBBA-E8A6-8D64D0D18C1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07ACD2-02B8-5F20-F0FA-A8B023B99608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083F9E0-DCCE-88C3-13F6-0F272BD28BD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5" name="矩形 7">
              <a:extLst>
                <a:ext uri="{FF2B5EF4-FFF2-40B4-BE49-F238E27FC236}">
                  <a16:creationId xmlns:a16="http://schemas.microsoft.com/office/drawing/2014/main" id="{7E8987B6-A764-FDA9-75E6-B460C7A65ADC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BAFF028E-0957-5DB4-F8CA-04D97DD304C5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111" name="图片 110">
            <a:extLst>
              <a:ext uri="{FF2B5EF4-FFF2-40B4-BE49-F238E27FC236}">
                <a16:creationId xmlns:a16="http://schemas.microsoft.com/office/drawing/2014/main" id="{5E29E1FB-A7B8-188A-644A-6C084F814C0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11" b="27747"/>
          <a:stretch/>
        </p:blipFill>
        <p:spPr>
          <a:xfrm>
            <a:off x="2997963" y="687855"/>
            <a:ext cx="1831661" cy="1824999"/>
          </a:xfrm>
          <a:prstGeom prst="rect">
            <a:avLst/>
          </a:prstGeom>
          <a:ln w="38100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</a:ln>
        </p:spPr>
      </p:pic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DDB5557F-B173-5C02-264B-A686F715386A}"/>
              </a:ext>
            </a:extLst>
          </p:cNvPr>
          <p:cNvCxnSpPr>
            <a:cxnSpLocks/>
          </p:cNvCxnSpPr>
          <p:nvPr/>
        </p:nvCxnSpPr>
        <p:spPr>
          <a:xfrm flipH="1">
            <a:off x="7183588" y="905645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76DF88C0-5876-0D59-A5CD-C907CC898107}"/>
              </a:ext>
            </a:extLst>
          </p:cNvPr>
          <p:cNvGrpSpPr/>
          <p:nvPr/>
        </p:nvGrpSpPr>
        <p:grpSpPr>
          <a:xfrm>
            <a:off x="5695409" y="1352629"/>
            <a:ext cx="138195" cy="138195"/>
            <a:chOff x="5695413" y="1320428"/>
            <a:chExt cx="138195" cy="138195"/>
          </a:xfrm>
        </p:grpSpPr>
        <p:sp>
          <p:nvSpPr>
            <p:cNvPr id="114" name="Teardrop 15">
              <a:extLst>
                <a:ext uri="{FF2B5EF4-FFF2-40B4-BE49-F238E27FC236}">
                  <a16:creationId xmlns:a16="http://schemas.microsoft.com/office/drawing/2014/main" id="{72BBA4A6-210E-6960-67BE-EB3B35ED5E05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5" name="Oval 16">
              <a:extLst>
                <a:ext uri="{FF2B5EF4-FFF2-40B4-BE49-F238E27FC236}">
                  <a16:creationId xmlns:a16="http://schemas.microsoft.com/office/drawing/2014/main" id="{EC7A06B9-BCD6-9720-450F-B98B629BE44C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A04B6694-1C2A-780B-0D50-308A8C17FA3B}"/>
              </a:ext>
            </a:extLst>
          </p:cNvPr>
          <p:cNvGrpSpPr/>
          <p:nvPr/>
        </p:nvGrpSpPr>
        <p:grpSpPr>
          <a:xfrm>
            <a:off x="5695409" y="1739723"/>
            <a:ext cx="138195" cy="138195"/>
            <a:chOff x="5695413" y="1701172"/>
            <a:chExt cx="138195" cy="138195"/>
          </a:xfrm>
        </p:grpSpPr>
        <p:sp>
          <p:nvSpPr>
            <p:cNvPr id="117" name="Teardrop 15">
              <a:extLst>
                <a:ext uri="{FF2B5EF4-FFF2-40B4-BE49-F238E27FC236}">
                  <a16:creationId xmlns:a16="http://schemas.microsoft.com/office/drawing/2014/main" id="{5862E6F6-A138-966C-C7C1-743A5D759218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18" name="Oval 16">
              <a:extLst>
                <a:ext uri="{FF2B5EF4-FFF2-40B4-BE49-F238E27FC236}">
                  <a16:creationId xmlns:a16="http://schemas.microsoft.com/office/drawing/2014/main" id="{B1D08C5C-0CC8-B804-FA46-4588548399C9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0D648E25-0AEC-4B9B-0115-7190431F5B8B}"/>
              </a:ext>
            </a:extLst>
          </p:cNvPr>
          <p:cNvGrpSpPr/>
          <p:nvPr/>
        </p:nvGrpSpPr>
        <p:grpSpPr>
          <a:xfrm>
            <a:off x="5695409" y="2126817"/>
            <a:ext cx="138195" cy="138195"/>
            <a:chOff x="5695413" y="2081916"/>
            <a:chExt cx="138195" cy="138195"/>
          </a:xfrm>
        </p:grpSpPr>
        <p:sp>
          <p:nvSpPr>
            <p:cNvPr id="120" name="Teardrop 15">
              <a:extLst>
                <a:ext uri="{FF2B5EF4-FFF2-40B4-BE49-F238E27FC236}">
                  <a16:creationId xmlns:a16="http://schemas.microsoft.com/office/drawing/2014/main" id="{A9882A89-28F0-45EC-C117-946EBA4DDA8F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1" name="Oval 16">
              <a:extLst>
                <a:ext uri="{FF2B5EF4-FFF2-40B4-BE49-F238E27FC236}">
                  <a16:creationId xmlns:a16="http://schemas.microsoft.com/office/drawing/2014/main" id="{78409490-B649-4DFC-771A-9448664C97F3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22" name="矩形 7">
            <a:extLst>
              <a:ext uri="{FF2B5EF4-FFF2-40B4-BE49-F238E27FC236}">
                <a16:creationId xmlns:a16="http://schemas.microsoft.com/office/drawing/2014/main" id="{3C4F8747-D980-5FD1-38A4-8AA488E10EC4}"/>
              </a:ext>
            </a:extLst>
          </p:cNvPr>
          <p:cNvSpPr/>
          <p:nvPr/>
        </p:nvSpPr>
        <p:spPr>
          <a:xfrm flipH="1" flipV="1">
            <a:off x="-107363" y="2682182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矩形 7">
            <a:extLst>
              <a:ext uri="{FF2B5EF4-FFF2-40B4-BE49-F238E27FC236}">
                <a16:creationId xmlns:a16="http://schemas.microsoft.com/office/drawing/2014/main" id="{1679CAE3-2D72-2386-B36C-4413AB296201}"/>
              </a:ext>
            </a:extLst>
          </p:cNvPr>
          <p:cNvSpPr/>
          <p:nvPr/>
        </p:nvSpPr>
        <p:spPr>
          <a:xfrm flipH="1" flipV="1">
            <a:off x="-481499" y="3018054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4E32476D-B5D5-1780-F68B-757EB18DFBD9}"/>
              </a:ext>
            </a:extLst>
          </p:cNvPr>
          <p:cNvSpPr txBox="1"/>
          <p:nvPr/>
        </p:nvSpPr>
        <p:spPr>
          <a:xfrm>
            <a:off x="5587304" y="657326"/>
            <a:ext cx="1821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大仙</a:t>
            </a:r>
            <a:r>
              <a:rPr lang="en-US" altLang="zh-CN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ppt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DC20FE88-381A-5CA7-CA60-DB88F301344D}"/>
              </a:ext>
            </a:extLst>
          </p:cNvPr>
          <p:cNvSpPr txBox="1"/>
          <p:nvPr/>
        </p:nvSpPr>
        <p:spPr>
          <a:xfrm>
            <a:off x="7267197" y="857374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+mj-lt"/>
              </a:rPr>
              <a:t>DA XIAN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+mj-lt"/>
            </a:endParaRP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B945D329-4C2D-5299-01BD-4560E7BD58E6}"/>
              </a:ext>
            </a:extLst>
          </p:cNvPr>
          <p:cNvSpPr txBox="1"/>
          <p:nvPr/>
        </p:nvSpPr>
        <p:spPr>
          <a:xfrm>
            <a:off x="5918610" y="1230637"/>
            <a:ext cx="3078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一位热爱学习的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0E1EE47-D03B-320A-394E-9FD02166C5C0}"/>
              </a:ext>
            </a:extLst>
          </p:cNvPr>
          <p:cNvSpPr txBox="1"/>
          <p:nvPr/>
        </p:nvSpPr>
        <p:spPr>
          <a:xfrm>
            <a:off x="5918610" y="1614657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设计师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8369ACE8-7390-3EDD-B0C9-CE6B81304142}"/>
              </a:ext>
            </a:extLst>
          </p:cNvPr>
          <p:cNvSpPr txBox="1"/>
          <p:nvPr/>
        </p:nvSpPr>
        <p:spPr>
          <a:xfrm>
            <a:off x="5918610" y="1998677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欢迎加微信交流学习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n-ea"/>
              </a:rPr>
              <a:t>~~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n-ea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:a16="http://schemas.microsoft.com/office/drawing/2014/main" id="{C4FE7CD3-EADD-39DB-AEFB-F09D8EBFEDFA}"/>
              </a:ext>
            </a:extLst>
          </p:cNvPr>
          <p:cNvSpPr txBox="1"/>
          <p:nvPr/>
        </p:nvSpPr>
        <p:spPr>
          <a:xfrm>
            <a:off x="2854085" y="2673913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Dec-Fang07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30" name="组合 129">
            <a:extLst>
              <a:ext uri="{FF2B5EF4-FFF2-40B4-BE49-F238E27FC236}">
                <a16:creationId xmlns:a16="http://schemas.microsoft.com/office/drawing/2014/main" id="{F0E78CD4-776C-92E2-36F6-F49A82845754}"/>
              </a:ext>
            </a:extLst>
          </p:cNvPr>
          <p:cNvGrpSpPr/>
          <p:nvPr/>
        </p:nvGrpSpPr>
        <p:grpSpPr>
          <a:xfrm>
            <a:off x="2906863" y="623053"/>
            <a:ext cx="2009205" cy="1986058"/>
            <a:chOff x="2906867" y="3508800"/>
            <a:chExt cx="2009205" cy="1986058"/>
          </a:xfrm>
        </p:grpSpPr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855C5E48-62AD-801C-715E-B7B0B39657E5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>
              <a:extLst>
                <a:ext uri="{FF2B5EF4-FFF2-40B4-BE49-F238E27FC236}">
                  <a16:creationId xmlns:a16="http://schemas.microsoft.com/office/drawing/2014/main" id="{FADDE493-5BF1-DD48-8717-55B0ECCE3A81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028EA2DA-B47B-19A5-D7AE-38C76B51053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D6900DF1-66CC-28AB-39CB-960A0A586C1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1C488406-767F-E9D6-4057-B2F93975D86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A188E440-7F82-3726-FD9A-5E761C4FC5EF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C88572C1-8EF6-7845-B112-6AD314C349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E76833A4-684E-009E-3B45-8F805ED7F5D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164CA28B-B21E-8D9B-8682-D93F3C0B4AC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1B33051D-7642-45E1-4BA2-3891FA4C648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2F9CA994-D696-1C69-0EDB-403CB19DE96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862760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4772559" y="218562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大仙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ppt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A20DF01D-0247-3BF9-961C-61B1AC8AE1CF}"/>
              </a:ext>
            </a:extLst>
          </p:cNvPr>
          <p:cNvSpPr txBox="1"/>
          <p:nvPr/>
        </p:nvSpPr>
        <p:spPr>
          <a:xfrm>
            <a:off x="562356" y="426720"/>
            <a:ext cx="10192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目录</a:t>
            </a: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FECFF7E-81DE-FAC4-B3B9-0E79B2E26496}"/>
              </a:ext>
            </a:extLst>
          </p:cNvPr>
          <p:cNvGrpSpPr/>
          <p:nvPr/>
        </p:nvGrpSpPr>
        <p:grpSpPr>
          <a:xfrm>
            <a:off x="7985611" y="1678757"/>
            <a:ext cx="3293845" cy="4516376"/>
            <a:chOff x="7985611" y="1678757"/>
            <a:chExt cx="3293845" cy="4516376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BBC70E74-D9EB-DA7F-6135-34AFC02583A6}"/>
                </a:ext>
              </a:extLst>
            </p:cNvPr>
            <p:cNvSpPr/>
            <p:nvPr/>
          </p:nvSpPr>
          <p:spPr>
            <a:xfrm>
              <a:off x="7985611" y="1678757"/>
              <a:ext cx="3293845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B9898A9-46F3-4CF4-6501-85741A8319C8}"/>
                </a:ext>
              </a:extLst>
            </p:cNvPr>
            <p:cNvSpPr/>
            <p:nvPr/>
          </p:nvSpPr>
          <p:spPr>
            <a:xfrm rot="19741494">
              <a:off x="8647950" y="2310869"/>
              <a:ext cx="2001092" cy="200109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A8365CE-760F-AEF7-708C-6B0B4E53B1FE}"/>
                </a:ext>
              </a:extLst>
            </p:cNvPr>
            <p:cNvGrpSpPr/>
            <p:nvPr/>
          </p:nvGrpSpPr>
          <p:grpSpPr>
            <a:xfrm>
              <a:off x="8643407" y="2306325"/>
              <a:ext cx="2010178" cy="2010180"/>
              <a:chOff x="1133019" y="2416926"/>
              <a:chExt cx="1613394" cy="1613396"/>
            </a:xfrm>
          </p:grpSpPr>
          <p:sp>
            <p:nvSpPr>
              <p:cNvPr id="22" name="弧形 21">
                <a:extLst>
                  <a:ext uri="{FF2B5EF4-FFF2-40B4-BE49-F238E27FC236}">
                    <a16:creationId xmlns:a16="http://schemas.microsoft.com/office/drawing/2014/main" id="{F387D454-C416-3AF5-584D-8F870CB95884}"/>
                  </a:ext>
                </a:extLst>
              </p:cNvPr>
              <p:cNvSpPr/>
              <p:nvPr/>
            </p:nvSpPr>
            <p:spPr>
              <a:xfrm rot="183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gothicpro-regular"/>
                  <a:ea typeface="汉仪旗黑X1-55W"/>
                  <a:cs typeface="+mn-cs"/>
                </a:endParaRPr>
              </a:p>
            </p:txBody>
          </p:sp>
          <p:sp>
            <p:nvSpPr>
              <p:cNvPr id="23" name="弧形 22">
                <a:extLst>
                  <a:ext uri="{FF2B5EF4-FFF2-40B4-BE49-F238E27FC236}">
                    <a16:creationId xmlns:a16="http://schemas.microsoft.com/office/drawing/2014/main" id="{5E93EDD9-5C77-055A-4CEE-82415504342A}"/>
                  </a:ext>
                </a:extLst>
              </p:cNvPr>
              <p:cNvSpPr/>
              <p:nvPr/>
            </p:nvSpPr>
            <p:spPr>
              <a:xfrm rot="7564987">
                <a:off x="1133018" y="2416927"/>
                <a:ext cx="1613396" cy="1613394"/>
              </a:xfrm>
              <a:prstGeom prst="arc">
                <a:avLst/>
              </a:prstGeom>
              <a:noFill/>
              <a:ln w="12700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ohogothicpro-regular"/>
                  <a:ea typeface="汉仪旗黑X1-55W"/>
                  <a:cs typeface="+mn-cs"/>
                </a:endParaRPr>
              </a:p>
            </p:txBody>
          </p:sp>
        </p:grp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2E6F2B04-B7D9-CB94-6996-401BC5583AA6}"/>
                </a:ext>
              </a:extLst>
            </p:cNvPr>
            <p:cNvSpPr/>
            <p:nvPr/>
          </p:nvSpPr>
          <p:spPr>
            <a:xfrm>
              <a:off x="8967311" y="2630228"/>
              <a:ext cx="1362370" cy="1362374"/>
            </a:xfrm>
            <a:prstGeom prst="ellipse">
              <a:avLst/>
            </a:prstGeom>
            <a:gradFill>
              <a:gsLst>
                <a:gs pos="16000">
                  <a:schemeClr val="accent3">
                    <a:lumMod val="40000"/>
                    <a:lumOff val="60000"/>
                  </a:schemeClr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rgbClr val="066BF5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+mj-lt"/>
                  <a:ea typeface="+mj-ea"/>
                </a:rPr>
                <a:t>03</a:t>
              </a:r>
              <a:endParaRPr lang="zh-CN" altLang="en-US" sz="4000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26" name="文本框 11">
              <a:extLst>
                <a:ext uri="{FF2B5EF4-FFF2-40B4-BE49-F238E27FC236}">
                  <a16:creationId xmlns:a16="http://schemas.microsoft.com/office/drawing/2014/main" id="{9E924A70-D08C-14C7-67E5-84ABD5A22D8D}"/>
                </a:ext>
              </a:extLst>
            </p:cNvPr>
            <p:cNvSpPr txBox="1"/>
            <p:nvPr/>
          </p:nvSpPr>
          <p:spPr>
            <a:xfrm>
              <a:off x="8831620" y="4717381"/>
              <a:ext cx="166943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6039071-5F32-C57A-B1A7-D9C241672C4F}"/>
                </a:ext>
              </a:extLst>
            </p:cNvPr>
            <p:cNvSpPr txBox="1"/>
            <p:nvPr/>
          </p:nvSpPr>
          <p:spPr>
            <a:xfrm>
              <a:off x="8995736" y="5207287"/>
              <a:ext cx="141187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algn="l"/>
              <a:r>
                <a:rPr lang="en-US" altLang="zh-CN" sz="1400" dirty="0">
                  <a:solidFill>
                    <a:srgbClr val="FFFFFF"/>
                  </a:solidFill>
                  <a:latin typeface="+mj-lt"/>
                  <a:cs typeface="+mn-ea"/>
                  <a:sym typeface="+mn-ea"/>
                </a:rPr>
                <a:t>Enter a title</a:t>
              </a:r>
              <a:endParaRPr lang="zh-CN" altLang="en-US" sz="1400" dirty="0">
                <a:solidFill>
                  <a:srgbClr val="FFFFFF"/>
                </a:solidFill>
                <a:latin typeface="+mj-lt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B7565448-E421-B866-FAE8-CA2F6F1FB971}"/>
              </a:ext>
            </a:extLst>
          </p:cNvPr>
          <p:cNvGrpSpPr/>
          <p:nvPr/>
        </p:nvGrpSpPr>
        <p:grpSpPr>
          <a:xfrm>
            <a:off x="4449077" y="1678757"/>
            <a:ext cx="3293845" cy="4516376"/>
            <a:chOff x="4449077" y="1678757"/>
            <a:chExt cx="3293845" cy="4516376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7046CCD2-8E0E-43EC-C819-B5149A91F735}"/>
                </a:ext>
              </a:extLst>
            </p:cNvPr>
            <p:cNvSpPr/>
            <p:nvPr/>
          </p:nvSpPr>
          <p:spPr>
            <a:xfrm>
              <a:off x="4449077" y="1678757"/>
              <a:ext cx="3293845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6F0B591-32B7-BCE1-B786-812A59EC2186}"/>
                </a:ext>
              </a:extLst>
            </p:cNvPr>
            <p:cNvSpPr/>
            <p:nvPr/>
          </p:nvSpPr>
          <p:spPr>
            <a:xfrm rot="19741494">
              <a:off x="5095453" y="2310870"/>
              <a:ext cx="2001092" cy="200109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17" name="弧形 16">
              <a:extLst>
                <a:ext uri="{FF2B5EF4-FFF2-40B4-BE49-F238E27FC236}">
                  <a16:creationId xmlns:a16="http://schemas.microsoft.com/office/drawing/2014/main" id="{14685FA7-3809-4FCE-2822-9941C9612AB5}"/>
                </a:ext>
              </a:extLst>
            </p:cNvPr>
            <p:cNvSpPr/>
            <p:nvPr/>
          </p:nvSpPr>
          <p:spPr>
            <a:xfrm rot="18364987">
              <a:off x="5090909" y="2306327"/>
              <a:ext cx="2010180" cy="2010178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8" name="弧形 17">
              <a:extLst>
                <a:ext uri="{FF2B5EF4-FFF2-40B4-BE49-F238E27FC236}">
                  <a16:creationId xmlns:a16="http://schemas.microsoft.com/office/drawing/2014/main" id="{473A9B10-CFB4-47F7-10BA-9A28F307F2C0}"/>
                </a:ext>
              </a:extLst>
            </p:cNvPr>
            <p:cNvSpPr/>
            <p:nvPr/>
          </p:nvSpPr>
          <p:spPr>
            <a:xfrm rot="7564987">
              <a:off x="5090909" y="2306327"/>
              <a:ext cx="2010180" cy="2010178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9AEC60E8-CE25-D6C6-74A0-F559EB98F232}"/>
                </a:ext>
              </a:extLst>
            </p:cNvPr>
            <p:cNvSpPr/>
            <p:nvPr/>
          </p:nvSpPr>
          <p:spPr>
            <a:xfrm>
              <a:off x="5414814" y="2630229"/>
              <a:ext cx="1362370" cy="1362374"/>
            </a:xfrm>
            <a:prstGeom prst="ellipse">
              <a:avLst/>
            </a:prstGeom>
            <a:gradFill>
              <a:gsLst>
                <a:gs pos="16000">
                  <a:schemeClr val="accent3">
                    <a:lumMod val="40000"/>
                    <a:lumOff val="60000"/>
                  </a:schemeClr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rgbClr val="066BF5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+mj-lt"/>
                  <a:ea typeface="+mj-ea"/>
                </a:rPr>
                <a:t>02</a:t>
              </a:r>
              <a:endParaRPr lang="zh-CN" altLang="en-US" sz="4000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25" name="文本框 10">
              <a:extLst>
                <a:ext uri="{FF2B5EF4-FFF2-40B4-BE49-F238E27FC236}">
                  <a16:creationId xmlns:a16="http://schemas.microsoft.com/office/drawing/2014/main" id="{B5DFD3A0-99E3-4AC8-39E2-32E856372429}"/>
                </a:ext>
              </a:extLst>
            </p:cNvPr>
            <p:cNvSpPr txBox="1"/>
            <p:nvPr/>
          </p:nvSpPr>
          <p:spPr>
            <a:xfrm>
              <a:off x="5162642" y="4713601"/>
              <a:ext cx="18667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978C394-FF27-D12B-8F01-34C8FCE6AD9F}"/>
                </a:ext>
              </a:extLst>
            </p:cNvPr>
            <p:cNvSpPr txBox="1"/>
            <p:nvPr/>
          </p:nvSpPr>
          <p:spPr>
            <a:xfrm>
              <a:off x="5422051" y="5203998"/>
              <a:ext cx="1372471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algn="l"/>
              <a:r>
                <a:rPr lang="en-US" altLang="zh-CN" sz="1400" dirty="0">
                  <a:solidFill>
                    <a:srgbClr val="FFFFFF"/>
                  </a:solidFill>
                  <a:latin typeface="+mj-lt"/>
                  <a:cs typeface="+mn-ea"/>
                  <a:sym typeface="+mn-ea"/>
                </a:rPr>
                <a:t>Enter a title</a:t>
              </a:r>
              <a:endParaRPr lang="zh-CN" altLang="en-US" sz="1400" dirty="0">
                <a:solidFill>
                  <a:srgbClr val="FFFFFF"/>
                </a:solidFill>
                <a:latin typeface="+mj-lt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33EF9BB-7282-5660-1224-FA933A59C6F0}"/>
              </a:ext>
            </a:extLst>
          </p:cNvPr>
          <p:cNvGrpSpPr/>
          <p:nvPr/>
        </p:nvGrpSpPr>
        <p:grpSpPr>
          <a:xfrm>
            <a:off x="877669" y="1678757"/>
            <a:ext cx="3293845" cy="4516376"/>
            <a:chOff x="877669" y="1678757"/>
            <a:chExt cx="3293845" cy="4516376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8FC229DA-56BE-0FE1-9AC6-F33CBBC1F180}"/>
                </a:ext>
              </a:extLst>
            </p:cNvPr>
            <p:cNvSpPr/>
            <p:nvPr/>
          </p:nvSpPr>
          <p:spPr>
            <a:xfrm>
              <a:off x="877669" y="1678757"/>
              <a:ext cx="3293845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B94660A-79FD-2D45-7D8E-4AB8CADC2B97}"/>
                </a:ext>
              </a:extLst>
            </p:cNvPr>
            <p:cNvSpPr txBox="1"/>
            <p:nvPr/>
          </p:nvSpPr>
          <p:spPr>
            <a:xfrm>
              <a:off x="1501543" y="4713380"/>
              <a:ext cx="206103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0899A95-2BEA-C6D0-DAA0-E6378A6709C2}"/>
                </a:ext>
              </a:extLst>
            </p:cNvPr>
            <p:cNvSpPr/>
            <p:nvPr/>
          </p:nvSpPr>
          <p:spPr>
            <a:xfrm rot="19741494">
              <a:off x="1534460" y="2310870"/>
              <a:ext cx="2001092" cy="2001092"/>
            </a:xfrm>
            <a:prstGeom prst="ellipse">
              <a:avLst/>
            </a:prstGeom>
            <a:gradFill flip="none" rotWithShape="1">
              <a:gsLst>
                <a:gs pos="53000">
                  <a:schemeClr val="accent1">
                    <a:lumMod val="20000"/>
                    <a:lumOff val="80000"/>
                    <a:alpha val="22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 panose="02000000000000000000"/>
                <a:ea typeface="思源黑体 CN Regular" panose="020B0500000000000000" charset="-122"/>
                <a:cs typeface="+mn-cs"/>
              </a:endParaRPr>
            </a:p>
          </p:txBody>
        </p:sp>
        <p:sp>
          <p:nvSpPr>
            <p:cNvPr id="12" name="弧形 11">
              <a:extLst>
                <a:ext uri="{FF2B5EF4-FFF2-40B4-BE49-F238E27FC236}">
                  <a16:creationId xmlns:a16="http://schemas.microsoft.com/office/drawing/2014/main" id="{3CCCA1B1-F2D4-36F8-F1D3-948C2D948851}"/>
                </a:ext>
              </a:extLst>
            </p:cNvPr>
            <p:cNvSpPr/>
            <p:nvPr/>
          </p:nvSpPr>
          <p:spPr>
            <a:xfrm rot="18364987">
              <a:off x="1529916" y="2306327"/>
              <a:ext cx="2010180" cy="2010178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3" name="弧形 12">
              <a:extLst>
                <a:ext uri="{FF2B5EF4-FFF2-40B4-BE49-F238E27FC236}">
                  <a16:creationId xmlns:a16="http://schemas.microsoft.com/office/drawing/2014/main" id="{1D31EE51-5B6C-6A43-7C60-D1844561F28A}"/>
                </a:ext>
              </a:extLst>
            </p:cNvPr>
            <p:cNvSpPr/>
            <p:nvPr/>
          </p:nvSpPr>
          <p:spPr>
            <a:xfrm rot="7564987">
              <a:off x="1529916" y="2306327"/>
              <a:ext cx="2010180" cy="2010178"/>
            </a:xfrm>
            <a:prstGeom prst="arc">
              <a:avLst/>
            </a:prstGeom>
            <a:noFill/>
            <a:ln w="12700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hogothicpro-regular"/>
                <a:ea typeface="汉仪旗黑X1-55W"/>
                <a:cs typeface="+mn-cs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ADB79DAA-3BDA-248A-E8B5-4C03EAC5F40B}"/>
                </a:ext>
              </a:extLst>
            </p:cNvPr>
            <p:cNvSpPr/>
            <p:nvPr/>
          </p:nvSpPr>
          <p:spPr>
            <a:xfrm>
              <a:off x="1853821" y="2630229"/>
              <a:ext cx="1362370" cy="1362374"/>
            </a:xfrm>
            <a:prstGeom prst="ellipse">
              <a:avLst/>
            </a:prstGeom>
            <a:gradFill>
              <a:gsLst>
                <a:gs pos="16000">
                  <a:schemeClr val="accent3">
                    <a:lumMod val="40000"/>
                    <a:lumOff val="60000"/>
                  </a:schemeClr>
                </a:gs>
                <a:gs pos="77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279400" dist="342900" dir="5400000" sx="88000" sy="88000" algn="t" rotWithShape="0">
                <a:srgbClr val="066BF5">
                  <a:alpha val="3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4000" dirty="0">
                  <a:solidFill>
                    <a:prstClr val="white"/>
                  </a:solidFill>
                  <a:latin typeface="+mj-lt"/>
                  <a:ea typeface="+mj-ea"/>
                </a:rPr>
                <a:t>01</a:t>
              </a:r>
              <a:endParaRPr lang="zh-CN" altLang="en-US" sz="4000" dirty="0">
                <a:solidFill>
                  <a:prstClr val="white"/>
                </a:solidFill>
                <a:latin typeface="+mj-lt"/>
                <a:ea typeface="+mj-ea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8D5FE2B-5647-F029-FEC5-DD4004C0E504}"/>
                </a:ext>
              </a:extLst>
            </p:cNvPr>
            <p:cNvSpPr txBox="1"/>
            <p:nvPr/>
          </p:nvSpPr>
          <p:spPr>
            <a:xfrm>
              <a:off x="1853821" y="5210577"/>
              <a:ext cx="1376152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lvl="1" algn="l"/>
              <a:r>
                <a:rPr lang="en-US" altLang="zh-CN" sz="1400" dirty="0">
                  <a:solidFill>
                    <a:srgbClr val="FFFFFF"/>
                  </a:solidFill>
                  <a:latin typeface="+mj-lt"/>
                  <a:cs typeface="+mn-ea"/>
                  <a:sym typeface="+mn-ea"/>
                </a:rPr>
                <a:t>Enter a title</a:t>
              </a:r>
              <a:endParaRPr lang="zh-CN" altLang="en-US" sz="1400" dirty="0">
                <a:solidFill>
                  <a:srgbClr val="FFFFFF"/>
                </a:solidFill>
                <a:latin typeface="+mj-lt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5817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29C81B48-5C1F-69D2-C776-90B6280792AE}"/>
              </a:ext>
            </a:extLst>
          </p:cNvPr>
          <p:cNvGrpSpPr/>
          <p:nvPr/>
        </p:nvGrpSpPr>
        <p:grpSpPr>
          <a:xfrm>
            <a:off x="2425063" y="1287006"/>
            <a:ext cx="7341876" cy="4588788"/>
            <a:chOff x="2425063" y="1287006"/>
            <a:chExt cx="7341876" cy="4588788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56CE015E-F2F8-8CD7-10BB-7D0494FF5213}"/>
                </a:ext>
              </a:extLst>
            </p:cNvPr>
            <p:cNvSpPr/>
            <p:nvPr/>
          </p:nvSpPr>
          <p:spPr>
            <a:xfrm>
              <a:off x="3801604" y="1287006"/>
              <a:ext cx="4588792" cy="4588788"/>
            </a:xfrm>
            <a:prstGeom prst="ellipse">
              <a:avLst/>
            </a:prstGeom>
            <a:gradFill>
              <a:gsLst>
                <a:gs pos="28000">
                  <a:schemeClr val="accent2"/>
                </a:gs>
                <a:gs pos="9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054100" dist="304800" dir="5400000" algn="t" rotWithShape="0">
                <a:schemeClr val="accent2">
                  <a:alpha val="5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5" name="文本框 19">
              <a:extLst>
                <a:ext uri="{FF2B5EF4-FFF2-40B4-BE49-F238E27FC236}">
                  <a16:creationId xmlns:a16="http://schemas.microsoft.com/office/drawing/2014/main" id="{A9107438-B327-14ED-8084-5951CC9F4C9C}"/>
                </a:ext>
              </a:extLst>
            </p:cNvPr>
            <p:cNvSpPr txBox="1"/>
            <p:nvPr/>
          </p:nvSpPr>
          <p:spPr>
            <a:xfrm>
              <a:off x="4157023" y="3391593"/>
              <a:ext cx="387798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72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6" name="文本框 20">
              <a:extLst>
                <a:ext uri="{FF2B5EF4-FFF2-40B4-BE49-F238E27FC236}">
                  <a16:creationId xmlns:a16="http://schemas.microsoft.com/office/drawing/2014/main" id="{6F239E4E-F4C0-72B5-F85E-45DF2A63C706}"/>
                </a:ext>
              </a:extLst>
            </p:cNvPr>
            <p:cNvSpPr txBox="1"/>
            <p:nvPr/>
          </p:nvSpPr>
          <p:spPr>
            <a:xfrm>
              <a:off x="5319197" y="2040851"/>
              <a:ext cx="155363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8000" dirty="0">
                  <a:ln w="12700"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noFill/>
                  <a:latin typeface="+mj-lt"/>
                  <a:ea typeface="+mj-ea"/>
                </a:rPr>
                <a:t>01</a:t>
              </a:r>
              <a:endParaRPr lang="zh-CN" altLang="en-US" sz="8000" dirty="0">
                <a:ln w="127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  <a:ea typeface="+mj-ea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EF7E10A4-4E01-A5EA-E00B-7027286186B7}"/>
                </a:ext>
              </a:extLst>
            </p:cNvPr>
            <p:cNvSpPr/>
            <p:nvPr/>
          </p:nvSpPr>
          <p:spPr>
            <a:xfrm rot="20700000">
              <a:off x="2425063" y="2638862"/>
              <a:ext cx="7341876" cy="1885076"/>
            </a:xfrm>
            <a:prstGeom prst="ellipse">
              <a:avLst/>
            </a:prstGeom>
            <a:noFill/>
            <a:ln w="34925">
              <a:gradFill>
                <a:gsLst>
                  <a:gs pos="66000">
                    <a:schemeClr val="accent1"/>
                  </a:gs>
                  <a:gs pos="8000">
                    <a:schemeClr val="accent1">
                      <a:alpha val="0"/>
                    </a:schemeClr>
                  </a:gs>
                  <a:gs pos="99000">
                    <a:schemeClr val="accent2"/>
                  </a:gs>
                </a:gsLst>
                <a:lin ang="5400000" scaled="1"/>
              </a:gradFill>
            </a:ln>
            <a:effectLst>
              <a:outerShdw blurRad="889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8433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:a16="http://schemas.microsoft.com/office/drawing/2014/main" id="{015C2EA2-E7ED-3C27-7155-ACD5557795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612" y="1339702"/>
            <a:ext cx="3553522" cy="4789636"/>
          </a:xfrm>
          <a:prstGeom prst="roundRect">
            <a:avLst>
              <a:gd name="adj" fmla="val 5409"/>
            </a:avLst>
          </a:prstGeom>
          <a:effectLst>
            <a:outerShdw blurRad="152400" dist="38100" dir="5400000" algn="t" rotWithShape="0">
              <a:schemeClr val="accent1">
                <a:alpha val="34000"/>
              </a:scheme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EB0EF1-27ED-C4F3-F0DF-0F94CC95D7FC}"/>
              </a:ext>
            </a:extLst>
          </p:cNvPr>
          <p:cNvSpPr txBox="1"/>
          <p:nvPr/>
        </p:nvSpPr>
        <p:spPr>
          <a:xfrm>
            <a:off x="562356" y="426720"/>
            <a:ext cx="10192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B8ECF6DA-CEE4-13C7-58A7-8D23B9E43D25}"/>
              </a:ext>
            </a:extLst>
          </p:cNvPr>
          <p:cNvGrpSpPr/>
          <p:nvPr/>
        </p:nvGrpSpPr>
        <p:grpSpPr>
          <a:xfrm>
            <a:off x="678888" y="1612962"/>
            <a:ext cx="3293845" cy="4516376"/>
            <a:chOff x="678888" y="1612962"/>
            <a:chExt cx="3293845" cy="4516376"/>
          </a:xfrm>
        </p:grpSpPr>
        <p:sp>
          <p:nvSpPr>
            <p:cNvPr id="52" name="矩形: 圆角 51">
              <a:extLst>
                <a:ext uri="{FF2B5EF4-FFF2-40B4-BE49-F238E27FC236}">
                  <a16:creationId xmlns:a16="http://schemas.microsoft.com/office/drawing/2014/main" id="{49CA320B-AAA0-3F2F-F6F9-252C8F73F5E3}"/>
                </a:ext>
              </a:extLst>
            </p:cNvPr>
            <p:cNvSpPr/>
            <p:nvPr/>
          </p:nvSpPr>
          <p:spPr>
            <a:xfrm>
              <a:off x="678888" y="1612962"/>
              <a:ext cx="3293845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49F3322B-8E9B-78EF-308E-2C3E3B1B1B7A}"/>
                </a:ext>
              </a:extLst>
            </p:cNvPr>
            <p:cNvGrpSpPr/>
            <p:nvPr/>
          </p:nvGrpSpPr>
          <p:grpSpPr>
            <a:xfrm>
              <a:off x="1923805" y="2234947"/>
              <a:ext cx="690016" cy="690016"/>
              <a:chOff x="6096000" y="4021689"/>
              <a:chExt cx="559250" cy="559250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3FF43AE6-6106-E0E1-8447-703E1FD0C248}"/>
                  </a:ext>
                </a:extLst>
              </p:cNvPr>
              <p:cNvSpPr/>
              <p:nvPr/>
            </p:nvSpPr>
            <p:spPr>
              <a:xfrm>
                <a:off x="6096000" y="4021689"/>
                <a:ext cx="559250" cy="559250"/>
              </a:xfrm>
              <a:prstGeom prst="ellipse">
                <a:avLst/>
              </a:prstGeom>
              <a:solidFill>
                <a:schemeClr val="accent1"/>
              </a:solidFill>
              <a:ln w="476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" name="图形 15">
                <a:extLst>
                  <a:ext uri="{FF2B5EF4-FFF2-40B4-BE49-F238E27FC236}">
                    <a16:creationId xmlns:a16="http://schemas.microsoft.com/office/drawing/2014/main" id="{EE351FB5-7DB6-2D29-A254-A884D3211FB0}"/>
                  </a:ext>
                </a:extLst>
              </p:cNvPr>
              <p:cNvGrpSpPr/>
              <p:nvPr/>
            </p:nvGrpSpPr>
            <p:grpSpPr>
              <a:xfrm>
                <a:off x="6216510" y="4164906"/>
                <a:ext cx="318230" cy="272816"/>
                <a:chOff x="1268869" y="1949206"/>
                <a:chExt cx="747313" cy="640667"/>
              </a:xfrm>
              <a:solidFill>
                <a:schemeClr val="bg1"/>
              </a:solidFill>
            </p:grpSpPr>
            <p:sp>
              <p:nvSpPr>
                <p:cNvPr id="11" name="任意多边形: 形状 10">
                  <a:extLst>
                    <a:ext uri="{FF2B5EF4-FFF2-40B4-BE49-F238E27FC236}">
                      <a16:creationId xmlns:a16="http://schemas.microsoft.com/office/drawing/2014/main" id="{2BD79D56-B5C8-2785-9768-B501E44E7B4D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" name="任意多边形: 形状 11">
                  <a:extLst>
                    <a:ext uri="{FF2B5EF4-FFF2-40B4-BE49-F238E27FC236}">
                      <a16:creationId xmlns:a16="http://schemas.microsoft.com/office/drawing/2014/main" id="{2123124A-A6B8-58EE-C226-C09847726C16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任意多边形: 形状 12">
                  <a:extLst>
                    <a:ext uri="{FF2B5EF4-FFF2-40B4-BE49-F238E27FC236}">
                      <a16:creationId xmlns:a16="http://schemas.microsoft.com/office/drawing/2014/main" id="{99CFD694-7EDF-CACF-8F52-0DC63114A44E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DF7995F-DDF9-CA27-EC61-DD5581916698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46C5F6E0-0F60-9578-FA7B-F5EE5133F6A3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199299AF-7807-2B51-F04C-41FBE0FB7DF1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92090259-A837-6273-9F35-067491DC66FE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951848DE-EE5A-E60F-B306-B946E8BE9233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2D8D77C2-CA01-7E49-5C71-5DD5C58755FA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BA2E44C3-2300-5EAB-706A-C7A7FFE66BB5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AA9ED9A8-430E-E67B-C217-2FDB7820A9C7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1D506474-9DCE-1CC0-767A-2145624F2542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7E3FF55-A8F2-BD6A-299B-6F3D4002B837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7E62DB71-573D-ABFA-7BF2-C42F7B74F48C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010CDFE6-373E-BA5F-1929-848D2417DBAE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031906D9-3571-E54C-7D41-5C2EFEFD7C76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FE0930E9-6BC8-7133-9E14-B6D43BDE5DB8}"/>
                </a:ext>
              </a:extLst>
            </p:cNvPr>
            <p:cNvSpPr/>
            <p:nvPr/>
          </p:nvSpPr>
          <p:spPr>
            <a:xfrm>
              <a:off x="1579926" y="308495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FCF55E9-4D28-A358-BEF7-56C96D3DC2B3}"/>
                </a:ext>
              </a:extLst>
            </p:cNvPr>
            <p:cNvSpPr txBox="1"/>
            <p:nvPr/>
          </p:nvSpPr>
          <p:spPr>
            <a:xfrm>
              <a:off x="826372" y="3579356"/>
              <a:ext cx="2872769" cy="19141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srgbClr val="FFFFFF"/>
                </a:solidFill>
                <a:latin typeface="+mn-ea"/>
              </a:endParaRPr>
            </a:p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  <a:p>
              <a:pPr algn="just">
                <a:lnSpc>
                  <a:spcPct val="120000"/>
                </a:lnSpc>
              </a:pP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2E13EB4F-D726-9A60-D01C-654BED267395}"/>
                </a:ext>
              </a:extLst>
            </p:cNvPr>
            <p:cNvCxnSpPr>
              <a:cxnSpLocks/>
            </p:cNvCxnSpPr>
            <p:nvPr/>
          </p:nvCxnSpPr>
          <p:spPr>
            <a:xfrm>
              <a:off x="1882775" y="5552452"/>
              <a:ext cx="757238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4F075AD7-2085-5C45-5147-6E5D2453B447}"/>
              </a:ext>
            </a:extLst>
          </p:cNvPr>
          <p:cNvGrpSpPr/>
          <p:nvPr/>
        </p:nvGrpSpPr>
        <p:grpSpPr>
          <a:xfrm>
            <a:off x="8257264" y="1612962"/>
            <a:ext cx="3293845" cy="4516376"/>
            <a:chOff x="8257264" y="1612962"/>
            <a:chExt cx="3293845" cy="4516376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id="{9DC0AE53-2B5F-2CA8-62A4-5D177148101E}"/>
                </a:ext>
              </a:extLst>
            </p:cNvPr>
            <p:cNvSpPr/>
            <p:nvPr/>
          </p:nvSpPr>
          <p:spPr>
            <a:xfrm>
              <a:off x="8257264" y="1612962"/>
              <a:ext cx="3293845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868BD3A1-719B-70FD-8CD5-DCD07265D12D}"/>
                </a:ext>
              </a:extLst>
            </p:cNvPr>
            <p:cNvGrpSpPr/>
            <p:nvPr/>
          </p:nvGrpSpPr>
          <p:grpSpPr>
            <a:xfrm>
              <a:off x="9578178" y="2234947"/>
              <a:ext cx="690016" cy="690016"/>
              <a:chOff x="6096000" y="4021689"/>
              <a:chExt cx="559250" cy="559250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BB7C25E4-990B-013F-45AD-BB33B940EE42}"/>
                  </a:ext>
                </a:extLst>
              </p:cNvPr>
              <p:cNvSpPr/>
              <p:nvPr/>
            </p:nvSpPr>
            <p:spPr>
              <a:xfrm>
                <a:off x="6096000" y="4021689"/>
                <a:ext cx="559250" cy="559250"/>
              </a:xfrm>
              <a:prstGeom prst="ellipse">
                <a:avLst/>
              </a:prstGeom>
              <a:solidFill>
                <a:schemeClr val="accent1"/>
              </a:solidFill>
              <a:ln w="4762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9" name="图形 15">
                <a:extLst>
                  <a:ext uri="{FF2B5EF4-FFF2-40B4-BE49-F238E27FC236}">
                    <a16:creationId xmlns:a16="http://schemas.microsoft.com/office/drawing/2014/main" id="{E5EBD62F-E204-493B-D054-68F257CB11EF}"/>
                  </a:ext>
                </a:extLst>
              </p:cNvPr>
              <p:cNvGrpSpPr/>
              <p:nvPr/>
            </p:nvGrpSpPr>
            <p:grpSpPr>
              <a:xfrm>
                <a:off x="6216510" y="4164906"/>
                <a:ext cx="318230" cy="272816"/>
                <a:chOff x="1268869" y="1949206"/>
                <a:chExt cx="747313" cy="640667"/>
              </a:xfrm>
              <a:solidFill>
                <a:schemeClr val="bg1"/>
              </a:solidFill>
            </p:grpSpPr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B53973A-4715-9038-2F28-973382C45511}"/>
                    </a:ext>
                  </a:extLst>
                </p:cNvPr>
                <p:cNvSpPr/>
                <p:nvPr/>
              </p:nvSpPr>
              <p:spPr>
                <a:xfrm>
                  <a:off x="1317083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02100337-E66D-EF8D-E7DC-5168837CD25A}"/>
                    </a:ext>
                  </a:extLst>
                </p:cNvPr>
                <p:cNvSpPr/>
                <p:nvPr/>
              </p:nvSpPr>
              <p:spPr>
                <a:xfrm>
                  <a:off x="1365296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3FBA8E1A-09E1-1F3A-42B8-377CD60FD31B}"/>
                    </a:ext>
                  </a:extLst>
                </p:cNvPr>
                <p:cNvSpPr/>
                <p:nvPr/>
              </p:nvSpPr>
              <p:spPr>
                <a:xfrm>
                  <a:off x="1413510" y="1990539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10ED1E1E-8FAF-CFED-4324-439C4E594249}"/>
                    </a:ext>
                  </a:extLst>
                </p:cNvPr>
                <p:cNvSpPr/>
                <p:nvPr/>
              </p:nvSpPr>
              <p:spPr>
                <a:xfrm>
                  <a:off x="1268869" y="1949206"/>
                  <a:ext cx="747313" cy="640667"/>
                </a:xfrm>
                <a:custGeom>
                  <a:avLst/>
                  <a:gdLst>
                    <a:gd name="connsiteX0" fmla="*/ 747313 w 747313"/>
                    <a:gd name="connsiteY0" fmla="*/ 144667 h 640667"/>
                    <a:gd name="connsiteX1" fmla="*/ 674993 w 747313"/>
                    <a:gd name="connsiteY1" fmla="*/ 144667 h 640667"/>
                    <a:gd name="connsiteX2" fmla="*/ 674993 w 747313"/>
                    <a:gd name="connsiteY2" fmla="*/ 0 h 640667"/>
                    <a:gd name="connsiteX3" fmla="*/ 0 w 747313"/>
                    <a:gd name="connsiteY3" fmla="*/ 0 h 640667"/>
                    <a:gd name="connsiteX4" fmla="*/ 0 w 747313"/>
                    <a:gd name="connsiteY4" fmla="*/ 496001 h 640667"/>
                    <a:gd name="connsiteX5" fmla="*/ 96428 w 747313"/>
                    <a:gd name="connsiteY5" fmla="*/ 496001 h 640667"/>
                    <a:gd name="connsiteX6" fmla="*/ 96428 w 747313"/>
                    <a:gd name="connsiteY6" fmla="*/ 558001 h 640667"/>
                    <a:gd name="connsiteX7" fmla="*/ 361603 w 747313"/>
                    <a:gd name="connsiteY7" fmla="*/ 558001 h 640667"/>
                    <a:gd name="connsiteX8" fmla="*/ 361603 w 747313"/>
                    <a:gd name="connsiteY8" fmla="*/ 640667 h 640667"/>
                    <a:gd name="connsiteX9" fmla="*/ 699099 w 747313"/>
                    <a:gd name="connsiteY9" fmla="*/ 640667 h 640667"/>
                    <a:gd name="connsiteX10" fmla="*/ 699099 w 747313"/>
                    <a:gd name="connsiteY10" fmla="*/ 558001 h 640667"/>
                    <a:gd name="connsiteX11" fmla="*/ 747313 w 747313"/>
                    <a:gd name="connsiteY11" fmla="*/ 558001 h 640667"/>
                    <a:gd name="connsiteX12" fmla="*/ 747313 w 747313"/>
                    <a:gd name="connsiteY12" fmla="*/ 144667 h 640667"/>
                    <a:gd name="connsiteX13" fmla="*/ 723206 w 747313"/>
                    <a:gd name="connsiteY13" fmla="*/ 227334 h 640667"/>
                    <a:gd name="connsiteX14" fmla="*/ 120534 w 747313"/>
                    <a:gd name="connsiteY14" fmla="*/ 227334 h 640667"/>
                    <a:gd name="connsiteX15" fmla="*/ 120534 w 747313"/>
                    <a:gd name="connsiteY15" fmla="*/ 165334 h 640667"/>
                    <a:gd name="connsiteX16" fmla="*/ 723206 w 747313"/>
                    <a:gd name="connsiteY16" fmla="*/ 165334 h 640667"/>
                    <a:gd name="connsiteX17" fmla="*/ 723206 w 747313"/>
                    <a:gd name="connsiteY17" fmla="*/ 227334 h 640667"/>
                    <a:gd name="connsiteX18" fmla="*/ 650886 w 747313"/>
                    <a:gd name="connsiteY18" fmla="*/ 20667 h 640667"/>
                    <a:gd name="connsiteX19" fmla="*/ 650886 w 747313"/>
                    <a:gd name="connsiteY19" fmla="*/ 82667 h 640667"/>
                    <a:gd name="connsiteX20" fmla="*/ 24107 w 747313"/>
                    <a:gd name="connsiteY20" fmla="*/ 82667 h 640667"/>
                    <a:gd name="connsiteX21" fmla="*/ 24107 w 747313"/>
                    <a:gd name="connsiteY21" fmla="*/ 20667 h 640667"/>
                    <a:gd name="connsiteX22" fmla="*/ 650886 w 747313"/>
                    <a:gd name="connsiteY22" fmla="*/ 20667 h 640667"/>
                    <a:gd name="connsiteX23" fmla="*/ 24107 w 747313"/>
                    <a:gd name="connsiteY23" fmla="*/ 475334 h 640667"/>
                    <a:gd name="connsiteX24" fmla="*/ 24107 w 747313"/>
                    <a:gd name="connsiteY24" fmla="*/ 103333 h 640667"/>
                    <a:gd name="connsiteX25" fmla="*/ 650886 w 747313"/>
                    <a:gd name="connsiteY25" fmla="*/ 103333 h 640667"/>
                    <a:gd name="connsiteX26" fmla="*/ 650886 w 747313"/>
                    <a:gd name="connsiteY26" fmla="*/ 144667 h 640667"/>
                    <a:gd name="connsiteX27" fmla="*/ 96428 w 747313"/>
                    <a:gd name="connsiteY27" fmla="*/ 144667 h 640667"/>
                    <a:gd name="connsiteX28" fmla="*/ 96428 w 747313"/>
                    <a:gd name="connsiteY28" fmla="*/ 475334 h 640667"/>
                    <a:gd name="connsiteX29" fmla="*/ 24107 w 747313"/>
                    <a:gd name="connsiteY29" fmla="*/ 475334 h 640667"/>
                    <a:gd name="connsiteX30" fmla="*/ 458031 w 747313"/>
                    <a:gd name="connsiteY30" fmla="*/ 413334 h 640667"/>
                    <a:gd name="connsiteX31" fmla="*/ 361603 w 747313"/>
                    <a:gd name="connsiteY31" fmla="*/ 413334 h 640667"/>
                    <a:gd name="connsiteX32" fmla="*/ 361603 w 747313"/>
                    <a:gd name="connsiteY32" fmla="*/ 496001 h 640667"/>
                    <a:gd name="connsiteX33" fmla="*/ 168748 w 747313"/>
                    <a:gd name="connsiteY33" fmla="*/ 496001 h 640667"/>
                    <a:gd name="connsiteX34" fmla="*/ 168748 w 747313"/>
                    <a:gd name="connsiteY34" fmla="*/ 310000 h 640667"/>
                    <a:gd name="connsiteX35" fmla="*/ 458031 w 747313"/>
                    <a:gd name="connsiteY35" fmla="*/ 310000 h 640667"/>
                    <a:gd name="connsiteX36" fmla="*/ 458031 w 747313"/>
                    <a:gd name="connsiteY36" fmla="*/ 413334 h 640667"/>
                    <a:gd name="connsiteX37" fmla="*/ 674993 w 747313"/>
                    <a:gd name="connsiteY37" fmla="*/ 620001 h 640667"/>
                    <a:gd name="connsiteX38" fmla="*/ 385710 w 747313"/>
                    <a:gd name="connsiteY38" fmla="*/ 620001 h 640667"/>
                    <a:gd name="connsiteX39" fmla="*/ 385710 w 747313"/>
                    <a:gd name="connsiteY39" fmla="*/ 434000 h 640667"/>
                    <a:gd name="connsiteX40" fmla="*/ 674993 w 747313"/>
                    <a:gd name="connsiteY40" fmla="*/ 434000 h 640667"/>
                    <a:gd name="connsiteX41" fmla="*/ 674993 w 747313"/>
                    <a:gd name="connsiteY41" fmla="*/ 620001 h 640667"/>
                    <a:gd name="connsiteX42" fmla="*/ 699099 w 747313"/>
                    <a:gd name="connsiteY42" fmla="*/ 537334 h 640667"/>
                    <a:gd name="connsiteX43" fmla="*/ 699099 w 747313"/>
                    <a:gd name="connsiteY43" fmla="*/ 413334 h 640667"/>
                    <a:gd name="connsiteX44" fmla="*/ 482138 w 747313"/>
                    <a:gd name="connsiteY44" fmla="*/ 413334 h 640667"/>
                    <a:gd name="connsiteX45" fmla="*/ 482138 w 747313"/>
                    <a:gd name="connsiteY45" fmla="*/ 289334 h 640667"/>
                    <a:gd name="connsiteX46" fmla="*/ 144641 w 747313"/>
                    <a:gd name="connsiteY46" fmla="*/ 289334 h 640667"/>
                    <a:gd name="connsiteX47" fmla="*/ 144641 w 747313"/>
                    <a:gd name="connsiteY47" fmla="*/ 516667 h 640667"/>
                    <a:gd name="connsiteX48" fmla="*/ 361603 w 747313"/>
                    <a:gd name="connsiteY48" fmla="*/ 516667 h 640667"/>
                    <a:gd name="connsiteX49" fmla="*/ 361603 w 747313"/>
                    <a:gd name="connsiteY49" fmla="*/ 537334 h 640667"/>
                    <a:gd name="connsiteX50" fmla="*/ 120534 w 747313"/>
                    <a:gd name="connsiteY50" fmla="*/ 537334 h 640667"/>
                    <a:gd name="connsiteX51" fmla="*/ 120534 w 747313"/>
                    <a:gd name="connsiteY51" fmla="*/ 248000 h 640667"/>
                    <a:gd name="connsiteX52" fmla="*/ 723206 w 747313"/>
                    <a:gd name="connsiteY52" fmla="*/ 248000 h 640667"/>
                    <a:gd name="connsiteX53" fmla="*/ 723206 w 747313"/>
                    <a:gd name="connsiteY53" fmla="*/ 537334 h 640667"/>
                    <a:gd name="connsiteX54" fmla="*/ 699099 w 747313"/>
                    <a:gd name="connsiteY54" fmla="*/ 537334 h 640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</a:cxnLst>
                  <a:rect l="l" t="t" r="r" b="b"/>
                  <a:pathLst>
                    <a:path w="747313" h="640667">
                      <a:moveTo>
                        <a:pt x="747313" y="144667"/>
                      </a:moveTo>
                      <a:lnTo>
                        <a:pt x="674993" y="144667"/>
                      </a:lnTo>
                      <a:lnTo>
                        <a:pt x="674993" y="0"/>
                      </a:lnTo>
                      <a:lnTo>
                        <a:pt x="0" y="0"/>
                      </a:lnTo>
                      <a:lnTo>
                        <a:pt x="0" y="496001"/>
                      </a:lnTo>
                      <a:lnTo>
                        <a:pt x="96428" y="496001"/>
                      </a:lnTo>
                      <a:lnTo>
                        <a:pt x="96428" y="558001"/>
                      </a:lnTo>
                      <a:lnTo>
                        <a:pt x="361603" y="558001"/>
                      </a:lnTo>
                      <a:lnTo>
                        <a:pt x="361603" y="640667"/>
                      </a:lnTo>
                      <a:lnTo>
                        <a:pt x="699099" y="640667"/>
                      </a:lnTo>
                      <a:lnTo>
                        <a:pt x="699099" y="558001"/>
                      </a:lnTo>
                      <a:lnTo>
                        <a:pt x="747313" y="558001"/>
                      </a:lnTo>
                      <a:lnTo>
                        <a:pt x="747313" y="144667"/>
                      </a:lnTo>
                      <a:close/>
                      <a:moveTo>
                        <a:pt x="723206" y="227334"/>
                      </a:moveTo>
                      <a:lnTo>
                        <a:pt x="120534" y="227334"/>
                      </a:lnTo>
                      <a:lnTo>
                        <a:pt x="120534" y="165334"/>
                      </a:lnTo>
                      <a:lnTo>
                        <a:pt x="723206" y="165334"/>
                      </a:lnTo>
                      <a:lnTo>
                        <a:pt x="723206" y="227334"/>
                      </a:lnTo>
                      <a:close/>
                      <a:moveTo>
                        <a:pt x="650886" y="20667"/>
                      </a:moveTo>
                      <a:lnTo>
                        <a:pt x="650886" y="82667"/>
                      </a:lnTo>
                      <a:lnTo>
                        <a:pt x="24107" y="82667"/>
                      </a:lnTo>
                      <a:lnTo>
                        <a:pt x="24107" y="20667"/>
                      </a:lnTo>
                      <a:lnTo>
                        <a:pt x="650886" y="20667"/>
                      </a:lnTo>
                      <a:close/>
                      <a:moveTo>
                        <a:pt x="24107" y="475334"/>
                      </a:moveTo>
                      <a:lnTo>
                        <a:pt x="24107" y="103333"/>
                      </a:lnTo>
                      <a:lnTo>
                        <a:pt x="650886" y="103333"/>
                      </a:lnTo>
                      <a:lnTo>
                        <a:pt x="650886" y="144667"/>
                      </a:lnTo>
                      <a:lnTo>
                        <a:pt x="96428" y="144667"/>
                      </a:lnTo>
                      <a:lnTo>
                        <a:pt x="96428" y="475334"/>
                      </a:lnTo>
                      <a:lnTo>
                        <a:pt x="24107" y="475334"/>
                      </a:lnTo>
                      <a:close/>
                      <a:moveTo>
                        <a:pt x="458031" y="413334"/>
                      </a:moveTo>
                      <a:lnTo>
                        <a:pt x="361603" y="413334"/>
                      </a:lnTo>
                      <a:lnTo>
                        <a:pt x="361603" y="496001"/>
                      </a:lnTo>
                      <a:lnTo>
                        <a:pt x="168748" y="496001"/>
                      </a:lnTo>
                      <a:lnTo>
                        <a:pt x="168748" y="310000"/>
                      </a:lnTo>
                      <a:lnTo>
                        <a:pt x="458031" y="310000"/>
                      </a:lnTo>
                      <a:lnTo>
                        <a:pt x="458031" y="413334"/>
                      </a:lnTo>
                      <a:close/>
                      <a:moveTo>
                        <a:pt x="674993" y="620001"/>
                      </a:moveTo>
                      <a:lnTo>
                        <a:pt x="385710" y="620001"/>
                      </a:lnTo>
                      <a:lnTo>
                        <a:pt x="385710" y="434000"/>
                      </a:lnTo>
                      <a:lnTo>
                        <a:pt x="674993" y="434000"/>
                      </a:lnTo>
                      <a:lnTo>
                        <a:pt x="674993" y="620001"/>
                      </a:lnTo>
                      <a:close/>
                      <a:moveTo>
                        <a:pt x="699099" y="537334"/>
                      </a:moveTo>
                      <a:lnTo>
                        <a:pt x="699099" y="413334"/>
                      </a:lnTo>
                      <a:lnTo>
                        <a:pt x="482138" y="413334"/>
                      </a:lnTo>
                      <a:lnTo>
                        <a:pt x="482138" y="289334"/>
                      </a:lnTo>
                      <a:lnTo>
                        <a:pt x="144641" y="289334"/>
                      </a:lnTo>
                      <a:lnTo>
                        <a:pt x="144641" y="516667"/>
                      </a:lnTo>
                      <a:lnTo>
                        <a:pt x="361603" y="516667"/>
                      </a:lnTo>
                      <a:lnTo>
                        <a:pt x="361603" y="537334"/>
                      </a:lnTo>
                      <a:lnTo>
                        <a:pt x="120534" y="537334"/>
                      </a:lnTo>
                      <a:lnTo>
                        <a:pt x="120534" y="248000"/>
                      </a:lnTo>
                      <a:lnTo>
                        <a:pt x="723206" y="248000"/>
                      </a:lnTo>
                      <a:lnTo>
                        <a:pt x="723206" y="537334"/>
                      </a:lnTo>
                      <a:lnTo>
                        <a:pt x="699099" y="537334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ADEFC02A-C862-D963-058D-1F1664F4DC6F}"/>
                    </a:ext>
                  </a:extLst>
                </p:cNvPr>
                <p:cNvSpPr/>
                <p:nvPr/>
              </p:nvSpPr>
              <p:spPr>
                <a:xfrm>
                  <a:off x="1413510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A4C2BD3A-5D49-AB37-3B3A-6FB5FD3B84A9}"/>
                    </a:ext>
                  </a:extLst>
                </p:cNvPr>
                <p:cNvSpPr/>
                <p:nvPr/>
              </p:nvSpPr>
              <p:spPr>
                <a:xfrm>
                  <a:off x="1461724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3AD1BAAB-122F-0539-EC71-E9FA6C036A84}"/>
                    </a:ext>
                  </a:extLst>
                </p:cNvPr>
                <p:cNvSpPr/>
                <p:nvPr/>
              </p:nvSpPr>
              <p:spPr>
                <a:xfrm>
                  <a:off x="1509938" y="2135206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391BF2A9-3350-FDF9-9996-FF95A7F79484}"/>
                    </a:ext>
                  </a:extLst>
                </p:cNvPr>
                <p:cNvSpPr/>
                <p:nvPr/>
              </p:nvSpPr>
              <p:spPr>
                <a:xfrm>
                  <a:off x="1461724" y="2279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DA9C1187-960D-A441-27A1-74DE47BB61BC}"/>
                    </a:ext>
                  </a:extLst>
                </p:cNvPr>
                <p:cNvSpPr/>
                <p:nvPr/>
              </p:nvSpPr>
              <p:spPr>
                <a:xfrm>
                  <a:off x="1461724" y="2321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0EAB88E5-B855-B29B-C224-07AA86C2761B}"/>
                    </a:ext>
                  </a:extLst>
                </p:cNvPr>
                <p:cNvSpPr/>
                <p:nvPr/>
              </p:nvSpPr>
              <p:spPr>
                <a:xfrm>
                  <a:off x="1461724" y="2362540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2A4E642F-0EFE-0B92-C878-ADF6C9260FD0}"/>
                    </a:ext>
                  </a:extLst>
                </p:cNvPr>
                <p:cNvSpPr/>
                <p:nvPr/>
              </p:nvSpPr>
              <p:spPr>
                <a:xfrm>
                  <a:off x="1461724" y="2403873"/>
                  <a:ext cx="144641" cy="20666"/>
                </a:xfrm>
                <a:custGeom>
                  <a:avLst/>
                  <a:gdLst>
                    <a:gd name="connsiteX0" fmla="*/ 0 w 144641"/>
                    <a:gd name="connsiteY0" fmla="*/ 0 h 20666"/>
                    <a:gd name="connsiteX1" fmla="*/ 144641 w 144641"/>
                    <a:gd name="connsiteY1" fmla="*/ 0 h 20666"/>
                    <a:gd name="connsiteX2" fmla="*/ 144641 w 144641"/>
                    <a:gd name="connsiteY2" fmla="*/ 20667 h 20666"/>
                    <a:gd name="connsiteX3" fmla="*/ 0 w 144641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4641" h="20666">
                      <a:moveTo>
                        <a:pt x="0" y="0"/>
                      </a:moveTo>
                      <a:lnTo>
                        <a:pt x="144641" y="0"/>
                      </a:lnTo>
                      <a:lnTo>
                        <a:pt x="144641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E0B22E3E-CF93-1BDA-CBFB-02B7540BD684}"/>
                    </a:ext>
                  </a:extLst>
                </p:cNvPr>
                <p:cNvSpPr/>
                <p:nvPr/>
              </p:nvSpPr>
              <p:spPr>
                <a:xfrm>
                  <a:off x="1678686" y="2403873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17953ECE-7827-4CD7-9EB1-CBAD1E92D32E}"/>
                    </a:ext>
                  </a:extLst>
                </p:cNvPr>
                <p:cNvSpPr/>
                <p:nvPr/>
              </p:nvSpPr>
              <p:spPr>
                <a:xfrm>
                  <a:off x="1678686" y="2445206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668CE65B-DDE8-AE62-8698-C82FF09C6A27}"/>
                    </a:ext>
                  </a:extLst>
                </p:cNvPr>
                <p:cNvSpPr/>
                <p:nvPr/>
              </p:nvSpPr>
              <p:spPr>
                <a:xfrm>
                  <a:off x="1678686" y="2486540"/>
                  <a:ext cx="241068" cy="20666"/>
                </a:xfrm>
                <a:custGeom>
                  <a:avLst/>
                  <a:gdLst>
                    <a:gd name="connsiteX0" fmla="*/ 0 w 241068"/>
                    <a:gd name="connsiteY0" fmla="*/ 0 h 20666"/>
                    <a:gd name="connsiteX1" fmla="*/ 241069 w 241068"/>
                    <a:gd name="connsiteY1" fmla="*/ 0 h 20666"/>
                    <a:gd name="connsiteX2" fmla="*/ 241069 w 241068"/>
                    <a:gd name="connsiteY2" fmla="*/ 20667 h 20666"/>
                    <a:gd name="connsiteX3" fmla="*/ 0 w 241068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8" h="20666">
                      <a:moveTo>
                        <a:pt x="0" y="0"/>
                      </a:moveTo>
                      <a:lnTo>
                        <a:pt x="241069" y="0"/>
                      </a:lnTo>
                      <a:lnTo>
                        <a:pt x="241069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EBCF21D3-C11E-679E-8E5B-7FC3D3144DF9}"/>
                    </a:ext>
                  </a:extLst>
                </p:cNvPr>
                <p:cNvSpPr/>
                <p:nvPr/>
              </p:nvSpPr>
              <p:spPr>
                <a:xfrm>
                  <a:off x="1895648" y="2527873"/>
                  <a:ext cx="24106" cy="20666"/>
                </a:xfrm>
                <a:custGeom>
                  <a:avLst/>
                  <a:gdLst>
                    <a:gd name="connsiteX0" fmla="*/ 0 w 24106"/>
                    <a:gd name="connsiteY0" fmla="*/ 0 h 20666"/>
                    <a:gd name="connsiteX1" fmla="*/ 24107 w 24106"/>
                    <a:gd name="connsiteY1" fmla="*/ 0 h 20666"/>
                    <a:gd name="connsiteX2" fmla="*/ 24107 w 24106"/>
                    <a:gd name="connsiteY2" fmla="*/ 20667 h 20666"/>
                    <a:gd name="connsiteX3" fmla="*/ 0 w 24106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4106" h="20666">
                      <a:moveTo>
                        <a:pt x="0" y="0"/>
                      </a:moveTo>
                      <a:lnTo>
                        <a:pt x="24107" y="0"/>
                      </a:lnTo>
                      <a:lnTo>
                        <a:pt x="24107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E5028244-1EA6-9953-950A-B25AB49C8B92}"/>
                    </a:ext>
                  </a:extLst>
                </p:cNvPr>
                <p:cNvSpPr/>
                <p:nvPr/>
              </p:nvSpPr>
              <p:spPr>
                <a:xfrm>
                  <a:off x="1678686" y="2527873"/>
                  <a:ext cx="192855" cy="20666"/>
                </a:xfrm>
                <a:custGeom>
                  <a:avLst/>
                  <a:gdLst>
                    <a:gd name="connsiteX0" fmla="*/ 0 w 192855"/>
                    <a:gd name="connsiteY0" fmla="*/ 0 h 20666"/>
                    <a:gd name="connsiteX1" fmla="*/ 192855 w 192855"/>
                    <a:gd name="connsiteY1" fmla="*/ 0 h 20666"/>
                    <a:gd name="connsiteX2" fmla="*/ 192855 w 192855"/>
                    <a:gd name="connsiteY2" fmla="*/ 20667 h 20666"/>
                    <a:gd name="connsiteX3" fmla="*/ 0 w 192855"/>
                    <a:gd name="connsiteY3" fmla="*/ 20667 h 20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2855" h="20666">
                      <a:moveTo>
                        <a:pt x="0" y="0"/>
                      </a:moveTo>
                      <a:lnTo>
                        <a:pt x="192855" y="0"/>
                      </a:lnTo>
                      <a:lnTo>
                        <a:pt x="192855" y="20667"/>
                      </a:lnTo>
                      <a:lnTo>
                        <a:pt x="0" y="20667"/>
                      </a:lnTo>
                      <a:close/>
                    </a:path>
                  </a:pathLst>
                </a:custGeom>
                <a:grpFill/>
                <a:ln w="119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3E00830F-7DB4-9341-46AD-89CDBEFA08FF}"/>
                </a:ext>
              </a:extLst>
            </p:cNvPr>
            <p:cNvSpPr/>
            <p:nvPr/>
          </p:nvSpPr>
          <p:spPr>
            <a:xfrm>
              <a:off x="9215300" y="3084952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5B5E760-8EBD-4CB0-7F24-FCB6223F2FAA}"/>
                </a:ext>
              </a:extLst>
            </p:cNvPr>
            <p:cNvSpPr txBox="1"/>
            <p:nvPr/>
          </p:nvSpPr>
          <p:spPr>
            <a:xfrm>
              <a:off x="8505800" y="3579356"/>
              <a:ext cx="2872769" cy="19141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en-US" altLang="zh-CN" sz="1400" dirty="0">
                <a:solidFill>
                  <a:srgbClr val="FFFFFF"/>
                </a:solidFill>
                <a:latin typeface="+mn-ea"/>
              </a:endParaRPr>
            </a:p>
            <a:p>
              <a:pPr marL="285750" indent="-285750" algn="just">
                <a:lnSpc>
                  <a:spcPct val="120000"/>
                </a:lnSpc>
                <a:buClr>
                  <a:schemeClr val="accent2"/>
                </a:buClr>
                <a:buSzPct val="70000"/>
                <a:buFont typeface="Wingdings" panose="05000000000000000000" pitchFamily="2" charset="2"/>
                <a:buChar char="l"/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</a:p>
            <a:p>
              <a:pPr algn="just">
                <a:lnSpc>
                  <a:spcPct val="120000"/>
                </a:lnSpc>
              </a:pP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A3A4A8E5-1ECB-737D-69F9-4168CA042DC6}"/>
                </a:ext>
              </a:extLst>
            </p:cNvPr>
            <p:cNvCxnSpPr>
              <a:cxnSpLocks/>
            </p:cNvCxnSpPr>
            <p:nvPr/>
          </p:nvCxnSpPr>
          <p:spPr>
            <a:xfrm>
              <a:off x="9517063" y="5552452"/>
              <a:ext cx="755650" cy="0"/>
            </a:xfrm>
            <a:prstGeom prst="line">
              <a:avLst/>
            </a:prstGeom>
            <a:ln w="19050" cap="rnd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42869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A5F288E-3E9F-9DF1-E88E-9E55E66F7551}"/>
              </a:ext>
            </a:extLst>
          </p:cNvPr>
          <p:cNvSpPr txBox="1"/>
          <p:nvPr/>
        </p:nvSpPr>
        <p:spPr>
          <a:xfrm>
            <a:off x="562356" y="426720"/>
            <a:ext cx="10192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142" name="组合 141">
            <a:extLst>
              <a:ext uri="{FF2B5EF4-FFF2-40B4-BE49-F238E27FC236}">
                <a16:creationId xmlns:a16="http://schemas.microsoft.com/office/drawing/2014/main" id="{881B213E-1AC2-403E-14F7-3AE2EE640E93}"/>
              </a:ext>
            </a:extLst>
          </p:cNvPr>
          <p:cNvGrpSpPr/>
          <p:nvPr/>
        </p:nvGrpSpPr>
        <p:grpSpPr>
          <a:xfrm>
            <a:off x="658812" y="1456688"/>
            <a:ext cx="5258661" cy="4516376"/>
            <a:chOff x="658812" y="1456688"/>
            <a:chExt cx="5258661" cy="4516376"/>
          </a:xfrm>
        </p:grpSpPr>
        <p:sp>
          <p:nvSpPr>
            <p:cNvPr id="131" name="矩形: 圆角 130">
              <a:extLst>
                <a:ext uri="{FF2B5EF4-FFF2-40B4-BE49-F238E27FC236}">
                  <a16:creationId xmlns:a16="http://schemas.microsoft.com/office/drawing/2014/main" id="{B8450027-D2CA-21BB-32D3-5003DBAFCFD1}"/>
                </a:ext>
              </a:extLst>
            </p:cNvPr>
            <p:cNvSpPr/>
            <p:nvPr/>
          </p:nvSpPr>
          <p:spPr>
            <a:xfrm>
              <a:off x="658812" y="1456688"/>
              <a:ext cx="5258661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graphicFrame>
          <p:nvGraphicFramePr>
            <p:cNvPr id="137" name="图表 136">
              <a:extLst>
                <a:ext uri="{FF2B5EF4-FFF2-40B4-BE49-F238E27FC236}">
                  <a16:creationId xmlns:a16="http://schemas.microsoft.com/office/drawing/2014/main" id="{63C4F7B1-DB0E-7A92-EC33-3577655EB18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460205350"/>
                </p:ext>
              </p:extLst>
            </p:nvPr>
          </p:nvGraphicFramePr>
          <p:xfrm>
            <a:off x="1290459" y="1863088"/>
            <a:ext cx="3995365" cy="34314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id="{31028B9D-D484-9790-C6E7-CAC9E9B447F4}"/>
                </a:ext>
              </a:extLst>
            </p:cNvPr>
            <p:cNvSpPr txBox="1"/>
            <p:nvPr/>
          </p:nvSpPr>
          <p:spPr>
            <a:xfrm>
              <a:off x="2999854" y="2699213"/>
              <a:ext cx="2301073" cy="1015663"/>
            </a:xfrm>
            <a:prstGeom prst="rect">
              <a:avLst/>
            </a:prstGeom>
            <a:noFill/>
            <a:effectLst>
              <a:outerShdw blurRad="228600" dist="177800" dir="5400000" sx="98000" sy="98000" algn="t" rotWithShape="0">
                <a:schemeClr val="bg2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rgbClr val="08113C"/>
                  </a:solidFill>
                  <a:latin typeface="+mj-lt"/>
                </a:rPr>
                <a:t>82</a:t>
              </a:r>
              <a:r>
                <a:rPr lang="en-US" altLang="zh-CN" sz="5400" dirty="0">
                  <a:solidFill>
                    <a:srgbClr val="08113C"/>
                  </a:solidFill>
                  <a:latin typeface="+mj-lt"/>
                </a:rPr>
                <a:t>%</a:t>
              </a:r>
              <a:endParaRPr lang="zh-CN" altLang="en-US" sz="6000" dirty="0">
                <a:solidFill>
                  <a:srgbClr val="08113C"/>
                </a:solidFill>
                <a:latin typeface="+mj-lt"/>
              </a:endParaRP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280ADBFF-688D-F8EC-29F0-B1B3C22C7B6E}"/>
              </a:ext>
            </a:extLst>
          </p:cNvPr>
          <p:cNvGrpSpPr/>
          <p:nvPr/>
        </p:nvGrpSpPr>
        <p:grpSpPr>
          <a:xfrm>
            <a:off x="6274527" y="1456688"/>
            <a:ext cx="5258661" cy="4516376"/>
            <a:chOff x="6274527" y="1456688"/>
            <a:chExt cx="5258661" cy="4516376"/>
          </a:xfrm>
        </p:grpSpPr>
        <p:sp>
          <p:nvSpPr>
            <p:cNvPr id="134" name="矩形: 圆角 133">
              <a:extLst>
                <a:ext uri="{FF2B5EF4-FFF2-40B4-BE49-F238E27FC236}">
                  <a16:creationId xmlns:a16="http://schemas.microsoft.com/office/drawing/2014/main" id="{EA089E1F-C819-42C1-A91D-B6E9F9000868}"/>
                </a:ext>
              </a:extLst>
            </p:cNvPr>
            <p:cNvSpPr/>
            <p:nvPr/>
          </p:nvSpPr>
          <p:spPr>
            <a:xfrm>
              <a:off x="6274527" y="1456688"/>
              <a:ext cx="5258661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graphicFrame>
          <p:nvGraphicFramePr>
            <p:cNvPr id="139" name="图表 138">
              <a:extLst>
                <a:ext uri="{FF2B5EF4-FFF2-40B4-BE49-F238E27FC236}">
                  <a16:creationId xmlns:a16="http://schemas.microsoft.com/office/drawing/2014/main" id="{F622DC34-0D42-6CB6-4705-04D8C418C3D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4203308541"/>
                </p:ext>
              </p:extLst>
            </p:nvPr>
          </p:nvGraphicFramePr>
          <p:xfrm>
            <a:off x="6906174" y="1863088"/>
            <a:ext cx="3995365" cy="343140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41" name="文本框 140">
              <a:extLst>
                <a:ext uri="{FF2B5EF4-FFF2-40B4-BE49-F238E27FC236}">
                  <a16:creationId xmlns:a16="http://schemas.microsoft.com/office/drawing/2014/main" id="{3E8EE435-7FB6-8E03-0B2F-9FF7B153E701}"/>
                </a:ext>
              </a:extLst>
            </p:cNvPr>
            <p:cNvSpPr txBox="1"/>
            <p:nvPr/>
          </p:nvSpPr>
          <p:spPr>
            <a:xfrm>
              <a:off x="8669882" y="2699213"/>
              <a:ext cx="2301073" cy="1015663"/>
            </a:xfrm>
            <a:prstGeom prst="rect">
              <a:avLst/>
            </a:prstGeom>
            <a:noFill/>
            <a:effectLst>
              <a:outerShdw blurRad="228600" dist="177800" dir="5400000" sx="98000" sy="98000" algn="t" rotWithShape="0">
                <a:schemeClr val="bg2">
                  <a:alpha val="40000"/>
                </a:scheme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solidFill>
                    <a:srgbClr val="08113C"/>
                  </a:solidFill>
                  <a:latin typeface="+mj-lt"/>
                </a:rPr>
                <a:t>65</a:t>
              </a:r>
              <a:r>
                <a:rPr lang="en-US" altLang="zh-CN" sz="5400" dirty="0">
                  <a:solidFill>
                    <a:srgbClr val="08113C"/>
                  </a:solidFill>
                  <a:latin typeface="+mj-lt"/>
                </a:rPr>
                <a:t>%</a:t>
              </a:r>
              <a:endParaRPr lang="zh-CN" altLang="en-US" sz="6000" dirty="0">
                <a:solidFill>
                  <a:srgbClr val="08113C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8855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B838BEA7-1564-BA7B-F066-7071C95E811E}"/>
              </a:ext>
            </a:extLst>
          </p:cNvPr>
          <p:cNvSpPr txBox="1"/>
          <p:nvPr/>
        </p:nvSpPr>
        <p:spPr>
          <a:xfrm>
            <a:off x="562356" y="426720"/>
            <a:ext cx="10192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DA49DDE-3A39-F253-DD58-C7969B0227C8}"/>
              </a:ext>
            </a:extLst>
          </p:cNvPr>
          <p:cNvGrpSpPr/>
          <p:nvPr/>
        </p:nvGrpSpPr>
        <p:grpSpPr>
          <a:xfrm>
            <a:off x="658812" y="1612962"/>
            <a:ext cx="1967429" cy="4516376"/>
            <a:chOff x="658812" y="1612962"/>
            <a:chExt cx="1967429" cy="4516376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74DF877C-2AB2-D402-D424-77CF76C45329}"/>
                </a:ext>
              </a:extLst>
            </p:cNvPr>
            <p:cNvSpPr/>
            <p:nvPr/>
          </p:nvSpPr>
          <p:spPr>
            <a:xfrm>
              <a:off x="658812" y="1612962"/>
              <a:ext cx="1967429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6000">
                  <a:schemeClr val="accent1">
                    <a:alpha val="9000"/>
                  </a:schemeClr>
                </a:gs>
                <a:gs pos="0">
                  <a:schemeClr val="accent2">
                    <a:alpha val="72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15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grpSp>
          <p:nvGrpSpPr>
            <p:cNvPr id="24" name="图形 15">
              <a:extLst>
                <a:ext uri="{FF2B5EF4-FFF2-40B4-BE49-F238E27FC236}">
                  <a16:creationId xmlns:a16="http://schemas.microsoft.com/office/drawing/2014/main" id="{AB870E1A-5D94-3A80-8F21-B95E0DACF22A}"/>
                </a:ext>
              </a:extLst>
            </p:cNvPr>
            <p:cNvGrpSpPr/>
            <p:nvPr/>
          </p:nvGrpSpPr>
          <p:grpSpPr>
            <a:xfrm>
              <a:off x="1268869" y="1949206"/>
              <a:ext cx="747313" cy="640667"/>
              <a:chOff x="1268869" y="1949206"/>
              <a:chExt cx="747313" cy="640667"/>
            </a:xfrm>
            <a:gradFill>
              <a:gsLst>
                <a:gs pos="77000">
                  <a:srgbClr val="FFFFFF">
                    <a:alpha val="20000"/>
                  </a:srgbClr>
                </a:gs>
                <a:gs pos="0">
                  <a:srgbClr val="FFFFFF"/>
                </a:gs>
              </a:gsLst>
              <a:lin ang="5400000" scaled="1"/>
            </a:gradFill>
          </p:grpSpPr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0F576245-9B57-9376-3A02-05EA314790D0}"/>
                  </a:ext>
                </a:extLst>
              </p:cNvPr>
              <p:cNvSpPr/>
              <p:nvPr/>
            </p:nvSpPr>
            <p:spPr>
              <a:xfrm>
                <a:off x="1317083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F7F4A56-AE23-750B-3971-1A46463C0456}"/>
                  </a:ext>
                </a:extLst>
              </p:cNvPr>
              <p:cNvSpPr/>
              <p:nvPr/>
            </p:nvSpPr>
            <p:spPr>
              <a:xfrm>
                <a:off x="1365296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F61C6FC0-B0F7-3335-8EAD-8DC2F3785C96}"/>
                  </a:ext>
                </a:extLst>
              </p:cNvPr>
              <p:cNvSpPr/>
              <p:nvPr/>
            </p:nvSpPr>
            <p:spPr>
              <a:xfrm>
                <a:off x="1413510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F393C4CF-26F7-4B4C-D21D-638BE78A29E6}"/>
                  </a:ext>
                </a:extLst>
              </p:cNvPr>
              <p:cNvSpPr/>
              <p:nvPr/>
            </p:nvSpPr>
            <p:spPr>
              <a:xfrm>
                <a:off x="1268869" y="1949206"/>
                <a:ext cx="747313" cy="640667"/>
              </a:xfrm>
              <a:custGeom>
                <a:avLst/>
                <a:gdLst>
                  <a:gd name="connsiteX0" fmla="*/ 747313 w 747313"/>
                  <a:gd name="connsiteY0" fmla="*/ 144667 h 640667"/>
                  <a:gd name="connsiteX1" fmla="*/ 674993 w 747313"/>
                  <a:gd name="connsiteY1" fmla="*/ 144667 h 640667"/>
                  <a:gd name="connsiteX2" fmla="*/ 674993 w 747313"/>
                  <a:gd name="connsiteY2" fmla="*/ 0 h 640667"/>
                  <a:gd name="connsiteX3" fmla="*/ 0 w 747313"/>
                  <a:gd name="connsiteY3" fmla="*/ 0 h 640667"/>
                  <a:gd name="connsiteX4" fmla="*/ 0 w 747313"/>
                  <a:gd name="connsiteY4" fmla="*/ 496001 h 640667"/>
                  <a:gd name="connsiteX5" fmla="*/ 96428 w 747313"/>
                  <a:gd name="connsiteY5" fmla="*/ 496001 h 640667"/>
                  <a:gd name="connsiteX6" fmla="*/ 96428 w 747313"/>
                  <a:gd name="connsiteY6" fmla="*/ 558001 h 640667"/>
                  <a:gd name="connsiteX7" fmla="*/ 361603 w 747313"/>
                  <a:gd name="connsiteY7" fmla="*/ 558001 h 640667"/>
                  <a:gd name="connsiteX8" fmla="*/ 361603 w 747313"/>
                  <a:gd name="connsiteY8" fmla="*/ 640667 h 640667"/>
                  <a:gd name="connsiteX9" fmla="*/ 699099 w 747313"/>
                  <a:gd name="connsiteY9" fmla="*/ 640667 h 640667"/>
                  <a:gd name="connsiteX10" fmla="*/ 699099 w 747313"/>
                  <a:gd name="connsiteY10" fmla="*/ 558001 h 640667"/>
                  <a:gd name="connsiteX11" fmla="*/ 747313 w 747313"/>
                  <a:gd name="connsiteY11" fmla="*/ 558001 h 640667"/>
                  <a:gd name="connsiteX12" fmla="*/ 747313 w 747313"/>
                  <a:gd name="connsiteY12" fmla="*/ 144667 h 640667"/>
                  <a:gd name="connsiteX13" fmla="*/ 723206 w 747313"/>
                  <a:gd name="connsiteY13" fmla="*/ 227334 h 640667"/>
                  <a:gd name="connsiteX14" fmla="*/ 120534 w 747313"/>
                  <a:gd name="connsiteY14" fmla="*/ 227334 h 640667"/>
                  <a:gd name="connsiteX15" fmla="*/ 120534 w 747313"/>
                  <a:gd name="connsiteY15" fmla="*/ 165334 h 640667"/>
                  <a:gd name="connsiteX16" fmla="*/ 723206 w 747313"/>
                  <a:gd name="connsiteY16" fmla="*/ 165334 h 640667"/>
                  <a:gd name="connsiteX17" fmla="*/ 723206 w 747313"/>
                  <a:gd name="connsiteY17" fmla="*/ 227334 h 640667"/>
                  <a:gd name="connsiteX18" fmla="*/ 650886 w 747313"/>
                  <a:gd name="connsiteY18" fmla="*/ 20667 h 640667"/>
                  <a:gd name="connsiteX19" fmla="*/ 650886 w 747313"/>
                  <a:gd name="connsiteY19" fmla="*/ 82667 h 640667"/>
                  <a:gd name="connsiteX20" fmla="*/ 24107 w 747313"/>
                  <a:gd name="connsiteY20" fmla="*/ 82667 h 640667"/>
                  <a:gd name="connsiteX21" fmla="*/ 24107 w 747313"/>
                  <a:gd name="connsiteY21" fmla="*/ 20667 h 640667"/>
                  <a:gd name="connsiteX22" fmla="*/ 650886 w 747313"/>
                  <a:gd name="connsiteY22" fmla="*/ 20667 h 640667"/>
                  <a:gd name="connsiteX23" fmla="*/ 24107 w 747313"/>
                  <a:gd name="connsiteY23" fmla="*/ 475334 h 640667"/>
                  <a:gd name="connsiteX24" fmla="*/ 24107 w 747313"/>
                  <a:gd name="connsiteY24" fmla="*/ 103333 h 640667"/>
                  <a:gd name="connsiteX25" fmla="*/ 650886 w 747313"/>
                  <a:gd name="connsiteY25" fmla="*/ 103333 h 640667"/>
                  <a:gd name="connsiteX26" fmla="*/ 650886 w 747313"/>
                  <a:gd name="connsiteY26" fmla="*/ 144667 h 640667"/>
                  <a:gd name="connsiteX27" fmla="*/ 96428 w 747313"/>
                  <a:gd name="connsiteY27" fmla="*/ 144667 h 640667"/>
                  <a:gd name="connsiteX28" fmla="*/ 96428 w 747313"/>
                  <a:gd name="connsiteY28" fmla="*/ 475334 h 640667"/>
                  <a:gd name="connsiteX29" fmla="*/ 24107 w 747313"/>
                  <a:gd name="connsiteY29" fmla="*/ 475334 h 640667"/>
                  <a:gd name="connsiteX30" fmla="*/ 458031 w 747313"/>
                  <a:gd name="connsiteY30" fmla="*/ 413334 h 640667"/>
                  <a:gd name="connsiteX31" fmla="*/ 361603 w 747313"/>
                  <a:gd name="connsiteY31" fmla="*/ 413334 h 640667"/>
                  <a:gd name="connsiteX32" fmla="*/ 361603 w 747313"/>
                  <a:gd name="connsiteY32" fmla="*/ 496001 h 640667"/>
                  <a:gd name="connsiteX33" fmla="*/ 168748 w 747313"/>
                  <a:gd name="connsiteY33" fmla="*/ 496001 h 640667"/>
                  <a:gd name="connsiteX34" fmla="*/ 168748 w 747313"/>
                  <a:gd name="connsiteY34" fmla="*/ 310000 h 640667"/>
                  <a:gd name="connsiteX35" fmla="*/ 458031 w 747313"/>
                  <a:gd name="connsiteY35" fmla="*/ 310000 h 640667"/>
                  <a:gd name="connsiteX36" fmla="*/ 458031 w 747313"/>
                  <a:gd name="connsiteY36" fmla="*/ 413334 h 640667"/>
                  <a:gd name="connsiteX37" fmla="*/ 674993 w 747313"/>
                  <a:gd name="connsiteY37" fmla="*/ 620001 h 640667"/>
                  <a:gd name="connsiteX38" fmla="*/ 385710 w 747313"/>
                  <a:gd name="connsiteY38" fmla="*/ 620001 h 640667"/>
                  <a:gd name="connsiteX39" fmla="*/ 385710 w 747313"/>
                  <a:gd name="connsiteY39" fmla="*/ 434000 h 640667"/>
                  <a:gd name="connsiteX40" fmla="*/ 674993 w 747313"/>
                  <a:gd name="connsiteY40" fmla="*/ 434000 h 640667"/>
                  <a:gd name="connsiteX41" fmla="*/ 674993 w 747313"/>
                  <a:gd name="connsiteY41" fmla="*/ 620001 h 640667"/>
                  <a:gd name="connsiteX42" fmla="*/ 699099 w 747313"/>
                  <a:gd name="connsiteY42" fmla="*/ 537334 h 640667"/>
                  <a:gd name="connsiteX43" fmla="*/ 699099 w 747313"/>
                  <a:gd name="connsiteY43" fmla="*/ 413334 h 640667"/>
                  <a:gd name="connsiteX44" fmla="*/ 482138 w 747313"/>
                  <a:gd name="connsiteY44" fmla="*/ 413334 h 640667"/>
                  <a:gd name="connsiteX45" fmla="*/ 482138 w 747313"/>
                  <a:gd name="connsiteY45" fmla="*/ 289334 h 640667"/>
                  <a:gd name="connsiteX46" fmla="*/ 144641 w 747313"/>
                  <a:gd name="connsiteY46" fmla="*/ 289334 h 640667"/>
                  <a:gd name="connsiteX47" fmla="*/ 144641 w 747313"/>
                  <a:gd name="connsiteY47" fmla="*/ 516667 h 640667"/>
                  <a:gd name="connsiteX48" fmla="*/ 361603 w 747313"/>
                  <a:gd name="connsiteY48" fmla="*/ 516667 h 640667"/>
                  <a:gd name="connsiteX49" fmla="*/ 361603 w 747313"/>
                  <a:gd name="connsiteY49" fmla="*/ 537334 h 640667"/>
                  <a:gd name="connsiteX50" fmla="*/ 120534 w 747313"/>
                  <a:gd name="connsiteY50" fmla="*/ 537334 h 640667"/>
                  <a:gd name="connsiteX51" fmla="*/ 120534 w 747313"/>
                  <a:gd name="connsiteY51" fmla="*/ 248000 h 640667"/>
                  <a:gd name="connsiteX52" fmla="*/ 723206 w 747313"/>
                  <a:gd name="connsiteY52" fmla="*/ 248000 h 640667"/>
                  <a:gd name="connsiteX53" fmla="*/ 723206 w 747313"/>
                  <a:gd name="connsiteY53" fmla="*/ 537334 h 640667"/>
                  <a:gd name="connsiteX54" fmla="*/ 699099 w 747313"/>
                  <a:gd name="connsiteY54" fmla="*/ 537334 h 6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47313" h="640667">
                    <a:moveTo>
                      <a:pt x="747313" y="144667"/>
                    </a:moveTo>
                    <a:lnTo>
                      <a:pt x="674993" y="144667"/>
                    </a:lnTo>
                    <a:lnTo>
                      <a:pt x="674993" y="0"/>
                    </a:lnTo>
                    <a:lnTo>
                      <a:pt x="0" y="0"/>
                    </a:lnTo>
                    <a:lnTo>
                      <a:pt x="0" y="496001"/>
                    </a:lnTo>
                    <a:lnTo>
                      <a:pt x="96428" y="496001"/>
                    </a:lnTo>
                    <a:lnTo>
                      <a:pt x="96428" y="558001"/>
                    </a:lnTo>
                    <a:lnTo>
                      <a:pt x="361603" y="558001"/>
                    </a:lnTo>
                    <a:lnTo>
                      <a:pt x="361603" y="640667"/>
                    </a:lnTo>
                    <a:lnTo>
                      <a:pt x="699099" y="640667"/>
                    </a:lnTo>
                    <a:lnTo>
                      <a:pt x="699099" y="558001"/>
                    </a:lnTo>
                    <a:lnTo>
                      <a:pt x="747313" y="558001"/>
                    </a:lnTo>
                    <a:lnTo>
                      <a:pt x="747313" y="144667"/>
                    </a:lnTo>
                    <a:close/>
                    <a:moveTo>
                      <a:pt x="723206" y="227334"/>
                    </a:moveTo>
                    <a:lnTo>
                      <a:pt x="120534" y="227334"/>
                    </a:lnTo>
                    <a:lnTo>
                      <a:pt x="120534" y="165334"/>
                    </a:lnTo>
                    <a:lnTo>
                      <a:pt x="723206" y="165334"/>
                    </a:lnTo>
                    <a:lnTo>
                      <a:pt x="723206" y="227334"/>
                    </a:lnTo>
                    <a:close/>
                    <a:moveTo>
                      <a:pt x="650886" y="20667"/>
                    </a:moveTo>
                    <a:lnTo>
                      <a:pt x="650886" y="82667"/>
                    </a:lnTo>
                    <a:lnTo>
                      <a:pt x="24107" y="82667"/>
                    </a:lnTo>
                    <a:lnTo>
                      <a:pt x="24107" y="20667"/>
                    </a:lnTo>
                    <a:lnTo>
                      <a:pt x="650886" y="20667"/>
                    </a:lnTo>
                    <a:close/>
                    <a:moveTo>
                      <a:pt x="24107" y="475334"/>
                    </a:moveTo>
                    <a:lnTo>
                      <a:pt x="24107" y="103333"/>
                    </a:lnTo>
                    <a:lnTo>
                      <a:pt x="650886" y="103333"/>
                    </a:lnTo>
                    <a:lnTo>
                      <a:pt x="650886" y="144667"/>
                    </a:lnTo>
                    <a:lnTo>
                      <a:pt x="96428" y="144667"/>
                    </a:lnTo>
                    <a:lnTo>
                      <a:pt x="96428" y="475334"/>
                    </a:lnTo>
                    <a:lnTo>
                      <a:pt x="24107" y="475334"/>
                    </a:lnTo>
                    <a:close/>
                    <a:moveTo>
                      <a:pt x="458031" y="413334"/>
                    </a:moveTo>
                    <a:lnTo>
                      <a:pt x="361603" y="413334"/>
                    </a:lnTo>
                    <a:lnTo>
                      <a:pt x="361603" y="496001"/>
                    </a:lnTo>
                    <a:lnTo>
                      <a:pt x="168748" y="496001"/>
                    </a:lnTo>
                    <a:lnTo>
                      <a:pt x="168748" y="310000"/>
                    </a:lnTo>
                    <a:lnTo>
                      <a:pt x="458031" y="310000"/>
                    </a:lnTo>
                    <a:lnTo>
                      <a:pt x="458031" y="413334"/>
                    </a:lnTo>
                    <a:close/>
                    <a:moveTo>
                      <a:pt x="674993" y="620001"/>
                    </a:moveTo>
                    <a:lnTo>
                      <a:pt x="385710" y="620001"/>
                    </a:lnTo>
                    <a:lnTo>
                      <a:pt x="385710" y="434000"/>
                    </a:lnTo>
                    <a:lnTo>
                      <a:pt x="674993" y="434000"/>
                    </a:lnTo>
                    <a:lnTo>
                      <a:pt x="674993" y="620001"/>
                    </a:lnTo>
                    <a:close/>
                    <a:moveTo>
                      <a:pt x="699099" y="537334"/>
                    </a:moveTo>
                    <a:lnTo>
                      <a:pt x="699099" y="413334"/>
                    </a:lnTo>
                    <a:lnTo>
                      <a:pt x="482138" y="413334"/>
                    </a:lnTo>
                    <a:lnTo>
                      <a:pt x="482138" y="289334"/>
                    </a:lnTo>
                    <a:lnTo>
                      <a:pt x="144641" y="289334"/>
                    </a:lnTo>
                    <a:lnTo>
                      <a:pt x="144641" y="516667"/>
                    </a:lnTo>
                    <a:lnTo>
                      <a:pt x="361603" y="516667"/>
                    </a:lnTo>
                    <a:lnTo>
                      <a:pt x="361603" y="537334"/>
                    </a:lnTo>
                    <a:lnTo>
                      <a:pt x="120534" y="537334"/>
                    </a:lnTo>
                    <a:lnTo>
                      <a:pt x="120534" y="248000"/>
                    </a:lnTo>
                    <a:lnTo>
                      <a:pt x="723206" y="248000"/>
                    </a:lnTo>
                    <a:lnTo>
                      <a:pt x="723206" y="537334"/>
                    </a:lnTo>
                    <a:lnTo>
                      <a:pt x="699099" y="537334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6A8EBC3D-943E-200F-639F-AC26649C05D5}"/>
                  </a:ext>
                </a:extLst>
              </p:cNvPr>
              <p:cNvSpPr/>
              <p:nvPr/>
            </p:nvSpPr>
            <p:spPr>
              <a:xfrm>
                <a:off x="1413510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07AD18E9-B815-8E68-93DB-E93B52A44965}"/>
                  </a:ext>
                </a:extLst>
              </p:cNvPr>
              <p:cNvSpPr/>
              <p:nvPr/>
            </p:nvSpPr>
            <p:spPr>
              <a:xfrm>
                <a:off x="1461724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16E62B2F-8953-AB8B-857B-4E7E72CCD286}"/>
                  </a:ext>
                </a:extLst>
              </p:cNvPr>
              <p:cNvSpPr/>
              <p:nvPr/>
            </p:nvSpPr>
            <p:spPr>
              <a:xfrm>
                <a:off x="1509938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4B441B52-FB57-A094-796F-C89741653E4F}"/>
                  </a:ext>
                </a:extLst>
              </p:cNvPr>
              <p:cNvSpPr/>
              <p:nvPr/>
            </p:nvSpPr>
            <p:spPr>
              <a:xfrm>
                <a:off x="1461724" y="2279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1B20EF51-5CD3-1437-F569-6D466DD5BDA8}"/>
                  </a:ext>
                </a:extLst>
              </p:cNvPr>
              <p:cNvSpPr/>
              <p:nvPr/>
            </p:nvSpPr>
            <p:spPr>
              <a:xfrm>
                <a:off x="1461724" y="2321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016FAF43-068F-A191-3C03-DA6F17F7A637}"/>
                  </a:ext>
                </a:extLst>
              </p:cNvPr>
              <p:cNvSpPr/>
              <p:nvPr/>
            </p:nvSpPr>
            <p:spPr>
              <a:xfrm>
                <a:off x="1461724" y="2362540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56E7285C-14A6-5708-E591-8D525F328589}"/>
                  </a:ext>
                </a:extLst>
              </p:cNvPr>
              <p:cNvSpPr/>
              <p:nvPr/>
            </p:nvSpPr>
            <p:spPr>
              <a:xfrm>
                <a:off x="1461724" y="2403873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E8B540E-DC05-95C0-D9B5-9EB8765E701B}"/>
                  </a:ext>
                </a:extLst>
              </p:cNvPr>
              <p:cNvSpPr/>
              <p:nvPr/>
            </p:nvSpPr>
            <p:spPr>
              <a:xfrm>
                <a:off x="1678686" y="2403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E1908999-9F99-12C4-3444-BF2DF8F0E004}"/>
                  </a:ext>
                </a:extLst>
              </p:cNvPr>
              <p:cNvSpPr/>
              <p:nvPr/>
            </p:nvSpPr>
            <p:spPr>
              <a:xfrm>
                <a:off x="1678686" y="2445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34B46579-AEE8-2B4F-35EE-E62615736F0F}"/>
                  </a:ext>
                </a:extLst>
              </p:cNvPr>
              <p:cNvSpPr/>
              <p:nvPr/>
            </p:nvSpPr>
            <p:spPr>
              <a:xfrm>
                <a:off x="1678686" y="2486540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B24D7EC0-E892-B232-9532-E66378650FC3}"/>
                  </a:ext>
                </a:extLst>
              </p:cNvPr>
              <p:cNvSpPr/>
              <p:nvPr/>
            </p:nvSpPr>
            <p:spPr>
              <a:xfrm>
                <a:off x="1895648" y="2527873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75D5966-D3D3-A799-ECA2-E1BBE5BA9AF9}"/>
                  </a:ext>
                </a:extLst>
              </p:cNvPr>
              <p:cNvSpPr/>
              <p:nvPr/>
            </p:nvSpPr>
            <p:spPr>
              <a:xfrm>
                <a:off x="1678686" y="2527873"/>
                <a:ext cx="192855" cy="20666"/>
              </a:xfrm>
              <a:custGeom>
                <a:avLst/>
                <a:gdLst>
                  <a:gd name="connsiteX0" fmla="*/ 0 w 192855"/>
                  <a:gd name="connsiteY0" fmla="*/ 0 h 20666"/>
                  <a:gd name="connsiteX1" fmla="*/ 192855 w 192855"/>
                  <a:gd name="connsiteY1" fmla="*/ 0 h 20666"/>
                  <a:gd name="connsiteX2" fmla="*/ 192855 w 192855"/>
                  <a:gd name="connsiteY2" fmla="*/ 20667 h 20666"/>
                  <a:gd name="connsiteX3" fmla="*/ 0 w 192855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855" h="20666">
                    <a:moveTo>
                      <a:pt x="0" y="0"/>
                    </a:moveTo>
                    <a:lnTo>
                      <a:pt x="192855" y="0"/>
                    </a:lnTo>
                    <a:lnTo>
                      <a:pt x="192855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6" name="文本框 145">
              <a:extLst>
                <a:ext uri="{FF2B5EF4-FFF2-40B4-BE49-F238E27FC236}">
                  <a16:creationId xmlns:a16="http://schemas.microsoft.com/office/drawing/2014/main" id="{ABE79C91-41E5-E1E6-8B41-DE501288F7DD}"/>
                </a:ext>
              </a:extLst>
            </p:cNvPr>
            <p:cNvSpPr txBox="1"/>
            <p:nvPr/>
          </p:nvSpPr>
          <p:spPr>
            <a:xfrm>
              <a:off x="992375" y="3273914"/>
              <a:ext cx="1539932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rgbClr val="FFFFFF"/>
                  </a:solidFill>
                  <a:latin typeface="+mn-ea"/>
                </a:rPr>
                <a:t>此处请添加详细文本描述，建议与标题相关并符合整体语言风格，语言描述尽量简洁生动。</a:t>
              </a:r>
              <a:endParaRPr lang="zh-CN" altLang="en-US" dirty="0">
                <a:latin typeface="+mn-ea"/>
              </a:endParaRPr>
            </a:p>
          </p:txBody>
        </p: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D3DB6940-DBAE-062B-D5EA-D32A2A255F2A}"/>
                </a:ext>
              </a:extLst>
            </p:cNvPr>
            <p:cNvSpPr txBox="1"/>
            <p:nvPr/>
          </p:nvSpPr>
          <p:spPr>
            <a:xfrm>
              <a:off x="1077911" y="2786307"/>
              <a:ext cx="12621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58E05AA6-4D52-2768-D737-4F8172A94D9C}"/>
              </a:ext>
            </a:extLst>
          </p:cNvPr>
          <p:cNvGrpSpPr/>
          <p:nvPr/>
        </p:nvGrpSpPr>
        <p:grpSpPr>
          <a:xfrm>
            <a:off x="2885549" y="1612962"/>
            <a:ext cx="1967429" cy="4516376"/>
            <a:chOff x="2885549" y="1612962"/>
            <a:chExt cx="1967429" cy="4516376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F4F27541-045F-72FC-6584-90250E694C82}"/>
                </a:ext>
              </a:extLst>
            </p:cNvPr>
            <p:cNvSpPr/>
            <p:nvPr/>
          </p:nvSpPr>
          <p:spPr>
            <a:xfrm>
              <a:off x="2885549" y="1612962"/>
              <a:ext cx="1967429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6000">
                  <a:schemeClr val="accent1">
                    <a:alpha val="9000"/>
                    <a:lumMod val="100000"/>
                  </a:schemeClr>
                </a:gs>
                <a:gs pos="0">
                  <a:schemeClr val="accent2">
                    <a:alpha val="72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15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grpSp>
          <p:nvGrpSpPr>
            <p:cNvPr id="58" name="图形 15">
              <a:extLst>
                <a:ext uri="{FF2B5EF4-FFF2-40B4-BE49-F238E27FC236}">
                  <a16:creationId xmlns:a16="http://schemas.microsoft.com/office/drawing/2014/main" id="{E069D277-2C90-21F8-474B-E1C1B065F6C2}"/>
                </a:ext>
              </a:extLst>
            </p:cNvPr>
            <p:cNvGrpSpPr/>
            <p:nvPr/>
          </p:nvGrpSpPr>
          <p:grpSpPr>
            <a:xfrm>
              <a:off x="3495606" y="1949206"/>
              <a:ext cx="747313" cy="640667"/>
              <a:chOff x="1268869" y="1949206"/>
              <a:chExt cx="747313" cy="640667"/>
            </a:xfrm>
            <a:gradFill>
              <a:gsLst>
                <a:gs pos="77000">
                  <a:srgbClr val="FFFFFF">
                    <a:alpha val="20000"/>
                  </a:srgbClr>
                </a:gs>
                <a:gs pos="0">
                  <a:srgbClr val="FFFFFF"/>
                </a:gs>
              </a:gsLst>
              <a:lin ang="5400000" scaled="1"/>
            </a:gradFill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600AA609-9316-4A9B-5905-D5C97C411A17}"/>
                  </a:ext>
                </a:extLst>
              </p:cNvPr>
              <p:cNvSpPr/>
              <p:nvPr/>
            </p:nvSpPr>
            <p:spPr>
              <a:xfrm>
                <a:off x="1317083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364EA4B-74AE-54ED-2FE2-5E158C762D4C}"/>
                  </a:ext>
                </a:extLst>
              </p:cNvPr>
              <p:cNvSpPr/>
              <p:nvPr/>
            </p:nvSpPr>
            <p:spPr>
              <a:xfrm>
                <a:off x="1365296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9EB73EDB-7D83-39F8-F378-35D24B622E0A}"/>
                  </a:ext>
                </a:extLst>
              </p:cNvPr>
              <p:cNvSpPr/>
              <p:nvPr/>
            </p:nvSpPr>
            <p:spPr>
              <a:xfrm>
                <a:off x="1413510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6AC89ABC-BCCC-F784-C7F7-758D0D1FE595}"/>
                  </a:ext>
                </a:extLst>
              </p:cNvPr>
              <p:cNvSpPr/>
              <p:nvPr/>
            </p:nvSpPr>
            <p:spPr>
              <a:xfrm>
                <a:off x="1268869" y="1949206"/>
                <a:ext cx="747313" cy="640667"/>
              </a:xfrm>
              <a:custGeom>
                <a:avLst/>
                <a:gdLst>
                  <a:gd name="connsiteX0" fmla="*/ 747313 w 747313"/>
                  <a:gd name="connsiteY0" fmla="*/ 144667 h 640667"/>
                  <a:gd name="connsiteX1" fmla="*/ 674993 w 747313"/>
                  <a:gd name="connsiteY1" fmla="*/ 144667 h 640667"/>
                  <a:gd name="connsiteX2" fmla="*/ 674993 w 747313"/>
                  <a:gd name="connsiteY2" fmla="*/ 0 h 640667"/>
                  <a:gd name="connsiteX3" fmla="*/ 0 w 747313"/>
                  <a:gd name="connsiteY3" fmla="*/ 0 h 640667"/>
                  <a:gd name="connsiteX4" fmla="*/ 0 w 747313"/>
                  <a:gd name="connsiteY4" fmla="*/ 496001 h 640667"/>
                  <a:gd name="connsiteX5" fmla="*/ 96428 w 747313"/>
                  <a:gd name="connsiteY5" fmla="*/ 496001 h 640667"/>
                  <a:gd name="connsiteX6" fmla="*/ 96428 w 747313"/>
                  <a:gd name="connsiteY6" fmla="*/ 558001 h 640667"/>
                  <a:gd name="connsiteX7" fmla="*/ 361603 w 747313"/>
                  <a:gd name="connsiteY7" fmla="*/ 558001 h 640667"/>
                  <a:gd name="connsiteX8" fmla="*/ 361603 w 747313"/>
                  <a:gd name="connsiteY8" fmla="*/ 640667 h 640667"/>
                  <a:gd name="connsiteX9" fmla="*/ 699099 w 747313"/>
                  <a:gd name="connsiteY9" fmla="*/ 640667 h 640667"/>
                  <a:gd name="connsiteX10" fmla="*/ 699099 w 747313"/>
                  <a:gd name="connsiteY10" fmla="*/ 558001 h 640667"/>
                  <a:gd name="connsiteX11" fmla="*/ 747313 w 747313"/>
                  <a:gd name="connsiteY11" fmla="*/ 558001 h 640667"/>
                  <a:gd name="connsiteX12" fmla="*/ 747313 w 747313"/>
                  <a:gd name="connsiteY12" fmla="*/ 144667 h 640667"/>
                  <a:gd name="connsiteX13" fmla="*/ 723206 w 747313"/>
                  <a:gd name="connsiteY13" fmla="*/ 227334 h 640667"/>
                  <a:gd name="connsiteX14" fmla="*/ 120534 w 747313"/>
                  <a:gd name="connsiteY14" fmla="*/ 227334 h 640667"/>
                  <a:gd name="connsiteX15" fmla="*/ 120534 w 747313"/>
                  <a:gd name="connsiteY15" fmla="*/ 165334 h 640667"/>
                  <a:gd name="connsiteX16" fmla="*/ 723206 w 747313"/>
                  <a:gd name="connsiteY16" fmla="*/ 165334 h 640667"/>
                  <a:gd name="connsiteX17" fmla="*/ 723206 w 747313"/>
                  <a:gd name="connsiteY17" fmla="*/ 227334 h 640667"/>
                  <a:gd name="connsiteX18" fmla="*/ 650886 w 747313"/>
                  <a:gd name="connsiteY18" fmla="*/ 20667 h 640667"/>
                  <a:gd name="connsiteX19" fmla="*/ 650886 w 747313"/>
                  <a:gd name="connsiteY19" fmla="*/ 82667 h 640667"/>
                  <a:gd name="connsiteX20" fmla="*/ 24107 w 747313"/>
                  <a:gd name="connsiteY20" fmla="*/ 82667 h 640667"/>
                  <a:gd name="connsiteX21" fmla="*/ 24107 w 747313"/>
                  <a:gd name="connsiteY21" fmla="*/ 20667 h 640667"/>
                  <a:gd name="connsiteX22" fmla="*/ 650886 w 747313"/>
                  <a:gd name="connsiteY22" fmla="*/ 20667 h 640667"/>
                  <a:gd name="connsiteX23" fmla="*/ 24107 w 747313"/>
                  <a:gd name="connsiteY23" fmla="*/ 475334 h 640667"/>
                  <a:gd name="connsiteX24" fmla="*/ 24107 w 747313"/>
                  <a:gd name="connsiteY24" fmla="*/ 103333 h 640667"/>
                  <a:gd name="connsiteX25" fmla="*/ 650886 w 747313"/>
                  <a:gd name="connsiteY25" fmla="*/ 103333 h 640667"/>
                  <a:gd name="connsiteX26" fmla="*/ 650886 w 747313"/>
                  <a:gd name="connsiteY26" fmla="*/ 144667 h 640667"/>
                  <a:gd name="connsiteX27" fmla="*/ 96428 w 747313"/>
                  <a:gd name="connsiteY27" fmla="*/ 144667 h 640667"/>
                  <a:gd name="connsiteX28" fmla="*/ 96428 w 747313"/>
                  <a:gd name="connsiteY28" fmla="*/ 475334 h 640667"/>
                  <a:gd name="connsiteX29" fmla="*/ 24107 w 747313"/>
                  <a:gd name="connsiteY29" fmla="*/ 475334 h 640667"/>
                  <a:gd name="connsiteX30" fmla="*/ 458031 w 747313"/>
                  <a:gd name="connsiteY30" fmla="*/ 413334 h 640667"/>
                  <a:gd name="connsiteX31" fmla="*/ 361603 w 747313"/>
                  <a:gd name="connsiteY31" fmla="*/ 413334 h 640667"/>
                  <a:gd name="connsiteX32" fmla="*/ 361603 w 747313"/>
                  <a:gd name="connsiteY32" fmla="*/ 496001 h 640667"/>
                  <a:gd name="connsiteX33" fmla="*/ 168748 w 747313"/>
                  <a:gd name="connsiteY33" fmla="*/ 496001 h 640667"/>
                  <a:gd name="connsiteX34" fmla="*/ 168748 w 747313"/>
                  <a:gd name="connsiteY34" fmla="*/ 310000 h 640667"/>
                  <a:gd name="connsiteX35" fmla="*/ 458031 w 747313"/>
                  <a:gd name="connsiteY35" fmla="*/ 310000 h 640667"/>
                  <a:gd name="connsiteX36" fmla="*/ 458031 w 747313"/>
                  <a:gd name="connsiteY36" fmla="*/ 413334 h 640667"/>
                  <a:gd name="connsiteX37" fmla="*/ 674993 w 747313"/>
                  <a:gd name="connsiteY37" fmla="*/ 620001 h 640667"/>
                  <a:gd name="connsiteX38" fmla="*/ 385710 w 747313"/>
                  <a:gd name="connsiteY38" fmla="*/ 620001 h 640667"/>
                  <a:gd name="connsiteX39" fmla="*/ 385710 w 747313"/>
                  <a:gd name="connsiteY39" fmla="*/ 434000 h 640667"/>
                  <a:gd name="connsiteX40" fmla="*/ 674993 w 747313"/>
                  <a:gd name="connsiteY40" fmla="*/ 434000 h 640667"/>
                  <a:gd name="connsiteX41" fmla="*/ 674993 w 747313"/>
                  <a:gd name="connsiteY41" fmla="*/ 620001 h 640667"/>
                  <a:gd name="connsiteX42" fmla="*/ 699099 w 747313"/>
                  <a:gd name="connsiteY42" fmla="*/ 537334 h 640667"/>
                  <a:gd name="connsiteX43" fmla="*/ 699099 w 747313"/>
                  <a:gd name="connsiteY43" fmla="*/ 413334 h 640667"/>
                  <a:gd name="connsiteX44" fmla="*/ 482138 w 747313"/>
                  <a:gd name="connsiteY44" fmla="*/ 413334 h 640667"/>
                  <a:gd name="connsiteX45" fmla="*/ 482138 w 747313"/>
                  <a:gd name="connsiteY45" fmla="*/ 289334 h 640667"/>
                  <a:gd name="connsiteX46" fmla="*/ 144641 w 747313"/>
                  <a:gd name="connsiteY46" fmla="*/ 289334 h 640667"/>
                  <a:gd name="connsiteX47" fmla="*/ 144641 w 747313"/>
                  <a:gd name="connsiteY47" fmla="*/ 516667 h 640667"/>
                  <a:gd name="connsiteX48" fmla="*/ 361603 w 747313"/>
                  <a:gd name="connsiteY48" fmla="*/ 516667 h 640667"/>
                  <a:gd name="connsiteX49" fmla="*/ 361603 w 747313"/>
                  <a:gd name="connsiteY49" fmla="*/ 537334 h 640667"/>
                  <a:gd name="connsiteX50" fmla="*/ 120534 w 747313"/>
                  <a:gd name="connsiteY50" fmla="*/ 537334 h 640667"/>
                  <a:gd name="connsiteX51" fmla="*/ 120534 w 747313"/>
                  <a:gd name="connsiteY51" fmla="*/ 248000 h 640667"/>
                  <a:gd name="connsiteX52" fmla="*/ 723206 w 747313"/>
                  <a:gd name="connsiteY52" fmla="*/ 248000 h 640667"/>
                  <a:gd name="connsiteX53" fmla="*/ 723206 w 747313"/>
                  <a:gd name="connsiteY53" fmla="*/ 537334 h 640667"/>
                  <a:gd name="connsiteX54" fmla="*/ 699099 w 747313"/>
                  <a:gd name="connsiteY54" fmla="*/ 537334 h 6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47313" h="640667">
                    <a:moveTo>
                      <a:pt x="747313" y="144667"/>
                    </a:moveTo>
                    <a:lnTo>
                      <a:pt x="674993" y="144667"/>
                    </a:lnTo>
                    <a:lnTo>
                      <a:pt x="674993" y="0"/>
                    </a:lnTo>
                    <a:lnTo>
                      <a:pt x="0" y="0"/>
                    </a:lnTo>
                    <a:lnTo>
                      <a:pt x="0" y="496001"/>
                    </a:lnTo>
                    <a:lnTo>
                      <a:pt x="96428" y="496001"/>
                    </a:lnTo>
                    <a:lnTo>
                      <a:pt x="96428" y="558001"/>
                    </a:lnTo>
                    <a:lnTo>
                      <a:pt x="361603" y="558001"/>
                    </a:lnTo>
                    <a:lnTo>
                      <a:pt x="361603" y="640667"/>
                    </a:lnTo>
                    <a:lnTo>
                      <a:pt x="699099" y="640667"/>
                    </a:lnTo>
                    <a:lnTo>
                      <a:pt x="699099" y="558001"/>
                    </a:lnTo>
                    <a:lnTo>
                      <a:pt x="747313" y="558001"/>
                    </a:lnTo>
                    <a:lnTo>
                      <a:pt x="747313" y="144667"/>
                    </a:lnTo>
                    <a:close/>
                    <a:moveTo>
                      <a:pt x="723206" y="227334"/>
                    </a:moveTo>
                    <a:lnTo>
                      <a:pt x="120534" y="227334"/>
                    </a:lnTo>
                    <a:lnTo>
                      <a:pt x="120534" y="165334"/>
                    </a:lnTo>
                    <a:lnTo>
                      <a:pt x="723206" y="165334"/>
                    </a:lnTo>
                    <a:lnTo>
                      <a:pt x="723206" y="227334"/>
                    </a:lnTo>
                    <a:close/>
                    <a:moveTo>
                      <a:pt x="650886" y="20667"/>
                    </a:moveTo>
                    <a:lnTo>
                      <a:pt x="650886" y="82667"/>
                    </a:lnTo>
                    <a:lnTo>
                      <a:pt x="24107" y="82667"/>
                    </a:lnTo>
                    <a:lnTo>
                      <a:pt x="24107" y="20667"/>
                    </a:lnTo>
                    <a:lnTo>
                      <a:pt x="650886" y="20667"/>
                    </a:lnTo>
                    <a:close/>
                    <a:moveTo>
                      <a:pt x="24107" y="475334"/>
                    </a:moveTo>
                    <a:lnTo>
                      <a:pt x="24107" y="103333"/>
                    </a:lnTo>
                    <a:lnTo>
                      <a:pt x="650886" y="103333"/>
                    </a:lnTo>
                    <a:lnTo>
                      <a:pt x="650886" y="144667"/>
                    </a:lnTo>
                    <a:lnTo>
                      <a:pt x="96428" y="144667"/>
                    </a:lnTo>
                    <a:lnTo>
                      <a:pt x="96428" y="475334"/>
                    </a:lnTo>
                    <a:lnTo>
                      <a:pt x="24107" y="475334"/>
                    </a:lnTo>
                    <a:close/>
                    <a:moveTo>
                      <a:pt x="458031" y="413334"/>
                    </a:moveTo>
                    <a:lnTo>
                      <a:pt x="361603" y="413334"/>
                    </a:lnTo>
                    <a:lnTo>
                      <a:pt x="361603" y="496001"/>
                    </a:lnTo>
                    <a:lnTo>
                      <a:pt x="168748" y="496001"/>
                    </a:lnTo>
                    <a:lnTo>
                      <a:pt x="168748" y="310000"/>
                    </a:lnTo>
                    <a:lnTo>
                      <a:pt x="458031" y="310000"/>
                    </a:lnTo>
                    <a:lnTo>
                      <a:pt x="458031" y="413334"/>
                    </a:lnTo>
                    <a:close/>
                    <a:moveTo>
                      <a:pt x="674993" y="620001"/>
                    </a:moveTo>
                    <a:lnTo>
                      <a:pt x="385710" y="620001"/>
                    </a:lnTo>
                    <a:lnTo>
                      <a:pt x="385710" y="434000"/>
                    </a:lnTo>
                    <a:lnTo>
                      <a:pt x="674993" y="434000"/>
                    </a:lnTo>
                    <a:lnTo>
                      <a:pt x="674993" y="620001"/>
                    </a:lnTo>
                    <a:close/>
                    <a:moveTo>
                      <a:pt x="699099" y="537334"/>
                    </a:moveTo>
                    <a:lnTo>
                      <a:pt x="699099" y="413334"/>
                    </a:lnTo>
                    <a:lnTo>
                      <a:pt x="482138" y="413334"/>
                    </a:lnTo>
                    <a:lnTo>
                      <a:pt x="482138" y="289334"/>
                    </a:lnTo>
                    <a:lnTo>
                      <a:pt x="144641" y="289334"/>
                    </a:lnTo>
                    <a:lnTo>
                      <a:pt x="144641" y="516667"/>
                    </a:lnTo>
                    <a:lnTo>
                      <a:pt x="361603" y="516667"/>
                    </a:lnTo>
                    <a:lnTo>
                      <a:pt x="361603" y="537334"/>
                    </a:lnTo>
                    <a:lnTo>
                      <a:pt x="120534" y="537334"/>
                    </a:lnTo>
                    <a:lnTo>
                      <a:pt x="120534" y="248000"/>
                    </a:lnTo>
                    <a:lnTo>
                      <a:pt x="723206" y="248000"/>
                    </a:lnTo>
                    <a:lnTo>
                      <a:pt x="723206" y="537334"/>
                    </a:lnTo>
                    <a:lnTo>
                      <a:pt x="699099" y="537334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F527686-14CE-4775-33F3-79F68C17EA59}"/>
                  </a:ext>
                </a:extLst>
              </p:cNvPr>
              <p:cNvSpPr/>
              <p:nvPr/>
            </p:nvSpPr>
            <p:spPr>
              <a:xfrm>
                <a:off x="1413510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2A8A32E-C320-32E2-C021-1E08755336CF}"/>
                  </a:ext>
                </a:extLst>
              </p:cNvPr>
              <p:cNvSpPr/>
              <p:nvPr/>
            </p:nvSpPr>
            <p:spPr>
              <a:xfrm>
                <a:off x="1461724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AD7C6D27-D43E-EAE7-1851-7B0C3E633C26}"/>
                  </a:ext>
                </a:extLst>
              </p:cNvPr>
              <p:cNvSpPr/>
              <p:nvPr/>
            </p:nvSpPr>
            <p:spPr>
              <a:xfrm>
                <a:off x="1509938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A9C48412-E405-B3A5-7C5C-28C4AE945ACB}"/>
                  </a:ext>
                </a:extLst>
              </p:cNvPr>
              <p:cNvSpPr/>
              <p:nvPr/>
            </p:nvSpPr>
            <p:spPr>
              <a:xfrm>
                <a:off x="1461724" y="2279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9FC46981-4146-77A4-20C7-96539C49E1F0}"/>
                  </a:ext>
                </a:extLst>
              </p:cNvPr>
              <p:cNvSpPr/>
              <p:nvPr/>
            </p:nvSpPr>
            <p:spPr>
              <a:xfrm>
                <a:off x="1461724" y="2321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7D248FA2-CFEA-D39D-4B34-DD96C818EDAC}"/>
                  </a:ext>
                </a:extLst>
              </p:cNvPr>
              <p:cNvSpPr/>
              <p:nvPr/>
            </p:nvSpPr>
            <p:spPr>
              <a:xfrm>
                <a:off x="1461724" y="2362540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BAA1AA59-4DFA-EC09-F474-A9955AC027E7}"/>
                  </a:ext>
                </a:extLst>
              </p:cNvPr>
              <p:cNvSpPr/>
              <p:nvPr/>
            </p:nvSpPr>
            <p:spPr>
              <a:xfrm>
                <a:off x="1461724" y="2403873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AC75A3D5-BB19-6DF0-41C6-B4B9C98CBA58}"/>
                  </a:ext>
                </a:extLst>
              </p:cNvPr>
              <p:cNvSpPr/>
              <p:nvPr/>
            </p:nvSpPr>
            <p:spPr>
              <a:xfrm>
                <a:off x="1678686" y="2403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DCD30BAB-EA09-B2DB-8350-2261520AAB29}"/>
                  </a:ext>
                </a:extLst>
              </p:cNvPr>
              <p:cNvSpPr/>
              <p:nvPr/>
            </p:nvSpPr>
            <p:spPr>
              <a:xfrm>
                <a:off x="1678686" y="2445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E235E496-CA66-FD6C-82D7-EF1A84E29FF9}"/>
                  </a:ext>
                </a:extLst>
              </p:cNvPr>
              <p:cNvSpPr/>
              <p:nvPr/>
            </p:nvSpPr>
            <p:spPr>
              <a:xfrm>
                <a:off x="1678686" y="2486540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09693E6E-809A-BAB9-B471-967B0B5A8DB0}"/>
                  </a:ext>
                </a:extLst>
              </p:cNvPr>
              <p:cNvSpPr/>
              <p:nvPr/>
            </p:nvSpPr>
            <p:spPr>
              <a:xfrm>
                <a:off x="1895648" y="2527873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FC188F4B-4FBA-557C-2495-82297445B86C}"/>
                  </a:ext>
                </a:extLst>
              </p:cNvPr>
              <p:cNvSpPr/>
              <p:nvPr/>
            </p:nvSpPr>
            <p:spPr>
              <a:xfrm>
                <a:off x="1678686" y="2527873"/>
                <a:ext cx="192855" cy="20666"/>
              </a:xfrm>
              <a:custGeom>
                <a:avLst/>
                <a:gdLst>
                  <a:gd name="connsiteX0" fmla="*/ 0 w 192855"/>
                  <a:gd name="connsiteY0" fmla="*/ 0 h 20666"/>
                  <a:gd name="connsiteX1" fmla="*/ 192855 w 192855"/>
                  <a:gd name="connsiteY1" fmla="*/ 0 h 20666"/>
                  <a:gd name="connsiteX2" fmla="*/ 192855 w 192855"/>
                  <a:gd name="connsiteY2" fmla="*/ 20667 h 20666"/>
                  <a:gd name="connsiteX3" fmla="*/ 0 w 192855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855" h="20666">
                    <a:moveTo>
                      <a:pt x="0" y="0"/>
                    </a:moveTo>
                    <a:lnTo>
                      <a:pt x="192855" y="0"/>
                    </a:lnTo>
                    <a:lnTo>
                      <a:pt x="192855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FD3710B4-AFE0-8A6C-61D3-8641AC13695A}"/>
                </a:ext>
              </a:extLst>
            </p:cNvPr>
            <p:cNvSpPr txBox="1"/>
            <p:nvPr/>
          </p:nvSpPr>
          <p:spPr>
            <a:xfrm>
              <a:off x="3202033" y="2786307"/>
              <a:ext cx="12621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54" name="文本框 153">
              <a:extLst>
                <a:ext uri="{FF2B5EF4-FFF2-40B4-BE49-F238E27FC236}">
                  <a16:creationId xmlns:a16="http://schemas.microsoft.com/office/drawing/2014/main" id="{D4ED9C1B-C354-3A6D-F43D-F745F51B9446}"/>
                </a:ext>
              </a:extLst>
            </p:cNvPr>
            <p:cNvSpPr txBox="1"/>
            <p:nvPr/>
          </p:nvSpPr>
          <p:spPr>
            <a:xfrm>
              <a:off x="3135457" y="3273914"/>
              <a:ext cx="1539932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rgbClr val="FFFFFF"/>
                  </a:solidFill>
                  <a:latin typeface="+mn-ea"/>
                </a:rPr>
                <a:t>此处请添加详细文本描述，建议与标题相关并符合整体语言风格，语言描述尽量简洁生动。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4420029-015D-41B5-8D77-180692DD04AB}"/>
              </a:ext>
            </a:extLst>
          </p:cNvPr>
          <p:cNvGrpSpPr/>
          <p:nvPr/>
        </p:nvGrpSpPr>
        <p:grpSpPr>
          <a:xfrm>
            <a:off x="5112285" y="1612962"/>
            <a:ext cx="1967429" cy="4516376"/>
            <a:chOff x="5112285" y="1612962"/>
            <a:chExt cx="1967429" cy="4516376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2887E8B0-58BA-BC66-BC54-090C3823D22F}"/>
                </a:ext>
              </a:extLst>
            </p:cNvPr>
            <p:cNvSpPr/>
            <p:nvPr/>
          </p:nvSpPr>
          <p:spPr>
            <a:xfrm>
              <a:off x="5112285" y="1612962"/>
              <a:ext cx="1967429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6000">
                  <a:schemeClr val="accent1">
                    <a:alpha val="9000"/>
                    <a:lumMod val="100000"/>
                  </a:schemeClr>
                </a:gs>
                <a:gs pos="0">
                  <a:schemeClr val="accent2">
                    <a:alpha val="72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15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grpSp>
          <p:nvGrpSpPr>
            <p:cNvPr id="93" name="图形 15">
              <a:extLst>
                <a:ext uri="{FF2B5EF4-FFF2-40B4-BE49-F238E27FC236}">
                  <a16:creationId xmlns:a16="http://schemas.microsoft.com/office/drawing/2014/main" id="{CE37B171-CF29-2162-80CF-1C6BAA21C160}"/>
                </a:ext>
              </a:extLst>
            </p:cNvPr>
            <p:cNvGrpSpPr/>
            <p:nvPr/>
          </p:nvGrpSpPr>
          <p:grpSpPr>
            <a:xfrm>
              <a:off x="5722342" y="1949206"/>
              <a:ext cx="747313" cy="640667"/>
              <a:chOff x="1268869" y="1949206"/>
              <a:chExt cx="747313" cy="640667"/>
            </a:xfrm>
            <a:gradFill>
              <a:gsLst>
                <a:gs pos="77000">
                  <a:srgbClr val="FFFFFF">
                    <a:alpha val="20000"/>
                  </a:srgbClr>
                </a:gs>
                <a:gs pos="0">
                  <a:srgbClr val="FFFFFF"/>
                </a:gs>
              </a:gsLst>
              <a:lin ang="5400000" scaled="1"/>
            </a:gradFill>
          </p:grpSpPr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3C710796-94CE-C3B8-14EB-918427AD0186}"/>
                  </a:ext>
                </a:extLst>
              </p:cNvPr>
              <p:cNvSpPr/>
              <p:nvPr/>
            </p:nvSpPr>
            <p:spPr>
              <a:xfrm>
                <a:off x="1317083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EB253BC2-707F-0BC2-A90E-22679BB38FCB}"/>
                  </a:ext>
                </a:extLst>
              </p:cNvPr>
              <p:cNvSpPr/>
              <p:nvPr/>
            </p:nvSpPr>
            <p:spPr>
              <a:xfrm>
                <a:off x="1365296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029E475A-AD8E-B1CB-FB4C-B595A96D821F}"/>
                  </a:ext>
                </a:extLst>
              </p:cNvPr>
              <p:cNvSpPr/>
              <p:nvPr/>
            </p:nvSpPr>
            <p:spPr>
              <a:xfrm>
                <a:off x="1413510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5C69C9C2-3613-03B8-94FE-C922725656AC}"/>
                  </a:ext>
                </a:extLst>
              </p:cNvPr>
              <p:cNvSpPr/>
              <p:nvPr/>
            </p:nvSpPr>
            <p:spPr>
              <a:xfrm>
                <a:off x="1268869" y="1949206"/>
                <a:ext cx="747313" cy="640667"/>
              </a:xfrm>
              <a:custGeom>
                <a:avLst/>
                <a:gdLst>
                  <a:gd name="connsiteX0" fmla="*/ 747313 w 747313"/>
                  <a:gd name="connsiteY0" fmla="*/ 144667 h 640667"/>
                  <a:gd name="connsiteX1" fmla="*/ 674993 w 747313"/>
                  <a:gd name="connsiteY1" fmla="*/ 144667 h 640667"/>
                  <a:gd name="connsiteX2" fmla="*/ 674993 w 747313"/>
                  <a:gd name="connsiteY2" fmla="*/ 0 h 640667"/>
                  <a:gd name="connsiteX3" fmla="*/ 0 w 747313"/>
                  <a:gd name="connsiteY3" fmla="*/ 0 h 640667"/>
                  <a:gd name="connsiteX4" fmla="*/ 0 w 747313"/>
                  <a:gd name="connsiteY4" fmla="*/ 496001 h 640667"/>
                  <a:gd name="connsiteX5" fmla="*/ 96428 w 747313"/>
                  <a:gd name="connsiteY5" fmla="*/ 496001 h 640667"/>
                  <a:gd name="connsiteX6" fmla="*/ 96428 w 747313"/>
                  <a:gd name="connsiteY6" fmla="*/ 558001 h 640667"/>
                  <a:gd name="connsiteX7" fmla="*/ 361603 w 747313"/>
                  <a:gd name="connsiteY7" fmla="*/ 558001 h 640667"/>
                  <a:gd name="connsiteX8" fmla="*/ 361603 w 747313"/>
                  <a:gd name="connsiteY8" fmla="*/ 640667 h 640667"/>
                  <a:gd name="connsiteX9" fmla="*/ 699099 w 747313"/>
                  <a:gd name="connsiteY9" fmla="*/ 640667 h 640667"/>
                  <a:gd name="connsiteX10" fmla="*/ 699099 w 747313"/>
                  <a:gd name="connsiteY10" fmla="*/ 558001 h 640667"/>
                  <a:gd name="connsiteX11" fmla="*/ 747313 w 747313"/>
                  <a:gd name="connsiteY11" fmla="*/ 558001 h 640667"/>
                  <a:gd name="connsiteX12" fmla="*/ 747313 w 747313"/>
                  <a:gd name="connsiteY12" fmla="*/ 144667 h 640667"/>
                  <a:gd name="connsiteX13" fmla="*/ 723206 w 747313"/>
                  <a:gd name="connsiteY13" fmla="*/ 227334 h 640667"/>
                  <a:gd name="connsiteX14" fmla="*/ 120534 w 747313"/>
                  <a:gd name="connsiteY14" fmla="*/ 227334 h 640667"/>
                  <a:gd name="connsiteX15" fmla="*/ 120534 w 747313"/>
                  <a:gd name="connsiteY15" fmla="*/ 165334 h 640667"/>
                  <a:gd name="connsiteX16" fmla="*/ 723206 w 747313"/>
                  <a:gd name="connsiteY16" fmla="*/ 165334 h 640667"/>
                  <a:gd name="connsiteX17" fmla="*/ 723206 w 747313"/>
                  <a:gd name="connsiteY17" fmla="*/ 227334 h 640667"/>
                  <a:gd name="connsiteX18" fmla="*/ 650886 w 747313"/>
                  <a:gd name="connsiteY18" fmla="*/ 20667 h 640667"/>
                  <a:gd name="connsiteX19" fmla="*/ 650886 w 747313"/>
                  <a:gd name="connsiteY19" fmla="*/ 82667 h 640667"/>
                  <a:gd name="connsiteX20" fmla="*/ 24107 w 747313"/>
                  <a:gd name="connsiteY20" fmla="*/ 82667 h 640667"/>
                  <a:gd name="connsiteX21" fmla="*/ 24107 w 747313"/>
                  <a:gd name="connsiteY21" fmla="*/ 20667 h 640667"/>
                  <a:gd name="connsiteX22" fmla="*/ 650886 w 747313"/>
                  <a:gd name="connsiteY22" fmla="*/ 20667 h 640667"/>
                  <a:gd name="connsiteX23" fmla="*/ 24107 w 747313"/>
                  <a:gd name="connsiteY23" fmla="*/ 475334 h 640667"/>
                  <a:gd name="connsiteX24" fmla="*/ 24107 w 747313"/>
                  <a:gd name="connsiteY24" fmla="*/ 103333 h 640667"/>
                  <a:gd name="connsiteX25" fmla="*/ 650886 w 747313"/>
                  <a:gd name="connsiteY25" fmla="*/ 103333 h 640667"/>
                  <a:gd name="connsiteX26" fmla="*/ 650886 w 747313"/>
                  <a:gd name="connsiteY26" fmla="*/ 144667 h 640667"/>
                  <a:gd name="connsiteX27" fmla="*/ 96428 w 747313"/>
                  <a:gd name="connsiteY27" fmla="*/ 144667 h 640667"/>
                  <a:gd name="connsiteX28" fmla="*/ 96428 w 747313"/>
                  <a:gd name="connsiteY28" fmla="*/ 475334 h 640667"/>
                  <a:gd name="connsiteX29" fmla="*/ 24107 w 747313"/>
                  <a:gd name="connsiteY29" fmla="*/ 475334 h 640667"/>
                  <a:gd name="connsiteX30" fmla="*/ 458031 w 747313"/>
                  <a:gd name="connsiteY30" fmla="*/ 413334 h 640667"/>
                  <a:gd name="connsiteX31" fmla="*/ 361603 w 747313"/>
                  <a:gd name="connsiteY31" fmla="*/ 413334 h 640667"/>
                  <a:gd name="connsiteX32" fmla="*/ 361603 w 747313"/>
                  <a:gd name="connsiteY32" fmla="*/ 496001 h 640667"/>
                  <a:gd name="connsiteX33" fmla="*/ 168748 w 747313"/>
                  <a:gd name="connsiteY33" fmla="*/ 496001 h 640667"/>
                  <a:gd name="connsiteX34" fmla="*/ 168748 w 747313"/>
                  <a:gd name="connsiteY34" fmla="*/ 310000 h 640667"/>
                  <a:gd name="connsiteX35" fmla="*/ 458031 w 747313"/>
                  <a:gd name="connsiteY35" fmla="*/ 310000 h 640667"/>
                  <a:gd name="connsiteX36" fmla="*/ 458031 w 747313"/>
                  <a:gd name="connsiteY36" fmla="*/ 413334 h 640667"/>
                  <a:gd name="connsiteX37" fmla="*/ 674993 w 747313"/>
                  <a:gd name="connsiteY37" fmla="*/ 620001 h 640667"/>
                  <a:gd name="connsiteX38" fmla="*/ 385710 w 747313"/>
                  <a:gd name="connsiteY38" fmla="*/ 620001 h 640667"/>
                  <a:gd name="connsiteX39" fmla="*/ 385710 w 747313"/>
                  <a:gd name="connsiteY39" fmla="*/ 434000 h 640667"/>
                  <a:gd name="connsiteX40" fmla="*/ 674993 w 747313"/>
                  <a:gd name="connsiteY40" fmla="*/ 434000 h 640667"/>
                  <a:gd name="connsiteX41" fmla="*/ 674993 w 747313"/>
                  <a:gd name="connsiteY41" fmla="*/ 620001 h 640667"/>
                  <a:gd name="connsiteX42" fmla="*/ 699099 w 747313"/>
                  <a:gd name="connsiteY42" fmla="*/ 537334 h 640667"/>
                  <a:gd name="connsiteX43" fmla="*/ 699099 w 747313"/>
                  <a:gd name="connsiteY43" fmla="*/ 413334 h 640667"/>
                  <a:gd name="connsiteX44" fmla="*/ 482138 w 747313"/>
                  <a:gd name="connsiteY44" fmla="*/ 413334 h 640667"/>
                  <a:gd name="connsiteX45" fmla="*/ 482138 w 747313"/>
                  <a:gd name="connsiteY45" fmla="*/ 289334 h 640667"/>
                  <a:gd name="connsiteX46" fmla="*/ 144641 w 747313"/>
                  <a:gd name="connsiteY46" fmla="*/ 289334 h 640667"/>
                  <a:gd name="connsiteX47" fmla="*/ 144641 w 747313"/>
                  <a:gd name="connsiteY47" fmla="*/ 516667 h 640667"/>
                  <a:gd name="connsiteX48" fmla="*/ 361603 w 747313"/>
                  <a:gd name="connsiteY48" fmla="*/ 516667 h 640667"/>
                  <a:gd name="connsiteX49" fmla="*/ 361603 w 747313"/>
                  <a:gd name="connsiteY49" fmla="*/ 537334 h 640667"/>
                  <a:gd name="connsiteX50" fmla="*/ 120534 w 747313"/>
                  <a:gd name="connsiteY50" fmla="*/ 537334 h 640667"/>
                  <a:gd name="connsiteX51" fmla="*/ 120534 w 747313"/>
                  <a:gd name="connsiteY51" fmla="*/ 248000 h 640667"/>
                  <a:gd name="connsiteX52" fmla="*/ 723206 w 747313"/>
                  <a:gd name="connsiteY52" fmla="*/ 248000 h 640667"/>
                  <a:gd name="connsiteX53" fmla="*/ 723206 w 747313"/>
                  <a:gd name="connsiteY53" fmla="*/ 537334 h 640667"/>
                  <a:gd name="connsiteX54" fmla="*/ 699099 w 747313"/>
                  <a:gd name="connsiteY54" fmla="*/ 537334 h 6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47313" h="640667">
                    <a:moveTo>
                      <a:pt x="747313" y="144667"/>
                    </a:moveTo>
                    <a:lnTo>
                      <a:pt x="674993" y="144667"/>
                    </a:lnTo>
                    <a:lnTo>
                      <a:pt x="674993" y="0"/>
                    </a:lnTo>
                    <a:lnTo>
                      <a:pt x="0" y="0"/>
                    </a:lnTo>
                    <a:lnTo>
                      <a:pt x="0" y="496001"/>
                    </a:lnTo>
                    <a:lnTo>
                      <a:pt x="96428" y="496001"/>
                    </a:lnTo>
                    <a:lnTo>
                      <a:pt x="96428" y="558001"/>
                    </a:lnTo>
                    <a:lnTo>
                      <a:pt x="361603" y="558001"/>
                    </a:lnTo>
                    <a:lnTo>
                      <a:pt x="361603" y="640667"/>
                    </a:lnTo>
                    <a:lnTo>
                      <a:pt x="699099" y="640667"/>
                    </a:lnTo>
                    <a:lnTo>
                      <a:pt x="699099" y="558001"/>
                    </a:lnTo>
                    <a:lnTo>
                      <a:pt x="747313" y="558001"/>
                    </a:lnTo>
                    <a:lnTo>
                      <a:pt x="747313" y="144667"/>
                    </a:lnTo>
                    <a:close/>
                    <a:moveTo>
                      <a:pt x="723206" y="227334"/>
                    </a:moveTo>
                    <a:lnTo>
                      <a:pt x="120534" y="227334"/>
                    </a:lnTo>
                    <a:lnTo>
                      <a:pt x="120534" y="165334"/>
                    </a:lnTo>
                    <a:lnTo>
                      <a:pt x="723206" y="165334"/>
                    </a:lnTo>
                    <a:lnTo>
                      <a:pt x="723206" y="227334"/>
                    </a:lnTo>
                    <a:close/>
                    <a:moveTo>
                      <a:pt x="650886" y="20667"/>
                    </a:moveTo>
                    <a:lnTo>
                      <a:pt x="650886" y="82667"/>
                    </a:lnTo>
                    <a:lnTo>
                      <a:pt x="24107" y="82667"/>
                    </a:lnTo>
                    <a:lnTo>
                      <a:pt x="24107" y="20667"/>
                    </a:lnTo>
                    <a:lnTo>
                      <a:pt x="650886" y="20667"/>
                    </a:lnTo>
                    <a:close/>
                    <a:moveTo>
                      <a:pt x="24107" y="475334"/>
                    </a:moveTo>
                    <a:lnTo>
                      <a:pt x="24107" y="103333"/>
                    </a:lnTo>
                    <a:lnTo>
                      <a:pt x="650886" y="103333"/>
                    </a:lnTo>
                    <a:lnTo>
                      <a:pt x="650886" y="144667"/>
                    </a:lnTo>
                    <a:lnTo>
                      <a:pt x="96428" y="144667"/>
                    </a:lnTo>
                    <a:lnTo>
                      <a:pt x="96428" y="475334"/>
                    </a:lnTo>
                    <a:lnTo>
                      <a:pt x="24107" y="475334"/>
                    </a:lnTo>
                    <a:close/>
                    <a:moveTo>
                      <a:pt x="458031" y="413334"/>
                    </a:moveTo>
                    <a:lnTo>
                      <a:pt x="361603" y="413334"/>
                    </a:lnTo>
                    <a:lnTo>
                      <a:pt x="361603" y="496001"/>
                    </a:lnTo>
                    <a:lnTo>
                      <a:pt x="168748" y="496001"/>
                    </a:lnTo>
                    <a:lnTo>
                      <a:pt x="168748" y="310000"/>
                    </a:lnTo>
                    <a:lnTo>
                      <a:pt x="458031" y="310000"/>
                    </a:lnTo>
                    <a:lnTo>
                      <a:pt x="458031" y="413334"/>
                    </a:lnTo>
                    <a:close/>
                    <a:moveTo>
                      <a:pt x="674993" y="620001"/>
                    </a:moveTo>
                    <a:lnTo>
                      <a:pt x="385710" y="620001"/>
                    </a:lnTo>
                    <a:lnTo>
                      <a:pt x="385710" y="434000"/>
                    </a:lnTo>
                    <a:lnTo>
                      <a:pt x="674993" y="434000"/>
                    </a:lnTo>
                    <a:lnTo>
                      <a:pt x="674993" y="620001"/>
                    </a:lnTo>
                    <a:close/>
                    <a:moveTo>
                      <a:pt x="699099" y="537334"/>
                    </a:moveTo>
                    <a:lnTo>
                      <a:pt x="699099" y="413334"/>
                    </a:lnTo>
                    <a:lnTo>
                      <a:pt x="482138" y="413334"/>
                    </a:lnTo>
                    <a:lnTo>
                      <a:pt x="482138" y="289334"/>
                    </a:lnTo>
                    <a:lnTo>
                      <a:pt x="144641" y="289334"/>
                    </a:lnTo>
                    <a:lnTo>
                      <a:pt x="144641" y="516667"/>
                    </a:lnTo>
                    <a:lnTo>
                      <a:pt x="361603" y="516667"/>
                    </a:lnTo>
                    <a:lnTo>
                      <a:pt x="361603" y="537334"/>
                    </a:lnTo>
                    <a:lnTo>
                      <a:pt x="120534" y="537334"/>
                    </a:lnTo>
                    <a:lnTo>
                      <a:pt x="120534" y="248000"/>
                    </a:lnTo>
                    <a:lnTo>
                      <a:pt x="723206" y="248000"/>
                    </a:lnTo>
                    <a:lnTo>
                      <a:pt x="723206" y="537334"/>
                    </a:lnTo>
                    <a:lnTo>
                      <a:pt x="699099" y="537334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F0FDBB90-2C64-E0C4-06DD-213810CD04A6}"/>
                  </a:ext>
                </a:extLst>
              </p:cNvPr>
              <p:cNvSpPr/>
              <p:nvPr/>
            </p:nvSpPr>
            <p:spPr>
              <a:xfrm>
                <a:off x="1413510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F44B4AD6-8F65-5723-D9AB-448BD0B6018D}"/>
                  </a:ext>
                </a:extLst>
              </p:cNvPr>
              <p:cNvSpPr/>
              <p:nvPr/>
            </p:nvSpPr>
            <p:spPr>
              <a:xfrm>
                <a:off x="1461724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4BA28546-CB31-AD2A-4481-999969485263}"/>
                  </a:ext>
                </a:extLst>
              </p:cNvPr>
              <p:cNvSpPr/>
              <p:nvPr/>
            </p:nvSpPr>
            <p:spPr>
              <a:xfrm>
                <a:off x="1509938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D6AB12D2-FD24-D19C-21A2-F148A42D2D89}"/>
                  </a:ext>
                </a:extLst>
              </p:cNvPr>
              <p:cNvSpPr/>
              <p:nvPr/>
            </p:nvSpPr>
            <p:spPr>
              <a:xfrm>
                <a:off x="1461724" y="2279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D4563B0E-6A7F-CAFA-3C7C-FE55AFC56F99}"/>
                  </a:ext>
                </a:extLst>
              </p:cNvPr>
              <p:cNvSpPr/>
              <p:nvPr/>
            </p:nvSpPr>
            <p:spPr>
              <a:xfrm>
                <a:off x="1461724" y="2321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F00A8CD-818F-19B6-77E2-DA913E376FC9}"/>
                  </a:ext>
                </a:extLst>
              </p:cNvPr>
              <p:cNvSpPr/>
              <p:nvPr/>
            </p:nvSpPr>
            <p:spPr>
              <a:xfrm>
                <a:off x="1461724" y="2362540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4A529774-30A4-B7F0-5988-AAAE7BAE5B32}"/>
                  </a:ext>
                </a:extLst>
              </p:cNvPr>
              <p:cNvSpPr/>
              <p:nvPr/>
            </p:nvSpPr>
            <p:spPr>
              <a:xfrm>
                <a:off x="1461724" y="2403873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5EF2AA3A-A987-8CC4-2ACA-8A4FD06033A1}"/>
                  </a:ext>
                </a:extLst>
              </p:cNvPr>
              <p:cNvSpPr/>
              <p:nvPr/>
            </p:nvSpPr>
            <p:spPr>
              <a:xfrm>
                <a:off x="1678686" y="2403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4A7881C8-EC41-EC4C-FE82-1A3FE3DF048A}"/>
                  </a:ext>
                </a:extLst>
              </p:cNvPr>
              <p:cNvSpPr/>
              <p:nvPr/>
            </p:nvSpPr>
            <p:spPr>
              <a:xfrm>
                <a:off x="1678686" y="2445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C3354CEF-BF9D-3195-A936-17579B010EA8}"/>
                  </a:ext>
                </a:extLst>
              </p:cNvPr>
              <p:cNvSpPr/>
              <p:nvPr/>
            </p:nvSpPr>
            <p:spPr>
              <a:xfrm>
                <a:off x="1678686" y="2486540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D412F4F2-7632-C80C-015A-C8EFFD3C8B97}"/>
                  </a:ext>
                </a:extLst>
              </p:cNvPr>
              <p:cNvSpPr/>
              <p:nvPr/>
            </p:nvSpPr>
            <p:spPr>
              <a:xfrm>
                <a:off x="1895648" y="2527873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DAC6B49D-BC4B-200F-478F-2EFD496AAAC0}"/>
                  </a:ext>
                </a:extLst>
              </p:cNvPr>
              <p:cNvSpPr/>
              <p:nvPr/>
            </p:nvSpPr>
            <p:spPr>
              <a:xfrm>
                <a:off x="1678686" y="2527873"/>
                <a:ext cx="192855" cy="20666"/>
              </a:xfrm>
              <a:custGeom>
                <a:avLst/>
                <a:gdLst>
                  <a:gd name="connsiteX0" fmla="*/ 0 w 192855"/>
                  <a:gd name="connsiteY0" fmla="*/ 0 h 20666"/>
                  <a:gd name="connsiteX1" fmla="*/ 192855 w 192855"/>
                  <a:gd name="connsiteY1" fmla="*/ 0 h 20666"/>
                  <a:gd name="connsiteX2" fmla="*/ 192855 w 192855"/>
                  <a:gd name="connsiteY2" fmla="*/ 20667 h 20666"/>
                  <a:gd name="connsiteX3" fmla="*/ 0 w 192855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855" h="20666">
                    <a:moveTo>
                      <a:pt x="0" y="0"/>
                    </a:moveTo>
                    <a:lnTo>
                      <a:pt x="192855" y="0"/>
                    </a:lnTo>
                    <a:lnTo>
                      <a:pt x="192855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1" name="文本框 150">
              <a:extLst>
                <a:ext uri="{FF2B5EF4-FFF2-40B4-BE49-F238E27FC236}">
                  <a16:creationId xmlns:a16="http://schemas.microsoft.com/office/drawing/2014/main" id="{5E7F7A79-16E4-F97C-4714-F87C6BB0521F}"/>
                </a:ext>
              </a:extLst>
            </p:cNvPr>
            <p:cNvSpPr txBox="1"/>
            <p:nvPr/>
          </p:nvSpPr>
          <p:spPr>
            <a:xfrm>
              <a:off x="5501090" y="2786307"/>
              <a:ext cx="12621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57" name="文本框 156">
              <a:extLst>
                <a:ext uri="{FF2B5EF4-FFF2-40B4-BE49-F238E27FC236}">
                  <a16:creationId xmlns:a16="http://schemas.microsoft.com/office/drawing/2014/main" id="{A57D6CE0-9DB2-A0D1-5FA5-69F93D0B021B}"/>
                </a:ext>
              </a:extLst>
            </p:cNvPr>
            <p:cNvSpPr txBox="1"/>
            <p:nvPr/>
          </p:nvSpPr>
          <p:spPr>
            <a:xfrm>
              <a:off x="5445848" y="3273914"/>
              <a:ext cx="1539932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rgbClr val="FFFFFF"/>
                  </a:solidFill>
                  <a:latin typeface="+mn-ea"/>
                </a:rPr>
                <a:t>此处请添加详细文本描述，建议与标题相关并符合整体语言风格，语言描述尽量简洁生动。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26C1F8E2-B810-005E-2445-03012EF228E7}"/>
              </a:ext>
            </a:extLst>
          </p:cNvPr>
          <p:cNvGrpSpPr/>
          <p:nvPr/>
        </p:nvGrpSpPr>
        <p:grpSpPr>
          <a:xfrm>
            <a:off x="7339022" y="1612962"/>
            <a:ext cx="1967429" cy="4516376"/>
            <a:chOff x="7339022" y="1612962"/>
            <a:chExt cx="1967429" cy="4516376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8A54D63C-CD22-BDDB-CF01-D4A1668F5B70}"/>
                </a:ext>
              </a:extLst>
            </p:cNvPr>
            <p:cNvSpPr/>
            <p:nvPr/>
          </p:nvSpPr>
          <p:spPr>
            <a:xfrm>
              <a:off x="7339022" y="1612962"/>
              <a:ext cx="1967429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6000">
                  <a:schemeClr val="accent1">
                    <a:alpha val="9000"/>
                    <a:lumMod val="100000"/>
                  </a:schemeClr>
                </a:gs>
                <a:gs pos="0">
                  <a:schemeClr val="accent2">
                    <a:alpha val="72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15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grpSp>
          <p:nvGrpSpPr>
            <p:cNvPr id="128" name="图形 15">
              <a:extLst>
                <a:ext uri="{FF2B5EF4-FFF2-40B4-BE49-F238E27FC236}">
                  <a16:creationId xmlns:a16="http://schemas.microsoft.com/office/drawing/2014/main" id="{31528C6D-B846-1ABE-2BF5-20DC6222FAA9}"/>
                </a:ext>
              </a:extLst>
            </p:cNvPr>
            <p:cNvGrpSpPr/>
            <p:nvPr/>
          </p:nvGrpSpPr>
          <p:grpSpPr>
            <a:xfrm>
              <a:off x="7949079" y="1949206"/>
              <a:ext cx="747313" cy="640667"/>
              <a:chOff x="1268869" y="1949206"/>
              <a:chExt cx="747313" cy="640667"/>
            </a:xfrm>
            <a:gradFill>
              <a:gsLst>
                <a:gs pos="77000">
                  <a:srgbClr val="FFFFFF">
                    <a:alpha val="20000"/>
                  </a:srgbClr>
                </a:gs>
                <a:gs pos="0">
                  <a:srgbClr val="FFFFFF"/>
                </a:gs>
              </a:gsLst>
              <a:lin ang="5400000" scaled="1"/>
            </a:gradFill>
          </p:grpSpPr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5E7E5697-1F39-A13C-2924-B481CE6ED8DE}"/>
                  </a:ext>
                </a:extLst>
              </p:cNvPr>
              <p:cNvSpPr/>
              <p:nvPr/>
            </p:nvSpPr>
            <p:spPr>
              <a:xfrm>
                <a:off x="1317083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22B8C493-12D3-4938-F89F-972924B7B6C2}"/>
                  </a:ext>
                </a:extLst>
              </p:cNvPr>
              <p:cNvSpPr/>
              <p:nvPr/>
            </p:nvSpPr>
            <p:spPr>
              <a:xfrm>
                <a:off x="1365296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218834F1-D2C6-5670-F6D9-91926CAE4852}"/>
                  </a:ext>
                </a:extLst>
              </p:cNvPr>
              <p:cNvSpPr/>
              <p:nvPr/>
            </p:nvSpPr>
            <p:spPr>
              <a:xfrm>
                <a:off x="1413510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751504A4-210D-F67B-34B9-E015A41CA3E7}"/>
                  </a:ext>
                </a:extLst>
              </p:cNvPr>
              <p:cNvSpPr/>
              <p:nvPr/>
            </p:nvSpPr>
            <p:spPr>
              <a:xfrm>
                <a:off x="1268869" y="1949206"/>
                <a:ext cx="747313" cy="640667"/>
              </a:xfrm>
              <a:custGeom>
                <a:avLst/>
                <a:gdLst>
                  <a:gd name="connsiteX0" fmla="*/ 747313 w 747313"/>
                  <a:gd name="connsiteY0" fmla="*/ 144667 h 640667"/>
                  <a:gd name="connsiteX1" fmla="*/ 674993 w 747313"/>
                  <a:gd name="connsiteY1" fmla="*/ 144667 h 640667"/>
                  <a:gd name="connsiteX2" fmla="*/ 674993 w 747313"/>
                  <a:gd name="connsiteY2" fmla="*/ 0 h 640667"/>
                  <a:gd name="connsiteX3" fmla="*/ 0 w 747313"/>
                  <a:gd name="connsiteY3" fmla="*/ 0 h 640667"/>
                  <a:gd name="connsiteX4" fmla="*/ 0 w 747313"/>
                  <a:gd name="connsiteY4" fmla="*/ 496001 h 640667"/>
                  <a:gd name="connsiteX5" fmla="*/ 96428 w 747313"/>
                  <a:gd name="connsiteY5" fmla="*/ 496001 h 640667"/>
                  <a:gd name="connsiteX6" fmla="*/ 96428 w 747313"/>
                  <a:gd name="connsiteY6" fmla="*/ 558001 h 640667"/>
                  <a:gd name="connsiteX7" fmla="*/ 361603 w 747313"/>
                  <a:gd name="connsiteY7" fmla="*/ 558001 h 640667"/>
                  <a:gd name="connsiteX8" fmla="*/ 361603 w 747313"/>
                  <a:gd name="connsiteY8" fmla="*/ 640667 h 640667"/>
                  <a:gd name="connsiteX9" fmla="*/ 699099 w 747313"/>
                  <a:gd name="connsiteY9" fmla="*/ 640667 h 640667"/>
                  <a:gd name="connsiteX10" fmla="*/ 699099 w 747313"/>
                  <a:gd name="connsiteY10" fmla="*/ 558001 h 640667"/>
                  <a:gd name="connsiteX11" fmla="*/ 747313 w 747313"/>
                  <a:gd name="connsiteY11" fmla="*/ 558001 h 640667"/>
                  <a:gd name="connsiteX12" fmla="*/ 747313 w 747313"/>
                  <a:gd name="connsiteY12" fmla="*/ 144667 h 640667"/>
                  <a:gd name="connsiteX13" fmla="*/ 723206 w 747313"/>
                  <a:gd name="connsiteY13" fmla="*/ 227334 h 640667"/>
                  <a:gd name="connsiteX14" fmla="*/ 120534 w 747313"/>
                  <a:gd name="connsiteY14" fmla="*/ 227334 h 640667"/>
                  <a:gd name="connsiteX15" fmla="*/ 120534 w 747313"/>
                  <a:gd name="connsiteY15" fmla="*/ 165334 h 640667"/>
                  <a:gd name="connsiteX16" fmla="*/ 723206 w 747313"/>
                  <a:gd name="connsiteY16" fmla="*/ 165334 h 640667"/>
                  <a:gd name="connsiteX17" fmla="*/ 723206 w 747313"/>
                  <a:gd name="connsiteY17" fmla="*/ 227334 h 640667"/>
                  <a:gd name="connsiteX18" fmla="*/ 650886 w 747313"/>
                  <a:gd name="connsiteY18" fmla="*/ 20667 h 640667"/>
                  <a:gd name="connsiteX19" fmla="*/ 650886 w 747313"/>
                  <a:gd name="connsiteY19" fmla="*/ 82667 h 640667"/>
                  <a:gd name="connsiteX20" fmla="*/ 24107 w 747313"/>
                  <a:gd name="connsiteY20" fmla="*/ 82667 h 640667"/>
                  <a:gd name="connsiteX21" fmla="*/ 24107 w 747313"/>
                  <a:gd name="connsiteY21" fmla="*/ 20667 h 640667"/>
                  <a:gd name="connsiteX22" fmla="*/ 650886 w 747313"/>
                  <a:gd name="connsiteY22" fmla="*/ 20667 h 640667"/>
                  <a:gd name="connsiteX23" fmla="*/ 24107 w 747313"/>
                  <a:gd name="connsiteY23" fmla="*/ 475334 h 640667"/>
                  <a:gd name="connsiteX24" fmla="*/ 24107 w 747313"/>
                  <a:gd name="connsiteY24" fmla="*/ 103333 h 640667"/>
                  <a:gd name="connsiteX25" fmla="*/ 650886 w 747313"/>
                  <a:gd name="connsiteY25" fmla="*/ 103333 h 640667"/>
                  <a:gd name="connsiteX26" fmla="*/ 650886 w 747313"/>
                  <a:gd name="connsiteY26" fmla="*/ 144667 h 640667"/>
                  <a:gd name="connsiteX27" fmla="*/ 96428 w 747313"/>
                  <a:gd name="connsiteY27" fmla="*/ 144667 h 640667"/>
                  <a:gd name="connsiteX28" fmla="*/ 96428 w 747313"/>
                  <a:gd name="connsiteY28" fmla="*/ 475334 h 640667"/>
                  <a:gd name="connsiteX29" fmla="*/ 24107 w 747313"/>
                  <a:gd name="connsiteY29" fmla="*/ 475334 h 640667"/>
                  <a:gd name="connsiteX30" fmla="*/ 458031 w 747313"/>
                  <a:gd name="connsiteY30" fmla="*/ 413334 h 640667"/>
                  <a:gd name="connsiteX31" fmla="*/ 361603 w 747313"/>
                  <a:gd name="connsiteY31" fmla="*/ 413334 h 640667"/>
                  <a:gd name="connsiteX32" fmla="*/ 361603 w 747313"/>
                  <a:gd name="connsiteY32" fmla="*/ 496001 h 640667"/>
                  <a:gd name="connsiteX33" fmla="*/ 168748 w 747313"/>
                  <a:gd name="connsiteY33" fmla="*/ 496001 h 640667"/>
                  <a:gd name="connsiteX34" fmla="*/ 168748 w 747313"/>
                  <a:gd name="connsiteY34" fmla="*/ 310000 h 640667"/>
                  <a:gd name="connsiteX35" fmla="*/ 458031 w 747313"/>
                  <a:gd name="connsiteY35" fmla="*/ 310000 h 640667"/>
                  <a:gd name="connsiteX36" fmla="*/ 458031 w 747313"/>
                  <a:gd name="connsiteY36" fmla="*/ 413334 h 640667"/>
                  <a:gd name="connsiteX37" fmla="*/ 674993 w 747313"/>
                  <a:gd name="connsiteY37" fmla="*/ 620001 h 640667"/>
                  <a:gd name="connsiteX38" fmla="*/ 385710 w 747313"/>
                  <a:gd name="connsiteY38" fmla="*/ 620001 h 640667"/>
                  <a:gd name="connsiteX39" fmla="*/ 385710 w 747313"/>
                  <a:gd name="connsiteY39" fmla="*/ 434000 h 640667"/>
                  <a:gd name="connsiteX40" fmla="*/ 674993 w 747313"/>
                  <a:gd name="connsiteY40" fmla="*/ 434000 h 640667"/>
                  <a:gd name="connsiteX41" fmla="*/ 674993 w 747313"/>
                  <a:gd name="connsiteY41" fmla="*/ 620001 h 640667"/>
                  <a:gd name="connsiteX42" fmla="*/ 699099 w 747313"/>
                  <a:gd name="connsiteY42" fmla="*/ 537334 h 640667"/>
                  <a:gd name="connsiteX43" fmla="*/ 699099 w 747313"/>
                  <a:gd name="connsiteY43" fmla="*/ 413334 h 640667"/>
                  <a:gd name="connsiteX44" fmla="*/ 482138 w 747313"/>
                  <a:gd name="connsiteY44" fmla="*/ 413334 h 640667"/>
                  <a:gd name="connsiteX45" fmla="*/ 482138 w 747313"/>
                  <a:gd name="connsiteY45" fmla="*/ 289334 h 640667"/>
                  <a:gd name="connsiteX46" fmla="*/ 144641 w 747313"/>
                  <a:gd name="connsiteY46" fmla="*/ 289334 h 640667"/>
                  <a:gd name="connsiteX47" fmla="*/ 144641 w 747313"/>
                  <a:gd name="connsiteY47" fmla="*/ 516667 h 640667"/>
                  <a:gd name="connsiteX48" fmla="*/ 361603 w 747313"/>
                  <a:gd name="connsiteY48" fmla="*/ 516667 h 640667"/>
                  <a:gd name="connsiteX49" fmla="*/ 361603 w 747313"/>
                  <a:gd name="connsiteY49" fmla="*/ 537334 h 640667"/>
                  <a:gd name="connsiteX50" fmla="*/ 120534 w 747313"/>
                  <a:gd name="connsiteY50" fmla="*/ 537334 h 640667"/>
                  <a:gd name="connsiteX51" fmla="*/ 120534 w 747313"/>
                  <a:gd name="connsiteY51" fmla="*/ 248000 h 640667"/>
                  <a:gd name="connsiteX52" fmla="*/ 723206 w 747313"/>
                  <a:gd name="connsiteY52" fmla="*/ 248000 h 640667"/>
                  <a:gd name="connsiteX53" fmla="*/ 723206 w 747313"/>
                  <a:gd name="connsiteY53" fmla="*/ 537334 h 640667"/>
                  <a:gd name="connsiteX54" fmla="*/ 699099 w 747313"/>
                  <a:gd name="connsiteY54" fmla="*/ 537334 h 6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47313" h="640667">
                    <a:moveTo>
                      <a:pt x="747313" y="144667"/>
                    </a:moveTo>
                    <a:lnTo>
                      <a:pt x="674993" y="144667"/>
                    </a:lnTo>
                    <a:lnTo>
                      <a:pt x="674993" y="0"/>
                    </a:lnTo>
                    <a:lnTo>
                      <a:pt x="0" y="0"/>
                    </a:lnTo>
                    <a:lnTo>
                      <a:pt x="0" y="496001"/>
                    </a:lnTo>
                    <a:lnTo>
                      <a:pt x="96428" y="496001"/>
                    </a:lnTo>
                    <a:lnTo>
                      <a:pt x="96428" y="558001"/>
                    </a:lnTo>
                    <a:lnTo>
                      <a:pt x="361603" y="558001"/>
                    </a:lnTo>
                    <a:lnTo>
                      <a:pt x="361603" y="640667"/>
                    </a:lnTo>
                    <a:lnTo>
                      <a:pt x="699099" y="640667"/>
                    </a:lnTo>
                    <a:lnTo>
                      <a:pt x="699099" y="558001"/>
                    </a:lnTo>
                    <a:lnTo>
                      <a:pt x="747313" y="558001"/>
                    </a:lnTo>
                    <a:lnTo>
                      <a:pt x="747313" y="144667"/>
                    </a:lnTo>
                    <a:close/>
                    <a:moveTo>
                      <a:pt x="723206" y="227334"/>
                    </a:moveTo>
                    <a:lnTo>
                      <a:pt x="120534" y="227334"/>
                    </a:lnTo>
                    <a:lnTo>
                      <a:pt x="120534" y="165334"/>
                    </a:lnTo>
                    <a:lnTo>
                      <a:pt x="723206" y="165334"/>
                    </a:lnTo>
                    <a:lnTo>
                      <a:pt x="723206" y="227334"/>
                    </a:lnTo>
                    <a:close/>
                    <a:moveTo>
                      <a:pt x="650886" y="20667"/>
                    </a:moveTo>
                    <a:lnTo>
                      <a:pt x="650886" y="82667"/>
                    </a:lnTo>
                    <a:lnTo>
                      <a:pt x="24107" y="82667"/>
                    </a:lnTo>
                    <a:lnTo>
                      <a:pt x="24107" y="20667"/>
                    </a:lnTo>
                    <a:lnTo>
                      <a:pt x="650886" y="20667"/>
                    </a:lnTo>
                    <a:close/>
                    <a:moveTo>
                      <a:pt x="24107" y="475334"/>
                    </a:moveTo>
                    <a:lnTo>
                      <a:pt x="24107" y="103333"/>
                    </a:lnTo>
                    <a:lnTo>
                      <a:pt x="650886" y="103333"/>
                    </a:lnTo>
                    <a:lnTo>
                      <a:pt x="650886" y="144667"/>
                    </a:lnTo>
                    <a:lnTo>
                      <a:pt x="96428" y="144667"/>
                    </a:lnTo>
                    <a:lnTo>
                      <a:pt x="96428" y="475334"/>
                    </a:lnTo>
                    <a:lnTo>
                      <a:pt x="24107" y="475334"/>
                    </a:lnTo>
                    <a:close/>
                    <a:moveTo>
                      <a:pt x="458031" y="413334"/>
                    </a:moveTo>
                    <a:lnTo>
                      <a:pt x="361603" y="413334"/>
                    </a:lnTo>
                    <a:lnTo>
                      <a:pt x="361603" y="496001"/>
                    </a:lnTo>
                    <a:lnTo>
                      <a:pt x="168748" y="496001"/>
                    </a:lnTo>
                    <a:lnTo>
                      <a:pt x="168748" y="310000"/>
                    </a:lnTo>
                    <a:lnTo>
                      <a:pt x="458031" y="310000"/>
                    </a:lnTo>
                    <a:lnTo>
                      <a:pt x="458031" y="413334"/>
                    </a:lnTo>
                    <a:close/>
                    <a:moveTo>
                      <a:pt x="674993" y="620001"/>
                    </a:moveTo>
                    <a:lnTo>
                      <a:pt x="385710" y="620001"/>
                    </a:lnTo>
                    <a:lnTo>
                      <a:pt x="385710" y="434000"/>
                    </a:lnTo>
                    <a:lnTo>
                      <a:pt x="674993" y="434000"/>
                    </a:lnTo>
                    <a:lnTo>
                      <a:pt x="674993" y="620001"/>
                    </a:lnTo>
                    <a:close/>
                    <a:moveTo>
                      <a:pt x="699099" y="537334"/>
                    </a:moveTo>
                    <a:lnTo>
                      <a:pt x="699099" y="413334"/>
                    </a:lnTo>
                    <a:lnTo>
                      <a:pt x="482138" y="413334"/>
                    </a:lnTo>
                    <a:lnTo>
                      <a:pt x="482138" y="289334"/>
                    </a:lnTo>
                    <a:lnTo>
                      <a:pt x="144641" y="289334"/>
                    </a:lnTo>
                    <a:lnTo>
                      <a:pt x="144641" y="516667"/>
                    </a:lnTo>
                    <a:lnTo>
                      <a:pt x="361603" y="516667"/>
                    </a:lnTo>
                    <a:lnTo>
                      <a:pt x="361603" y="537334"/>
                    </a:lnTo>
                    <a:lnTo>
                      <a:pt x="120534" y="537334"/>
                    </a:lnTo>
                    <a:lnTo>
                      <a:pt x="120534" y="248000"/>
                    </a:lnTo>
                    <a:lnTo>
                      <a:pt x="723206" y="248000"/>
                    </a:lnTo>
                    <a:lnTo>
                      <a:pt x="723206" y="537334"/>
                    </a:lnTo>
                    <a:lnTo>
                      <a:pt x="699099" y="537334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C3DEAABB-8984-D600-0CEC-0DF112A3DE0A}"/>
                  </a:ext>
                </a:extLst>
              </p:cNvPr>
              <p:cNvSpPr/>
              <p:nvPr/>
            </p:nvSpPr>
            <p:spPr>
              <a:xfrm>
                <a:off x="1413510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C7812185-B294-690C-760F-F9D29FB54312}"/>
                  </a:ext>
                </a:extLst>
              </p:cNvPr>
              <p:cNvSpPr/>
              <p:nvPr/>
            </p:nvSpPr>
            <p:spPr>
              <a:xfrm>
                <a:off x="1461724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7714E4E-3D63-D68C-1C91-9E81596F6043}"/>
                  </a:ext>
                </a:extLst>
              </p:cNvPr>
              <p:cNvSpPr/>
              <p:nvPr/>
            </p:nvSpPr>
            <p:spPr>
              <a:xfrm>
                <a:off x="1509938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12D2F836-DFF3-72C1-766F-61FED5B346E5}"/>
                  </a:ext>
                </a:extLst>
              </p:cNvPr>
              <p:cNvSpPr/>
              <p:nvPr/>
            </p:nvSpPr>
            <p:spPr>
              <a:xfrm>
                <a:off x="1461724" y="2279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999458F2-EEC6-1784-4880-A3D6EDE01C3D}"/>
                  </a:ext>
                </a:extLst>
              </p:cNvPr>
              <p:cNvSpPr/>
              <p:nvPr/>
            </p:nvSpPr>
            <p:spPr>
              <a:xfrm>
                <a:off x="1461724" y="2321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DE0B100A-C176-AB6D-3F35-6994FF61A1CA}"/>
                  </a:ext>
                </a:extLst>
              </p:cNvPr>
              <p:cNvSpPr/>
              <p:nvPr/>
            </p:nvSpPr>
            <p:spPr>
              <a:xfrm>
                <a:off x="1461724" y="2362540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CDCCB254-D642-4EC6-A47B-5E8612D9BCA9}"/>
                  </a:ext>
                </a:extLst>
              </p:cNvPr>
              <p:cNvSpPr/>
              <p:nvPr/>
            </p:nvSpPr>
            <p:spPr>
              <a:xfrm>
                <a:off x="1461724" y="2403873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02C3E2B0-CF7F-F1A8-7067-8D663FA96BCE}"/>
                  </a:ext>
                </a:extLst>
              </p:cNvPr>
              <p:cNvSpPr/>
              <p:nvPr/>
            </p:nvSpPr>
            <p:spPr>
              <a:xfrm>
                <a:off x="1678686" y="2403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32404DFE-8AB4-A9B9-E460-A3D3E8EFD2C1}"/>
                  </a:ext>
                </a:extLst>
              </p:cNvPr>
              <p:cNvSpPr/>
              <p:nvPr/>
            </p:nvSpPr>
            <p:spPr>
              <a:xfrm>
                <a:off x="1678686" y="2445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2A179C0-F9C6-28A9-0A03-5612EBA65855}"/>
                  </a:ext>
                </a:extLst>
              </p:cNvPr>
              <p:cNvSpPr/>
              <p:nvPr/>
            </p:nvSpPr>
            <p:spPr>
              <a:xfrm>
                <a:off x="1678686" y="2486540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384D0C5E-87F8-B0AA-9B97-9A26030D0030}"/>
                  </a:ext>
                </a:extLst>
              </p:cNvPr>
              <p:cNvSpPr/>
              <p:nvPr/>
            </p:nvSpPr>
            <p:spPr>
              <a:xfrm>
                <a:off x="1895648" y="2527873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D005BA2B-E220-3DB7-36EE-786B1EC6BE38}"/>
                  </a:ext>
                </a:extLst>
              </p:cNvPr>
              <p:cNvSpPr/>
              <p:nvPr/>
            </p:nvSpPr>
            <p:spPr>
              <a:xfrm>
                <a:off x="1678686" y="2527873"/>
                <a:ext cx="192855" cy="20666"/>
              </a:xfrm>
              <a:custGeom>
                <a:avLst/>
                <a:gdLst>
                  <a:gd name="connsiteX0" fmla="*/ 0 w 192855"/>
                  <a:gd name="connsiteY0" fmla="*/ 0 h 20666"/>
                  <a:gd name="connsiteX1" fmla="*/ 192855 w 192855"/>
                  <a:gd name="connsiteY1" fmla="*/ 0 h 20666"/>
                  <a:gd name="connsiteX2" fmla="*/ 192855 w 192855"/>
                  <a:gd name="connsiteY2" fmla="*/ 20667 h 20666"/>
                  <a:gd name="connsiteX3" fmla="*/ 0 w 192855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855" h="20666">
                    <a:moveTo>
                      <a:pt x="0" y="0"/>
                    </a:moveTo>
                    <a:lnTo>
                      <a:pt x="192855" y="0"/>
                    </a:lnTo>
                    <a:lnTo>
                      <a:pt x="192855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2" name="文本框 151">
              <a:extLst>
                <a:ext uri="{FF2B5EF4-FFF2-40B4-BE49-F238E27FC236}">
                  <a16:creationId xmlns:a16="http://schemas.microsoft.com/office/drawing/2014/main" id="{2D564D12-7E8C-F260-174D-9F31C8291C66}"/>
                </a:ext>
              </a:extLst>
            </p:cNvPr>
            <p:cNvSpPr txBox="1"/>
            <p:nvPr/>
          </p:nvSpPr>
          <p:spPr>
            <a:xfrm>
              <a:off x="7727827" y="2786307"/>
              <a:ext cx="12621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58" name="文本框 157">
              <a:extLst>
                <a:ext uri="{FF2B5EF4-FFF2-40B4-BE49-F238E27FC236}">
                  <a16:creationId xmlns:a16="http://schemas.microsoft.com/office/drawing/2014/main" id="{FDBC7CDC-6F03-F690-5676-B0CD638B12D8}"/>
                </a:ext>
              </a:extLst>
            </p:cNvPr>
            <p:cNvSpPr txBox="1"/>
            <p:nvPr/>
          </p:nvSpPr>
          <p:spPr>
            <a:xfrm>
              <a:off x="7613036" y="3273914"/>
              <a:ext cx="1539932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rgbClr val="FFFFFF"/>
                  </a:solidFill>
                  <a:latin typeface="+mn-ea"/>
                </a:rPr>
                <a:t>此处请添加详细文本描述，建议与标题相关并符合整体语言风格，语言描述尽量简洁生动。</a:t>
              </a:r>
              <a:endParaRPr lang="zh-CN" altLang="en-US" dirty="0">
                <a:latin typeface="+mn-ea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62CA795F-AED9-B5B4-AAF9-C2496508208B}"/>
              </a:ext>
            </a:extLst>
          </p:cNvPr>
          <p:cNvGrpSpPr/>
          <p:nvPr/>
        </p:nvGrpSpPr>
        <p:grpSpPr>
          <a:xfrm>
            <a:off x="9565759" y="1612962"/>
            <a:ext cx="1967429" cy="4516376"/>
            <a:chOff x="9565759" y="1612962"/>
            <a:chExt cx="1967429" cy="4516376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3141096F-256E-4CF5-4924-A3DF8611FD3E}"/>
                </a:ext>
              </a:extLst>
            </p:cNvPr>
            <p:cNvSpPr/>
            <p:nvPr/>
          </p:nvSpPr>
          <p:spPr>
            <a:xfrm>
              <a:off x="9565759" y="1612962"/>
              <a:ext cx="1967429" cy="4516376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6000">
                  <a:schemeClr val="accent1">
                    <a:alpha val="9000"/>
                  </a:schemeClr>
                </a:gs>
                <a:gs pos="0">
                  <a:schemeClr val="accent2">
                    <a:alpha val="7200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15000">
                    <a:schemeClr val="accent2"/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grpSp>
          <p:nvGrpSpPr>
            <p:cNvPr id="41" name="图形 15">
              <a:extLst>
                <a:ext uri="{FF2B5EF4-FFF2-40B4-BE49-F238E27FC236}">
                  <a16:creationId xmlns:a16="http://schemas.microsoft.com/office/drawing/2014/main" id="{35F83E2F-755A-5623-084B-23D236F04753}"/>
                </a:ext>
              </a:extLst>
            </p:cNvPr>
            <p:cNvGrpSpPr/>
            <p:nvPr/>
          </p:nvGrpSpPr>
          <p:grpSpPr>
            <a:xfrm>
              <a:off x="10175816" y="1949206"/>
              <a:ext cx="747313" cy="640667"/>
              <a:chOff x="1268869" y="1949206"/>
              <a:chExt cx="747313" cy="640667"/>
            </a:xfrm>
            <a:gradFill>
              <a:gsLst>
                <a:gs pos="77000">
                  <a:srgbClr val="FFFFFF">
                    <a:alpha val="20000"/>
                  </a:srgbClr>
                </a:gs>
                <a:gs pos="0">
                  <a:srgbClr val="FFFFFF"/>
                </a:gs>
              </a:gsLst>
              <a:lin ang="5400000" scaled="1"/>
            </a:gradFill>
          </p:grpSpPr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E17792FD-D171-DAAB-8BBA-AABFCE96F6E5}"/>
                  </a:ext>
                </a:extLst>
              </p:cNvPr>
              <p:cNvSpPr/>
              <p:nvPr/>
            </p:nvSpPr>
            <p:spPr>
              <a:xfrm>
                <a:off x="1317083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9797B604-58D4-E177-BCBE-EADE05059A26}"/>
                  </a:ext>
                </a:extLst>
              </p:cNvPr>
              <p:cNvSpPr/>
              <p:nvPr/>
            </p:nvSpPr>
            <p:spPr>
              <a:xfrm>
                <a:off x="1365296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D0C9CA77-7C33-CC10-2E77-7672D33427F4}"/>
                  </a:ext>
                </a:extLst>
              </p:cNvPr>
              <p:cNvSpPr/>
              <p:nvPr/>
            </p:nvSpPr>
            <p:spPr>
              <a:xfrm>
                <a:off x="1413510" y="1990539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92DD85D0-24C5-EB89-5429-26B1A56C2CBB}"/>
                  </a:ext>
                </a:extLst>
              </p:cNvPr>
              <p:cNvSpPr/>
              <p:nvPr/>
            </p:nvSpPr>
            <p:spPr>
              <a:xfrm>
                <a:off x="1268869" y="1949206"/>
                <a:ext cx="747313" cy="640667"/>
              </a:xfrm>
              <a:custGeom>
                <a:avLst/>
                <a:gdLst>
                  <a:gd name="connsiteX0" fmla="*/ 747313 w 747313"/>
                  <a:gd name="connsiteY0" fmla="*/ 144667 h 640667"/>
                  <a:gd name="connsiteX1" fmla="*/ 674993 w 747313"/>
                  <a:gd name="connsiteY1" fmla="*/ 144667 h 640667"/>
                  <a:gd name="connsiteX2" fmla="*/ 674993 w 747313"/>
                  <a:gd name="connsiteY2" fmla="*/ 0 h 640667"/>
                  <a:gd name="connsiteX3" fmla="*/ 0 w 747313"/>
                  <a:gd name="connsiteY3" fmla="*/ 0 h 640667"/>
                  <a:gd name="connsiteX4" fmla="*/ 0 w 747313"/>
                  <a:gd name="connsiteY4" fmla="*/ 496001 h 640667"/>
                  <a:gd name="connsiteX5" fmla="*/ 96428 w 747313"/>
                  <a:gd name="connsiteY5" fmla="*/ 496001 h 640667"/>
                  <a:gd name="connsiteX6" fmla="*/ 96428 w 747313"/>
                  <a:gd name="connsiteY6" fmla="*/ 558001 h 640667"/>
                  <a:gd name="connsiteX7" fmla="*/ 361603 w 747313"/>
                  <a:gd name="connsiteY7" fmla="*/ 558001 h 640667"/>
                  <a:gd name="connsiteX8" fmla="*/ 361603 w 747313"/>
                  <a:gd name="connsiteY8" fmla="*/ 640667 h 640667"/>
                  <a:gd name="connsiteX9" fmla="*/ 699099 w 747313"/>
                  <a:gd name="connsiteY9" fmla="*/ 640667 h 640667"/>
                  <a:gd name="connsiteX10" fmla="*/ 699099 w 747313"/>
                  <a:gd name="connsiteY10" fmla="*/ 558001 h 640667"/>
                  <a:gd name="connsiteX11" fmla="*/ 747313 w 747313"/>
                  <a:gd name="connsiteY11" fmla="*/ 558001 h 640667"/>
                  <a:gd name="connsiteX12" fmla="*/ 747313 w 747313"/>
                  <a:gd name="connsiteY12" fmla="*/ 144667 h 640667"/>
                  <a:gd name="connsiteX13" fmla="*/ 723206 w 747313"/>
                  <a:gd name="connsiteY13" fmla="*/ 227334 h 640667"/>
                  <a:gd name="connsiteX14" fmla="*/ 120534 w 747313"/>
                  <a:gd name="connsiteY14" fmla="*/ 227334 h 640667"/>
                  <a:gd name="connsiteX15" fmla="*/ 120534 w 747313"/>
                  <a:gd name="connsiteY15" fmla="*/ 165334 h 640667"/>
                  <a:gd name="connsiteX16" fmla="*/ 723206 w 747313"/>
                  <a:gd name="connsiteY16" fmla="*/ 165334 h 640667"/>
                  <a:gd name="connsiteX17" fmla="*/ 723206 w 747313"/>
                  <a:gd name="connsiteY17" fmla="*/ 227334 h 640667"/>
                  <a:gd name="connsiteX18" fmla="*/ 650886 w 747313"/>
                  <a:gd name="connsiteY18" fmla="*/ 20667 h 640667"/>
                  <a:gd name="connsiteX19" fmla="*/ 650886 w 747313"/>
                  <a:gd name="connsiteY19" fmla="*/ 82667 h 640667"/>
                  <a:gd name="connsiteX20" fmla="*/ 24107 w 747313"/>
                  <a:gd name="connsiteY20" fmla="*/ 82667 h 640667"/>
                  <a:gd name="connsiteX21" fmla="*/ 24107 w 747313"/>
                  <a:gd name="connsiteY21" fmla="*/ 20667 h 640667"/>
                  <a:gd name="connsiteX22" fmla="*/ 650886 w 747313"/>
                  <a:gd name="connsiteY22" fmla="*/ 20667 h 640667"/>
                  <a:gd name="connsiteX23" fmla="*/ 24107 w 747313"/>
                  <a:gd name="connsiteY23" fmla="*/ 475334 h 640667"/>
                  <a:gd name="connsiteX24" fmla="*/ 24107 w 747313"/>
                  <a:gd name="connsiteY24" fmla="*/ 103333 h 640667"/>
                  <a:gd name="connsiteX25" fmla="*/ 650886 w 747313"/>
                  <a:gd name="connsiteY25" fmla="*/ 103333 h 640667"/>
                  <a:gd name="connsiteX26" fmla="*/ 650886 w 747313"/>
                  <a:gd name="connsiteY26" fmla="*/ 144667 h 640667"/>
                  <a:gd name="connsiteX27" fmla="*/ 96428 w 747313"/>
                  <a:gd name="connsiteY27" fmla="*/ 144667 h 640667"/>
                  <a:gd name="connsiteX28" fmla="*/ 96428 w 747313"/>
                  <a:gd name="connsiteY28" fmla="*/ 475334 h 640667"/>
                  <a:gd name="connsiteX29" fmla="*/ 24107 w 747313"/>
                  <a:gd name="connsiteY29" fmla="*/ 475334 h 640667"/>
                  <a:gd name="connsiteX30" fmla="*/ 458031 w 747313"/>
                  <a:gd name="connsiteY30" fmla="*/ 413334 h 640667"/>
                  <a:gd name="connsiteX31" fmla="*/ 361603 w 747313"/>
                  <a:gd name="connsiteY31" fmla="*/ 413334 h 640667"/>
                  <a:gd name="connsiteX32" fmla="*/ 361603 w 747313"/>
                  <a:gd name="connsiteY32" fmla="*/ 496001 h 640667"/>
                  <a:gd name="connsiteX33" fmla="*/ 168748 w 747313"/>
                  <a:gd name="connsiteY33" fmla="*/ 496001 h 640667"/>
                  <a:gd name="connsiteX34" fmla="*/ 168748 w 747313"/>
                  <a:gd name="connsiteY34" fmla="*/ 310000 h 640667"/>
                  <a:gd name="connsiteX35" fmla="*/ 458031 w 747313"/>
                  <a:gd name="connsiteY35" fmla="*/ 310000 h 640667"/>
                  <a:gd name="connsiteX36" fmla="*/ 458031 w 747313"/>
                  <a:gd name="connsiteY36" fmla="*/ 413334 h 640667"/>
                  <a:gd name="connsiteX37" fmla="*/ 674993 w 747313"/>
                  <a:gd name="connsiteY37" fmla="*/ 620001 h 640667"/>
                  <a:gd name="connsiteX38" fmla="*/ 385710 w 747313"/>
                  <a:gd name="connsiteY38" fmla="*/ 620001 h 640667"/>
                  <a:gd name="connsiteX39" fmla="*/ 385710 w 747313"/>
                  <a:gd name="connsiteY39" fmla="*/ 434000 h 640667"/>
                  <a:gd name="connsiteX40" fmla="*/ 674993 w 747313"/>
                  <a:gd name="connsiteY40" fmla="*/ 434000 h 640667"/>
                  <a:gd name="connsiteX41" fmla="*/ 674993 w 747313"/>
                  <a:gd name="connsiteY41" fmla="*/ 620001 h 640667"/>
                  <a:gd name="connsiteX42" fmla="*/ 699099 w 747313"/>
                  <a:gd name="connsiteY42" fmla="*/ 537334 h 640667"/>
                  <a:gd name="connsiteX43" fmla="*/ 699099 w 747313"/>
                  <a:gd name="connsiteY43" fmla="*/ 413334 h 640667"/>
                  <a:gd name="connsiteX44" fmla="*/ 482138 w 747313"/>
                  <a:gd name="connsiteY44" fmla="*/ 413334 h 640667"/>
                  <a:gd name="connsiteX45" fmla="*/ 482138 w 747313"/>
                  <a:gd name="connsiteY45" fmla="*/ 289334 h 640667"/>
                  <a:gd name="connsiteX46" fmla="*/ 144641 w 747313"/>
                  <a:gd name="connsiteY46" fmla="*/ 289334 h 640667"/>
                  <a:gd name="connsiteX47" fmla="*/ 144641 w 747313"/>
                  <a:gd name="connsiteY47" fmla="*/ 516667 h 640667"/>
                  <a:gd name="connsiteX48" fmla="*/ 361603 w 747313"/>
                  <a:gd name="connsiteY48" fmla="*/ 516667 h 640667"/>
                  <a:gd name="connsiteX49" fmla="*/ 361603 w 747313"/>
                  <a:gd name="connsiteY49" fmla="*/ 537334 h 640667"/>
                  <a:gd name="connsiteX50" fmla="*/ 120534 w 747313"/>
                  <a:gd name="connsiteY50" fmla="*/ 537334 h 640667"/>
                  <a:gd name="connsiteX51" fmla="*/ 120534 w 747313"/>
                  <a:gd name="connsiteY51" fmla="*/ 248000 h 640667"/>
                  <a:gd name="connsiteX52" fmla="*/ 723206 w 747313"/>
                  <a:gd name="connsiteY52" fmla="*/ 248000 h 640667"/>
                  <a:gd name="connsiteX53" fmla="*/ 723206 w 747313"/>
                  <a:gd name="connsiteY53" fmla="*/ 537334 h 640667"/>
                  <a:gd name="connsiteX54" fmla="*/ 699099 w 747313"/>
                  <a:gd name="connsiteY54" fmla="*/ 537334 h 640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747313" h="640667">
                    <a:moveTo>
                      <a:pt x="747313" y="144667"/>
                    </a:moveTo>
                    <a:lnTo>
                      <a:pt x="674993" y="144667"/>
                    </a:lnTo>
                    <a:lnTo>
                      <a:pt x="674993" y="0"/>
                    </a:lnTo>
                    <a:lnTo>
                      <a:pt x="0" y="0"/>
                    </a:lnTo>
                    <a:lnTo>
                      <a:pt x="0" y="496001"/>
                    </a:lnTo>
                    <a:lnTo>
                      <a:pt x="96428" y="496001"/>
                    </a:lnTo>
                    <a:lnTo>
                      <a:pt x="96428" y="558001"/>
                    </a:lnTo>
                    <a:lnTo>
                      <a:pt x="361603" y="558001"/>
                    </a:lnTo>
                    <a:lnTo>
                      <a:pt x="361603" y="640667"/>
                    </a:lnTo>
                    <a:lnTo>
                      <a:pt x="699099" y="640667"/>
                    </a:lnTo>
                    <a:lnTo>
                      <a:pt x="699099" y="558001"/>
                    </a:lnTo>
                    <a:lnTo>
                      <a:pt x="747313" y="558001"/>
                    </a:lnTo>
                    <a:lnTo>
                      <a:pt x="747313" y="144667"/>
                    </a:lnTo>
                    <a:close/>
                    <a:moveTo>
                      <a:pt x="723206" y="227334"/>
                    </a:moveTo>
                    <a:lnTo>
                      <a:pt x="120534" y="227334"/>
                    </a:lnTo>
                    <a:lnTo>
                      <a:pt x="120534" y="165334"/>
                    </a:lnTo>
                    <a:lnTo>
                      <a:pt x="723206" y="165334"/>
                    </a:lnTo>
                    <a:lnTo>
                      <a:pt x="723206" y="227334"/>
                    </a:lnTo>
                    <a:close/>
                    <a:moveTo>
                      <a:pt x="650886" y="20667"/>
                    </a:moveTo>
                    <a:lnTo>
                      <a:pt x="650886" y="82667"/>
                    </a:lnTo>
                    <a:lnTo>
                      <a:pt x="24107" y="82667"/>
                    </a:lnTo>
                    <a:lnTo>
                      <a:pt x="24107" y="20667"/>
                    </a:lnTo>
                    <a:lnTo>
                      <a:pt x="650886" y="20667"/>
                    </a:lnTo>
                    <a:close/>
                    <a:moveTo>
                      <a:pt x="24107" y="475334"/>
                    </a:moveTo>
                    <a:lnTo>
                      <a:pt x="24107" y="103333"/>
                    </a:lnTo>
                    <a:lnTo>
                      <a:pt x="650886" y="103333"/>
                    </a:lnTo>
                    <a:lnTo>
                      <a:pt x="650886" y="144667"/>
                    </a:lnTo>
                    <a:lnTo>
                      <a:pt x="96428" y="144667"/>
                    </a:lnTo>
                    <a:lnTo>
                      <a:pt x="96428" y="475334"/>
                    </a:lnTo>
                    <a:lnTo>
                      <a:pt x="24107" y="475334"/>
                    </a:lnTo>
                    <a:close/>
                    <a:moveTo>
                      <a:pt x="458031" y="413334"/>
                    </a:moveTo>
                    <a:lnTo>
                      <a:pt x="361603" y="413334"/>
                    </a:lnTo>
                    <a:lnTo>
                      <a:pt x="361603" y="496001"/>
                    </a:lnTo>
                    <a:lnTo>
                      <a:pt x="168748" y="496001"/>
                    </a:lnTo>
                    <a:lnTo>
                      <a:pt x="168748" y="310000"/>
                    </a:lnTo>
                    <a:lnTo>
                      <a:pt x="458031" y="310000"/>
                    </a:lnTo>
                    <a:lnTo>
                      <a:pt x="458031" y="413334"/>
                    </a:lnTo>
                    <a:close/>
                    <a:moveTo>
                      <a:pt x="674993" y="620001"/>
                    </a:moveTo>
                    <a:lnTo>
                      <a:pt x="385710" y="620001"/>
                    </a:lnTo>
                    <a:lnTo>
                      <a:pt x="385710" y="434000"/>
                    </a:lnTo>
                    <a:lnTo>
                      <a:pt x="674993" y="434000"/>
                    </a:lnTo>
                    <a:lnTo>
                      <a:pt x="674993" y="620001"/>
                    </a:lnTo>
                    <a:close/>
                    <a:moveTo>
                      <a:pt x="699099" y="537334"/>
                    </a:moveTo>
                    <a:lnTo>
                      <a:pt x="699099" y="413334"/>
                    </a:lnTo>
                    <a:lnTo>
                      <a:pt x="482138" y="413334"/>
                    </a:lnTo>
                    <a:lnTo>
                      <a:pt x="482138" y="289334"/>
                    </a:lnTo>
                    <a:lnTo>
                      <a:pt x="144641" y="289334"/>
                    </a:lnTo>
                    <a:lnTo>
                      <a:pt x="144641" y="516667"/>
                    </a:lnTo>
                    <a:lnTo>
                      <a:pt x="361603" y="516667"/>
                    </a:lnTo>
                    <a:lnTo>
                      <a:pt x="361603" y="537334"/>
                    </a:lnTo>
                    <a:lnTo>
                      <a:pt x="120534" y="537334"/>
                    </a:lnTo>
                    <a:lnTo>
                      <a:pt x="120534" y="248000"/>
                    </a:lnTo>
                    <a:lnTo>
                      <a:pt x="723206" y="248000"/>
                    </a:lnTo>
                    <a:lnTo>
                      <a:pt x="723206" y="537334"/>
                    </a:lnTo>
                    <a:lnTo>
                      <a:pt x="699099" y="537334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477BCBF7-132F-A6CF-B2DC-C4757BC8F19A}"/>
                  </a:ext>
                </a:extLst>
              </p:cNvPr>
              <p:cNvSpPr/>
              <p:nvPr/>
            </p:nvSpPr>
            <p:spPr>
              <a:xfrm>
                <a:off x="1413510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F685B409-44A3-EF2A-2F82-8A0BF9183232}"/>
                  </a:ext>
                </a:extLst>
              </p:cNvPr>
              <p:cNvSpPr/>
              <p:nvPr/>
            </p:nvSpPr>
            <p:spPr>
              <a:xfrm>
                <a:off x="1461724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BFEF8CF4-C6FD-AB94-8A0D-EC284A2867C8}"/>
                  </a:ext>
                </a:extLst>
              </p:cNvPr>
              <p:cNvSpPr/>
              <p:nvPr/>
            </p:nvSpPr>
            <p:spPr>
              <a:xfrm>
                <a:off x="1509938" y="2135206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F1EB1487-4FD0-E4EA-C068-2952FCCCCB92}"/>
                  </a:ext>
                </a:extLst>
              </p:cNvPr>
              <p:cNvSpPr/>
              <p:nvPr/>
            </p:nvSpPr>
            <p:spPr>
              <a:xfrm>
                <a:off x="1461724" y="2279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2EA9202-2E0E-B4B5-4569-26F3DE30A22D}"/>
                  </a:ext>
                </a:extLst>
              </p:cNvPr>
              <p:cNvSpPr/>
              <p:nvPr/>
            </p:nvSpPr>
            <p:spPr>
              <a:xfrm>
                <a:off x="1461724" y="2321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CEC375ED-521E-2BB5-3CAA-1EC62C86CC7B}"/>
                  </a:ext>
                </a:extLst>
              </p:cNvPr>
              <p:cNvSpPr/>
              <p:nvPr/>
            </p:nvSpPr>
            <p:spPr>
              <a:xfrm>
                <a:off x="1461724" y="2362540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F42A9F7D-C461-A2C5-6FE4-4AEE3F0D1C30}"/>
                  </a:ext>
                </a:extLst>
              </p:cNvPr>
              <p:cNvSpPr/>
              <p:nvPr/>
            </p:nvSpPr>
            <p:spPr>
              <a:xfrm>
                <a:off x="1461724" y="2403873"/>
                <a:ext cx="144641" cy="20666"/>
              </a:xfrm>
              <a:custGeom>
                <a:avLst/>
                <a:gdLst>
                  <a:gd name="connsiteX0" fmla="*/ 0 w 144641"/>
                  <a:gd name="connsiteY0" fmla="*/ 0 h 20666"/>
                  <a:gd name="connsiteX1" fmla="*/ 144641 w 144641"/>
                  <a:gd name="connsiteY1" fmla="*/ 0 h 20666"/>
                  <a:gd name="connsiteX2" fmla="*/ 144641 w 144641"/>
                  <a:gd name="connsiteY2" fmla="*/ 20667 h 20666"/>
                  <a:gd name="connsiteX3" fmla="*/ 0 w 144641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641" h="20666">
                    <a:moveTo>
                      <a:pt x="0" y="0"/>
                    </a:moveTo>
                    <a:lnTo>
                      <a:pt x="144641" y="0"/>
                    </a:lnTo>
                    <a:lnTo>
                      <a:pt x="144641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45580EA7-C6E0-1D50-30F5-A8B14949C9FF}"/>
                  </a:ext>
                </a:extLst>
              </p:cNvPr>
              <p:cNvSpPr/>
              <p:nvPr/>
            </p:nvSpPr>
            <p:spPr>
              <a:xfrm>
                <a:off x="1678686" y="2403873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C7832ACA-3325-589C-5FDA-A79DF8898760}"/>
                  </a:ext>
                </a:extLst>
              </p:cNvPr>
              <p:cNvSpPr/>
              <p:nvPr/>
            </p:nvSpPr>
            <p:spPr>
              <a:xfrm>
                <a:off x="1678686" y="2445206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AB74C3CA-DCC4-69C3-B263-6E0A203707E3}"/>
                  </a:ext>
                </a:extLst>
              </p:cNvPr>
              <p:cNvSpPr/>
              <p:nvPr/>
            </p:nvSpPr>
            <p:spPr>
              <a:xfrm>
                <a:off x="1678686" y="2486540"/>
                <a:ext cx="241068" cy="20666"/>
              </a:xfrm>
              <a:custGeom>
                <a:avLst/>
                <a:gdLst>
                  <a:gd name="connsiteX0" fmla="*/ 0 w 241068"/>
                  <a:gd name="connsiteY0" fmla="*/ 0 h 20666"/>
                  <a:gd name="connsiteX1" fmla="*/ 241069 w 241068"/>
                  <a:gd name="connsiteY1" fmla="*/ 0 h 20666"/>
                  <a:gd name="connsiteX2" fmla="*/ 241069 w 241068"/>
                  <a:gd name="connsiteY2" fmla="*/ 20667 h 20666"/>
                  <a:gd name="connsiteX3" fmla="*/ 0 w 241068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8" h="20666">
                    <a:moveTo>
                      <a:pt x="0" y="0"/>
                    </a:moveTo>
                    <a:lnTo>
                      <a:pt x="241069" y="0"/>
                    </a:lnTo>
                    <a:lnTo>
                      <a:pt x="241069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E686033-DC86-CEEE-EF04-03E297C18E95}"/>
                  </a:ext>
                </a:extLst>
              </p:cNvPr>
              <p:cNvSpPr/>
              <p:nvPr/>
            </p:nvSpPr>
            <p:spPr>
              <a:xfrm>
                <a:off x="1895648" y="2527873"/>
                <a:ext cx="24106" cy="20666"/>
              </a:xfrm>
              <a:custGeom>
                <a:avLst/>
                <a:gdLst>
                  <a:gd name="connsiteX0" fmla="*/ 0 w 24106"/>
                  <a:gd name="connsiteY0" fmla="*/ 0 h 20666"/>
                  <a:gd name="connsiteX1" fmla="*/ 24107 w 24106"/>
                  <a:gd name="connsiteY1" fmla="*/ 0 h 20666"/>
                  <a:gd name="connsiteX2" fmla="*/ 24107 w 24106"/>
                  <a:gd name="connsiteY2" fmla="*/ 20667 h 20666"/>
                  <a:gd name="connsiteX3" fmla="*/ 0 w 24106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106" h="20666">
                    <a:moveTo>
                      <a:pt x="0" y="0"/>
                    </a:moveTo>
                    <a:lnTo>
                      <a:pt x="24107" y="0"/>
                    </a:lnTo>
                    <a:lnTo>
                      <a:pt x="24107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7E953026-9DE4-7359-771C-CAE141F84B7C}"/>
                  </a:ext>
                </a:extLst>
              </p:cNvPr>
              <p:cNvSpPr/>
              <p:nvPr/>
            </p:nvSpPr>
            <p:spPr>
              <a:xfrm>
                <a:off x="1678686" y="2527873"/>
                <a:ext cx="192855" cy="20666"/>
              </a:xfrm>
              <a:custGeom>
                <a:avLst/>
                <a:gdLst>
                  <a:gd name="connsiteX0" fmla="*/ 0 w 192855"/>
                  <a:gd name="connsiteY0" fmla="*/ 0 h 20666"/>
                  <a:gd name="connsiteX1" fmla="*/ 192855 w 192855"/>
                  <a:gd name="connsiteY1" fmla="*/ 0 h 20666"/>
                  <a:gd name="connsiteX2" fmla="*/ 192855 w 192855"/>
                  <a:gd name="connsiteY2" fmla="*/ 20667 h 20666"/>
                  <a:gd name="connsiteX3" fmla="*/ 0 w 192855"/>
                  <a:gd name="connsiteY3" fmla="*/ 20667 h 20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2855" h="20666">
                    <a:moveTo>
                      <a:pt x="0" y="0"/>
                    </a:moveTo>
                    <a:lnTo>
                      <a:pt x="192855" y="0"/>
                    </a:lnTo>
                    <a:lnTo>
                      <a:pt x="192855" y="20667"/>
                    </a:lnTo>
                    <a:lnTo>
                      <a:pt x="0" y="20667"/>
                    </a:lnTo>
                    <a:close/>
                  </a:path>
                </a:pathLst>
              </a:custGeom>
              <a:grpFill/>
              <a:ln w="119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3" name="文本框 152">
              <a:extLst>
                <a:ext uri="{FF2B5EF4-FFF2-40B4-BE49-F238E27FC236}">
                  <a16:creationId xmlns:a16="http://schemas.microsoft.com/office/drawing/2014/main" id="{2D0D5DE9-7293-5D18-46B6-BEE3139A6643}"/>
                </a:ext>
              </a:extLst>
            </p:cNvPr>
            <p:cNvSpPr txBox="1"/>
            <p:nvPr/>
          </p:nvSpPr>
          <p:spPr>
            <a:xfrm>
              <a:off x="10017179" y="2786307"/>
              <a:ext cx="126213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20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59" name="文本框 158">
              <a:extLst>
                <a:ext uri="{FF2B5EF4-FFF2-40B4-BE49-F238E27FC236}">
                  <a16:creationId xmlns:a16="http://schemas.microsoft.com/office/drawing/2014/main" id="{471DD61B-04D5-D939-3F0B-637ABA3D24BB}"/>
                </a:ext>
              </a:extLst>
            </p:cNvPr>
            <p:cNvSpPr txBox="1"/>
            <p:nvPr/>
          </p:nvSpPr>
          <p:spPr>
            <a:xfrm>
              <a:off x="9814800" y="3273914"/>
              <a:ext cx="1539932" cy="23083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800" dirty="0">
                  <a:solidFill>
                    <a:srgbClr val="FFFFFF"/>
                  </a:solidFill>
                  <a:latin typeface="+mn-ea"/>
                </a:rPr>
                <a:t>此处请添加详细文本描述，建议与标题相关并符合整体语言风格，语言描述尽量简洁生动。</a:t>
              </a:r>
              <a:endParaRPr lang="zh-CN" altLang="en-US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63939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BDA0B400-2EA5-7B6F-C98D-AF073BBB1C38}"/>
              </a:ext>
            </a:extLst>
          </p:cNvPr>
          <p:cNvGrpSpPr/>
          <p:nvPr/>
        </p:nvGrpSpPr>
        <p:grpSpPr>
          <a:xfrm>
            <a:off x="2425063" y="1287006"/>
            <a:ext cx="7341876" cy="4588788"/>
            <a:chOff x="2425063" y="1287006"/>
            <a:chExt cx="7341876" cy="4588788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8C5D4EA-70BD-E9CF-2505-1A56319297F1}"/>
                </a:ext>
              </a:extLst>
            </p:cNvPr>
            <p:cNvSpPr/>
            <p:nvPr/>
          </p:nvSpPr>
          <p:spPr>
            <a:xfrm>
              <a:off x="3801604" y="1287006"/>
              <a:ext cx="4588792" cy="4588788"/>
            </a:xfrm>
            <a:prstGeom prst="ellipse">
              <a:avLst/>
            </a:prstGeom>
            <a:gradFill>
              <a:gsLst>
                <a:gs pos="28000">
                  <a:schemeClr val="accent2"/>
                </a:gs>
                <a:gs pos="90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1054100" dist="304800" dir="5400000" algn="t" rotWithShape="0">
                <a:schemeClr val="accent2">
                  <a:alpha val="5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9" name="文本框 19">
              <a:extLst>
                <a:ext uri="{FF2B5EF4-FFF2-40B4-BE49-F238E27FC236}">
                  <a16:creationId xmlns:a16="http://schemas.microsoft.com/office/drawing/2014/main" id="{0D124C7D-3967-D61A-C546-A0C8F4F8AF48}"/>
                </a:ext>
              </a:extLst>
            </p:cNvPr>
            <p:cNvSpPr txBox="1"/>
            <p:nvPr/>
          </p:nvSpPr>
          <p:spPr>
            <a:xfrm>
              <a:off x="4157023" y="3391593"/>
              <a:ext cx="3877986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72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10" name="文本框 20">
              <a:extLst>
                <a:ext uri="{FF2B5EF4-FFF2-40B4-BE49-F238E27FC236}">
                  <a16:creationId xmlns:a16="http://schemas.microsoft.com/office/drawing/2014/main" id="{6041B808-217B-767C-439B-631430226B79}"/>
                </a:ext>
              </a:extLst>
            </p:cNvPr>
            <p:cNvSpPr txBox="1"/>
            <p:nvPr/>
          </p:nvSpPr>
          <p:spPr>
            <a:xfrm>
              <a:off x="5319197" y="2040851"/>
              <a:ext cx="1553631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8000" dirty="0">
                  <a:ln w="12700"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noFill/>
                  <a:latin typeface="+mj-lt"/>
                  <a:ea typeface="+mj-ea"/>
                </a:rPr>
                <a:t>02</a:t>
              </a:r>
              <a:endParaRPr lang="zh-CN" altLang="en-US" sz="8000" dirty="0">
                <a:ln w="1270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  <a:ea typeface="+mj-ea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A68AF9E4-A73F-9088-0C65-51865E3EC612}"/>
                </a:ext>
              </a:extLst>
            </p:cNvPr>
            <p:cNvSpPr/>
            <p:nvPr/>
          </p:nvSpPr>
          <p:spPr>
            <a:xfrm rot="20700000">
              <a:off x="2425063" y="2638862"/>
              <a:ext cx="7341876" cy="1885076"/>
            </a:xfrm>
            <a:prstGeom prst="ellipse">
              <a:avLst/>
            </a:prstGeom>
            <a:noFill/>
            <a:ln w="34925">
              <a:gradFill>
                <a:gsLst>
                  <a:gs pos="66000">
                    <a:schemeClr val="accent1"/>
                  </a:gs>
                  <a:gs pos="8000">
                    <a:schemeClr val="accent1">
                      <a:alpha val="0"/>
                    </a:schemeClr>
                  </a:gs>
                  <a:gs pos="99000">
                    <a:schemeClr val="accent2"/>
                  </a:gs>
                </a:gsLst>
                <a:lin ang="5400000" scaled="1"/>
              </a:gradFill>
            </a:ln>
            <a:effectLst>
              <a:outerShdw blurRad="889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7803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C94527F-DEF9-E33A-4311-9DC566C0F5BA}"/>
              </a:ext>
            </a:extLst>
          </p:cNvPr>
          <p:cNvSpPr txBox="1"/>
          <p:nvPr/>
        </p:nvSpPr>
        <p:spPr>
          <a:xfrm>
            <a:off x="562356" y="426720"/>
            <a:ext cx="10192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4135BC50-EDEF-4707-E895-1F4953083F8D}"/>
              </a:ext>
            </a:extLst>
          </p:cNvPr>
          <p:cNvGrpSpPr/>
          <p:nvPr/>
        </p:nvGrpSpPr>
        <p:grpSpPr>
          <a:xfrm>
            <a:off x="7527849" y="1470718"/>
            <a:ext cx="3847430" cy="4679183"/>
            <a:chOff x="7527849" y="1470718"/>
            <a:chExt cx="3847430" cy="4679183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DA8E7BC9-77A7-FE45-9295-3D842F1EEA83}"/>
                </a:ext>
              </a:extLst>
            </p:cNvPr>
            <p:cNvSpPr/>
            <p:nvPr/>
          </p:nvSpPr>
          <p:spPr>
            <a:xfrm>
              <a:off x="7527849" y="1470718"/>
              <a:ext cx="3847430" cy="4679183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DB6493E4-685E-CF8E-476B-30F75B98E874}"/>
                </a:ext>
              </a:extLst>
            </p:cNvPr>
            <p:cNvGrpSpPr/>
            <p:nvPr/>
          </p:nvGrpSpPr>
          <p:grpSpPr>
            <a:xfrm>
              <a:off x="7759213" y="2180138"/>
              <a:ext cx="3170406" cy="2781347"/>
              <a:chOff x="8136904" y="1987550"/>
              <a:chExt cx="3170406" cy="2781347"/>
            </a:xfrm>
          </p:grpSpPr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FF72FF87-BEA5-C332-7A09-D1E7F1A1D0AB}"/>
                  </a:ext>
                </a:extLst>
              </p:cNvPr>
              <p:cNvSpPr/>
              <p:nvPr/>
            </p:nvSpPr>
            <p:spPr>
              <a:xfrm>
                <a:off x="8136904" y="1987550"/>
                <a:ext cx="3170406" cy="953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 algn="just">
                  <a:lnSpc>
                    <a:spcPct val="120000"/>
                  </a:lnSpc>
                  <a:buClr>
                    <a:schemeClr val="accent1">
                      <a:lumMod val="20000"/>
                      <a:lumOff val="80000"/>
                    </a:schemeClr>
                  </a:buClr>
                  <a:buSzPct val="70000"/>
                  <a:buFont typeface="Wingdings" panose="05000000000000000000" pitchFamily="2" charset="2"/>
                  <a:buChar char="l"/>
                </a:pPr>
                <a:r>
                  <a:rPr lang="zh-CN" altLang="en-US" sz="1600" dirty="0">
                    <a:solidFill>
                      <a:srgbClr val="FFFFFF"/>
                    </a:solidFill>
                    <a:latin typeface="+mn-ea"/>
                  </a:rPr>
                  <a:t>此处请添加详细文本描述，建议与标题相关并符合整体语言风格，语言描述尽量简洁生动。</a:t>
                </a: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BD99009B-0E43-B35B-B107-FC2244529C9C}"/>
                  </a:ext>
                </a:extLst>
              </p:cNvPr>
              <p:cNvSpPr/>
              <p:nvPr/>
            </p:nvSpPr>
            <p:spPr>
              <a:xfrm>
                <a:off x="8136904" y="2888329"/>
                <a:ext cx="3170406" cy="953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 algn="just">
                  <a:lnSpc>
                    <a:spcPct val="120000"/>
                  </a:lnSpc>
                  <a:buClr>
                    <a:schemeClr val="accent1">
                      <a:lumMod val="20000"/>
                      <a:lumOff val="80000"/>
                    </a:schemeClr>
                  </a:buClr>
                  <a:buSzPct val="70000"/>
                  <a:buFont typeface="Wingdings" panose="05000000000000000000" pitchFamily="2" charset="2"/>
                  <a:buChar char="l"/>
                </a:pPr>
                <a:r>
                  <a:rPr lang="zh-CN" altLang="en-US" sz="1600" dirty="0">
                    <a:solidFill>
                      <a:srgbClr val="FFFFFF"/>
                    </a:solidFill>
                    <a:latin typeface="+mn-ea"/>
                  </a:rPr>
                  <a:t>此处请添加详细文本描述，建议与标题相关并符合整体语言风格，语言描述尽量简洁生动。</a:t>
                </a:r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A07A8593-38EE-D338-E98F-D66D8EBAC7E8}"/>
                  </a:ext>
                </a:extLst>
              </p:cNvPr>
              <p:cNvSpPr/>
              <p:nvPr/>
            </p:nvSpPr>
            <p:spPr>
              <a:xfrm>
                <a:off x="8136904" y="3815046"/>
                <a:ext cx="3170406" cy="9538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285750" indent="-285750" algn="just">
                  <a:lnSpc>
                    <a:spcPct val="120000"/>
                  </a:lnSpc>
                  <a:buClr>
                    <a:schemeClr val="accent1">
                      <a:lumMod val="20000"/>
                      <a:lumOff val="80000"/>
                    </a:schemeClr>
                  </a:buClr>
                  <a:buSzPct val="70000"/>
                  <a:buFont typeface="Wingdings" panose="05000000000000000000" pitchFamily="2" charset="2"/>
                  <a:buChar char="l"/>
                </a:pPr>
                <a:r>
                  <a:rPr lang="zh-CN" altLang="en-US" sz="1600" dirty="0">
                    <a:solidFill>
                      <a:srgbClr val="FFFFFF"/>
                    </a:solidFill>
                    <a:latin typeface="+mn-ea"/>
                  </a:rPr>
                  <a:t>此处请添加详细文本描述，建议与标题相关并符合整体语言风格，语言描述尽量简洁生动。</a:t>
                </a: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07BDD5D-4834-8607-59D6-8A9F56F4A0B6}"/>
                </a:ext>
              </a:extLst>
            </p:cNvPr>
            <p:cNvSpPr/>
            <p:nvPr/>
          </p:nvSpPr>
          <p:spPr>
            <a:xfrm>
              <a:off x="7752584" y="1604107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20EDA3B-36DE-72C4-6754-46977A0874FC}"/>
                </a:ext>
              </a:extLst>
            </p:cNvPr>
            <p:cNvGrpSpPr/>
            <p:nvPr/>
          </p:nvGrpSpPr>
          <p:grpSpPr>
            <a:xfrm>
              <a:off x="7874820" y="2034790"/>
              <a:ext cx="2954205" cy="0"/>
              <a:chOff x="8252511" y="1842202"/>
              <a:chExt cx="2954205" cy="0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FEE04C1B-7572-B7E9-7E47-73783311BA2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2511" y="1842202"/>
                <a:ext cx="2954205" cy="0"/>
              </a:xfrm>
              <a:prstGeom prst="line">
                <a:avLst/>
              </a:prstGeom>
              <a:ln w="9525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D6BF028B-CCE0-EDB7-4474-9A8247729683}"/>
                  </a:ext>
                </a:extLst>
              </p:cNvPr>
              <p:cNvCxnSpPr/>
              <p:nvPr/>
            </p:nvCxnSpPr>
            <p:spPr>
              <a:xfrm>
                <a:off x="8252511" y="1842202"/>
                <a:ext cx="452818" cy="0"/>
              </a:xfrm>
              <a:prstGeom prst="line">
                <a:avLst/>
              </a:prstGeom>
              <a:ln w="28575" cap="rnd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F1EFD307-46C5-F64A-C413-EF64152D6823}"/>
              </a:ext>
            </a:extLst>
          </p:cNvPr>
          <p:cNvGrpSpPr/>
          <p:nvPr/>
        </p:nvGrpSpPr>
        <p:grpSpPr>
          <a:xfrm>
            <a:off x="816721" y="1470718"/>
            <a:ext cx="6266982" cy="4679183"/>
            <a:chOff x="816721" y="1470718"/>
            <a:chExt cx="6266982" cy="4679183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F812D55E-EABE-42A4-025B-A5C63F1522E6}"/>
                </a:ext>
              </a:extLst>
            </p:cNvPr>
            <p:cNvSpPr/>
            <p:nvPr/>
          </p:nvSpPr>
          <p:spPr>
            <a:xfrm>
              <a:off x="816721" y="1470718"/>
              <a:ext cx="6266982" cy="4679183"/>
            </a:xfrm>
            <a:prstGeom prst="roundRect">
              <a:avLst>
                <a:gd name="adj" fmla="val 3800"/>
              </a:avLst>
            </a:prstGeom>
            <a:gradFill flip="none" rotWithShape="1">
              <a:gsLst>
                <a:gs pos="61000">
                  <a:schemeClr val="tx1">
                    <a:alpha val="0"/>
                  </a:schemeClr>
                </a:gs>
                <a:gs pos="100000">
                  <a:schemeClr val="accent1"/>
                </a:gs>
                <a:gs pos="0">
                  <a:schemeClr val="accent2"/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15000">
                    <a:schemeClr val="accent2"/>
                  </a:gs>
                  <a:gs pos="100000">
                    <a:schemeClr val="accent1"/>
                  </a:gs>
                </a:gsLst>
                <a:lin ang="2700000" scaled="1"/>
                <a:tileRect/>
              </a:gradFill>
            </a:ln>
            <a:effectLst>
              <a:outerShdw blurRad="381000" dist="38100" dir="16200000" rotWithShape="0">
                <a:srgbClr val="A6B3C6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altLang="zh-CN" dirty="0"/>
            </a:p>
          </p:txBody>
        </p:sp>
        <p:graphicFrame>
          <p:nvGraphicFramePr>
            <p:cNvPr id="4" name="图表 3">
              <a:extLst>
                <a:ext uri="{FF2B5EF4-FFF2-40B4-BE49-F238E27FC236}">
                  <a16:creationId xmlns:a16="http://schemas.microsoft.com/office/drawing/2014/main" id="{5ADEFCB0-D955-61C2-39E4-A24B9CCF1D7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042973088"/>
                </p:ext>
              </p:extLst>
            </p:nvPr>
          </p:nvGraphicFramePr>
          <p:xfrm>
            <a:off x="907962" y="1470866"/>
            <a:ext cx="6175741" cy="462049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854471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BD0694C-CC8F-97A6-3FA1-196BDF168140}"/>
              </a:ext>
            </a:extLst>
          </p:cNvPr>
          <p:cNvSpPr txBox="1"/>
          <p:nvPr/>
        </p:nvSpPr>
        <p:spPr>
          <a:xfrm>
            <a:off x="562356" y="426720"/>
            <a:ext cx="10192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solidFill>
                  <a:srgbClr val="FFFFFF"/>
                </a:solidFill>
                <a:latin typeface="+mj-ea"/>
                <a:ea typeface="+mj-ea"/>
              </a:rPr>
              <a:t>输入标题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FB30F5D-088D-368B-EEF2-4A57D23EEEDF}"/>
              </a:ext>
            </a:extLst>
          </p:cNvPr>
          <p:cNvGrpSpPr/>
          <p:nvPr/>
        </p:nvGrpSpPr>
        <p:grpSpPr>
          <a:xfrm>
            <a:off x="1126284" y="1410192"/>
            <a:ext cx="3652586" cy="4464706"/>
            <a:chOff x="1126284" y="1385811"/>
            <a:chExt cx="3652586" cy="4464706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FE1C1728-F64F-A059-D732-99F3D1B62303}"/>
                </a:ext>
              </a:extLst>
            </p:cNvPr>
            <p:cNvGrpSpPr/>
            <p:nvPr/>
          </p:nvGrpSpPr>
          <p:grpSpPr>
            <a:xfrm rot="695066">
              <a:off x="1126284" y="3847517"/>
              <a:ext cx="2003000" cy="2003000"/>
              <a:chOff x="-465941" y="4264160"/>
              <a:chExt cx="2003000" cy="2003000"/>
            </a:xfrm>
          </p:grpSpPr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86CD069D-859B-27C3-793B-68B0F6140C1F}"/>
                  </a:ext>
                </a:extLst>
              </p:cNvPr>
              <p:cNvSpPr/>
              <p:nvPr/>
            </p:nvSpPr>
            <p:spPr>
              <a:xfrm rot="1350990">
                <a:off x="-465941" y="4264160"/>
                <a:ext cx="2003000" cy="2003000"/>
              </a:xfrm>
              <a:prstGeom prst="ellipse">
                <a:avLst/>
              </a:prstGeom>
              <a:gradFill flip="none" rotWithShape="1">
                <a:gsLst>
                  <a:gs pos="58000">
                    <a:schemeClr val="accent2">
                      <a:alpha val="0"/>
                    </a:schemeClr>
                  </a:gs>
                  <a:gs pos="82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>
                <a:extLst>
                  <a:ext uri="{FF2B5EF4-FFF2-40B4-BE49-F238E27FC236}">
                    <a16:creationId xmlns:a16="http://schemas.microsoft.com/office/drawing/2014/main" id="{FA3FEFE8-584F-96EE-D845-D15EB17385B2}"/>
                  </a:ext>
                </a:extLst>
              </p:cNvPr>
              <p:cNvSpPr/>
              <p:nvPr/>
            </p:nvSpPr>
            <p:spPr>
              <a:xfrm rot="1350990">
                <a:off x="-465941" y="4264160"/>
                <a:ext cx="2003000" cy="2003000"/>
              </a:xfrm>
              <a:prstGeom prst="ellipse">
                <a:avLst/>
              </a:prstGeom>
              <a:gradFill flip="none" rotWithShape="1">
                <a:gsLst>
                  <a:gs pos="90000">
                    <a:schemeClr val="accent2"/>
                  </a:gs>
                  <a:gs pos="56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CE405829-6A21-0B0E-6181-86888F2EDA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093392" y="1912522"/>
              <a:ext cx="0" cy="1858321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87000">
                    <a:schemeClr val="accent2"/>
                  </a:gs>
                </a:gsLst>
                <a:lin ang="5400000" scaled="1"/>
              </a:gradFill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E0FB266-2C69-1A3C-EB11-2526738EA6EF}"/>
                </a:ext>
              </a:extLst>
            </p:cNvPr>
            <p:cNvSpPr/>
            <p:nvPr/>
          </p:nvSpPr>
          <p:spPr>
            <a:xfrm>
              <a:off x="2046263" y="4886836"/>
              <a:ext cx="108000" cy="10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1A1E07F4-FF48-FE50-8680-1AF49C9B6DB7}"/>
                </a:ext>
              </a:extLst>
            </p:cNvPr>
            <p:cNvSpPr txBox="1"/>
            <p:nvPr/>
          </p:nvSpPr>
          <p:spPr>
            <a:xfrm>
              <a:off x="2154263" y="1385811"/>
              <a:ext cx="15630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7171640-DB9D-3F85-10DF-148C31128361}"/>
                </a:ext>
              </a:extLst>
            </p:cNvPr>
            <p:cNvSpPr txBox="1"/>
            <p:nvPr/>
          </p:nvSpPr>
          <p:spPr>
            <a:xfrm>
              <a:off x="2174018" y="1795020"/>
              <a:ext cx="2604852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E4AD098-723B-8028-BCA2-90936C15E073}"/>
                </a:ext>
              </a:extLst>
            </p:cNvPr>
            <p:cNvSpPr txBox="1"/>
            <p:nvPr/>
          </p:nvSpPr>
          <p:spPr>
            <a:xfrm>
              <a:off x="1856029" y="4502882"/>
              <a:ext cx="6359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  <a:latin typeface="+mj-lt"/>
                </a:rPr>
                <a:t>2</a:t>
              </a:r>
              <a:r>
                <a:rPr lang="zh-CN" altLang="en-US" sz="2000" dirty="0">
                  <a:solidFill>
                    <a:schemeClr val="accent2"/>
                  </a:solidFill>
                </a:rPr>
                <a:t>月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F529E154-B6A1-AF4C-8026-3DD1920BA637}"/>
              </a:ext>
            </a:extLst>
          </p:cNvPr>
          <p:cNvGrpSpPr/>
          <p:nvPr/>
        </p:nvGrpSpPr>
        <p:grpSpPr>
          <a:xfrm>
            <a:off x="4458669" y="2584423"/>
            <a:ext cx="3709621" cy="3582197"/>
            <a:chOff x="4486434" y="2602353"/>
            <a:chExt cx="3709621" cy="3582197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7DD7BF08-AFEE-7CE7-333C-25FCAE758E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517449" y="4527415"/>
              <a:ext cx="0" cy="1353963"/>
            </a:xfrm>
            <a:prstGeom prst="line">
              <a:avLst/>
            </a:prstGeom>
            <a:ln w="190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87000">
                    <a:schemeClr val="accent2"/>
                  </a:gs>
                </a:gsLst>
                <a:lin ang="16200000" scaled="1"/>
                <a:tileRect/>
              </a:gradFill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B953D479-1EFD-62F5-1E4C-BAF10F673F2D}"/>
                </a:ext>
              </a:extLst>
            </p:cNvPr>
            <p:cNvSpPr txBox="1"/>
            <p:nvPr/>
          </p:nvSpPr>
          <p:spPr>
            <a:xfrm>
              <a:off x="5571448" y="4929147"/>
              <a:ext cx="15630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2D69F86-3AEE-F105-A6F2-2233E6EF0C17}"/>
                </a:ext>
              </a:extLst>
            </p:cNvPr>
            <p:cNvSpPr txBox="1"/>
            <p:nvPr/>
          </p:nvSpPr>
          <p:spPr>
            <a:xfrm>
              <a:off x="5591203" y="5338356"/>
              <a:ext cx="2604852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9A71E241-3077-36F2-B083-5DFAF2D2FC87}"/>
                </a:ext>
              </a:extLst>
            </p:cNvPr>
            <p:cNvGrpSpPr/>
            <p:nvPr/>
          </p:nvGrpSpPr>
          <p:grpSpPr>
            <a:xfrm>
              <a:off x="4486434" y="2602353"/>
              <a:ext cx="2003000" cy="2003000"/>
              <a:chOff x="4486434" y="2602353"/>
              <a:chExt cx="2003000" cy="2003000"/>
            </a:xfrm>
          </p:grpSpPr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id="{ABDED1D4-2051-C7A6-2B7D-2F6E79873594}"/>
                  </a:ext>
                </a:extLst>
              </p:cNvPr>
              <p:cNvGrpSpPr/>
              <p:nvPr/>
            </p:nvGrpSpPr>
            <p:grpSpPr>
              <a:xfrm>
                <a:off x="4486434" y="2602353"/>
                <a:ext cx="2003000" cy="2003000"/>
                <a:chOff x="-465941" y="4264160"/>
                <a:chExt cx="2003000" cy="2003000"/>
              </a:xfrm>
            </p:grpSpPr>
            <p:sp>
              <p:nvSpPr>
                <p:cNvPr id="40" name="椭圆 39">
                  <a:extLst>
                    <a:ext uri="{FF2B5EF4-FFF2-40B4-BE49-F238E27FC236}">
                      <a16:creationId xmlns:a16="http://schemas.microsoft.com/office/drawing/2014/main" id="{DD9FCDFC-27CF-5531-20E6-1DBAB1D5D5B7}"/>
                    </a:ext>
                  </a:extLst>
                </p:cNvPr>
                <p:cNvSpPr/>
                <p:nvPr/>
              </p:nvSpPr>
              <p:spPr>
                <a:xfrm rot="1350990">
                  <a:off x="-465941" y="4264160"/>
                  <a:ext cx="2003000" cy="2003000"/>
                </a:xfrm>
                <a:prstGeom prst="ellipse">
                  <a:avLst/>
                </a:prstGeom>
                <a:gradFill flip="none" rotWithShape="1">
                  <a:gsLst>
                    <a:gs pos="58000">
                      <a:schemeClr val="accent2">
                        <a:alpha val="0"/>
                      </a:schemeClr>
                    </a:gs>
                    <a:gs pos="82000">
                      <a:schemeClr val="accent1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椭圆 40">
                  <a:extLst>
                    <a:ext uri="{FF2B5EF4-FFF2-40B4-BE49-F238E27FC236}">
                      <a16:creationId xmlns:a16="http://schemas.microsoft.com/office/drawing/2014/main" id="{7D05F433-F2E6-BA84-420C-13B072CED860}"/>
                    </a:ext>
                  </a:extLst>
                </p:cNvPr>
                <p:cNvSpPr/>
                <p:nvPr/>
              </p:nvSpPr>
              <p:spPr>
                <a:xfrm rot="1350990">
                  <a:off x="-465941" y="4264160"/>
                  <a:ext cx="2003000" cy="2003000"/>
                </a:xfrm>
                <a:prstGeom prst="ellipse">
                  <a:avLst/>
                </a:prstGeom>
                <a:gradFill flip="none" rotWithShape="1">
                  <a:gsLst>
                    <a:gs pos="90000">
                      <a:schemeClr val="accent2"/>
                    </a:gs>
                    <a:gs pos="56000">
                      <a:schemeClr val="accent1">
                        <a:alpha val="0"/>
                      </a:scheme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46CDCC3F-353B-4BA9-EEB8-AAF92B4D9BF9}"/>
                  </a:ext>
                </a:extLst>
              </p:cNvPr>
              <p:cNvSpPr/>
              <p:nvPr/>
            </p:nvSpPr>
            <p:spPr>
              <a:xfrm>
                <a:off x="5463448" y="3470156"/>
                <a:ext cx="108000" cy="108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74A353FF-A310-B808-0BE6-B62A775EFE3A}"/>
                  </a:ext>
                </a:extLst>
              </p:cNvPr>
              <p:cNvSpPr txBox="1"/>
              <p:nvPr/>
            </p:nvSpPr>
            <p:spPr>
              <a:xfrm>
                <a:off x="5253459" y="3620468"/>
                <a:ext cx="6359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accent2"/>
                    </a:solidFill>
                    <a:latin typeface="+mj-lt"/>
                  </a:rPr>
                  <a:t>3</a:t>
                </a:r>
                <a:r>
                  <a:rPr lang="zh-CN" altLang="en-US" sz="2000" dirty="0">
                    <a:solidFill>
                      <a:schemeClr val="accent2"/>
                    </a:solidFill>
                    <a:latin typeface="+mj-lt"/>
                  </a:rPr>
                  <a:t>月</a:t>
                </a:r>
                <a:endParaRPr lang="zh-CN" altLang="en-US" sz="2000" dirty="0">
                  <a:solidFill>
                    <a:schemeClr val="accent2"/>
                  </a:solidFill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A8A95892-ABE3-F363-09BE-9F96F6972894}"/>
              </a:ext>
            </a:extLst>
          </p:cNvPr>
          <p:cNvGrpSpPr/>
          <p:nvPr/>
        </p:nvGrpSpPr>
        <p:grpSpPr>
          <a:xfrm>
            <a:off x="7970422" y="1410192"/>
            <a:ext cx="3679700" cy="3501025"/>
            <a:chOff x="7970422" y="1385811"/>
            <a:chExt cx="3679700" cy="3501025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5FD6F81-F34D-06AE-D1C6-7E37978C0EF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953884" y="1912522"/>
              <a:ext cx="0" cy="931763"/>
            </a:xfrm>
            <a:prstGeom prst="line">
              <a:avLst/>
            </a:prstGeom>
            <a:ln w="19050">
              <a:gradFill>
                <a:gsLst>
                  <a:gs pos="0">
                    <a:schemeClr val="accent1">
                      <a:alpha val="0"/>
                    </a:schemeClr>
                  </a:gs>
                  <a:gs pos="87000">
                    <a:schemeClr val="accent2"/>
                  </a:gs>
                </a:gsLst>
                <a:lin ang="5400000" scaled="1"/>
              </a:gradFill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FCCC4F92-23EF-E597-AD29-AA8D04D91BCB}"/>
                </a:ext>
              </a:extLst>
            </p:cNvPr>
            <p:cNvSpPr txBox="1"/>
            <p:nvPr/>
          </p:nvSpPr>
          <p:spPr>
            <a:xfrm>
              <a:off x="9025515" y="1385811"/>
              <a:ext cx="15630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</a:rPr>
                <a:t>输入标题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A14377C-76D1-D6CA-6F63-BED5E12A3C82}"/>
                </a:ext>
              </a:extLst>
            </p:cNvPr>
            <p:cNvSpPr txBox="1"/>
            <p:nvPr/>
          </p:nvSpPr>
          <p:spPr>
            <a:xfrm>
              <a:off x="9045270" y="1795020"/>
              <a:ext cx="2604852" cy="8461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rgbClr val="FFFFFF"/>
                  </a:solidFill>
                  <a:latin typeface="+mn-ea"/>
                </a:rPr>
                <a:t>此处添加详细文本描述，建议与标题相关并符合整体语言风格，语言描述尽量简洁生动。</a:t>
              </a:r>
              <a:endParaRPr lang="zh-CN" altLang="en-US" sz="1600" dirty="0">
                <a:solidFill>
                  <a:srgbClr val="FFFFFF"/>
                </a:solidFill>
                <a:latin typeface="+mn-ea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D83C26D8-CE08-57A8-02D1-9B3915D554D2}"/>
                </a:ext>
              </a:extLst>
            </p:cNvPr>
            <p:cNvGrpSpPr/>
            <p:nvPr/>
          </p:nvGrpSpPr>
          <p:grpSpPr>
            <a:xfrm rot="1196816">
              <a:off x="7970422" y="2883836"/>
              <a:ext cx="2003000" cy="2003000"/>
              <a:chOff x="-465941" y="4264160"/>
              <a:chExt cx="2003000" cy="2003000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FE876EF3-2D4C-C6EE-4F00-F83F718AF88D}"/>
                  </a:ext>
                </a:extLst>
              </p:cNvPr>
              <p:cNvSpPr/>
              <p:nvPr/>
            </p:nvSpPr>
            <p:spPr>
              <a:xfrm rot="1350990">
                <a:off x="-465941" y="4264160"/>
                <a:ext cx="2003000" cy="2003000"/>
              </a:xfrm>
              <a:prstGeom prst="ellipse">
                <a:avLst/>
              </a:prstGeom>
              <a:gradFill flip="none" rotWithShape="1">
                <a:gsLst>
                  <a:gs pos="58000">
                    <a:schemeClr val="accent2">
                      <a:alpha val="0"/>
                    </a:schemeClr>
                  </a:gs>
                  <a:gs pos="82000">
                    <a:schemeClr val="accent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60393BA8-C28F-585E-FAEF-2B46FB433931}"/>
                  </a:ext>
                </a:extLst>
              </p:cNvPr>
              <p:cNvSpPr/>
              <p:nvPr/>
            </p:nvSpPr>
            <p:spPr>
              <a:xfrm rot="1350990">
                <a:off x="-465941" y="4264160"/>
                <a:ext cx="2003000" cy="2003000"/>
              </a:xfrm>
              <a:prstGeom prst="ellipse">
                <a:avLst/>
              </a:prstGeom>
              <a:gradFill flip="none" rotWithShape="1">
                <a:gsLst>
                  <a:gs pos="90000">
                    <a:schemeClr val="accent2"/>
                  </a:gs>
                  <a:gs pos="56000">
                    <a:schemeClr val="accent1">
                      <a:alpha val="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2BF2A019-F803-23EF-8329-69081254C9A8}"/>
                </a:ext>
              </a:extLst>
            </p:cNvPr>
            <p:cNvSpPr/>
            <p:nvPr/>
          </p:nvSpPr>
          <p:spPr>
            <a:xfrm>
              <a:off x="8905605" y="3847517"/>
              <a:ext cx="108000" cy="108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CECF980-066B-1F09-1C48-8B5D18866462}"/>
                </a:ext>
              </a:extLst>
            </p:cNvPr>
            <p:cNvSpPr txBox="1"/>
            <p:nvPr/>
          </p:nvSpPr>
          <p:spPr>
            <a:xfrm>
              <a:off x="8695616" y="3454124"/>
              <a:ext cx="6359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accent2"/>
                  </a:solidFill>
                </a:rPr>
                <a:t>4</a:t>
              </a:r>
              <a:r>
                <a:rPr lang="zh-CN" altLang="en-US" sz="2000" dirty="0">
                  <a:solidFill>
                    <a:schemeClr val="accent2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A67F184F-8890-655C-3EC5-42C7B4A01971}"/>
              </a:ext>
            </a:extLst>
          </p:cNvPr>
          <p:cNvSpPr/>
          <p:nvPr/>
        </p:nvSpPr>
        <p:spPr>
          <a:xfrm>
            <a:off x="0" y="2736242"/>
            <a:ext cx="12206177" cy="2257242"/>
          </a:xfrm>
          <a:custGeom>
            <a:avLst/>
            <a:gdLst>
              <a:gd name="connsiteX0" fmla="*/ 0 w 12206177"/>
              <a:gd name="connsiteY0" fmla="*/ 1424763 h 2257242"/>
              <a:gd name="connsiteX1" fmla="*/ 2147777 w 12206177"/>
              <a:gd name="connsiteY1" fmla="*/ 2232837 h 2257242"/>
              <a:gd name="connsiteX2" fmla="*/ 6092456 w 12206177"/>
              <a:gd name="connsiteY2" fmla="*/ 595423 h 2257242"/>
              <a:gd name="connsiteX3" fmla="*/ 8771860 w 12206177"/>
              <a:gd name="connsiteY3" fmla="*/ 1212112 h 2257242"/>
              <a:gd name="connsiteX4" fmla="*/ 12206177 w 12206177"/>
              <a:gd name="connsiteY4" fmla="*/ 0 h 2257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177" h="2257242">
                <a:moveTo>
                  <a:pt x="0" y="1424763"/>
                </a:moveTo>
                <a:cubicBezTo>
                  <a:pt x="566184" y="1897911"/>
                  <a:pt x="1132368" y="2371060"/>
                  <a:pt x="2147777" y="2232837"/>
                </a:cubicBezTo>
                <a:cubicBezTo>
                  <a:pt x="3163186" y="2094614"/>
                  <a:pt x="4988442" y="765544"/>
                  <a:pt x="6092456" y="595423"/>
                </a:cubicBezTo>
                <a:cubicBezTo>
                  <a:pt x="7196470" y="425302"/>
                  <a:pt x="7752907" y="1311349"/>
                  <a:pt x="8771860" y="1212112"/>
                </a:cubicBezTo>
                <a:cubicBezTo>
                  <a:pt x="9790813" y="1112875"/>
                  <a:pt x="10998495" y="556437"/>
                  <a:pt x="12206177" y="0"/>
                </a:cubicBezTo>
              </a:path>
            </a:pathLst>
          </a:custGeom>
          <a:noFill/>
          <a:ln w="19050">
            <a:gradFill>
              <a:gsLst>
                <a:gs pos="0">
                  <a:srgbClr val="FFFFFF">
                    <a:alpha val="0"/>
                  </a:srgbClr>
                </a:gs>
                <a:gs pos="73500">
                  <a:schemeClr val="accent1"/>
                </a:gs>
                <a:gs pos="30000">
                  <a:schemeClr val="accent2"/>
                </a:gs>
                <a:gs pos="100000">
                  <a:srgbClr val="FFFFF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7659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8E42EB"/>
      </a:accent1>
      <a:accent2>
        <a:srgbClr val="45ACFA"/>
      </a:accent2>
      <a:accent3>
        <a:srgbClr val="FFC41D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6">
      <a:majorFont>
        <a:latin typeface="OPPOSans B"/>
        <a:ea typeface="思源黑体 CN Bold"/>
        <a:cs typeface=""/>
      </a:majorFont>
      <a:minorFont>
        <a:latin typeface="OPPOSans B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702</TotalTime>
  <Words>878</Words>
  <Application>Microsoft Office PowerPoint</Application>
  <PresentationFormat>宽屏</PresentationFormat>
  <Paragraphs>133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3" baseType="lpstr">
      <vt:lpstr>OPPOSans B</vt:lpstr>
      <vt:lpstr>OPPOSans H</vt:lpstr>
      <vt:lpstr>OPPOSans M</vt:lpstr>
      <vt:lpstr>sohogothicpro-regular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Roboto</vt:lpstr>
      <vt:lpstr>Segoe UI Light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渐变科技风行业报告ppt模板</dc:title>
  <dc:creator>大仙ppt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14</cp:revision>
  <dcterms:created xsi:type="dcterms:W3CDTF">2023-08-19T06:10:15Z</dcterms:created>
  <dcterms:modified xsi:type="dcterms:W3CDTF">2023-10-09T07:40:06Z</dcterms:modified>
</cp:coreProperties>
</file>